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3.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4.xml" ContentType="application/vnd.openxmlformats-officedocument.theme+xml"/>
  <Override PartName="/ppt/theme/themeOverride1.xml" ContentType="application/vnd.openxmlformats-officedocument.themeOverrid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5.xml" ContentType="application/vnd.openxmlformats-officedocument.theme+xml"/>
  <Override PartName="/ppt/tags/tag10.xml" ContentType="application/vnd.openxmlformats-officedocument.presentationml.tags+xml"/>
  <Override PartName="/ppt/tags/tag11.xml" ContentType="application/vnd.openxmlformats-officedocument.presentationml.tags+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6.xml" ContentType="application/vnd.openxmlformats-officedocument.theme+xml"/>
  <Override PartName="/ppt/tags/tag12.xml" ContentType="application/vnd.openxmlformats-officedocument.presentationml.tags+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notesSlides/notesSlide9.xml" ContentType="application/vnd.openxmlformats-officedocument.presentationml.notesSlide+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notesSlides/notesSlide10.xml" ContentType="application/vnd.openxmlformats-officedocument.presentationml.notesSlide+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notesSlides/notesSlide11.xml" ContentType="application/vnd.openxmlformats-officedocument.presentationml.notesSlide+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notesSlides/notesSlide12.xml" ContentType="application/vnd.openxmlformats-officedocument.presentationml.notesSlide+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710" r:id="rId3"/>
    <p:sldMasterId id="2147483715" r:id="rId4"/>
    <p:sldMasterId id="2147483724" r:id="rId5"/>
    <p:sldMasterId id="2147483727" r:id="rId6"/>
  </p:sldMasterIdLst>
  <p:notesMasterIdLst>
    <p:notesMasterId r:id="rId74"/>
  </p:notesMasterIdLst>
  <p:sldIdLst>
    <p:sldId id="281" r:id="rId7"/>
    <p:sldId id="2234" r:id="rId8"/>
    <p:sldId id="265" r:id="rId9"/>
    <p:sldId id="267" r:id="rId10"/>
    <p:sldId id="283" r:id="rId11"/>
    <p:sldId id="285" r:id="rId12"/>
    <p:sldId id="2232" r:id="rId13"/>
    <p:sldId id="2194" r:id="rId14"/>
    <p:sldId id="2181" r:id="rId15"/>
    <p:sldId id="2196" r:id="rId16"/>
    <p:sldId id="2197" r:id="rId17"/>
    <p:sldId id="770" r:id="rId18"/>
    <p:sldId id="840" r:id="rId19"/>
    <p:sldId id="841" r:id="rId20"/>
    <p:sldId id="842" r:id="rId21"/>
    <p:sldId id="843" r:id="rId22"/>
    <p:sldId id="844" r:id="rId23"/>
    <p:sldId id="2198" r:id="rId24"/>
    <p:sldId id="907" r:id="rId25"/>
    <p:sldId id="2199" r:id="rId26"/>
    <p:sldId id="861" r:id="rId27"/>
    <p:sldId id="2200" r:id="rId28"/>
    <p:sldId id="863" r:id="rId29"/>
    <p:sldId id="864" r:id="rId30"/>
    <p:sldId id="865" r:id="rId31"/>
    <p:sldId id="866" r:id="rId32"/>
    <p:sldId id="2233" r:id="rId33"/>
    <p:sldId id="2192" r:id="rId34"/>
    <p:sldId id="2227" r:id="rId35"/>
    <p:sldId id="2205" r:id="rId36"/>
    <p:sldId id="2206" r:id="rId37"/>
    <p:sldId id="2207" r:id="rId38"/>
    <p:sldId id="2208" r:id="rId39"/>
    <p:sldId id="2220" r:id="rId40"/>
    <p:sldId id="2221" r:id="rId41"/>
    <p:sldId id="2222" r:id="rId42"/>
    <p:sldId id="2224" r:id="rId43"/>
    <p:sldId id="2225" r:id="rId44"/>
    <p:sldId id="2226" r:id="rId45"/>
    <p:sldId id="257" r:id="rId46"/>
    <p:sldId id="258" r:id="rId47"/>
    <p:sldId id="259" r:id="rId48"/>
    <p:sldId id="260" r:id="rId49"/>
    <p:sldId id="261" r:id="rId50"/>
    <p:sldId id="262" r:id="rId51"/>
    <p:sldId id="263" r:id="rId52"/>
    <p:sldId id="264" r:id="rId53"/>
    <p:sldId id="2230" r:id="rId54"/>
    <p:sldId id="266" r:id="rId55"/>
    <p:sldId id="2231" r:id="rId56"/>
    <p:sldId id="268" r:id="rId57"/>
    <p:sldId id="269" r:id="rId58"/>
    <p:sldId id="271" r:id="rId59"/>
    <p:sldId id="1833" r:id="rId60"/>
    <p:sldId id="2228" r:id="rId61"/>
    <p:sldId id="2182" r:id="rId62"/>
    <p:sldId id="2190" r:id="rId63"/>
    <p:sldId id="2193" r:id="rId64"/>
    <p:sldId id="2183" r:id="rId65"/>
    <p:sldId id="2184" r:id="rId66"/>
    <p:sldId id="2185" r:id="rId67"/>
    <p:sldId id="2186" r:id="rId68"/>
    <p:sldId id="2187" r:id="rId69"/>
    <p:sldId id="2188" r:id="rId70"/>
    <p:sldId id="2229" r:id="rId71"/>
    <p:sldId id="2189" r:id="rId72"/>
    <p:sldId id="2195" r:id="rId7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222" autoAdjust="0"/>
    <p:restoredTop sz="94660"/>
  </p:normalViewPr>
  <p:slideViewPr>
    <p:cSldViewPr snapToGrid="0">
      <p:cViewPr varScale="1">
        <p:scale>
          <a:sx n="110" d="100"/>
          <a:sy n="110" d="100"/>
        </p:scale>
        <p:origin x="528"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16" Type="http://schemas.openxmlformats.org/officeDocument/2006/relationships/slide" Target="slides/slide10.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slide" Target="slides/slide60.xml"/><Relationship Id="rId74" Type="http://schemas.openxmlformats.org/officeDocument/2006/relationships/notesMaster" Target="notesMasters/notesMaster1.xml"/><Relationship Id="rId5" Type="http://schemas.openxmlformats.org/officeDocument/2006/relationships/slideMaster" Target="slideMasters/slideMaster5.xml"/><Relationship Id="rId61" Type="http://schemas.openxmlformats.org/officeDocument/2006/relationships/slide" Target="slides/slide55.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slide" Target="slides/slide63.xml"/><Relationship Id="rId77" Type="http://schemas.openxmlformats.org/officeDocument/2006/relationships/theme" Target="theme/theme1.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viewProps" Target="viewProps.xml"/><Relationship Id="rId7" Type="http://schemas.openxmlformats.org/officeDocument/2006/relationships/slide" Target="slides/slide1.xml"/><Relationship Id="rId71" Type="http://schemas.openxmlformats.org/officeDocument/2006/relationships/slide" Target="slides/slide65.xml"/><Relationship Id="rId2" Type="http://schemas.openxmlformats.org/officeDocument/2006/relationships/slideMaster" Target="slideMasters/slideMaster2.xml"/><Relationship Id="rId29" Type="http://schemas.openxmlformats.org/officeDocument/2006/relationships/slide" Target="slides/slide2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D6041DC-C2AB-49CE-8022-80440BC3A549}" type="datetimeFigureOut">
              <a:rPr lang="zh-CN" altLang="en-US" smtClean="0"/>
              <a:t>2024/11/19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A93DF7-B530-43EB-AC82-241325968961}" type="slidenum">
              <a:rPr lang="zh-CN" altLang="en-US" smtClean="0"/>
              <a:t>‹#›</a:t>
            </a:fld>
            <a:endParaRPr lang="zh-CN" altLang="en-US"/>
          </a:p>
        </p:txBody>
      </p:sp>
    </p:spTree>
    <p:extLst>
      <p:ext uri="{BB962C8B-B14F-4D97-AF65-F5344CB8AC3E}">
        <p14:creationId xmlns:p14="http://schemas.microsoft.com/office/powerpoint/2010/main" val="17811095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1946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entury Gothic" panose="020B0502020202020204" pitchFamily="34" charset="0"/>
                <a:ea typeface="微软雅黑" panose="020B0503020204020204" pitchFamily="34" charset="-122"/>
              </a:defRPr>
            </a:lvl1pPr>
            <a:lvl2pPr marL="742950" indent="-285750">
              <a:defRPr>
                <a:solidFill>
                  <a:schemeClr val="tx1"/>
                </a:solidFill>
                <a:latin typeface="Century Gothic" panose="020B0502020202020204" pitchFamily="34" charset="0"/>
                <a:ea typeface="微软雅黑" panose="020B0503020204020204" pitchFamily="34" charset="-122"/>
              </a:defRPr>
            </a:lvl2pPr>
            <a:lvl3pPr marL="1143000" indent="-228600">
              <a:defRPr>
                <a:solidFill>
                  <a:schemeClr val="tx1"/>
                </a:solidFill>
                <a:latin typeface="Century Gothic" panose="020B0502020202020204" pitchFamily="34" charset="0"/>
                <a:ea typeface="微软雅黑" panose="020B0503020204020204" pitchFamily="34" charset="-122"/>
              </a:defRPr>
            </a:lvl3pPr>
            <a:lvl4pPr marL="1600200" indent="-228600">
              <a:defRPr>
                <a:solidFill>
                  <a:schemeClr val="tx1"/>
                </a:solidFill>
                <a:latin typeface="Century Gothic" panose="020B0502020202020204" pitchFamily="34" charset="0"/>
                <a:ea typeface="微软雅黑" panose="020B0503020204020204" pitchFamily="34" charset="-122"/>
              </a:defRPr>
            </a:lvl4pPr>
            <a:lvl5pPr marL="2057400" indent="-228600">
              <a:defRPr>
                <a:solidFill>
                  <a:schemeClr val="tx1"/>
                </a:solidFill>
                <a:latin typeface="Century Gothic" panose="020B0502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entury Gothic" panose="020B0502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entury Gothic" panose="020B0502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entury Gothic" panose="020B0502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entury Gothic" panose="020B0502020202020204" pitchFamily="34" charset="0"/>
                <a:ea typeface="微软雅黑" panose="020B0503020204020204" pitchFamily="34" charset="-122"/>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B23B0125-2F1A-46E1-BF32-AECB5E30A13D}" type="slidenum">
              <a:rPr kumimoji="0" lang="zh-CN" altLang="en-US" sz="1200" b="0" i="0" u="none" strike="noStrike" kern="120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7B3283-62F9-DD30-7FFB-616303FFF7DA}"/>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1D32819F-F7BC-ED7C-4D46-C7592394F45A}"/>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DD2B5CBC-B93A-5776-5F2D-A72E240AB50B}"/>
              </a:ext>
            </a:extLst>
          </p:cNvPr>
          <p:cNvSpPr>
            <a:spLocks noGrp="1"/>
          </p:cNvSpPr>
          <p:nvPr>
            <p:ph type="body" idx="1"/>
          </p:nvPr>
        </p:nvSpPr>
        <p:spPr/>
        <p:txBody>
          <a:bodyPr/>
          <a:lstStyle/>
          <a:p>
            <a:endParaRPr lang="zh-CN" altLang="en-US"/>
          </a:p>
        </p:txBody>
      </p:sp>
      <p:sp>
        <p:nvSpPr>
          <p:cNvPr id="4" name="灯片编号占位符 3">
            <a:extLst>
              <a:ext uri="{FF2B5EF4-FFF2-40B4-BE49-F238E27FC236}">
                <a16:creationId xmlns:a16="http://schemas.microsoft.com/office/drawing/2014/main" id="{C4C1CA9E-53F1-2A87-792D-EF684725E0F7}"/>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7A2CCA-E5D5-4859-8035-B358016F08F8}" type="slidenum">
              <a:rPr kumimoji="0" lang="zh-CN" altLang="en-US" sz="1200" b="0" i="0" u="none" strike="noStrike" kern="120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2303808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7A2CCA-E5D5-4859-8035-B358016F08F8}"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zh-CN" altLang="en-US" sz="12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7A2CCA-E5D5-4859-8035-B358016F08F8}"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zh-CN" altLang="en-US" sz="12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7A2CCA-E5D5-4859-8035-B358016F08F8}"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zh-CN" altLang="en-US" sz="12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7A2CCA-E5D5-4859-8035-B358016F08F8}"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zh-CN" altLang="en-US" sz="12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74F6FF-B3CA-569A-D17E-80E02D610C19}"/>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26668855-BE88-870D-7F1F-2A34188DF519}"/>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5A59D516-5346-2987-8512-7C874DFB6D18}"/>
              </a:ext>
            </a:extLst>
          </p:cNvPr>
          <p:cNvSpPr>
            <a:spLocks noGrp="1"/>
          </p:cNvSpPr>
          <p:nvPr>
            <p:ph type="body" idx="1"/>
          </p:nvPr>
        </p:nvSpPr>
        <p:spPr/>
        <p:txBody>
          <a:bodyPr/>
          <a:lstStyle/>
          <a:p>
            <a:endParaRPr lang="zh-CN" altLang="en-US"/>
          </a:p>
        </p:txBody>
      </p:sp>
      <p:sp>
        <p:nvSpPr>
          <p:cNvPr id="4" name="灯片编号占位符 3">
            <a:extLst>
              <a:ext uri="{FF2B5EF4-FFF2-40B4-BE49-F238E27FC236}">
                <a16:creationId xmlns:a16="http://schemas.microsoft.com/office/drawing/2014/main" id="{03D9209E-E531-C461-AD4E-AD5294D0571D}"/>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7A2CCA-E5D5-4859-8035-B358016F08F8}" type="slidenum">
              <a:rPr kumimoji="0" lang="zh-CN" altLang="en-US" sz="1200" b="0" i="0" u="none" strike="noStrike" kern="120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31377723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7A2CCA-E5D5-4859-8035-B358016F08F8}"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zh-CN" altLang="en-US" sz="12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4153192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7A2CCA-E5D5-4859-8035-B358016F08F8}"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zh-CN" altLang="en-US" sz="12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4285425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4230F2-884E-794B-0439-94217947A6BF}"/>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F206BE34-D1C1-97F4-9609-446614571BEF}"/>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453F285B-C9C4-AD1B-5517-B9247F74B68D}"/>
              </a:ext>
            </a:extLst>
          </p:cNvPr>
          <p:cNvSpPr>
            <a:spLocks noGrp="1"/>
          </p:cNvSpPr>
          <p:nvPr>
            <p:ph type="body" idx="1"/>
          </p:nvPr>
        </p:nvSpPr>
        <p:spPr/>
        <p:txBody>
          <a:bodyPr/>
          <a:lstStyle/>
          <a:p>
            <a:endParaRPr lang="zh-CN" altLang="en-US"/>
          </a:p>
        </p:txBody>
      </p:sp>
      <p:sp>
        <p:nvSpPr>
          <p:cNvPr id="4" name="灯片编号占位符 3">
            <a:extLst>
              <a:ext uri="{FF2B5EF4-FFF2-40B4-BE49-F238E27FC236}">
                <a16:creationId xmlns:a16="http://schemas.microsoft.com/office/drawing/2014/main" id="{E6BD3CBB-AA77-63CC-E7A2-9CA75D4E7D00}"/>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7A2CCA-E5D5-4859-8035-B358016F08F8}"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zh-CN" altLang="en-US" sz="12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9748623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7A2CCA-E5D5-4859-8035-B358016F08F8}"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zh-CN" altLang="en-US" sz="12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4285425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endParaRPr lang="en-US" altLang="zh-CN"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21421629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493D21-AD88-6D12-B0F5-10C36C989A7A}"/>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1BAC24D8-A0DD-1DFF-B4AA-35812ECDCFDC}"/>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24DEF671-3167-7C7E-F4E5-019B25FBB109}"/>
              </a:ext>
            </a:extLst>
          </p:cNvPr>
          <p:cNvSpPr>
            <a:spLocks noGrp="1"/>
          </p:cNvSpPr>
          <p:nvPr>
            <p:ph type="body" idx="1"/>
          </p:nvPr>
        </p:nvSpPr>
        <p:spPr/>
        <p:txBody>
          <a:bodyPr/>
          <a:lstStyle/>
          <a:p>
            <a:endParaRPr lang="zh-CN" altLang="en-US"/>
          </a:p>
        </p:txBody>
      </p:sp>
      <p:sp>
        <p:nvSpPr>
          <p:cNvPr id="4" name="灯片编号占位符 3">
            <a:extLst>
              <a:ext uri="{FF2B5EF4-FFF2-40B4-BE49-F238E27FC236}">
                <a16:creationId xmlns:a16="http://schemas.microsoft.com/office/drawing/2014/main" id="{4D528920-7B62-931B-272D-FB0E585FE45F}"/>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7A2CCA-E5D5-4859-8035-B358016F08F8}" type="slidenum">
              <a:rPr kumimoji="0" lang="zh-CN" altLang="en-US" sz="1200" b="0" i="0" u="none" strike="noStrike" kern="120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37465794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defRPr/>
            </a:pPr>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7A2CCA-E5D5-4859-8035-B358016F08F8}" type="slidenum">
              <a:rPr kumimoji="0" lang="zh-CN" altLang="en-US" sz="1200" b="0" i="0" u="none" strike="noStrike" kern="120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defRPr/>
            </a:pPr>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7A2CCA-E5D5-4859-8035-B358016F08F8}" type="slidenum">
              <a:rPr kumimoji="0" lang="zh-CN" altLang="en-US" sz="1200" b="0" i="0" u="none" strike="noStrike" kern="120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defRPr/>
            </a:pPr>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7A2CCA-E5D5-4859-8035-B358016F08F8}" type="slidenum">
              <a:rPr kumimoji="0" lang="zh-CN" altLang="en-US" sz="1200" b="0" i="0" u="none" strike="noStrike" kern="120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defRPr/>
            </a:pPr>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7A2CCA-E5D5-4859-8035-B358016F08F8}" type="slidenum">
              <a:rPr kumimoji="0" lang="zh-CN" altLang="en-US" sz="1200" b="0" i="0" u="none" strike="noStrike" kern="120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defRPr/>
            </a:pPr>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7A2CCA-E5D5-4859-8035-B358016F08F8}" type="slidenum">
              <a:rPr kumimoji="0" lang="zh-CN" altLang="en-US" sz="1200" b="0" i="0" u="none" strike="noStrike" kern="120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defRPr/>
            </a:pPr>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7A2CCA-E5D5-4859-8035-B358016F08F8}" type="slidenum">
              <a:rPr kumimoji="0" lang="zh-CN" altLang="en-US" sz="1200" b="0" i="0" u="none" strike="noStrike" kern="120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defRPr/>
            </a:pPr>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7A2CCA-E5D5-4859-8035-B358016F08F8}" type="slidenum">
              <a:rPr kumimoji="0" lang="zh-CN" altLang="en-US" sz="1200" b="0" i="0" u="none" strike="noStrike" kern="120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defRPr/>
            </a:pPr>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7A2CCA-E5D5-4859-8035-B358016F08F8}" type="slidenum">
              <a:rPr kumimoji="0" lang="zh-CN" altLang="en-US" sz="1200" b="0" i="0" u="none" strike="noStrike" kern="120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defRPr/>
            </a:pPr>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7A2CCA-E5D5-4859-8035-B358016F08F8}" type="slidenum">
              <a:rPr kumimoji="0" lang="zh-CN" altLang="en-US" sz="1200" b="0" i="0" u="none" strike="noStrike" kern="120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defRPr/>
            </a:pPr>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7A2CCA-E5D5-4859-8035-B358016F08F8}" type="slidenum">
              <a:rPr kumimoji="0" lang="zh-CN" altLang="en-US" sz="1200" b="0" i="0" u="none" strike="noStrike" kern="120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defRPr/>
            </a:pPr>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7A2CCA-E5D5-4859-8035-B358016F08F8}" type="slidenum">
              <a:rPr kumimoji="0" lang="zh-CN" altLang="en-US" sz="1200" b="0" i="0" u="none" strike="noStrike" kern="120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7A2CCA-E5D5-4859-8035-B358016F08F8}" type="slidenum">
              <a:rPr kumimoji="0" lang="zh-CN" altLang="en-US" sz="1200" b="0" i="0" u="none" strike="noStrike" kern="1200" cap="none" spc="0" normalizeH="0" baseline="0" noProof="0" smtClean="0">
                <a:ln>
                  <a:noFill/>
                </a:ln>
                <a:solidFill>
                  <a:prstClr val="black"/>
                </a:solidFill>
                <a:effectLst/>
                <a:uLnTx/>
                <a:uFillTx/>
                <a:latin typeface="微软雅黑" panose="020B0503020204020204" charset="-122"/>
                <a:ea typeface="微软雅黑" panose="020B050302020402020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zh-CN" altLang="en-US" sz="12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p:txBody>
      </p:sp>
    </p:spTree>
    <p:extLst>
      <p:ext uri="{BB962C8B-B14F-4D97-AF65-F5344CB8AC3E}">
        <p14:creationId xmlns:p14="http://schemas.microsoft.com/office/powerpoint/2010/main" val="109927552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7A2CCA-E5D5-4859-8035-B358016F08F8}"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zh-CN" altLang="en-US" sz="12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70597829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7A2CCA-E5D5-4859-8035-B358016F08F8}"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zh-CN" altLang="en-US" sz="12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76360614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7A2CCA-E5D5-4859-8035-B358016F08F8}"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zh-CN" altLang="en-US" sz="12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19826582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7A2CCA-E5D5-4859-8035-B358016F08F8}"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zh-CN" altLang="en-US" sz="12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45581558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7A2CCA-E5D5-4859-8035-B358016F08F8}"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zh-CN" altLang="en-US" sz="12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54075097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7A2CCA-E5D5-4859-8035-B358016F08F8}"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zh-CN" altLang="en-US" sz="12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8081405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7A2CCA-E5D5-4859-8035-B358016F08F8}"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zh-CN" altLang="en-US" sz="12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54119536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7A2CCA-E5D5-4859-8035-B358016F08F8}"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zh-CN" altLang="en-US" sz="12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59988274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7A2CCA-E5D5-4859-8035-B358016F08F8}"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zh-CN" altLang="en-US" sz="12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8050103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7A2CCA-E5D5-4859-8035-B358016F08F8}"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zh-CN" altLang="en-US" sz="12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1261790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7A2CCA-E5D5-4859-8035-B358016F08F8}"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zh-CN" altLang="en-US" sz="12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18354617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7A2CCA-E5D5-4859-8035-B358016F08F8}"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zh-CN" altLang="en-US" sz="12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65082987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7A2CCA-E5D5-4859-8035-B358016F08F8}"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zh-CN" altLang="en-US" sz="12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48699897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7A2CCA-E5D5-4859-8035-B358016F08F8}" type="slidenum">
              <a:rPr kumimoji="0" lang="zh-CN" altLang="en-US" sz="1200" b="0" i="0" u="none" strike="noStrike" kern="120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2D6F4F-1357-15DA-25B7-37675BDF8772}"/>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CA519D0B-D8BA-E248-93EB-CA972BF231FB}"/>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D2A80193-3394-B03D-7072-C6311C4D1E58}"/>
              </a:ext>
            </a:extLst>
          </p:cNvPr>
          <p:cNvSpPr>
            <a:spLocks noGrp="1"/>
          </p:cNvSpPr>
          <p:nvPr>
            <p:ph type="body" idx="1"/>
          </p:nvPr>
        </p:nvSpPr>
        <p:spPr/>
        <p:txBody>
          <a:body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lang="zh-CN" altLang="en-US" dirty="0"/>
          </a:p>
        </p:txBody>
      </p:sp>
      <p:sp>
        <p:nvSpPr>
          <p:cNvPr id="4" name="灯片编号占位符 3">
            <a:extLst>
              <a:ext uri="{FF2B5EF4-FFF2-40B4-BE49-F238E27FC236}">
                <a16:creationId xmlns:a16="http://schemas.microsoft.com/office/drawing/2014/main" id="{C2C7B7BA-668C-0BD3-D7AA-4FFF88FAF7AC}"/>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7A2CCA-E5D5-4859-8035-B358016F08F8}" type="slidenum">
              <a:rPr kumimoji="0" lang="zh-CN" altLang="en-US" sz="1200" b="0" i="0" u="none" strike="noStrike" kern="120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287021102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6372E0-157A-9151-AF45-937B71321CBB}"/>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F51E70C4-FA29-AC07-48C0-2CED36FA562F}"/>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9700D10D-5AD1-0100-E812-C0C0C9E6F04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30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在实践中，我们希望重新使用公开的偏好数据集</a:t>
            </a:r>
            <a:endParaRPr lang="zh-CN" altLang="en-US" dirty="0"/>
          </a:p>
        </p:txBody>
      </p:sp>
      <p:sp>
        <p:nvSpPr>
          <p:cNvPr id="4" name="灯片编号占位符 3">
            <a:extLst>
              <a:ext uri="{FF2B5EF4-FFF2-40B4-BE49-F238E27FC236}">
                <a16:creationId xmlns:a16="http://schemas.microsoft.com/office/drawing/2014/main" id="{8ACC4562-C7FD-1DA2-4231-24C870CEEB0A}"/>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7A2CCA-E5D5-4859-8035-B358016F08F8}" type="slidenum">
              <a:rPr kumimoji="0" lang="zh-CN" altLang="en-US" sz="1200" b="0" i="0" u="none" strike="noStrike" kern="120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339248273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4D6846-FFBF-2906-E0E1-339F66AFE5E8}"/>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6F540F3E-22EA-7205-8EEC-B8B58CD3BA69}"/>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F74FEB3E-C3BC-56FD-034D-D0378EA9110D}"/>
              </a:ext>
            </a:extLst>
          </p:cNvPr>
          <p:cNvSpPr>
            <a:spLocks noGrp="1"/>
          </p:cNvSpPr>
          <p:nvPr>
            <p:ph type="body" idx="1"/>
          </p:nvPr>
        </p:nvSpPr>
        <p:spPr/>
        <p:txBody>
          <a:bodyPr/>
          <a:lstStyle/>
          <a:p>
            <a:endParaRPr lang="zh-CN" altLang="en-US"/>
          </a:p>
        </p:txBody>
      </p:sp>
      <p:sp>
        <p:nvSpPr>
          <p:cNvPr id="4" name="灯片编号占位符 3">
            <a:extLst>
              <a:ext uri="{FF2B5EF4-FFF2-40B4-BE49-F238E27FC236}">
                <a16:creationId xmlns:a16="http://schemas.microsoft.com/office/drawing/2014/main" id="{C1BC90D8-363C-3088-9167-623674D9058D}"/>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7A2CCA-E5D5-4859-8035-B358016F08F8}" type="slidenum">
              <a:rPr kumimoji="0" lang="zh-CN" altLang="en-US" sz="1200" b="0" i="0" u="none" strike="noStrike" kern="120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159570189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4ED45A-411B-CCEF-349A-2C24200DF7D1}"/>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54058117-43FC-B5B0-82D3-641982A57AFA}"/>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CC3A09C7-309C-B13D-B4F9-F7408567EC71}"/>
              </a:ext>
            </a:extLst>
          </p:cNvPr>
          <p:cNvSpPr>
            <a:spLocks noGrp="1"/>
          </p:cNvSpPr>
          <p:nvPr>
            <p:ph type="body" idx="1"/>
          </p:nvPr>
        </p:nvSpPr>
        <p:spPr/>
        <p:txBody>
          <a:bodyPr/>
          <a:lstStyle/>
          <a:p>
            <a:endParaRPr lang="zh-CN" altLang="en-US"/>
          </a:p>
        </p:txBody>
      </p:sp>
      <p:sp>
        <p:nvSpPr>
          <p:cNvPr id="4" name="灯片编号占位符 3">
            <a:extLst>
              <a:ext uri="{FF2B5EF4-FFF2-40B4-BE49-F238E27FC236}">
                <a16:creationId xmlns:a16="http://schemas.microsoft.com/office/drawing/2014/main" id="{7CF823B7-1C3E-2266-691F-77C86667050E}"/>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7A2CCA-E5D5-4859-8035-B358016F08F8}" type="slidenum">
              <a:rPr kumimoji="0" lang="zh-CN" altLang="en-US" sz="1200" b="0" i="0" u="none" strike="noStrike" kern="120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423120354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D73215-487E-2539-401E-8C039FE1D5F7}"/>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FD0C34ED-CF89-3464-8D62-7E008A9EEF59}"/>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BA4EDB00-D440-53E1-E6BF-D5AACA5E892E}"/>
              </a:ext>
            </a:extLst>
          </p:cNvPr>
          <p:cNvSpPr>
            <a:spLocks noGrp="1"/>
          </p:cNvSpPr>
          <p:nvPr>
            <p:ph type="body" idx="1"/>
          </p:nvPr>
        </p:nvSpPr>
        <p:spPr/>
        <p:txBody>
          <a:bodyPr/>
          <a:lstStyle/>
          <a:p>
            <a:endParaRPr lang="zh-CN" altLang="en-US"/>
          </a:p>
        </p:txBody>
      </p:sp>
      <p:sp>
        <p:nvSpPr>
          <p:cNvPr id="4" name="灯片编号占位符 3">
            <a:extLst>
              <a:ext uri="{FF2B5EF4-FFF2-40B4-BE49-F238E27FC236}">
                <a16:creationId xmlns:a16="http://schemas.microsoft.com/office/drawing/2014/main" id="{D23B7CEA-CE34-628B-7F95-119724252D6B}"/>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7A2CCA-E5D5-4859-8035-B358016F08F8}" type="slidenum">
              <a:rPr kumimoji="0" lang="zh-CN" altLang="en-US" sz="1200" b="0" i="0" u="none" strike="noStrike" kern="120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266392013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E288C8-0055-7784-5F4D-67781E975675}"/>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A906DFED-5657-7738-EA75-A15F01581919}"/>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8F2C31D1-2100-A563-A467-292E6EE6C16B}"/>
              </a:ext>
            </a:extLst>
          </p:cNvPr>
          <p:cNvSpPr>
            <a:spLocks noGrp="1"/>
          </p:cNvSpPr>
          <p:nvPr>
            <p:ph type="body" idx="1"/>
          </p:nvPr>
        </p:nvSpPr>
        <p:spPr/>
        <p:txBody>
          <a:bodyPr/>
          <a:lstStyle/>
          <a:p>
            <a:endParaRPr lang="zh-CN" altLang="en-US"/>
          </a:p>
        </p:txBody>
      </p:sp>
      <p:sp>
        <p:nvSpPr>
          <p:cNvPr id="4" name="灯片编号占位符 3">
            <a:extLst>
              <a:ext uri="{FF2B5EF4-FFF2-40B4-BE49-F238E27FC236}">
                <a16:creationId xmlns:a16="http://schemas.microsoft.com/office/drawing/2014/main" id="{A58CE4A8-1E80-DE53-B64D-A2CE71FAED89}"/>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7A2CCA-E5D5-4859-8035-B358016F08F8}" type="slidenum">
              <a:rPr kumimoji="0" lang="zh-CN" altLang="en-US" sz="1200" b="0" i="0" u="none" strike="noStrike" kern="120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416077813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FC7BB6-3171-B3E0-CA69-D28E997AD550}"/>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DC68714D-6EC3-5973-BCBC-8B7F6C3A17E4}"/>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7CBDC209-475D-85DF-AC27-AE1964817078}"/>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1D44DABC-352D-57E3-FA92-5301E3269A54}"/>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7A2CCA-E5D5-4859-8035-B358016F08F8}" type="slidenum">
              <a:rPr kumimoji="0" lang="zh-CN" altLang="en-US" sz="1200" b="0" i="0" u="none" strike="noStrike" kern="120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278713613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619401-17A3-FEB6-6D34-B8484E863371}"/>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D894965F-DD9F-7603-5ABA-82BE43A6288C}"/>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6947C002-AA28-CF52-9C5B-26543E4F2FB0}"/>
              </a:ext>
            </a:extLst>
          </p:cNvPr>
          <p:cNvSpPr>
            <a:spLocks noGrp="1"/>
          </p:cNvSpPr>
          <p:nvPr>
            <p:ph type="body" idx="1"/>
          </p:nvPr>
        </p:nvSpPr>
        <p:spPr/>
        <p:txBody>
          <a:bodyPr/>
          <a:lstStyle/>
          <a:p>
            <a:endParaRPr lang="zh-CN" altLang="en-US"/>
          </a:p>
        </p:txBody>
      </p:sp>
      <p:sp>
        <p:nvSpPr>
          <p:cNvPr id="4" name="灯片编号占位符 3">
            <a:extLst>
              <a:ext uri="{FF2B5EF4-FFF2-40B4-BE49-F238E27FC236}">
                <a16:creationId xmlns:a16="http://schemas.microsoft.com/office/drawing/2014/main" id="{E4E63C50-B6E3-16F3-2A23-92C2332EC4D8}"/>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7A2CCA-E5D5-4859-8035-B358016F08F8}" type="slidenum">
              <a:rPr kumimoji="0" lang="zh-CN" altLang="en-US" sz="1200" b="0" i="0" u="none" strike="noStrike" kern="120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317033697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12AE31-5431-DB76-4BF5-9B8250FDB17E}"/>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5B2A1CEA-CAB6-2DDF-8A5C-84EA3330CB3D}"/>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22015B11-BAE8-7C0E-D638-32E408F01E83}"/>
              </a:ext>
            </a:extLst>
          </p:cNvPr>
          <p:cNvSpPr>
            <a:spLocks noGrp="1"/>
          </p:cNvSpPr>
          <p:nvPr>
            <p:ph type="body" idx="1"/>
          </p:nvPr>
        </p:nvSpPr>
        <p:spPr/>
        <p:txBody>
          <a:bodyPr/>
          <a:lstStyle/>
          <a:p>
            <a:pPr algn="l"/>
            <a:r>
              <a:rPr lang="zh-CN" altLang="en-US" b="0" i="0" dirty="0">
                <a:solidFill>
                  <a:srgbClr val="191B1F"/>
                </a:solidFill>
                <a:effectLst/>
                <a:latin typeface="-apple-system"/>
              </a:rPr>
              <a:t>从实践来看，有一个非简单粗暴的判断，如果你的</a:t>
            </a:r>
            <a:r>
              <a:rPr lang="en-US" altLang="zh-CN" b="0" i="0" dirty="0">
                <a:solidFill>
                  <a:srgbClr val="191B1F"/>
                </a:solidFill>
                <a:effectLst/>
                <a:latin typeface="-apple-system"/>
              </a:rPr>
              <a:t>SFT</a:t>
            </a:r>
            <a:r>
              <a:rPr lang="zh-CN" altLang="en-US" b="0" i="0" dirty="0">
                <a:solidFill>
                  <a:srgbClr val="191B1F"/>
                </a:solidFill>
                <a:effectLst/>
                <a:latin typeface="-apple-system"/>
              </a:rPr>
              <a:t>模型对于给定的任务</a:t>
            </a:r>
            <a:r>
              <a:rPr lang="en-US" altLang="zh-CN" b="0" i="0" dirty="0">
                <a:solidFill>
                  <a:srgbClr val="191B1F"/>
                </a:solidFill>
                <a:effectLst/>
                <a:latin typeface="-apple-system"/>
              </a:rPr>
              <a:t>(</a:t>
            </a:r>
            <a:r>
              <a:rPr lang="zh-CN" altLang="en-US" b="0" i="0" dirty="0">
                <a:solidFill>
                  <a:srgbClr val="191B1F"/>
                </a:solidFill>
                <a:effectLst/>
                <a:latin typeface="-apple-system"/>
              </a:rPr>
              <a:t>比如数学，代码，摘要</a:t>
            </a:r>
            <a:r>
              <a:rPr lang="en-US" altLang="zh-CN" b="0" i="0" dirty="0">
                <a:solidFill>
                  <a:srgbClr val="191B1F"/>
                </a:solidFill>
                <a:effectLst/>
                <a:latin typeface="-apple-system"/>
              </a:rPr>
              <a:t>)</a:t>
            </a:r>
            <a:r>
              <a:rPr lang="zh-CN" altLang="en-US" b="0" i="0" dirty="0">
                <a:solidFill>
                  <a:srgbClr val="191B1F"/>
                </a:solidFill>
                <a:effectLst/>
                <a:latin typeface="-apple-system"/>
              </a:rPr>
              <a:t>， </a:t>
            </a:r>
            <a:r>
              <a:rPr lang="en-US" altLang="zh-CN" b="0" i="0" dirty="0">
                <a:solidFill>
                  <a:srgbClr val="191B1F"/>
                </a:solidFill>
                <a:effectLst/>
                <a:latin typeface="-apple-system"/>
              </a:rPr>
              <a:t>Pass@10 </a:t>
            </a:r>
            <a:r>
              <a:rPr lang="zh-CN" altLang="en-US" b="0" i="0" dirty="0">
                <a:solidFill>
                  <a:srgbClr val="191B1F"/>
                </a:solidFill>
                <a:effectLst/>
                <a:latin typeface="-apple-system"/>
              </a:rPr>
              <a:t>效果显著好于 </a:t>
            </a:r>
            <a:r>
              <a:rPr lang="en-US" altLang="zh-CN" b="0" i="0" dirty="0">
                <a:solidFill>
                  <a:srgbClr val="191B1F"/>
                </a:solidFill>
                <a:effectLst/>
                <a:latin typeface="-apple-system"/>
              </a:rPr>
              <a:t>Pass@1 </a:t>
            </a:r>
            <a:r>
              <a:rPr lang="zh-CN" altLang="en-US" b="0" i="0" dirty="0">
                <a:solidFill>
                  <a:srgbClr val="191B1F"/>
                </a:solidFill>
                <a:effectLst/>
                <a:latin typeface="-apple-system"/>
              </a:rPr>
              <a:t>，那么一定可以用</a:t>
            </a:r>
            <a:r>
              <a:rPr lang="en-US" altLang="zh-CN" b="0" i="0" dirty="0">
                <a:solidFill>
                  <a:srgbClr val="191B1F"/>
                </a:solidFill>
                <a:effectLst/>
                <a:latin typeface="-apple-system"/>
              </a:rPr>
              <a:t>DPO</a:t>
            </a:r>
            <a:r>
              <a:rPr lang="zh-CN" altLang="en-US" b="0" i="0" dirty="0">
                <a:solidFill>
                  <a:srgbClr val="191B1F"/>
                </a:solidFill>
                <a:effectLst/>
                <a:latin typeface="-apple-system"/>
              </a:rPr>
              <a:t>训练 </a:t>
            </a:r>
            <a:r>
              <a:rPr lang="en-US" altLang="zh-CN" b="0" i="0" dirty="0">
                <a:solidFill>
                  <a:srgbClr val="191B1F"/>
                </a:solidFill>
                <a:effectLst/>
                <a:latin typeface="-apple-system"/>
              </a:rPr>
              <a:t>Pass@1 </a:t>
            </a:r>
            <a:r>
              <a:rPr lang="zh-CN" altLang="en-US" b="0" i="0" dirty="0">
                <a:solidFill>
                  <a:srgbClr val="191B1F"/>
                </a:solidFill>
                <a:effectLst/>
                <a:latin typeface="-apple-system"/>
              </a:rPr>
              <a:t>的效果，只要构造好的</a:t>
            </a:r>
            <a:r>
              <a:rPr lang="en-US" altLang="zh-CN" b="0" i="0" dirty="0">
                <a:solidFill>
                  <a:srgbClr val="191B1F"/>
                </a:solidFill>
                <a:effectLst/>
                <a:latin typeface="-apple-system"/>
              </a:rPr>
              <a:t>pair</a:t>
            </a:r>
            <a:r>
              <a:rPr lang="zh-CN" altLang="en-US" b="0" i="0" dirty="0">
                <a:solidFill>
                  <a:srgbClr val="191B1F"/>
                </a:solidFill>
                <a:effectLst/>
                <a:latin typeface="-apple-system"/>
              </a:rPr>
              <a:t>对。</a:t>
            </a:r>
          </a:p>
          <a:p>
            <a:pPr algn="l"/>
            <a:r>
              <a:rPr lang="zh-CN" altLang="en-US" b="0" i="0" dirty="0">
                <a:solidFill>
                  <a:srgbClr val="191B1F"/>
                </a:solidFill>
                <a:effectLst/>
                <a:latin typeface="-apple-system"/>
              </a:rPr>
              <a:t>对应的，对于给定任如果</a:t>
            </a:r>
            <a:r>
              <a:rPr lang="en-US" altLang="zh-CN" b="0" i="0" dirty="0">
                <a:solidFill>
                  <a:srgbClr val="191B1F"/>
                </a:solidFill>
                <a:effectLst/>
                <a:latin typeface="-apple-system"/>
              </a:rPr>
              <a:t>SFT model</a:t>
            </a:r>
            <a:r>
              <a:rPr lang="zh-CN" altLang="en-US" b="0" i="0" dirty="0">
                <a:solidFill>
                  <a:srgbClr val="191B1F"/>
                </a:solidFill>
                <a:effectLst/>
                <a:latin typeface="-apple-system"/>
              </a:rPr>
              <a:t>在 </a:t>
            </a:r>
            <a:r>
              <a:rPr lang="en-US" altLang="zh-CN" b="0" i="0" dirty="0">
                <a:solidFill>
                  <a:srgbClr val="191B1F"/>
                </a:solidFill>
                <a:effectLst/>
                <a:latin typeface="-apple-system"/>
              </a:rPr>
              <a:t>Pass@10 </a:t>
            </a:r>
            <a:r>
              <a:rPr lang="zh-CN" altLang="en-US" b="0" i="0" dirty="0">
                <a:solidFill>
                  <a:srgbClr val="191B1F"/>
                </a:solidFill>
                <a:effectLst/>
                <a:latin typeface="-apple-system"/>
              </a:rPr>
              <a:t>与 </a:t>
            </a:r>
            <a:r>
              <a:rPr lang="en-US" altLang="zh-CN" b="0" i="0" dirty="0">
                <a:solidFill>
                  <a:srgbClr val="191B1F"/>
                </a:solidFill>
                <a:effectLst/>
                <a:latin typeface="-apple-system"/>
              </a:rPr>
              <a:t>Pass@1 </a:t>
            </a:r>
            <a:r>
              <a:rPr lang="zh-CN" altLang="en-US" b="0" i="0" dirty="0">
                <a:solidFill>
                  <a:srgbClr val="191B1F"/>
                </a:solidFill>
                <a:effectLst/>
                <a:latin typeface="-apple-system"/>
              </a:rPr>
              <a:t>的效果相当</a:t>
            </a:r>
            <a:r>
              <a:rPr lang="en-US" altLang="zh-CN" b="0" i="0" dirty="0">
                <a:solidFill>
                  <a:srgbClr val="191B1F"/>
                </a:solidFill>
                <a:effectLst/>
                <a:latin typeface="-apple-system"/>
              </a:rPr>
              <a:t>,</a:t>
            </a:r>
            <a:r>
              <a:rPr lang="zh-CN" altLang="en-US" b="0" i="0" dirty="0">
                <a:solidFill>
                  <a:srgbClr val="191B1F"/>
                </a:solidFill>
                <a:effectLst/>
                <a:latin typeface="-apple-system"/>
              </a:rPr>
              <a:t>无论是都非常差，还是都非常好，</a:t>
            </a:r>
            <a:r>
              <a:rPr lang="en-US" altLang="zh-CN" b="0" i="0" dirty="0">
                <a:solidFill>
                  <a:srgbClr val="191B1F"/>
                </a:solidFill>
                <a:effectLst/>
                <a:latin typeface="-apple-system"/>
              </a:rPr>
              <a:t>DPO</a:t>
            </a:r>
            <a:r>
              <a:rPr lang="zh-CN" altLang="en-US" b="0" i="0" dirty="0">
                <a:solidFill>
                  <a:srgbClr val="191B1F"/>
                </a:solidFill>
                <a:effectLst/>
                <a:latin typeface="-apple-system"/>
              </a:rPr>
              <a:t>基本都会失败</a:t>
            </a:r>
          </a:p>
          <a:p>
            <a:endParaRPr lang="zh-CN" altLang="en-US" dirty="0"/>
          </a:p>
        </p:txBody>
      </p:sp>
      <p:sp>
        <p:nvSpPr>
          <p:cNvPr id="4" name="灯片编号占位符 3">
            <a:extLst>
              <a:ext uri="{FF2B5EF4-FFF2-40B4-BE49-F238E27FC236}">
                <a16:creationId xmlns:a16="http://schemas.microsoft.com/office/drawing/2014/main" id="{00F5C1DC-26CD-47C9-A8F5-182747337397}"/>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7A2CCA-E5D5-4859-8035-B358016F08F8}" type="slidenum">
              <a:rPr kumimoji="0" lang="zh-CN" altLang="en-US" sz="1200" b="0" i="0" u="none" strike="noStrike" kern="120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2340276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4.xml"/><Relationship Id="rId1" Type="http://schemas.openxmlformats.org/officeDocument/2006/relationships/tags" Target="../tags/tag3.xml"/><Relationship Id="rId5" Type="http://schemas.openxmlformats.org/officeDocument/2006/relationships/image" Target="../media/image5.png"/><Relationship Id="rId4"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2.xml"/><Relationship Id="rId1" Type="http://schemas.openxmlformats.org/officeDocument/2006/relationships/tags" Target="../tags/tag5.xml"/></Relationships>
</file>

<file path=ppt/slideLayouts/_rels/slideLayout17.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7.xml"/><Relationship Id="rId1" Type="http://schemas.openxmlformats.org/officeDocument/2006/relationships/tags" Target="../tags/tag6.xml"/><Relationship Id="rId4" Type="http://schemas.openxmlformats.org/officeDocument/2006/relationships/image" Target="../media/image6.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2.xml"/><Relationship Id="rId5" Type="http://schemas.openxmlformats.org/officeDocument/2006/relationships/image" Target="../media/image14.png"/><Relationship Id="rId4" Type="http://schemas.openxmlformats.org/officeDocument/2006/relationships/image" Target="../media/image13.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14.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Master" Target="../slideMasters/slideMaster2.xml"/><Relationship Id="rId4" Type="http://schemas.openxmlformats.org/officeDocument/2006/relationships/image" Target="../media/image24.png"/></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6.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9.xml"/><Relationship Id="rId1" Type="http://schemas.openxmlformats.org/officeDocument/2006/relationships/tags" Target="../tags/tag8.xml"/><Relationship Id="rId4" Type="http://schemas.openxmlformats.org/officeDocument/2006/relationships/image" Target="../media/image27.png"/></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1.png"/><Relationship Id="rId1" Type="http://schemas.openxmlformats.org/officeDocument/2006/relationships/slideMaster" Target="../slideMasters/slideMaster2.xml"/><Relationship Id="rId4" Type="http://schemas.openxmlformats.org/officeDocument/2006/relationships/image" Target="../media/image14.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9.png"/><Relationship Id="rId1" Type="http://schemas.openxmlformats.org/officeDocument/2006/relationships/slideMaster" Target="../slideMasters/slideMaster2.xml"/><Relationship Id="rId4" Type="http://schemas.openxmlformats.org/officeDocument/2006/relationships/image" Target="../media/image33.pn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4.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6.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6.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6.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4.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4.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5.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Master" Target="../slideMasters/slideMaster3.xml"/><Relationship Id="rId4" Type="http://schemas.openxmlformats.org/officeDocument/2006/relationships/image" Target="../media/image24.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hemeOverride" Target="../theme/themeOverride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4.png"/><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11.xml"/><Relationship Id="rId1" Type="http://schemas.openxmlformats.org/officeDocument/2006/relationships/tags" Target="../tags/tag10.xml"/><Relationship Id="rId5" Type="http://schemas.openxmlformats.org/officeDocument/2006/relationships/image" Target="../media/image5.png"/><Relationship Id="rId4" Type="http://schemas.openxmlformats.org/officeDocument/2006/relationships/image" Target="../media/image3.png"/></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5.png"/><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6.xml"/><Relationship Id="rId1" Type="http://schemas.openxmlformats.org/officeDocument/2006/relationships/tags" Target="../tags/tag1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7AD821D-2B1B-A6CC-C0DB-B97363B192B7}"/>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434A49DB-A2E5-1EE1-A5B9-AF8C8EA6646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E33E14C7-B6FA-A196-0B50-C1FA2AC46EAD}"/>
              </a:ext>
            </a:extLst>
          </p:cNvPr>
          <p:cNvSpPr>
            <a:spLocks noGrp="1"/>
          </p:cNvSpPr>
          <p:nvPr>
            <p:ph type="dt" sz="half" idx="10"/>
          </p:nvPr>
        </p:nvSpPr>
        <p:spPr/>
        <p:txBody>
          <a:bodyPr/>
          <a:lstStyle/>
          <a:p>
            <a:fld id="{270BD8EB-AF5A-453E-94F6-CC345B2BF6E3}" type="datetimeFigureOut">
              <a:rPr lang="zh-CN" altLang="en-US" smtClean="0"/>
              <a:t>2024/11/19</a:t>
            </a:fld>
            <a:endParaRPr lang="zh-CN" altLang="en-US"/>
          </a:p>
        </p:txBody>
      </p:sp>
      <p:sp>
        <p:nvSpPr>
          <p:cNvPr id="5" name="页脚占位符 4">
            <a:extLst>
              <a:ext uri="{FF2B5EF4-FFF2-40B4-BE49-F238E27FC236}">
                <a16:creationId xmlns:a16="http://schemas.microsoft.com/office/drawing/2014/main" id="{5F45E48C-EEB5-9FF1-0956-628AD326FFE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E80212C5-1B2C-CA67-F6E7-95DAF7CB2896}"/>
              </a:ext>
            </a:extLst>
          </p:cNvPr>
          <p:cNvSpPr>
            <a:spLocks noGrp="1"/>
          </p:cNvSpPr>
          <p:nvPr>
            <p:ph type="sldNum" sz="quarter" idx="12"/>
          </p:nvPr>
        </p:nvSpPr>
        <p:spPr/>
        <p:txBody>
          <a:bodyPr/>
          <a:lstStyle/>
          <a:p>
            <a:fld id="{41B628F3-B8F6-4C69-9C96-1B2AA366E684}" type="slidenum">
              <a:rPr lang="zh-CN" altLang="en-US" smtClean="0"/>
              <a:t>‹#›</a:t>
            </a:fld>
            <a:endParaRPr lang="zh-CN" altLang="en-US"/>
          </a:p>
        </p:txBody>
      </p:sp>
    </p:spTree>
    <p:extLst>
      <p:ext uri="{BB962C8B-B14F-4D97-AF65-F5344CB8AC3E}">
        <p14:creationId xmlns:p14="http://schemas.microsoft.com/office/powerpoint/2010/main" val="42677666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E56CCED-6805-0E58-B921-2E7EE8DF7C16}"/>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86D74675-991D-0091-DC5D-5E1545C83591}"/>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D1BB7CE6-888A-ADA8-947B-FF4CA49DE71C}"/>
              </a:ext>
            </a:extLst>
          </p:cNvPr>
          <p:cNvSpPr>
            <a:spLocks noGrp="1"/>
          </p:cNvSpPr>
          <p:nvPr>
            <p:ph type="dt" sz="half" idx="10"/>
          </p:nvPr>
        </p:nvSpPr>
        <p:spPr/>
        <p:txBody>
          <a:bodyPr/>
          <a:lstStyle/>
          <a:p>
            <a:fld id="{270BD8EB-AF5A-453E-94F6-CC345B2BF6E3}" type="datetimeFigureOut">
              <a:rPr lang="zh-CN" altLang="en-US" smtClean="0"/>
              <a:t>2024/11/19</a:t>
            </a:fld>
            <a:endParaRPr lang="zh-CN" altLang="en-US"/>
          </a:p>
        </p:txBody>
      </p:sp>
      <p:sp>
        <p:nvSpPr>
          <p:cNvPr id="5" name="页脚占位符 4">
            <a:extLst>
              <a:ext uri="{FF2B5EF4-FFF2-40B4-BE49-F238E27FC236}">
                <a16:creationId xmlns:a16="http://schemas.microsoft.com/office/drawing/2014/main" id="{6DF8E911-5ED1-2281-619F-6F2BD9AEE2DB}"/>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D3F5F253-59E1-C0C1-1000-D0CEB0684698}"/>
              </a:ext>
            </a:extLst>
          </p:cNvPr>
          <p:cNvSpPr>
            <a:spLocks noGrp="1"/>
          </p:cNvSpPr>
          <p:nvPr>
            <p:ph type="sldNum" sz="quarter" idx="12"/>
          </p:nvPr>
        </p:nvSpPr>
        <p:spPr/>
        <p:txBody>
          <a:bodyPr/>
          <a:lstStyle/>
          <a:p>
            <a:fld id="{41B628F3-B8F6-4C69-9C96-1B2AA366E684}" type="slidenum">
              <a:rPr lang="zh-CN" altLang="en-US" smtClean="0"/>
              <a:t>‹#›</a:t>
            </a:fld>
            <a:endParaRPr lang="zh-CN" altLang="en-US"/>
          </a:p>
        </p:txBody>
      </p:sp>
    </p:spTree>
    <p:extLst>
      <p:ext uri="{BB962C8B-B14F-4D97-AF65-F5344CB8AC3E}">
        <p14:creationId xmlns:p14="http://schemas.microsoft.com/office/powerpoint/2010/main" val="38804795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00CFA99-1CA6-D8F8-E79E-0BA26BC38FE8}"/>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39715707-693F-C8A3-94B8-ECA0F2B3237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059F7796-64D6-AF87-B47E-DDFDED072FD2}"/>
              </a:ext>
            </a:extLst>
          </p:cNvPr>
          <p:cNvSpPr>
            <a:spLocks noGrp="1"/>
          </p:cNvSpPr>
          <p:nvPr>
            <p:ph type="dt" sz="half" idx="10"/>
          </p:nvPr>
        </p:nvSpPr>
        <p:spPr/>
        <p:txBody>
          <a:bodyPr/>
          <a:lstStyle/>
          <a:p>
            <a:fld id="{270BD8EB-AF5A-453E-94F6-CC345B2BF6E3}" type="datetimeFigureOut">
              <a:rPr lang="zh-CN" altLang="en-US" smtClean="0"/>
              <a:t>2024/11/19</a:t>
            </a:fld>
            <a:endParaRPr lang="zh-CN" altLang="en-US"/>
          </a:p>
        </p:txBody>
      </p:sp>
      <p:sp>
        <p:nvSpPr>
          <p:cNvPr id="5" name="页脚占位符 4">
            <a:extLst>
              <a:ext uri="{FF2B5EF4-FFF2-40B4-BE49-F238E27FC236}">
                <a16:creationId xmlns:a16="http://schemas.microsoft.com/office/drawing/2014/main" id="{768EB031-1FD8-9A47-4C85-2A73A018D4E3}"/>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75C7688A-CFDB-7302-C0C8-967B2C6BD42C}"/>
              </a:ext>
            </a:extLst>
          </p:cNvPr>
          <p:cNvSpPr>
            <a:spLocks noGrp="1"/>
          </p:cNvSpPr>
          <p:nvPr>
            <p:ph type="sldNum" sz="quarter" idx="12"/>
          </p:nvPr>
        </p:nvSpPr>
        <p:spPr/>
        <p:txBody>
          <a:bodyPr/>
          <a:lstStyle/>
          <a:p>
            <a:fld id="{41B628F3-B8F6-4C69-9C96-1B2AA366E684}" type="slidenum">
              <a:rPr lang="zh-CN" altLang="en-US" smtClean="0"/>
              <a:t>‹#›</a:t>
            </a:fld>
            <a:endParaRPr lang="zh-CN" altLang="en-US"/>
          </a:p>
        </p:txBody>
      </p:sp>
    </p:spTree>
    <p:extLst>
      <p:ext uri="{BB962C8B-B14F-4D97-AF65-F5344CB8AC3E}">
        <p14:creationId xmlns:p14="http://schemas.microsoft.com/office/powerpoint/2010/main" val="14559861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EA3FC5A-03D2-F75A-BC72-6428A76F3751}"/>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38560363-E7E8-D760-4187-54757CD4DCC8}"/>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B75C4127-1C4B-308E-0CB7-303403F204D5}"/>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DA7FEA1A-5076-54EF-5851-E5ABE35E3508}"/>
              </a:ext>
            </a:extLst>
          </p:cNvPr>
          <p:cNvSpPr>
            <a:spLocks noGrp="1"/>
          </p:cNvSpPr>
          <p:nvPr>
            <p:ph type="dt" sz="half" idx="10"/>
          </p:nvPr>
        </p:nvSpPr>
        <p:spPr/>
        <p:txBody>
          <a:bodyPr/>
          <a:lstStyle/>
          <a:p>
            <a:fld id="{270BD8EB-AF5A-453E-94F6-CC345B2BF6E3}" type="datetimeFigureOut">
              <a:rPr lang="zh-CN" altLang="en-US" smtClean="0"/>
              <a:t>2024/11/19</a:t>
            </a:fld>
            <a:endParaRPr lang="zh-CN" altLang="en-US"/>
          </a:p>
        </p:txBody>
      </p:sp>
      <p:sp>
        <p:nvSpPr>
          <p:cNvPr id="6" name="页脚占位符 5">
            <a:extLst>
              <a:ext uri="{FF2B5EF4-FFF2-40B4-BE49-F238E27FC236}">
                <a16:creationId xmlns:a16="http://schemas.microsoft.com/office/drawing/2014/main" id="{30148F78-C32C-31AB-A452-DBC1215ECF6D}"/>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C40B240F-2AA1-4432-BBC8-E81C518EFCD2}"/>
              </a:ext>
            </a:extLst>
          </p:cNvPr>
          <p:cNvSpPr>
            <a:spLocks noGrp="1"/>
          </p:cNvSpPr>
          <p:nvPr>
            <p:ph type="sldNum" sz="quarter" idx="12"/>
          </p:nvPr>
        </p:nvSpPr>
        <p:spPr/>
        <p:txBody>
          <a:bodyPr/>
          <a:lstStyle/>
          <a:p>
            <a:fld id="{41B628F3-B8F6-4C69-9C96-1B2AA366E684}" type="slidenum">
              <a:rPr lang="zh-CN" altLang="en-US" smtClean="0"/>
              <a:t>‹#›</a:t>
            </a:fld>
            <a:endParaRPr lang="zh-CN" altLang="en-US"/>
          </a:p>
        </p:txBody>
      </p:sp>
    </p:spTree>
    <p:extLst>
      <p:ext uri="{BB962C8B-B14F-4D97-AF65-F5344CB8AC3E}">
        <p14:creationId xmlns:p14="http://schemas.microsoft.com/office/powerpoint/2010/main" val="37888447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EBB7871-73C0-EF87-A632-D231F069299E}"/>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E6646A96-D83F-099D-0593-9730438ECE8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8B16DA88-A22C-3415-880B-8B64FC3A43A9}"/>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A189CFAE-6F31-21A5-24AD-8F433A6C108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7827FF03-AD30-E441-C5A9-C1B59D1B4CFE}"/>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F4EB4583-3073-AA52-B77B-10A059ABC222}"/>
              </a:ext>
            </a:extLst>
          </p:cNvPr>
          <p:cNvSpPr>
            <a:spLocks noGrp="1"/>
          </p:cNvSpPr>
          <p:nvPr>
            <p:ph type="dt" sz="half" idx="10"/>
          </p:nvPr>
        </p:nvSpPr>
        <p:spPr/>
        <p:txBody>
          <a:bodyPr/>
          <a:lstStyle/>
          <a:p>
            <a:fld id="{270BD8EB-AF5A-453E-94F6-CC345B2BF6E3}" type="datetimeFigureOut">
              <a:rPr lang="zh-CN" altLang="en-US" smtClean="0"/>
              <a:t>2024/11/19</a:t>
            </a:fld>
            <a:endParaRPr lang="zh-CN" altLang="en-US"/>
          </a:p>
        </p:txBody>
      </p:sp>
      <p:sp>
        <p:nvSpPr>
          <p:cNvPr id="8" name="页脚占位符 7">
            <a:extLst>
              <a:ext uri="{FF2B5EF4-FFF2-40B4-BE49-F238E27FC236}">
                <a16:creationId xmlns:a16="http://schemas.microsoft.com/office/drawing/2014/main" id="{EE2A8CE7-8CC4-8F9B-045C-E6D6AFA4262F}"/>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43CC8148-48AD-DFCB-F430-BD553B09C280}"/>
              </a:ext>
            </a:extLst>
          </p:cNvPr>
          <p:cNvSpPr>
            <a:spLocks noGrp="1"/>
          </p:cNvSpPr>
          <p:nvPr>
            <p:ph type="sldNum" sz="quarter" idx="12"/>
          </p:nvPr>
        </p:nvSpPr>
        <p:spPr/>
        <p:txBody>
          <a:bodyPr/>
          <a:lstStyle/>
          <a:p>
            <a:fld id="{41B628F3-B8F6-4C69-9C96-1B2AA366E684}" type="slidenum">
              <a:rPr lang="zh-CN" altLang="en-US" smtClean="0"/>
              <a:t>‹#›</a:t>
            </a:fld>
            <a:endParaRPr lang="zh-CN" altLang="en-US"/>
          </a:p>
        </p:txBody>
      </p:sp>
    </p:spTree>
    <p:extLst>
      <p:ext uri="{BB962C8B-B14F-4D97-AF65-F5344CB8AC3E}">
        <p14:creationId xmlns:p14="http://schemas.microsoft.com/office/powerpoint/2010/main" val="14356478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CC4F1A1-A0C1-9D51-17CD-02B0C6E818AE}"/>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357DE1A6-CBA5-DEDD-D1B3-5715BC1BD030}"/>
              </a:ext>
            </a:extLst>
          </p:cNvPr>
          <p:cNvSpPr>
            <a:spLocks noGrp="1"/>
          </p:cNvSpPr>
          <p:nvPr>
            <p:ph type="dt" sz="half" idx="10"/>
          </p:nvPr>
        </p:nvSpPr>
        <p:spPr/>
        <p:txBody>
          <a:bodyPr/>
          <a:lstStyle/>
          <a:p>
            <a:fld id="{270BD8EB-AF5A-453E-94F6-CC345B2BF6E3}" type="datetimeFigureOut">
              <a:rPr lang="zh-CN" altLang="en-US" smtClean="0"/>
              <a:t>2024/11/19</a:t>
            </a:fld>
            <a:endParaRPr lang="zh-CN" altLang="en-US"/>
          </a:p>
        </p:txBody>
      </p:sp>
      <p:sp>
        <p:nvSpPr>
          <p:cNvPr id="4" name="页脚占位符 3">
            <a:extLst>
              <a:ext uri="{FF2B5EF4-FFF2-40B4-BE49-F238E27FC236}">
                <a16:creationId xmlns:a16="http://schemas.microsoft.com/office/drawing/2014/main" id="{FD379AC4-92C2-47E2-B32E-3BB04C9C7F1A}"/>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9A024143-1950-7AEF-950D-285734747647}"/>
              </a:ext>
            </a:extLst>
          </p:cNvPr>
          <p:cNvSpPr>
            <a:spLocks noGrp="1"/>
          </p:cNvSpPr>
          <p:nvPr>
            <p:ph type="sldNum" sz="quarter" idx="12"/>
          </p:nvPr>
        </p:nvSpPr>
        <p:spPr/>
        <p:txBody>
          <a:bodyPr/>
          <a:lstStyle/>
          <a:p>
            <a:fld id="{41B628F3-B8F6-4C69-9C96-1B2AA366E684}" type="slidenum">
              <a:rPr lang="zh-CN" altLang="en-US" smtClean="0"/>
              <a:t>‹#›</a:t>
            </a:fld>
            <a:endParaRPr lang="zh-CN" altLang="en-US"/>
          </a:p>
        </p:txBody>
      </p:sp>
    </p:spTree>
    <p:extLst>
      <p:ext uri="{BB962C8B-B14F-4D97-AF65-F5344CB8AC3E}">
        <p14:creationId xmlns:p14="http://schemas.microsoft.com/office/powerpoint/2010/main" val="40627964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7A667AC7-A98C-A064-F39F-DF6D108EFFD5}"/>
              </a:ext>
            </a:extLst>
          </p:cNvPr>
          <p:cNvSpPr>
            <a:spLocks noGrp="1"/>
          </p:cNvSpPr>
          <p:nvPr>
            <p:ph type="dt" sz="half" idx="10"/>
          </p:nvPr>
        </p:nvSpPr>
        <p:spPr/>
        <p:txBody>
          <a:bodyPr/>
          <a:lstStyle/>
          <a:p>
            <a:fld id="{270BD8EB-AF5A-453E-94F6-CC345B2BF6E3}" type="datetimeFigureOut">
              <a:rPr lang="zh-CN" altLang="en-US" smtClean="0"/>
              <a:t>2024/11/19</a:t>
            </a:fld>
            <a:endParaRPr lang="zh-CN" altLang="en-US"/>
          </a:p>
        </p:txBody>
      </p:sp>
      <p:sp>
        <p:nvSpPr>
          <p:cNvPr id="3" name="页脚占位符 2">
            <a:extLst>
              <a:ext uri="{FF2B5EF4-FFF2-40B4-BE49-F238E27FC236}">
                <a16:creationId xmlns:a16="http://schemas.microsoft.com/office/drawing/2014/main" id="{1D941C1F-6D7F-20F7-04EF-33062B2A5C9D}"/>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EA51C888-7197-9711-46D2-2B03E2B22064}"/>
              </a:ext>
            </a:extLst>
          </p:cNvPr>
          <p:cNvSpPr>
            <a:spLocks noGrp="1"/>
          </p:cNvSpPr>
          <p:nvPr>
            <p:ph type="sldNum" sz="quarter" idx="12"/>
          </p:nvPr>
        </p:nvSpPr>
        <p:spPr/>
        <p:txBody>
          <a:bodyPr/>
          <a:lstStyle/>
          <a:p>
            <a:fld id="{41B628F3-B8F6-4C69-9C96-1B2AA366E684}" type="slidenum">
              <a:rPr lang="zh-CN" altLang="en-US" smtClean="0"/>
              <a:t>‹#›</a:t>
            </a:fld>
            <a:endParaRPr lang="zh-CN" altLang="en-US"/>
          </a:p>
        </p:txBody>
      </p:sp>
    </p:spTree>
    <p:extLst>
      <p:ext uri="{BB962C8B-B14F-4D97-AF65-F5344CB8AC3E}">
        <p14:creationId xmlns:p14="http://schemas.microsoft.com/office/powerpoint/2010/main" val="34471029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E1F650F-C6DE-D99F-6EC4-5DC9A46D490E}"/>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5D645FC7-8018-247B-1ABB-38397BDB132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7918A8C1-8E01-9A34-FAF8-A9E46775E2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6A8ACC51-E530-FC59-858C-94BE3830FAD0}"/>
              </a:ext>
            </a:extLst>
          </p:cNvPr>
          <p:cNvSpPr>
            <a:spLocks noGrp="1"/>
          </p:cNvSpPr>
          <p:nvPr>
            <p:ph type="dt" sz="half" idx="10"/>
          </p:nvPr>
        </p:nvSpPr>
        <p:spPr/>
        <p:txBody>
          <a:bodyPr/>
          <a:lstStyle/>
          <a:p>
            <a:fld id="{270BD8EB-AF5A-453E-94F6-CC345B2BF6E3}" type="datetimeFigureOut">
              <a:rPr lang="zh-CN" altLang="en-US" smtClean="0"/>
              <a:t>2024/11/19</a:t>
            </a:fld>
            <a:endParaRPr lang="zh-CN" altLang="en-US"/>
          </a:p>
        </p:txBody>
      </p:sp>
      <p:sp>
        <p:nvSpPr>
          <p:cNvPr id="6" name="页脚占位符 5">
            <a:extLst>
              <a:ext uri="{FF2B5EF4-FFF2-40B4-BE49-F238E27FC236}">
                <a16:creationId xmlns:a16="http://schemas.microsoft.com/office/drawing/2014/main" id="{0123301B-4B25-9B04-EC15-08437B821CA9}"/>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A0BD1547-FDDC-97AE-C38C-9CC71F96D75A}"/>
              </a:ext>
            </a:extLst>
          </p:cNvPr>
          <p:cNvSpPr>
            <a:spLocks noGrp="1"/>
          </p:cNvSpPr>
          <p:nvPr>
            <p:ph type="sldNum" sz="quarter" idx="12"/>
          </p:nvPr>
        </p:nvSpPr>
        <p:spPr/>
        <p:txBody>
          <a:bodyPr/>
          <a:lstStyle/>
          <a:p>
            <a:fld id="{41B628F3-B8F6-4C69-9C96-1B2AA366E684}" type="slidenum">
              <a:rPr lang="zh-CN" altLang="en-US" smtClean="0"/>
              <a:t>‹#›</a:t>
            </a:fld>
            <a:endParaRPr lang="zh-CN" altLang="en-US"/>
          </a:p>
        </p:txBody>
      </p:sp>
    </p:spTree>
    <p:extLst>
      <p:ext uri="{BB962C8B-B14F-4D97-AF65-F5344CB8AC3E}">
        <p14:creationId xmlns:p14="http://schemas.microsoft.com/office/powerpoint/2010/main" val="358205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F1C0955-4120-5277-2C7B-BB5BFBE425D6}"/>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64ED8A4E-76B9-497E-F64F-66317C9D5CC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75D627E7-F4D9-5A55-9FA5-3BF9389473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12E049C4-EF21-A8EE-50A1-0D263D95FD56}"/>
              </a:ext>
            </a:extLst>
          </p:cNvPr>
          <p:cNvSpPr>
            <a:spLocks noGrp="1"/>
          </p:cNvSpPr>
          <p:nvPr>
            <p:ph type="dt" sz="half" idx="10"/>
          </p:nvPr>
        </p:nvSpPr>
        <p:spPr/>
        <p:txBody>
          <a:bodyPr/>
          <a:lstStyle/>
          <a:p>
            <a:fld id="{270BD8EB-AF5A-453E-94F6-CC345B2BF6E3}" type="datetimeFigureOut">
              <a:rPr lang="zh-CN" altLang="en-US" smtClean="0"/>
              <a:t>2024/11/19</a:t>
            </a:fld>
            <a:endParaRPr lang="zh-CN" altLang="en-US"/>
          </a:p>
        </p:txBody>
      </p:sp>
      <p:sp>
        <p:nvSpPr>
          <p:cNvPr id="6" name="页脚占位符 5">
            <a:extLst>
              <a:ext uri="{FF2B5EF4-FFF2-40B4-BE49-F238E27FC236}">
                <a16:creationId xmlns:a16="http://schemas.microsoft.com/office/drawing/2014/main" id="{55E73595-B621-2285-6B79-F96F68C9F48E}"/>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27F61043-B3EA-8969-A10F-4BC688DE1FB5}"/>
              </a:ext>
            </a:extLst>
          </p:cNvPr>
          <p:cNvSpPr>
            <a:spLocks noGrp="1"/>
          </p:cNvSpPr>
          <p:nvPr>
            <p:ph type="sldNum" sz="quarter" idx="12"/>
          </p:nvPr>
        </p:nvSpPr>
        <p:spPr/>
        <p:txBody>
          <a:bodyPr/>
          <a:lstStyle/>
          <a:p>
            <a:fld id="{41B628F3-B8F6-4C69-9C96-1B2AA366E684}" type="slidenum">
              <a:rPr lang="zh-CN" altLang="en-US" smtClean="0"/>
              <a:t>‹#›</a:t>
            </a:fld>
            <a:endParaRPr lang="zh-CN" altLang="en-US"/>
          </a:p>
        </p:txBody>
      </p:sp>
    </p:spTree>
    <p:extLst>
      <p:ext uri="{BB962C8B-B14F-4D97-AF65-F5344CB8AC3E}">
        <p14:creationId xmlns:p14="http://schemas.microsoft.com/office/powerpoint/2010/main" val="31620950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B029D4B-E3ED-BF23-724E-EB3AD46C5787}"/>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817F86C3-1A19-27BF-1584-D1BE0CCC8F06}"/>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0FD918E9-8687-F5BA-6697-FC18AC5C2D3D}"/>
              </a:ext>
            </a:extLst>
          </p:cNvPr>
          <p:cNvSpPr>
            <a:spLocks noGrp="1"/>
          </p:cNvSpPr>
          <p:nvPr>
            <p:ph type="dt" sz="half" idx="10"/>
          </p:nvPr>
        </p:nvSpPr>
        <p:spPr/>
        <p:txBody>
          <a:bodyPr/>
          <a:lstStyle/>
          <a:p>
            <a:fld id="{270BD8EB-AF5A-453E-94F6-CC345B2BF6E3}" type="datetimeFigureOut">
              <a:rPr lang="zh-CN" altLang="en-US" smtClean="0"/>
              <a:t>2024/11/19</a:t>
            </a:fld>
            <a:endParaRPr lang="zh-CN" altLang="en-US"/>
          </a:p>
        </p:txBody>
      </p:sp>
      <p:sp>
        <p:nvSpPr>
          <p:cNvPr id="5" name="页脚占位符 4">
            <a:extLst>
              <a:ext uri="{FF2B5EF4-FFF2-40B4-BE49-F238E27FC236}">
                <a16:creationId xmlns:a16="http://schemas.microsoft.com/office/drawing/2014/main" id="{74620413-B3AA-51BB-0612-5B0A68720F08}"/>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68C664DB-E011-7EDA-6216-A53D388E565D}"/>
              </a:ext>
            </a:extLst>
          </p:cNvPr>
          <p:cNvSpPr>
            <a:spLocks noGrp="1"/>
          </p:cNvSpPr>
          <p:nvPr>
            <p:ph type="sldNum" sz="quarter" idx="12"/>
          </p:nvPr>
        </p:nvSpPr>
        <p:spPr/>
        <p:txBody>
          <a:bodyPr/>
          <a:lstStyle/>
          <a:p>
            <a:fld id="{41B628F3-B8F6-4C69-9C96-1B2AA366E684}" type="slidenum">
              <a:rPr lang="zh-CN" altLang="en-US" smtClean="0"/>
              <a:t>‹#›</a:t>
            </a:fld>
            <a:endParaRPr lang="zh-CN" altLang="en-US"/>
          </a:p>
        </p:txBody>
      </p:sp>
    </p:spTree>
    <p:extLst>
      <p:ext uri="{BB962C8B-B14F-4D97-AF65-F5344CB8AC3E}">
        <p14:creationId xmlns:p14="http://schemas.microsoft.com/office/powerpoint/2010/main" val="8323648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6A58B719-5149-0D6A-78BD-799B91FEF048}"/>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A94E8660-F56D-1FB0-020C-994BEBBF2C59}"/>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8BA212F3-24D0-2FD3-AF1E-2A9D5DF3CAEE}"/>
              </a:ext>
            </a:extLst>
          </p:cNvPr>
          <p:cNvSpPr>
            <a:spLocks noGrp="1"/>
          </p:cNvSpPr>
          <p:nvPr>
            <p:ph type="dt" sz="half" idx="10"/>
          </p:nvPr>
        </p:nvSpPr>
        <p:spPr/>
        <p:txBody>
          <a:bodyPr/>
          <a:lstStyle/>
          <a:p>
            <a:fld id="{270BD8EB-AF5A-453E-94F6-CC345B2BF6E3}" type="datetimeFigureOut">
              <a:rPr lang="zh-CN" altLang="en-US" smtClean="0"/>
              <a:t>2024/11/19</a:t>
            </a:fld>
            <a:endParaRPr lang="zh-CN" altLang="en-US"/>
          </a:p>
        </p:txBody>
      </p:sp>
      <p:sp>
        <p:nvSpPr>
          <p:cNvPr id="5" name="页脚占位符 4">
            <a:extLst>
              <a:ext uri="{FF2B5EF4-FFF2-40B4-BE49-F238E27FC236}">
                <a16:creationId xmlns:a16="http://schemas.microsoft.com/office/drawing/2014/main" id="{97E06F30-0BD3-1A6E-3050-CBBF74747793}"/>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82EDAE4C-B2F1-D8D9-CA94-69239BF36582}"/>
              </a:ext>
            </a:extLst>
          </p:cNvPr>
          <p:cNvSpPr>
            <a:spLocks noGrp="1"/>
          </p:cNvSpPr>
          <p:nvPr>
            <p:ph type="sldNum" sz="quarter" idx="12"/>
          </p:nvPr>
        </p:nvSpPr>
        <p:spPr/>
        <p:txBody>
          <a:bodyPr/>
          <a:lstStyle/>
          <a:p>
            <a:fld id="{41B628F3-B8F6-4C69-9C96-1B2AA366E684}" type="slidenum">
              <a:rPr lang="zh-CN" altLang="en-US" smtClean="0"/>
              <a:t>‹#›</a:t>
            </a:fld>
            <a:endParaRPr lang="zh-CN" altLang="en-US"/>
          </a:p>
        </p:txBody>
      </p:sp>
    </p:spTree>
    <p:extLst>
      <p:ext uri="{BB962C8B-B14F-4D97-AF65-F5344CB8AC3E}">
        <p14:creationId xmlns:p14="http://schemas.microsoft.com/office/powerpoint/2010/main" val="6484899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封面样式1-首页">
    <p:spTree>
      <p:nvGrpSpPr>
        <p:cNvPr id="1" name=""/>
        <p:cNvGrpSpPr/>
        <p:nvPr/>
      </p:nvGrpSpPr>
      <p:grpSpPr>
        <a:xfrm>
          <a:off x="0" y="0"/>
          <a:ext cx="0" cy="0"/>
          <a:chOff x="0" y="0"/>
          <a:chExt cx="0" cy="0"/>
        </a:xfrm>
      </p:grpSpPr>
      <p:pic>
        <p:nvPicPr>
          <p:cNvPr id="11" name="图片 10"/>
          <p:cNvPicPr>
            <a:picLocks noChangeAspect="1"/>
          </p:cNvPicPr>
          <p:nvPr userDrawn="1"/>
        </p:nvPicPr>
        <p:blipFill rotWithShape="1">
          <a:blip r:embed="rId2" cstate="print"/>
          <a:srcRect r="25963"/>
          <a:stretch>
            <a:fillRect/>
          </a:stretch>
        </p:blipFill>
        <p:spPr>
          <a:xfrm>
            <a:off x="7191376" y="133072"/>
            <a:ext cx="5028334" cy="6535793"/>
          </a:xfrm>
          <a:prstGeom prst="rect">
            <a:avLst/>
          </a:prstGeom>
        </p:spPr>
      </p:pic>
      <p:sp>
        <p:nvSpPr>
          <p:cNvPr id="7" name="矩形 6"/>
          <p:cNvSpPr/>
          <p:nvPr userDrawn="1"/>
        </p:nvSpPr>
        <p:spPr>
          <a:xfrm>
            <a:off x="0" y="1484313"/>
            <a:ext cx="2930035" cy="43644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副标题 2"/>
          <p:cNvSpPr>
            <a:spLocks noGrp="1"/>
          </p:cNvSpPr>
          <p:nvPr>
            <p:ph type="subTitle" idx="1"/>
          </p:nvPr>
        </p:nvSpPr>
        <p:spPr>
          <a:xfrm>
            <a:off x="3549208" y="3871615"/>
            <a:ext cx="7287114" cy="781876"/>
          </a:xfrm>
        </p:spPr>
        <p:txBody>
          <a:bodyPr>
            <a:normAutofit/>
          </a:bodyPr>
          <a:lstStyle>
            <a:lvl1pPr marL="0" indent="0" algn="l">
              <a:buNone/>
              <a:defRPr sz="3200">
                <a:solidFill>
                  <a:schemeClr val="tx1"/>
                </a:solidFill>
                <a:latin typeface="+mn-ea"/>
                <a:ea typeface="+mn-ea"/>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zh-CN" altLang="en-US" dirty="0"/>
          </a:p>
        </p:txBody>
      </p:sp>
      <p:sp>
        <p:nvSpPr>
          <p:cNvPr id="14" name="文本占位符 12"/>
          <p:cNvSpPr>
            <a:spLocks noGrp="1"/>
          </p:cNvSpPr>
          <p:nvPr>
            <p:ph type="body" sz="quarter" idx="11" hasCustomPrompt="1"/>
          </p:nvPr>
        </p:nvSpPr>
        <p:spPr>
          <a:xfrm>
            <a:off x="3549208" y="5438453"/>
            <a:ext cx="7287114" cy="410333"/>
          </a:xfrm>
        </p:spPr>
        <p:txBody>
          <a:bodyPr>
            <a:normAutofit/>
          </a:bodyPr>
          <a:lstStyle>
            <a:lvl1pPr marL="0" indent="0">
              <a:buNone/>
              <a:defRPr sz="2000">
                <a:solidFill>
                  <a:schemeClr val="tx1"/>
                </a:solidFill>
              </a:defRPr>
            </a:lvl1pPr>
          </a:lstStyle>
          <a:p>
            <a:pPr lvl="0"/>
            <a:r>
              <a:rPr lang="zh-CN" altLang="en-US" dirty="0"/>
              <a:t>编辑母版文本样式</a:t>
            </a:r>
          </a:p>
        </p:txBody>
      </p:sp>
      <p:sp>
        <p:nvSpPr>
          <p:cNvPr id="15" name="文本占位符 12"/>
          <p:cNvSpPr>
            <a:spLocks noGrp="1"/>
          </p:cNvSpPr>
          <p:nvPr>
            <p:ph type="body" sz="quarter" idx="12" hasCustomPrompt="1"/>
          </p:nvPr>
        </p:nvSpPr>
        <p:spPr>
          <a:xfrm>
            <a:off x="3549208" y="4908366"/>
            <a:ext cx="7287114" cy="410335"/>
          </a:xfrm>
        </p:spPr>
        <p:txBody>
          <a:bodyPr>
            <a:normAutofit/>
          </a:bodyPr>
          <a:lstStyle>
            <a:lvl1pPr marL="0" indent="0">
              <a:buNone/>
              <a:defRPr sz="2000">
                <a:solidFill>
                  <a:schemeClr val="tx1"/>
                </a:solidFill>
              </a:defRPr>
            </a:lvl1pPr>
          </a:lstStyle>
          <a:p>
            <a:pPr lvl="0"/>
            <a:r>
              <a:rPr lang="zh-CN" altLang="en-US" dirty="0"/>
              <a:t>编辑母版文本样式</a:t>
            </a:r>
          </a:p>
        </p:txBody>
      </p:sp>
      <p:sp>
        <p:nvSpPr>
          <p:cNvPr id="8" name="矩形 7"/>
          <p:cNvSpPr/>
          <p:nvPr userDrawn="1"/>
        </p:nvSpPr>
        <p:spPr>
          <a:xfrm>
            <a:off x="11525250" y="1484311"/>
            <a:ext cx="666749" cy="43644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占位符 12"/>
          <p:cNvSpPr>
            <a:spLocks noGrp="1"/>
          </p:cNvSpPr>
          <p:nvPr>
            <p:ph type="body" sz="quarter" idx="13" hasCustomPrompt="1"/>
          </p:nvPr>
        </p:nvSpPr>
        <p:spPr>
          <a:xfrm>
            <a:off x="3549208" y="1484311"/>
            <a:ext cx="7287114" cy="2386807"/>
          </a:xfrm>
        </p:spPr>
        <p:txBody>
          <a:bodyPr>
            <a:noAutofit/>
          </a:bodyPr>
          <a:lstStyle>
            <a:lvl1pPr marL="0" indent="0">
              <a:lnSpc>
                <a:spcPct val="100000"/>
              </a:lnSpc>
              <a:spcBef>
                <a:spcPts val="0"/>
              </a:spcBef>
              <a:buNone/>
              <a:defRPr sz="6600" b="1">
                <a:solidFill>
                  <a:schemeClr val="tx1"/>
                </a:solidFill>
                <a:latin typeface="+mn-ea"/>
                <a:ea typeface="+mn-ea"/>
              </a:defRPr>
            </a:lvl1pPr>
          </a:lstStyle>
          <a:p>
            <a:pPr lvl="0"/>
            <a:r>
              <a:rPr lang="zh-CN" altLang="en-US" dirty="0"/>
              <a:t>单击此处</a:t>
            </a:r>
            <a:endParaRPr lang="en-US" altLang="zh-CN" dirty="0"/>
          </a:p>
          <a:p>
            <a:pPr lvl="0"/>
            <a:r>
              <a:rPr lang="zh-CN" altLang="en-US" dirty="0"/>
              <a:t>输入大标题</a:t>
            </a:r>
          </a:p>
        </p:txBody>
      </p:sp>
      <p:sp>
        <p:nvSpPr>
          <p:cNvPr id="9" name="矩形 8"/>
          <p:cNvSpPr/>
          <p:nvPr userDrawn="1"/>
        </p:nvSpPr>
        <p:spPr>
          <a:xfrm>
            <a:off x="2927998" y="1484310"/>
            <a:ext cx="377842" cy="43644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userDrawn="1"/>
        </p:nvSpPr>
        <p:spPr>
          <a:xfrm>
            <a:off x="11121340" y="1484310"/>
            <a:ext cx="403257" cy="43644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userDrawn="1"/>
        </p:nvSpPr>
        <p:spPr>
          <a:xfrm rot="16200000">
            <a:off x="10462781" y="3524086"/>
            <a:ext cx="3170099" cy="261610"/>
          </a:xfrm>
          <a:prstGeom prst="rect">
            <a:avLst/>
          </a:prstGeom>
          <a:noFill/>
        </p:spPr>
        <p:txBody>
          <a:bodyPr wrap="square" rtlCol="0">
            <a:noAutofit/>
          </a:bodyPr>
          <a:lstStyle>
            <a:defPPr>
              <a:defRPr lang="zh-CN"/>
            </a:defPPr>
            <a:lvl1pPr algn="dist">
              <a:defRPr sz="1100" b="1">
                <a:solidFill>
                  <a:schemeClr val="bg1">
                    <a:alpha val="22000"/>
                  </a:schemeClr>
                </a:solidFill>
                <a:latin typeface="Arial" panose="020B0604020202020204" pitchFamily="34" charset="0"/>
                <a:cs typeface="Arial" panose="020B0604020202020204" pitchFamily="34" charset="0"/>
              </a:defRPr>
            </a:lvl1pPr>
          </a:lstStyle>
          <a:p>
            <a:r>
              <a:rPr lang="en-US" altLang="zh-CN" dirty="0">
                <a:solidFill>
                  <a:schemeClr val="bg1">
                    <a:alpha val="5000"/>
                  </a:schemeClr>
                </a:solidFill>
              </a:rPr>
              <a:t>BEIJING INSTITUTE OF TECHNOLOGY</a:t>
            </a:r>
          </a:p>
        </p:txBody>
      </p:sp>
      <p:grpSp>
        <p:nvGrpSpPr>
          <p:cNvPr id="16" name="组合 15"/>
          <p:cNvGrpSpPr/>
          <p:nvPr userDrawn="1"/>
        </p:nvGrpSpPr>
        <p:grpSpPr>
          <a:xfrm>
            <a:off x="611819" y="2031917"/>
            <a:ext cx="1732861" cy="3286784"/>
            <a:chOff x="9778366" y="1977238"/>
            <a:chExt cx="1732861" cy="3286784"/>
          </a:xfrm>
          <a:solidFill>
            <a:schemeClr val="bg1">
              <a:alpha val="5000"/>
            </a:schemeClr>
          </a:solidFill>
        </p:grpSpPr>
        <p:grpSp>
          <p:nvGrpSpPr>
            <p:cNvPr id="17" name="组合 16"/>
            <p:cNvGrpSpPr/>
            <p:nvPr/>
          </p:nvGrpSpPr>
          <p:grpSpPr>
            <a:xfrm>
              <a:off x="9778366" y="2020414"/>
              <a:ext cx="567014" cy="3193100"/>
              <a:chOff x="11305242" y="2003776"/>
              <a:chExt cx="354194" cy="1994619"/>
            </a:xfrm>
            <a:grpFill/>
          </p:grpSpPr>
          <p:sp>
            <p:nvSpPr>
              <p:cNvPr id="32" name="Freeform 5"/>
              <p:cNvSpPr/>
              <p:nvPr/>
            </p:nvSpPr>
            <p:spPr bwMode="auto">
              <a:xfrm>
                <a:off x="11307751" y="3052538"/>
                <a:ext cx="345981" cy="390126"/>
              </a:xfrm>
              <a:custGeom>
                <a:avLst/>
                <a:gdLst>
                  <a:gd name="T0" fmla="*/ 41 w 125"/>
                  <a:gd name="T1" fmla="*/ 16 h 142"/>
                  <a:gd name="T2" fmla="*/ 49 w 125"/>
                  <a:gd name="T3" fmla="*/ 3 h 142"/>
                  <a:gd name="T4" fmla="*/ 62 w 125"/>
                  <a:gd name="T5" fmla="*/ 20 h 142"/>
                  <a:gd name="T6" fmla="*/ 64 w 125"/>
                  <a:gd name="T7" fmla="*/ 33 h 142"/>
                  <a:gd name="T8" fmla="*/ 50 w 125"/>
                  <a:gd name="T9" fmla="*/ 34 h 142"/>
                  <a:gd name="T10" fmla="*/ 58 w 125"/>
                  <a:gd name="T11" fmla="*/ 58 h 142"/>
                  <a:gd name="T12" fmla="*/ 75 w 125"/>
                  <a:gd name="T13" fmla="*/ 59 h 142"/>
                  <a:gd name="T14" fmla="*/ 71 w 125"/>
                  <a:gd name="T15" fmla="*/ 50 h 142"/>
                  <a:gd name="T16" fmla="*/ 81 w 125"/>
                  <a:gd name="T17" fmla="*/ 47 h 142"/>
                  <a:gd name="T18" fmla="*/ 65 w 125"/>
                  <a:gd name="T19" fmla="*/ 42 h 142"/>
                  <a:gd name="T20" fmla="*/ 63 w 125"/>
                  <a:gd name="T21" fmla="*/ 37 h 142"/>
                  <a:gd name="T22" fmla="*/ 85 w 125"/>
                  <a:gd name="T23" fmla="*/ 27 h 142"/>
                  <a:gd name="T24" fmla="*/ 93 w 125"/>
                  <a:gd name="T25" fmla="*/ 2 h 142"/>
                  <a:gd name="T26" fmla="*/ 99 w 125"/>
                  <a:gd name="T27" fmla="*/ 5 h 142"/>
                  <a:gd name="T28" fmla="*/ 111 w 125"/>
                  <a:gd name="T29" fmla="*/ 30 h 142"/>
                  <a:gd name="T30" fmla="*/ 102 w 125"/>
                  <a:gd name="T31" fmla="*/ 34 h 142"/>
                  <a:gd name="T32" fmla="*/ 95 w 125"/>
                  <a:gd name="T33" fmla="*/ 59 h 142"/>
                  <a:gd name="T34" fmla="*/ 123 w 125"/>
                  <a:gd name="T35" fmla="*/ 61 h 142"/>
                  <a:gd name="T36" fmla="*/ 110 w 125"/>
                  <a:gd name="T37" fmla="*/ 71 h 142"/>
                  <a:gd name="T38" fmla="*/ 104 w 125"/>
                  <a:gd name="T39" fmla="*/ 82 h 142"/>
                  <a:gd name="T40" fmla="*/ 112 w 125"/>
                  <a:gd name="T41" fmla="*/ 134 h 142"/>
                  <a:gd name="T42" fmla="*/ 102 w 125"/>
                  <a:gd name="T43" fmla="*/ 140 h 142"/>
                  <a:gd name="T44" fmla="*/ 89 w 125"/>
                  <a:gd name="T45" fmla="*/ 123 h 142"/>
                  <a:gd name="T46" fmla="*/ 101 w 125"/>
                  <a:gd name="T47" fmla="*/ 128 h 142"/>
                  <a:gd name="T48" fmla="*/ 101 w 125"/>
                  <a:gd name="T49" fmla="*/ 92 h 142"/>
                  <a:gd name="T50" fmla="*/ 97 w 125"/>
                  <a:gd name="T51" fmla="*/ 99 h 142"/>
                  <a:gd name="T52" fmla="*/ 90 w 125"/>
                  <a:gd name="T53" fmla="*/ 103 h 142"/>
                  <a:gd name="T54" fmla="*/ 86 w 125"/>
                  <a:gd name="T55" fmla="*/ 110 h 142"/>
                  <a:gd name="T56" fmla="*/ 81 w 125"/>
                  <a:gd name="T57" fmla="*/ 120 h 142"/>
                  <a:gd name="T58" fmla="*/ 88 w 125"/>
                  <a:gd name="T59" fmla="*/ 71 h 142"/>
                  <a:gd name="T60" fmla="*/ 60 w 125"/>
                  <a:gd name="T61" fmla="*/ 87 h 142"/>
                  <a:gd name="T62" fmla="*/ 53 w 125"/>
                  <a:gd name="T63" fmla="*/ 89 h 142"/>
                  <a:gd name="T64" fmla="*/ 51 w 125"/>
                  <a:gd name="T65" fmla="*/ 128 h 142"/>
                  <a:gd name="T66" fmla="*/ 43 w 125"/>
                  <a:gd name="T67" fmla="*/ 134 h 142"/>
                  <a:gd name="T68" fmla="*/ 39 w 125"/>
                  <a:gd name="T69" fmla="*/ 107 h 142"/>
                  <a:gd name="T70" fmla="*/ 33 w 125"/>
                  <a:gd name="T71" fmla="*/ 114 h 142"/>
                  <a:gd name="T72" fmla="*/ 17 w 125"/>
                  <a:gd name="T73" fmla="*/ 108 h 142"/>
                  <a:gd name="T74" fmla="*/ 5 w 125"/>
                  <a:gd name="T75" fmla="*/ 81 h 142"/>
                  <a:gd name="T76" fmla="*/ 34 w 125"/>
                  <a:gd name="T77" fmla="*/ 56 h 142"/>
                  <a:gd name="T78" fmla="*/ 38 w 125"/>
                  <a:gd name="T79" fmla="*/ 33 h 142"/>
                  <a:gd name="T80" fmla="*/ 22 w 125"/>
                  <a:gd name="T81" fmla="*/ 55 h 142"/>
                  <a:gd name="T82" fmla="*/ 14 w 125"/>
                  <a:gd name="T83" fmla="*/ 55 h 142"/>
                  <a:gd name="T84" fmla="*/ 11 w 125"/>
                  <a:gd name="T85" fmla="*/ 36 h 142"/>
                  <a:gd name="T86" fmla="*/ 32 w 125"/>
                  <a:gd name="T87" fmla="*/ 22 h 142"/>
                  <a:gd name="T88" fmla="*/ 28 w 125"/>
                  <a:gd name="T89" fmla="*/ 33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5" h="142">
                    <a:moveTo>
                      <a:pt x="28" y="33"/>
                    </a:moveTo>
                    <a:cubicBezTo>
                      <a:pt x="35" y="29"/>
                      <a:pt x="41" y="25"/>
                      <a:pt x="41" y="16"/>
                    </a:cubicBezTo>
                    <a:cubicBezTo>
                      <a:pt x="41" y="13"/>
                      <a:pt x="43" y="9"/>
                      <a:pt x="44" y="6"/>
                    </a:cubicBezTo>
                    <a:cubicBezTo>
                      <a:pt x="45" y="5"/>
                      <a:pt x="48" y="3"/>
                      <a:pt x="49" y="3"/>
                    </a:cubicBezTo>
                    <a:cubicBezTo>
                      <a:pt x="54" y="4"/>
                      <a:pt x="59" y="9"/>
                      <a:pt x="59" y="15"/>
                    </a:cubicBezTo>
                    <a:cubicBezTo>
                      <a:pt x="59" y="18"/>
                      <a:pt x="60" y="19"/>
                      <a:pt x="62" y="20"/>
                    </a:cubicBezTo>
                    <a:cubicBezTo>
                      <a:pt x="65" y="22"/>
                      <a:pt x="68" y="25"/>
                      <a:pt x="69" y="28"/>
                    </a:cubicBezTo>
                    <a:cubicBezTo>
                      <a:pt x="71" y="32"/>
                      <a:pt x="68" y="34"/>
                      <a:pt x="64" y="33"/>
                    </a:cubicBezTo>
                    <a:cubicBezTo>
                      <a:pt x="62" y="32"/>
                      <a:pt x="60" y="31"/>
                      <a:pt x="57" y="30"/>
                    </a:cubicBezTo>
                    <a:cubicBezTo>
                      <a:pt x="53" y="28"/>
                      <a:pt x="51" y="29"/>
                      <a:pt x="50" y="34"/>
                    </a:cubicBezTo>
                    <a:cubicBezTo>
                      <a:pt x="48" y="45"/>
                      <a:pt x="46" y="56"/>
                      <a:pt x="52" y="66"/>
                    </a:cubicBezTo>
                    <a:cubicBezTo>
                      <a:pt x="54" y="64"/>
                      <a:pt x="56" y="62"/>
                      <a:pt x="58" y="58"/>
                    </a:cubicBezTo>
                    <a:cubicBezTo>
                      <a:pt x="61" y="62"/>
                      <a:pt x="63" y="65"/>
                      <a:pt x="65" y="69"/>
                    </a:cubicBezTo>
                    <a:cubicBezTo>
                      <a:pt x="68" y="66"/>
                      <a:pt x="72" y="62"/>
                      <a:pt x="75" y="59"/>
                    </a:cubicBezTo>
                    <a:cubicBezTo>
                      <a:pt x="76" y="58"/>
                      <a:pt x="75" y="56"/>
                      <a:pt x="75" y="55"/>
                    </a:cubicBezTo>
                    <a:cubicBezTo>
                      <a:pt x="74" y="53"/>
                      <a:pt x="71" y="51"/>
                      <a:pt x="71" y="50"/>
                    </a:cubicBezTo>
                    <a:cubicBezTo>
                      <a:pt x="72" y="47"/>
                      <a:pt x="75" y="46"/>
                      <a:pt x="78" y="47"/>
                    </a:cubicBezTo>
                    <a:cubicBezTo>
                      <a:pt x="79" y="47"/>
                      <a:pt x="80" y="47"/>
                      <a:pt x="81" y="47"/>
                    </a:cubicBezTo>
                    <a:cubicBezTo>
                      <a:pt x="81" y="44"/>
                      <a:pt x="82" y="40"/>
                      <a:pt x="83" y="35"/>
                    </a:cubicBezTo>
                    <a:cubicBezTo>
                      <a:pt x="76" y="38"/>
                      <a:pt x="71" y="40"/>
                      <a:pt x="65" y="42"/>
                    </a:cubicBezTo>
                    <a:cubicBezTo>
                      <a:pt x="61" y="44"/>
                      <a:pt x="60" y="44"/>
                      <a:pt x="57" y="40"/>
                    </a:cubicBezTo>
                    <a:cubicBezTo>
                      <a:pt x="59" y="39"/>
                      <a:pt x="61" y="38"/>
                      <a:pt x="63" y="37"/>
                    </a:cubicBezTo>
                    <a:cubicBezTo>
                      <a:pt x="69" y="35"/>
                      <a:pt x="75" y="33"/>
                      <a:pt x="81" y="30"/>
                    </a:cubicBezTo>
                    <a:cubicBezTo>
                      <a:pt x="83" y="30"/>
                      <a:pt x="84" y="28"/>
                      <a:pt x="85" y="27"/>
                    </a:cubicBezTo>
                    <a:cubicBezTo>
                      <a:pt x="87" y="21"/>
                      <a:pt x="88" y="14"/>
                      <a:pt x="90" y="8"/>
                    </a:cubicBezTo>
                    <a:cubicBezTo>
                      <a:pt x="90" y="6"/>
                      <a:pt x="92" y="3"/>
                      <a:pt x="93" y="2"/>
                    </a:cubicBezTo>
                    <a:cubicBezTo>
                      <a:pt x="94" y="0"/>
                      <a:pt x="96" y="0"/>
                      <a:pt x="98" y="0"/>
                    </a:cubicBezTo>
                    <a:cubicBezTo>
                      <a:pt x="98" y="1"/>
                      <a:pt x="99" y="4"/>
                      <a:pt x="99" y="5"/>
                    </a:cubicBezTo>
                    <a:cubicBezTo>
                      <a:pt x="93" y="12"/>
                      <a:pt x="94" y="20"/>
                      <a:pt x="92" y="28"/>
                    </a:cubicBezTo>
                    <a:cubicBezTo>
                      <a:pt x="98" y="31"/>
                      <a:pt x="105" y="25"/>
                      <a:pt x="111" y="30"/>
                    </a:cubicBezTo>
                    <a:cubicBezTo>
                      <a:pt x="109" y="33"/>
                      <a:pt x="107" y="36"/>
                      <a:pt x="103" y="35"/>
                    </a:cubicBezTo>
                    <a:cubicBezTo>
                      <a:pt x="103" y="34"/>
                      <a:pt x="102" y="34"/>
                      <a:pt x="102" y="34"/>
                    </a:cubicBezTo>
                    <a:cubicBezTo>
                      <a:pt x="92" y="34"/>
                      <a:pt x="88" y="39"/>
                      <a:pt x="90" y="49"/>
                    </a:cubicBezTo>
                    <a:cubicBezTo>
                      <a:pt x="91" y="52"/>
                      <a:pt x="93" y="55"/>
                      <a:pt x="95" y="59"/>
                    </a:cubicBezTo>
                    <a:cubicBezTo>
                      <a:pt x="99" y="59"/>
                      <a:pt x="104" y="58"/>
                      <a:pt x="109" y="57"/>
                    </a:cubicBezTo>
                    <a:cubicBezTo>
                      <a:pt x="114" y="56"/>
                      <a:pt x="119" y="58"/>
                      <a:pt x="123" y="61"/>
                    </a:cubicBezTo>
                    <a:cubicBezTo>
                      <a:pt x="125" y="63"/>
                      <a:pt x="125" y="66"/>
                      <a:pt x="122" y="67"/>
                    </a:cubicBezTo>
                    <a:cubicBezTo>
                      <a:pt x="118" y="69"/>
                      <a:pt x="114" y="71"/>
                      <a:pt x="110" y="71"/>
                    </a:cubicBezTo>
                    <a:cubicBezTo>
                      <a:pt x="103" y="70"/>
                      <a:pt x="99" y="75"/>
                      <a:pt x="95" y="79"/>
                    </a:cubicBezTo>
                    <a:cubicBezTo>
                      <a:pt x="98" y="80"/>
                      <a:pt x="102" y="80"/>
                      <a:pt x="104" y="82"/>
                    </a:cubicBezTo>
                    <a:cubicBezTo>
                      <a:pt x="106" y="83"/>
                      <a:pt x="108" y="86"/>
                      <a:pt x="109" y="88"/>
                    </a:cubicBezTo>
                    <a:cubicBezTo>
                      <a:pt x="110" y="104"/>
                      <a:pt x="111" y="119"/>
                      <a:pt x="112" y="134"/>
                    </a:cubicBezTo>
                    <a:cubicBezTo>
                      <a:pt x="112" y="137"/>
                      <a:pt x="110" y="140"/>
                      <a:pt x="110" y="142"/>
                    </a:cubicBezTo>
                    <a:cubicBezTo>
                      <a:pt x="107" y="141"/>
                      <a:pt x="104" y="141"/>
                      <a:pt x="102" y="140"/>
                    </a:cubicBezTo>
                    <a:cubicBezTo>
                      <a:pt x="97" y="136"/>
                      <a:pt x="93" y="131"/>
                      <a:pt x="90" y="127"/>
                    </a:cubicBezTo>
                    <a:cubicBezTo>
                      <a:pt x="89" y="126"/>
                      <a:pt x="89" y="124"/>
                      <a:pt x="89" y="123"/>
                    </a:cubicBezTo>
                    <a:cubicBezTo>
                      <a:pt x="92" y="125"/>
                      <a:pt x="96" y="127"/>
                      <a:pt x="100" y="130"/>
                    </a:cubicBezTo>
                    <a:cubicBezTo>
                      <a:pt x="100" y="129"/>
                      <a:pt x="101" y="129"/>
                      <a:pt x="101" y="128"/>
                    </a:cubicBezTo>
                    <a:cubicBezTo>
                      <a:pt x="101" y="121"/>
                      <a:pt x="101" y="113"/>
                      <a:pt x="101" y="105"/>
                    </a:cubicBezTo>
                    <a:cubicBezTo>
                      <a:pt x="101" y="101"/>
                      <a:pt x="101" y="96"/>
                      <a:pt x="101" y="92"/>
                    </a:cubicBezTo>
                    <a:cubicBezTo>
                      <a:pt x="99" y="85"/>
                      <a:pt x="96" y="84"/>
                      <a:pt x="90" y="90"/>
                    </a:cubicBezTo>
                    <a:cubicBezTo>
                      <a:pt x="92" y="93"/>
                      <a:pt x="97" y="93"/>
                      <a:pt x="97" y="99"/>
                    </a:cubicBezTo>
                    <a:cubicBezTo>
                      <a:pt x="94" y="98"/>
                      <a:pt x="91" y="97"/>
                      <a:pt x="88" y="96"/>
                    </a:cubicBezTo>
                    <a:cubicBezTo>
                      <a:pt x="84" y="100"/>
                      <a:pt x="84" y="101"/>
                      <a:pt x="90" y="103"/>
                    </a:cubicBezTo>
                    <a:cubicBezTo>
                      <a:pt x="95" y="106"/>
                      <a:pt x="98" y="111"/>
                      <a:pt x="96" y="112"/>
                    </a:cubicBezTo>
                    <a:cubicBezTo>
                      <a:pt x="92" y="115"/>
                      <a:pt x="89" y="112"/>
                      <a:pt x="86" y="110"/>
                    </a:cubicBezTo>
                    <a:cubicBezTo>
                      <a:pt x="85" y="110"/>
                      <a:pt x="84" y="109"/>
                      <a:pt x="83" y="108"/>
                    </a:cubicBezTo>
                    <a:cubicBezTo>
                      <a:pt x="82" y="112"/>
                      <a:pt x="82" y="116"/>
                      <a:pt x="81" y="120"/>
                    </a:cubicBezTo>
                    <a:cubicBezTo>
                      <a:pt x="74" y="118"/>
                      <a:pt x="72" y="114"/>
                      <a:pt x="73" y="108"/>
                    </a:cubicBezTo>
                    <a:cubicBezTo>
                      <a:pt x="76" y="95"/>
                      <a:pt x="81" y="83"/>
                      <a:pt x="88" y="71"/>
                    </a:cubicBezTo>
                    <a:cubicBezTo>
                      <a:pt x="84" y="74"/>
                      <a:pt x="80" y="76"/>
                      <a:pt x="76" y="78"/>
                    </a:cubicBezTo>
                    <a:cubicBezTo>
                      <a:pt x="71" y="81"/>
                      <a:pt x="65" y="84"/>
                      <a:pt x="60" y="87"/>
                    </a:cubicBezTo>
                    <a:cubicBezTo>
                      <a:pt x="60" y="87"/>
                      <a:pt x="60" y="87"/>
                      <a:pt x="59" y="87"/>
                    </a:cubicBezTo>
                    <a:cubicBezTo>
                      <a:pt x="57" y="88"/>
                      <a:pt x="54" y="88"/>
                      <a:pt x="53" y="89"/>
                    </a:cubicBezTo>
                    <a:cubicBezTo>
                      <a:pt x="51" y="93"/>
                      <a:pt x="49" y="97"/>
                      <a:pt x="49" y="101"/>
                    </a:cubicBezTo>
                    <a:cubicBezTo>
                      <a:pt x="49" y="110"/>
                      <a:pt x="50" y="119"/>
                      <a:pt x="51" y="128"/>
                    </a:cubicBezTo>
                    <a:cubicBezTo>
                      <a:pt x="51" y="131"/>
                      <a:pt x="51" y="134"/>
                      <a:pt x="51" y="137"/>
                    </a:cubicBezTo>
                    <a:cubicBezTo>
                      <a:pt x="48" y="136"/>
                      <a:pt x="45" y="136"/>
                      <a:pt x="43" y="134"/>
                    </a:cubicBezTo>
                    <a:cubicBezTo>
                      <a:pt x="40" y="132"/>
                      <a:pt x="37" y="130"/>
                      <a:pt x="38" y="125"/>
                    </a:cubicBezTo>
                    <a:cubicBezTo>
                      <a:pt x="40" y="119"/>
                      <a:pt x="39" y="113"/>
                      <a:pt x="39" y="107"/>
                    </a:cubicBezTo>
                    <a:cubicBezTo>
                      <a:pt x="38" y="107"/>
                      <a:pt x="38" y="107"/>
                      <a:pt x="37" y="106"/>
                    </a:cubicBezTo>
                    <a:cubicBezTo>
                      <a:pt x="36" y="109"/>
                      <a:pt x="34" y="111"/>
                      <a:pt x="33" y="114"/>
                    </a:cubicBezTo>
                    <a:cubicBezTo>
                      <a:pt x="30" y="120"/>
                      <a:pt x="25" y="122"/>
                      <a:pt x="21" y="120"/>
                    </a:cubicBezTo>
                    <a:cubicBezTo>
                      <a:pt x="16" y="118"/>
                      <a:pt x="15" y="113"/>
                      <a:pt x="17" y="108"/>
                    </a:cubicBezTo>
                    <a:cubicBezTo>
                      <a:pt x="20" y="99"/>
                      <a:pt x="23" y="91"/>
                      <a:pt x="26" y="81"/>
                    </a:cubicBezTo>
                    <a:cubicBezTo>
                      <a:pt x="19" y="90"/>
                      <a:pt x="12" y="85"/>
                      <a:pt x="5" y="81"/>
                    </a:cubicBezTo>
                    <a:cubicBezTo>
                      <a:pt x="0" y="79"/>
                      <a:pt x="0" y="76"/>
                      <a:pt x="5" y="73"/>
                    </a:cubicBezTo>
                    <a:cubicBezTo>
                      <a:pt x="15" y="68"/>
                      <a:pt x="25" y="62"/>
                      <a:pt x="34" y="56"/>
                    </a:cubicBezTo>
                    <a:cubicBezTo>
                      <a:pt x="35" y="55"/>
                      <a:pt x="37" y="54"/>
                      <a:pt x="37" y="52"/>
                    </a:cubicBezTo>
                    <a:cubicBezTo>
                      <a:pt x="38" y="46"/>
                      <a:pt x="38" y="39"/>
                      <a:pt x="38" y="33"/>
                    </a:cubicBezTo>
                    <a:cubicBezTo>
                      <a:pt x="38" y="32"/>
                      <a:pt x="38" y="32"/>
                      <a:pt x="37" y="32"/>
                    </a:cubicBezTo>
                    <a:cubicBezTo>
                      <a:pt x="32" y="40"/>
                      <a:pt x="27" y="48"/>
                      <a:pt x="22" y="55"/>
                    </a:cubicBezTo>
                    <a:cubicBezTo>
                      <a:pt x="22" y="56"/>
                      <a:pt x="22" y="56"/>
                      <a:pt x="23" y="57"/>
                    </a:cubicBezTo>
                    <a:cubicBezTo>
                      <a:pt x="20" y="56"/>
                      <a:pt x="17" y="56"/>
                      <a:pt x="14" y="55"/>
                    </a:cubicBezTo>
                    <a:cubicBezTo>
                      <a:pt x="9" y="53"/>
                      <a:pt x="7" y="49"/>
                      <a:pt x="9" y="44"/>
                    </a:cubicBezTo>
                    <a:cubicBezTo>
                      <a:pt x="10" y="42"/>
                      <a:pt x="10" y="39"/>
                      <a:pt x="11" y="36"/>
                    </a:cubicBezTo>
                    <a:cubicBezTo>
                      <a:pt x="13" y="28"/>
                      <a:pt x="18" y="23"/>
                      <a:pt x="26" y="20"/>
                    </a:cubicBezTo>
                    <a:cubicBezTo>
                      <a:pt x="27" y="19"/>
                      <a:pt x="30" y="20"/>
                      <a:pt x="32" y="22"/>
                    </a:cubicBezTo>
                    <a:cubicBezTo>
                      <a:pt x="34" y="23"/>
                      <a:pt x="32" y="25"/>
                      <a:pt x="31" y="27"/>
                    </a:cubicBezTo>
                    <a:cubicBezTo>
                      <a:pt x="29" y="28"/>
                      <a:pt x="29" y="31"/>
                      <a:pt x="28" y="33"/>
                    </a:cubicBezTo>
                    <a:close/>
                  </a:path>
                </a:pathLst>
              </a:custGeom>
              <a:grpFill/>
              <a:ln>
                <a:noFill/>
              </a:ln>
            </p:spPr>
            <p:txBody>
              <a:bodyPr vert="horz" wrap="square" lIns="91440" tIns="45720" rIns="91440" bIns="45720" numCol="1" anchor="t" anchorCtr="0" compatLnSpc="1"/>
              <a:lstStyle/>
              <a:p>
                <a:endParaRPr lang="zh-CN" altLang="en-US"/>
              </a:p>
            </p:txBody>
          </p:sp>
          <p:sp>
            <p:nvSpPr>
              <p:cNvPr id="33" name="Freeform 6"/>
              <p:cNvSpPr/>
              <p:nvPr/>
            </p:nvSpPr>
            <p:spPr bwMode="auto">
              <a:xfrm>
                <a:off x="11382341" y="3698614"/>
                <a:ext cx="199170" cy="299781"/>
              </a:xfrm>
              <a:custGeom>
                <a:avLst/>
                <a:gdLst>
                  <a:gd name="T0" fmla="*/ 33 w 72"/>
                  <a:gd name="T1" fmla="*/ 76 h 109"/>
                  <a:gd name="T2" fmla="*/ 44 w 72"/>
                  <a:gd name="T3" fmla="*/ 73 h 109"/>
                  <a:gd name="T4" fmla="*/ 59 w 72"/>
                  <a:gd name="T5" fmla="*/ 71 h 109"/>
                  <a:gd name="T6" fmla="*/ 69 w 72"/>
                  <a:gd name="T7" fmla="*/ 92 h 109"/>
                  <a:gd name="T8" fmla="*/ 66 w 72"/>
                  <a:gd name="T9" fmla="*/ 94 h 109"/>
                  <a:gd name="T10" fmla="*/ 49 w 72"/>
                  <a:gd name="T11" fmla="*/ 96 h 109"/>
                  <a:gd name="T12" fmla="*/ 28 w 72"/>
                  <a:gd name="T13" fmla="*/ 106 h 109"/>
                  <a:gd name="T14" fmla="*/ 16 w 72"/>
                  <a:gd name="T15" fmla="*/ 106 h 109"/>
                  <a:gd name="T16" fmla="*/ 1 w 72"/>
                  <a:gd name="T17" fmla="*/ 80 h 109"/>
                  <a:gd name="T18" fmla="*/ 2 w 72"/>
                  <a:gd name="T19" fmla="*/ 74 h 109"/>
                  <a:gd name="T20" fmla="*/ 23 w 72"/>
                  <a:gd name="T21" fmla="*/ 31 h 109"/>
                  <a:gd name="T22" fmla="*/ 22 w 72"/>
                  <a:gd name="T23" fmla="*/ 26 h 109"/>
                  <a:gd name="T24" fmla="*/ 12 w 72"/>
                  <a:gd name="T25" fmla="*/ 16 h 109"/>
                  <a:gd name="T26" fmla="*/ 15 w 72"/>
                  <a:gd name="T27" fmla="*/ 10 h 109"/>
                  <a:gd name="T28" fmla="*/ 32 w 72"/>
                  <a:gd name="T29" fmla="*/ 5 h 109"/>
                  <a:gd name="T30" fmla="*/ 60 w 72"/>
                  <a:gd name="T31" fmla="*/ 18 h 109"/>
                  <a:gd name="T32" fmla="*/ 59 w 72"/>
                  <a:gd name="T33" fmla="*/ 26 h 109"/>
                  <a:gd name="T34" fmla="*/ 52 w 72"/>
                  <a:gd name="T35" fmla="*/ 36 h 109"/>
                  <a:gd name="T36" fmla="*/ 34 w 72"/>
                  <a:gd name="T37" fmla="*/ 72 h 109"/>
                  <a:gd name="T38" fmla="*/ 33 w 72"/>
                  <a:gd name="T39" fmla="*/ 7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2" h="109">
                    <a:moveTo>
                      <a:pt x="33" y="76"/>
                    </a:moveTo>
                    <a:cubicBezTo>
                      <a:pt x="37" y="74"/>
                      <a:pt x="40" y="73"/>
                      <a:pt x="44" y="73"/>
                    </a:cubicBezTo>
                    <a:cubicBezTo>
                      <a:pt x="49" y="72"/>
                      <a:pt x="54" y="71"/>
                      <a:pt x="59" y="71"/>
                    </a:cubicBezTo>
                    <a:cubicBezTo>
                      <a:pt x="66" y="72"/>
                      <a:pt x="72" y="85"/>
                      <a:pt x="69" y="92"/>
                    </a:cubicBezTo>
                    <a:cubicBezTo>
                      <a:pt x="68" y="93"/>
                      <a:pt x="67" y="94"/>
                      <a:pt x="66" y="94"/>
                    </a:cubicBezTo>
                    <a:cubicBezTo>
                      <a:pt x="60" y="95"/>
                      <a:pt x="54" y="94"/>
                      <a:pt x="49" y="96"/>
                    </a:cubicBezTo>
                    <a:cubicBezTo>
                      <a:pt x="42" y="99"/>
                      <a:pt x="35" y="102"/>
                      <a:pt x="28" y="106"/>
                    </a:cubicBezTo>
                    <a:cubicBezTo>
                      <a:pt x="24" y="108"/>
                      <a:pt x="21" y="109"/>
                      <a:pt x="16" y="106"/>
                    </a:cubicBezTo>
                    <a:cubicBezTo>
                      <a:pt x="7" y="100"/>
                      <a:pt x="3" y="90"/>
                      <a:pt x="1" y="80"/>
                    </a:cubicBezTo>
                    <a:cubicBezTo>
                      <a:pt x="0" y="78"/>
                      <a:pt x="1" y="76"/>
                      <a:pt x="2" y="74"/>
                    </a:cubicBezTo>
                    <a:cubicBezTo>
                      <a:pt x="9" y="60"/>
                      <a:pt x="16" y="45"/>
                      <a:pt x="23" y="31"/>
                    </a:cubicBezTo>
                    <a:cubicBezTo>
                      <a:pt x="23" y="30"/>
                      <a:pt x="23" y="28"/>
                      <a:pt x="22" y="26"/>
                    </a:cubicBezTo>
                    <a:cubicBezTo>
                      <a:pt x="19" y="23"/>
                      <a:pt x="15" y="20"/>
                      <a:pt x="12" y="16"/>
                    </a:cubicBezTo>
                    <a:cubicBezTo>
                      <a:pt x="10" y="13"/>
                      <a:pt x="11" y="11"/>
                      <a:pt x="15" y="10"/>
                    </a:cubicBezTo>
                    <a:cubicBezTo>
                      <a:pt x="21" y="9"/>
                      <a:pt x="26" y="7"/>
                      <a:pt x="32" y="5"/>
                    </a:cubicBezTo>
                    <a:cubicBezTo>
                      <a:pt x="44" y="0"/>
                      <a:pt x="57" y="6"/>
                      <a:pt x="60" y="18"/>
                    </a:cubicBezTo>
                    <a:cubicBezTo>
                      <a:pt x="61" y="21"/>
                      <a:pt x="60" y="24"/>
                      <a:pt x="59" y="26"/>
                    </a:cubicBezTo>
                    <a:cubicBezTo>
                      <a:pt x="57" y="29"/>
                      <a:pt x="54" y="33"/>
                      <a:pt x="52" y="36"/>
                    </a:cubicBezTo>
                    <a:cubicBezTo>
                      <a:pt x="46" y="48"/>
                      <a:pt x="40" y="60"/>
                      <a:pt x="34" y="72"/>
                    </a:cubicBezTo>
                    <a:cubicBezTo>
                      <a:pt x="34" y="72"/>
                      <a:pt x="34" y="74"/>
                      <a:pt x="33" y="76"/>
                    </a:cubicBezTo>
                    <a:close/>
                  </a:path>
                </a:pathLst>
              </a:custGeom>
              <a:grpFill/>
              <a:ln>
                <a:noFill/>
              </a:ln>
            </p:spPr>
            <p:txBody>
              <a:bodyPr vert="horz" wrap="square" lIns="91440" tIns="45720" rIns="91440" bIns="45720" numCol="1" anchor="t" anchorCtr="0" compatLnSpc="1"/>
              <a:lstStyle/>
              <a:p>
                <a:endParaRPr lang="zh-CN" altLang="en-US"/>
              </a:p>
            </p:txBody>
          </p:sp>
          <p:grpSp>
            <p:nvGrpSpPr>
              <p:cNvPr id="34" name="组合 33"/>
              <p:cNvGrpSpPr/>
              <p:nvPr/>
            </p:nvGrpSpPr>
            <p:grpSpPr>
              <a:xfrm>
                <a:off x="11305242" y="2003776"/>
                <a:ext cx="354194" cy="439406"/>
                <a:chOff x="5548313" y="2084388"/>
                <a:chExt cx="547688" cy="679451"/>
              </a:xfrm>
              <a:grpFill/>
            </p:grpSpPr>
            <p:sp>
              <p:nvSpPr>
                <p:cNvPr id="39" name="Freeform 7"/>
                <p:cNvSpPr/>
                <p:nvPr/>
              </p:nvSpPr>
              <p:spPr bwMode="auto">
                <a:xfrm>
                  <a:off x="5548313" y="2084388"/>
                  <a:ext cx="547688" cy="446088"/>
                </a:xfrm>
                <a:custGeom>
                  <a:avLst/>
                  <a:gdLst>
                    <a:gd name="T0" fmla="*/ 101 w 128"/>
                    <a:gd name="T1" fmla="*/ 58 h 105"/>
                    <a:gd name="T2" fmla="*/ 74 w 128"/>
                    <a:gd name="T3" fmla="*/ 56 h 105"/>
                    <a:gd name="T4" fmla="*/ 68 w 128"/>
                    <a:gd name="T5" fmla="*/ 57 h 105"/>
                    <a:gd name="T6" fmla="*/ 51 w 128"/>
                    <a:gd name="T7" fmla="*/ 59 h 105"/>
                    <a:gd name="T8" fmla="*/ 36 w 128"/>
                    <a:gd name="T9" fmla="*/ 65 h 105"/>
                    <a:gd name="T10" fmla="*/ 28 w 128"/>
                    <a:gd name="T11" fmla="*/ 73 h 105"/>
                    <a:gd name="T12" fmla="*/ 16 w 128"/>
                    <a:gd name="T13" fmla="*/ 102 h 105"/>
                    <a:gd name="T14" fmla="*/ 13 w 128"/>
                    <a:gd name="T15" fmla="*/ 104 h 105"/>
                    <a:gd name="T16" fmla="*/ 1 w 128"/>
                    <a:gd name="T17" fmla="*/ 98 h 105"/>
                    <a:gd name="T18" fmla="*/ 0 w 128"/>
                    <a:gd name="T19" fmla="*/ 93 h 105"/>
                    <a:gd name="T20" fmla="*/ 15 w 128"/>
                    <a:gd name="T21" fmla="*/ 60 h 105"/>
                    <a:gd name="T22" fmla="*/ 16 w 128"/>
                    <a:gd name="T23" fmla="*/ 58 h 105"/>
                    <a:gd name="T24" fmla="*/ 20 w 128"/>
                    <a:gd name="T25" fmla="*/ 52 h 105"/>
                    <a:gd name="T26" fmla="*/ 32 w 128"/>
                    <a:gd name="T27" fmla="*/ 54 h 105"/>
                    <a:gd name="T28" fmla="*/ 39 w 128"/>
                    <a:gd name="T29" fmla="*/ 55 h 105"/>
                    <a:gd name="T30" fmla="*/ 72 w 128"/>
                    <a:gd name="T31" fmla="*/ 21 h 105"/>
                    <a:gd name="T32" fmla="*/ 74 w 128"/>
                    <a:gd name="T33" fmla="*/ 16 h 105"/>
                    <a:gd name="T34" fmla="*/ 74 w 128"/>
                    <a:gd name="T35" fmla="*/ 11 h 105"/>
                    <a:gd name="T36" fmla="*/ 71 w 128"/>
                    <a:gd name="T37" fmla="*/ 11 h 105"/>
                    <a:gd name="T38" fmla="*/ 68 w 128"/>
                    <a:gd name="T39" fmla="*/ 15 h 105"/>
                    <a:gd name="T40" fmla="*/ 68 w 128"/>
                    <a:gd name="T41" fmla="*/ 21 h 105"/>
                    <a:gd name="T42" fmla="*/ 59 w 128"/>
                    <a:gd name="T43" fmla="*/ 29 h 105"/>
                    <a:gd name="T44" fmla="*/ 53 w 128"/>
                    <a:gd name="T45" fmla="*/ 27 h 105"/>
                    <a:gd name="T46" fmla="*/ 47 w 128"/>
                    <a:gd name="T47" fmla="*/ 24 h 105"/>
                    <a:gd name="T48" fmla="*/ 47 w 128"/>
                    <a:gd name="T49" fmla="*/ 32 h 105"/>
                    <a:gd name="T50" fmla="*/ 47 w 128"/>
                    <a:gd name="T51" fmla="*/ 34 h 105"/>
                    <a:gd name="T52" fmla="*/ 43 w 128"/>
                    <a:gd name="T53" fmla="*/ 45 h 105"/>
                    <a:gd name="T54" fmla="*/ 31 w 128"/>
                    <a:gd name="T55" fmla="*/ 39 h 105"/>
                    <a:gd name="T56" fmla="*/ 29 w 128"/>
                    <a:gd name="T57" fmla="*/ 23 h 105"/>
                    <a:gd name="T58" fmla="*/ 33 w 128"/>
                    <a:gd name="T59" fmla="*/ 14 h 105"/>
                    <a:gd name="T60" fmla="*/ 36 w 128"/>
                    <a:gd name="T61" fmla="*/ 9 h 105"/>
                    <a:gd name="T62" fmla="*/ 42 w 128"/>
                    <a:gd name="T63" fmla="*/ 13 h 105"/>
                    <a:gd name="T64" fmla="*/ 44 w 128"/>
                    <a:gd name="T65" fmla="*/ 16 h 105"/>
                    <a:gd name="T66" fmla="*/ 57 w 128"/>
                    <a:gd name="T67" fmla="*/ 14 h 105"/>
                    <a:gd name="T68" fmla="*/ 62 w 128"/>
                    <a:gd name="T69" fmla="*/ 11 h 105"/>
                    <a:gd name="T70" fmla="*/ 84 w 128"/>
                    <a:gd name="T71" fmla="*/ 0 h 105"/>
                    <a:gd name="T72" fmla="*/ 96 w 128"/>
                    <a:gd name="T73" fmla="*/ 7 h 105"/>
                    <a:gd name="T74" fmla="*/ 96 w 128"/>
                    <a:gd name="T75" fmla="*/ 20 h 105"/>
                    <a:gd name="T76" fmla="*/ 83 w 128"/>
                    <a:gd name="T77" fmla="*/ 43 h 105"/>
                    <a:gd name="T78" fmla="*/ 94 w 128"/>
                    <a:gd name="T79" fmla="*/ 44 h 105"/>
                    <a:gd name="T80" fmla="*/ 122 w 128"/>
                    <a:gd name="T81" fmla="*/ 59 h 105"/>
                    <a:gd name="T82" fmla="*/ 120 w 128"/>
                    <a:gd name="T83" fmla="*/ 73 h 105"/>
                    <a:gd name="T84" fmla="*/ 98 w 128"/>
                    <a:gd name="T85" fmla="*/ 73 h 105"/>
                    <a:gd name="T86" fmla="*/ 97 w 128"/>
                    <a:gd name="T87" fmla="*/ 66 h 105"/>
                    <a:gd name="T88" fmla="*/ 101 w 128"/>
                    <a:gd name="T89" fmla="*/ 58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8" h="105">
                      <a:moveTo>
                        <a:pt x="101" y="58"/>
                      </a:moveTo>
                      <a:cubicBezTo>
                        <a:pt x="94" y="52"/>
                        <a:pt x="81" y="52"/>
                        <a:pt x="74" y="56"/>
                      </a:cubicBezTo>
                      <a:cubicBezTo>
                        <a:pt x="73" y="57"/>
                        <a:pt x="70" y="58"/>
                        <a:pt x="68" y="57"/>
                      </a:cubicBezTo>
                      <a:cubicBezTo>
                        <a:pt x="62" y="56"/>
                        <a:pt x="57" y="57"/>
                        <a:pt x="51" y="59"/>
                      </a:cubicBezTo>
                      <a:cubicBezTo>
                        <a:pt x="46" y="61"/>
                        <a:pt x="41" y="63"/>
                        <a:pt x="36" y="65"/>
                      </a:cubicBezTo>
                      <a:cubicBezTo>
                        <a:pt x="32" y="67"/>
                        <a:pt x="29" y="69"/>
                        <a:pt x="28" y="73"/>
                      </a:cubicBezTo>
                      <a:cubicBezTo>
                        <a:pt x="24" y="82"/>
                        <a:pt x="20" y="92"/>
                        <a:pt x="16" y="102"/>
                      </a:cubicBezTo>
                      <a:cubicBezTo>
                        <a:pt x="16" y="103"/>
                        <a:pt x="14" y="105"/>
                        <a:pt x="13" y="104"/>
                      </a:cubicBezTo>
                      <a:cubicBezTo>
                        <a:pt x="9" y="103"/>
                        <a:pt x="5" y="100"/>
                        <a:pt x="1" y="98"/>
                      </a:cubicBezTo>
                      <a:cubicBezTo>
                        <a:pt x="0" y="97"/>
                        <a:pt x="0" y="95"/>
                        <a:pt x="0" y="93"/>
                      </a:cubicBezTo>
                      <a:cubicBezTo>
                        <a:pt x="5" y="82"/>
                        <a:pt x="10" y="71"/>
                        <a:pt x="15" y="60"/>
                      </a:cubicBezTo>
                      <a:cubicBezTo>
                        <a:pt x="15" y="59"/>
                        <a:pt x="16" y="59"/>
                        <a:pt x="16" y="58"/>
                      </a:cubicBezTo>
                      <a:cubicBezTo>
                        <a:pt x="18" y="56"/>
                        <a:pt x="19" y="52"/>
                        <a:pt x="20" y="52"/>
                      </a:cubicBezTo>
                      <a:cubicBezTo>
                        <a:pt x="24" y="52"/>
                        <a:pt x="29" y="52"/>
                        <a:pt x="32" y="54"/>
                      </a:cubicBezTo>
                      <a:cubicBezTo>
                        <a:pt x="35" y="55"/>
                        <a:pt x="36" y="56"/>
                        <a:pt x="39" y="55"/>
                      </a:cubicBezTo>
                      <a:cubicBezTo>
                        <a:pt x="57" y="50"/>
                        <a:pt x="66" y="37"/>
                        <a:pt x="72" y="21"/>
                      </a:cubicBezTo>
                      <a:cubicBezTo>
                        <a:pt x="72" y="20"/>
                        <a:pt x="73" y="18"/>
                        <a:pt x="74" y="16"/>
                      </a:cubicBezTo>
                      <a:cubicBezTo>
                        <a:pt x="74" y="14"/>
                        <a:pt x="74" y="13"/>
                        <a:pt x="74" y="11"/>
                      </a:cubicBezTo>
                      <a:cubicBezTo>
                        <a:pt x="74" y="11"/>
                        <a:pt x="72" y="10"/>
                        <a:pt x="71" y="11"/>
                      </a:cubicBezTo>
                      <a:cubicBezTo>
                        <a:pt x="70" y="12"/>
                        <a:pt x="68" y="13"/>
                        <a:pt x="68" y="15"/>
                      </a:cubicBezTo>
                      <a:cubicBezTo>
                        <a:pt x="67" y="17"/>
                        <a:pt x="68" y="19"/>
                        <a:pt x="68" y="21"/>
                      </a:cubicBezTo>
                      <a:cubicBezTo>
                        <a:pt x="69" y="28"/>
                        <a:pt x="68" y="30"/>
                        <a:pt x="59" y="29"/>
                      </a:cubicBezTo>
                      <a:cubicBezTo>
                        <a:pt x="57" y="29"/>
                        <a:pt x="55" y="28"/>
                        <a:pt x="53" y="27"/>
                      </a:cubicBezTo>
                      <a:cubicBezTo>
                        <a:pt x="51" y="26"/>
                        <a:pt x="49" y="25"/>
                        <a:pt x="47" y="24"/>
                      </a:cubicBezTo>
                      <a:cubicBezTo>
                        <a:pt x="47" y="27"/>
                        <a:pt x="47" y="29"/>
                        <a:pt x="47" y="32"/>
                      </a:cubicBezTo>
                      <a:cubicBezTo>
                        <a:pt x="47" y="33"/>
                        <a:pt x="47" y="33"/>
                        <a:pt x="47" y="34"/>
                      </a:cubicBezTo>
                      <a:cubicBezTo>
                        <a:pt x="47" y="38"/>
                        <a:pt x="48" y="43"/>
                        <a:pt x="43" y="45"/>
                      </a:cubicBezTo>
                      <a:cubicBezTo>
                        <a:pt x="39" y="46"/>
                        <a:pt x="34" y="44"/>
                        <a:pt x="31" y="39"/>
                      </a:cubicBezTo>
                      <a:cubicBezTo>
                        <a:pt x="28" y="34"/>
                        <a:pt x="25" y="29"/>
                        <a:pt x="29" y="23"/>
                      </a:cubicBezTo>
                      <a:cubicBezTo>
                        <a:pt x="31" y="20"/>
                        <a:pt x="31" y="17"/>
                        <a:pt x="33" y="14"/>
                      </a:cubicBezTo>
                      <a:cubicBezTo>
                        <a:pt x="34" y="12"/>
                        <a:pt x="35" y="9"/>
                        <a:pt x="36" y="9"/>
                      </a:cubicBezTo>
                      <a:cubicBezTo>
                        <a:pt x="38" y="10"/>
                        <a:pt x="40" y="11"/>
                        <a:pt x="42" y="13"/>
                      </a:cubicBezTo>
                      <a:cubicBezTo>
                        <a:pt x="42" y="13"/>
                        <a:pt x="43" y="15"/>
                        <a:pt x="44" y="16"/>
                      </a:cubicBezTo>
                      <a:cubicBezTo>
                        <a:pt x="48" y="13"/>
                        <a:pt x="52" y="11"/>
                        <a:pt x="57" y="14"/>
                      </a:cubicBezTo>
                      <a:cubicBezTo>
                        <a:pt x="58" y="15"/>
                        <a:pt x="61" y="13"/>
                        <a:pt x="62" y="11"/>
                      </a:cubicBezTo>
                      <a:cubicBezTo>
                        <a:pt x="69" y="5"/>
                        <a:pt x="75" y="0"/>
                        <a:pt x="84" y="0"/>
                      </a:cubicBezTo>
                      <a:cubicBezTo>
                        <a:pt x="89" y="0"/>
                        <a:pt x="93" y="2"/>
                        <a:pt x="96" y="7"/>
                      </a:cubicBezTo>
                      <a:cubicBezTo>
                        <a:pt x="99" y="11"/>
                        <a:pt x="98" y="15"/>
                        <a:pt x="96" y="20"/>
                      </a:cubicBezTo>
                      <a:cubicBezTo>
                        <a:pt x="91" y="27"/>
                        <a:pt x="87" y="35"/>
                        <a:pt x="83" y="43"/>
                      </a:cubicBezTo>
                      <a:cubicBezTo>
                        <a:pt x="88" y="43"/>
                        <a:pt x="91" y="44"/>
                        <a:pt x="94" y="44"/>
                      </a:cubicBezTo>
                      <a:cubicBezTo>
                        <a:pt x="105" y="46"/>
                        <a:pt x="115" y="50"/>
                        <a:pt x="122" y="59"/>
                      </a:cubicBezTo>
                      <a:cubicBezTo>
                        <a:pt x="128" y="65"/>
                        <a:pt x="127" y="68"/>
                        <a:pt x="120" y="73"/>
                      </a:cubicBezTo>
                      <a:cubicBezTo>
                        <a:pt x="113" y="77"/>
                        <a:pt x="105" y="77"/>
                        <a:pt x="98" y="73"/>
                      </a:cubicBezTo>
                      <a:cubicBezTo>
                        <a:pt x="95" y="71"/>
                        <a:pt x="95" y="69"/>
                        <a:pt x="97" y="66"/>
                      </a:cubicBezTo>
                      <a:cubicBezTo>
                        <a:pt x="98" y="64"/>
                        <a:pt x="100" y="61"/>
                        <a:pt x="101"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8"/>
                <p:cNvSpPr/>
                <p:nvPr/>
              </p:nvSpPr>
              <p:spPr bwMode="auto">
                <a:xfrm>
                  <a:off x="5664200" y="2355851"/>
                  <a:ext cx="341313" cy="407988"/>
                </a:xfrm>
                <a:custGeom>
                  <a:avLst/>
                  <a:gdLst>
                    <a:gd name="T0" fmla="*/ 46 w 80"/>
                    <a:gd name="T1" fmla="*/ 29 h 96"/>
                    <a:gd name="T2" fmla="*/ 65 w 80"/>
                    <a:gd name="T3" fmla="*/ 29 h 96"/>
                    <a:gd name="T4" fmla="*/ 79 w 80"/>
                    <a:gd name="T5" fmla="*/ 41 h 96"/>
                    <a:gd name="T6" fmla="*/ 74 w 80"/>
                    <a:gd name="T7" fmla="*/ 43 h 96"/>
                    <a:gd name="T8" fmla="*/ 60 w 80"/>
                    <a:gd name="T9" fmla="*/ 43 h 96"/>
                    <a:gd name="T10" fmla="*/ 52 w 80"/>
                    <a:gd name="T11" fmla="*/ 50 h 96"/>
                    <a:gd name="T12" fmla="*/ 49 w 80"/>
                    <a:gd name="T13" fmla="*/ 87 h 96"/>
                    <a:gd name="T14" fmla="*/ 37 w 80"/>
                    <a:gd name="T15" fmla="*/ 95 h 96"/>
                    <a:gd name="T16" fmla="*/ 21 w 80"/>
                    <a:gd name="T17" fmla="*/ 68 h 96"/>
                    <a:gd name="T18" fmla="*/ 22 w 80"/>
                    <a:gd name="T19" fmla="*/ 62 h 96"/>
                    <a:gd name="T20" fmla="*/ 30 w 80"/>
                    <a:gd name="T21" fmla="*/ 72 h 96"/>
                    <a:gd name="T22" fmla="*/ 40 w 80"/>
                    <a:gd name="T23" fmla="*/ 70 h 96"/>
                    <a:gd name="T24" fmla="*/ 43 w 80"/>
                    <a:gd name="T25" fmla="*/ 46 h 96"/>
                    <a:gd name="T26" fmla="*/ 24 w 80"/>
                    <a:gd name="T27" fmla="*/ 52 h 96"/>
                    <a:gd name="T28" fmla="*/ 19 w 80"/>
                    <a:gd name="T29" fmla="*/ 54 h 96"/>
                    <a:gd name="T30" fmla="*/ 6 w 80"/>
                    <a:gd name="T31" fmla="*/ 54 h 96"/>
                    <a:gd name="T32" fmla="*/ 2 w 80"/>
                    <a:gd name="T33" fmla="*/ 40 h 96"/>
                    <a:gd name="T34" fmla="*/ 6 w 80"/>
                    <a:gd name="T35" fmla="*/ 37 h 96"/>
                    <a:gd name="T36" fmla="*/ 28 w 80"/>
                    <a:gd name="T37" fmla="*/ 33 h 96"/>
                    <a:gd name="T38" fmla="*/ 33 w 80"/>
                    <a:gd name="T39" fmla="*/ 32 h 96"/>
                    <a:gd name="T40" fmla="*/ 36 w 80"/>
                    <a:gd name="T41" fmla="*/ 22 h 96"/>
                    <a:gd name="T42" fmla="*/ 46 w 80"/>
                    <a:gd name="T43" fmla="*/ 12 h 96"/>
                    <a:gd name="T44" fmla="*/ 45 w 80"/>
                    <a:gd name="T45" fmla="*/ 10 h 96"/>
                    <a:gd name="T46" fmla="*/ 26 w 80"/>
                    <a:gd name="T47" fmla="*/ 17 h 96"/>
                    <a:gd name="T48" fmla="*/ 15 w 80"/>
                    <a:gd name="T49" fmla="*/ 24 h 96"/>
                    <a:gd name="T50" fmla="*/ 5 w 80"/>
                    <a:gd name="T51" fmla="*/ 22 h 96"/>
                    <a:gd name="T52" fmla="*/ 1 w 80"/>
                    <a:gd name="T53" fmla="*/ 17 h 96"/>
                    <a:gd name="T54" fmla="*/ 36 w 80"/>
                    <a:gd name="T55" fmla="*/ 2 h 96"/>
                    <a:gd name="T56" fmla="*/ 55 w 80"/>
                    <a:gd name="T57" fmla="*/ 0 h 96"/>
                    <a:gd name="T58" fmla="*/ 61 w 80"/>
                    <a:gd name="T59" fmla="*/ 6 h 96"/>
                    <a:gd name="T60" fmla="*/ 59 w 80"/>
                    <a:gd name="T61" fmla="*/ 13 h 96"/>
                    <a:gd name="T62" fmla="*/ 46 w 80"/>
                    <a:gd name="T63" fmla="*/ 29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0" h="96">
                      <a:moveTo>
                        <a:pt x="46" y="29"/>
                      </a:moveTo>
                      <a:cubicBezTo>
                        <a:pt x="53" y="30"/>
                        <a:pt x="59" y="31"/>
                        <a:pt x="65" y="29"/>
                      </a:cubicBezTo>
                      <a:cubicBezTo>
                        <a:pt x="71" y="27"/>
                        <a:pt x="80" y="34"/>
                        <a:pt x="79" y="41"/>
                      </a:cubicBezTo>
                      <a:cubicBezTo>
                        <a:pt x="79" y="42"/>
                        <a:pt x="76" y="43"/>
                        <a:pt x="74" y="43"/>
                      </a:cubicBezTo>
                      <a:cubicBezTo>
                        <a:pt x="70" y="43"/>
                        <a:pt x="65" y="43"/>
                        <a:pt x="60" y="43"/>
                      </a:cubicBezTo>
                      <a:cubicBezTo>
                        <a:pt x="53" y="42"/>
                        <a:pt x="52" y="44"/>
                        <a:pt x="52" y="50"/>
                      </a:cubicBezTo>
                      <a:cubicBezTo>
                        <a:pt x="51" y="62"/>
                        <a:pt x="51" y="75"/>
                        <a:pt x="49" y="87"/>
                      </a:cubicBezTo>
                      <a:cubicBezTo>
                        <a:pt x="48" y="95"/>
                        <a:pt x="45" y="96"/>
                        <a:pt x="37" y="95"/>
                      </a:cubicBezTo>
                      <a:cubicBezTo>
                        <a:pt x="25" y="92"/>
                        <a:pt x="15" y="82"/>
                        <a:pt x="21" y="68"/>
                      </a:cubicBezTo>
                      <a:cubicBezTo>
                        <a:pt x="21" y="66"/>
                        <a:pt x="21" y="64"/>
                        <a:pt x="22" y="62"/>
                      </a:cubicBezTo>
                      <a:cubicBezTo>
                        <a:pt x="24" y="65"/>
                        <a:pt x="27" y="69"/>
                        <a:pt x="30" y="72"/>
                      </a:cubicBezTo>
                      <a:cubicBezTo>
                        <a:pt x="33" y="76"/>
                        <a:pt x="39" y="75"/>
                        <a:pt x="40" y="70"/>
                      </a:cubicBezTo>
                      <a:cubicBezTo>
                        <a:pt x="41" y="62"/>
                        <a:pt x="42" y="54"/>
                        <a:pt x="43" y="46"/>
                      </a:cubicBezTo>
                      <a:cubicBezTo>
                        <a:pt x="35" y="45"/>
                        <a:pt x="30" y="49"/>
                        <a:pt x="24" y="52"/>
                      </a:cubicBezTo>
                      <a:cubicBezTo>
                        <a:pt x="22" y="52"/>
                        <a:pt x="21" y="54"/>
                        <a:pt x="19" y="54"/>
                      </a:cubicBezTo>
                      <a:cubicBezTo>
                        <a:pt x="14" y="58"/>
                        <a:pt x="11" y="57"/>
                        <a:pt x="6" y="54"/>
                      </a:cubicBezTo>
                      <a:cubicBezTo>
                        <a:pt x="3" y="51"/>
                        <a:pt x="0" y="44"/>
                        <a:pt x="2" y="40"/>
                      </a:cubicBezTo>
                      <a:cubicBezTo>
                        <a:pt x="2" y="39"/>
                        <a:pt x="5" y="37"/>
                        <a:pt x="6" y="37"/>
                      </a:cubicBezTo>
                      <a:cubicBezTo>
                        <a:pt x="14" y="39"/>
                        <a:pt x="20" y="35"/>
                        <a:pt x="28" y="33"/>
                      </a:cubicBezTo>
                      <a:cubicBezTo>
                        <a:pt x="29" y="33"/>
                        <a:pt x="31" y="32"/>
                        <a:pt x="33" y="32"/>
                      </a:cubicBezTo>
                      <a:cubicBezTo>
                        <a:pt x="31" y="27"/>
                        <a:pt x="31" y="24"/>
                        <a:pt x="36" y="22"/>
                      </a:cubicBezTo>
                      <a:cubicBezTo>
                        <a:pt x="39" y="19"/>
                        <a:pt x="42" y="15"/>
                        <a:pt x="46" y="12"/>
                      </a:cubicBezTo>
                      <a:cubicBezTo>
                        <a:pt x="45" y="11"/>
                        <a:pt x="45" y="11"/>
                        <a:pt x="45" y="10"/>
                      </a:cubicBezTo>
                      <a:cubicBezTo>
                        <a:pt x="38" y="13"/>
                        <a:pt x="32" y="15"/>
                        <a:pt x="26" y="17"/>
                      </a:cubicBezTo>
                      <a:cubicBezTo>
                        <a:pt x="22" y="19"/>
                        <a:pt x="18" y="22"/>
                        <a:pt x="15" y="24"/>
                      </a:cubicBezTo>
                      <a:cubicBezTo>
                        <a:pt x="11" y="26"/>
                        <a:pt x="7" y="27"/>
                        <a:pt x="5" y="22"/>
                      </a:cubicBezTo>
                      <a:cubicBezTo>
                        <a:pt x="4" y="20"/>
                        <a:pt x="3" y="19"/>
                        <a:pt x="1" y="17"/>
                      </a:cubicBezTo>
                      <a:cubicBezTo>
                        <a:pt x="13" y="12"/>
                        <a:pt x="25" y="6"/>
                        <a:pt x="36" y="2"/>
                      </a:cubicBezTo>
                      <a:cubicBezTo>
                        <a:pt x="42" y="0"/>
                        <a:pt x="49" y="0"/>
                        <a:pt x="55" y="0"/>
                      </a:cubicBezTo>
                      <a:cubicBezTo>
                        <a:pt x="57" y="0"/>
                        <a:pt x="60" y="4"/>
                        <a:pt x="61" y="6"/>
                      </a:cubicBezTo>
                      <a:cubicBezTo>
                        <a:pt x="62" y="8"/>
                        <a:pt x="61" y="11"/>
                        <a:pt x="59" y="13"/>
                      </a:cubicBezTo>
                      <a:cubicBezTo>
                        <a:pt x="55" y="18"/>
                        <a:pt x="51" y="23"/>
                        <a:pt x="4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5" name="组合 34"/>
              <p:cNvGrpSpPr/>
              <p:nvPr/>
            </p:nvGrpSpPr>
            <p:grpSpPr>
              <a:xfrm>
                <a:off x="11380187" y="2628491"/>
                <a:ext cx="208353" cy="241263"/>
                <a:chOff x="3792874" y="3138488"/>
                <a:chExt cx="322175" cy="373063"/>
              </a:xfrm>
              <a:grpFill/>
            </p:grpSpPr>
            <p:sp>
              <p:nvSpPr>
                <p:cNvPr id="36" name="Freeform 15"/>
                <p:cNvSpPr/>
                <p:nvPr/>
              </p:nvSpPr>
              <p:spPr bwMode="auto">
                <a:xfrm>
                  <a:off x="3792874" y="3235325"/>
                  <a:ext cx="112625" cy="246063"/>
                </a:xfrm>
                <a:custGeom>
                  <a:avLst/>
                  <a:gdLst>
                    <a:gd name="T0" fmla="*/ 16 w 39"/>
                    <a:gd name="T1" fmla="*/ 29 h 58"/>
                    <a:gd name="T2" fmla="*/ 27 w 39"/>
                    <a:gd name="T3" fmla="*/ 7 h 58"/>
                    <a:gd name="T4" fmla="*/ 31 w 39"/>
                    <a:gd name="T5" fmla="*/ 1 h 58"/>
                    <a:gd name="T6" fmla="*/ 34 w 39"/>
                    <a:gd name="T7" fmla="*/ 6 h 58"/>
                    <a:gd name="T8" fmla="*/ 35 w 39"/>
                    <a:gd name="T9" fmla="*/ 26 h 58"/>
                    <a:gd name="T10" fmla="*/ 20 w 39"/>
                    <a:gd name="T11" fmla="*/ 52 h 58"/>
                    <a:gd name="T12" fmla="*/ 9 w 39"/>
                    <a:gd name="T13" fmla="*/ 57 h 58"/>
                    <a:gd name="T14" fmla="*/ 1 w 39"/>
                    <a:gd name="T15" fmla="*/ 43 h 58"/>
                    <a:gd name="T16" fmla="*/ 4 w 39"/>
                    <a:gd name="T17" fmla="*/ 6 h 58"/>
                    <a:gd name="T18" fmla="*/ 8 w 39"/>
                    <a:gd name="T19" fmla="*/ 0 h 58"/>
                    <a:gd name="T20" fmla="*/ 15 w 39"/>
                    <a:gd name="T21" fmla="*/ 6 h 58"/>
                    <a:gd name="T22" fmla="*/ 14 w 39"/>
                    <a:gd name="T23" fmla="*/ 20 h 58"/>
                    <a:gd name="T24" fmla="*/ 14 w 39"/>
                    <a:gd name="T25" fmla="*/ 28 h 58"/>
                    <a:gd name="T26" fmla="*/ 16 w 39"/>
                    <a:gd name="T27" fmla="*/ 29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 h="58">
                      <a:moveTo>
                        <a:pt x="16" y="29"/>
                      </a:moveTo>
                      <a:cubicBezTo>
                        <a:pt x="19" y="21"/>
                        <a:pt x="23" y="14"/>
                        <a:pt x="27" y="7"/>
                      </a:cubicBezTo>
                      <a:cubicBezTo>
                        <a:pt x="28" y="5"/>
                        <a:pt x="29" y="3"/>
                        <a:pt x="31" y="1"/>
                      </a:cubicBezTo>
                      <a:cubicBezTo>
                        <a:pt x="32" y="3"/>
                        <a:pt x="33" y="4"/>
                        <a:pt x="34" y="6"/>
                      </a:cubicBezTo>
                      <a:cubicBezTo>
                        <a:pt x="37" y="12"/>
                        <a:pt x="39" y="19"/>
                        <a:pt x="35" y="26"/>
                      </a:cubicBezTo>
                      <a:cubicBezTo>
                        <a:pt x="30" y="34"/>
                        <a:pt x="25" y="43"/>
                        <a:pt x="20" y="52"/>
                      </a:cubicBezTo>
                      <a:cubicBezTo>
                        <a:pt x="18" y="56"/>
                        <a:pt x="12" y="58"/>
                        <a:pt x="9" y="57"/>
                      </a:cubicBezTo>
                      <a:cubicBezTo>
                        <a:pt x="2" y="54"/>
                        <a:pt x="0" y="50"/>
                        <a:pt x="1" y="43"/>
                      </a:cubicBezTo>
                      <a:cubicBezTo>
                        <a:pt x="2" y="31"/>
                        <a:pt x="3" y="18"/>
                        <a:pt x="4" y="6"/>
                      </a:cubicBezTo>
                      <a:cubicBezTo>
                        <a:pt x="4" y="4"/>
                        <a:pt x="4" y="0"/>
                        <a:pt x="8" y="0"/>
                      </a:cubicBezTo>
                      <a:cubicBezTo>
                        <a:pt x="11" y="0"/>
                        <a:pt x="15" y="1"/>
                        <a:pt x="15" y="6"/>
                      </a:cubicBezTo>
                      <a:cubicBezTo>
                        <a:pt x="15" y="10"/>
                        <a:pt x="14" y="15"/>
                        <a:pt x="14" y="20"/>
                      </a:cubicBezTo>
                      <a:cubicBezTo>
                        <a:pt x="14" y="23"/>
                        <a:pt x="14" y="25"/>
                        <a:pt x="14" y="28"/>
                      </a:cubicBezTo>
                      <a:cubicBezTo>
                        <a:pt x="14" y="28"/>
                        <a:pt x="15" y="28"/>
                        <a:pt x="1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16"/>
                <p:cNvSpPr/>
                <p:nvPr/>
              </p:nvSpPr>
              <p:spPr bwMode="auto">
                <a:xfrm>
                  <a:off x="3980111" y="3138488"/>
                  <a:ext cx="134938" cy="373063"/>
                </a:xfrm>
                <a:custGeom>
                  <a:avLst/>
                  <a:gdLst>
                    <a:gd name="T0" fmla="*/ 9 w 47"/>
                    <a:gd name="T1" fmla="*/ 73 h 88"/>
                    <a:gd name="T2" fmla="*/ 3 w 47"/>
                    <a:gd name="T3" fmla="*/ 67 h 88"/>
                    <a:gd name="T4" fmla="*/ 3 w 47"/>
                    <a:gd name="T5" fmla="*/ 57 h 88"/>
                    <a:gd name="T6" fmla="*/ 20 w 47"/>
                    <a:gd name="T7" fmla="*/ 38 h 88"/>
                    <a:gd name="T8" fmla="*/ 33 w 47"/>
                    <a:gd name="T9" fmla="*/ 20 h 88"/>
                    <a:gd name="T10" fmla="*/ 33 w 47"/>
                    <a:gd name="T11" fmla="*/ 4 h 88"/>
                    <a:gd name="T12" fmla="*/ 32 w 47"/>
                    <a:gd name="T13" fmla="*/ 1 h 88"/>
                    <a:gd name="T14" fmla="*/ 33 w 47"/>
                    <a:gd name="T15" fmla="*/ 0 h 88"/>
                    <a:gd name="T16" fmla="*/ 41 w 47"/>
                    <a:gd name="T17" fmla="*/ 6 h 88"/>
                    <a:gd name="T18" fmla="*/ 43 w 47"/>
                    <a:gd name="T19" fmla="*/ 26 h 88"/>
                    <a:gd name="T20" fmla="*/ 29 w 47"/>
                    <a:gd name="T21" fmla="*/ 48 h 88"/>
                    <a:gd name="T22" fmla="*/ 30 w 47"/>
                    <a:gd name="T23" fmla="*/ 52 h 88"/>
                    <a:gd name="T24" fmla="*/ 40 w 47"/>
                    <a:gd name="T25" fmla="*/ 73 h 88"/>
                    <a:gd name="T26" fmla="*/ 41 w 47"/>
                    <a:gd name="T27" fmla="*/ 84 h 88"/>
                    <a:gd name="T28" fmla="*/ 37 w 47"/>
                    <a:gd name="T29" fmla="*/ 86 h 88"/>
                    <a:gd name="T30" fmla="*/ 31 w 47"/>
                    <a:gd name="T31" fmla="*/ 75 h 88"/>
                    <a:gd name="T32" fmla="*/ 28 w 47"/>
                    <a:gd name="T33" fmla="*/ 60 h 88"/>
                    <a:gd name="T34" fmla="*/ 22 w 47"/>
                    <a:gd name="T35" fmla="*/ 59 h 88"/>
                    <a:gd name="T36" fmla="*/ 9 w 47"/>
                    <a:gd name="T37" fmla="*/ 7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7" h="88">
                      <a:moveTo>
                        <a:pt x="9" y="73"/>
                      </a:moveTo>
                      <a:cubicBezTo>
                        <a:pt x="7" y="71"/>
                        <a:pt x="5" y="69"/>
                        <a:pt x="3" y="67"/>
                      </a:cubicBezTo>
                      <a:cubicBezTo>
                        <a:pt x="1" y="64"/>
                        <a:pt x="0" y="61"/>
                        <a:pt x="3" y="57"/>
                      </a:cubicBezTo>
                      <a:cubicBezTo>
                        <a:pt x="9" y="51"/>
                        <a:pt x="14" y="45"/>
                        <a:pt x="20" y="38"/>
                      </a:cubicBezTo>
                      <a:cubicBezTo>
                        <a:pt x="24" y="32"/>
                        <a:pt x="28" y="26"/>
                        <a:pt x="33" y="20"/>
                      </a:cubicBezTo>
                      <a:cubicBezTo>
                        <a:pt x="36" y="15"/>
                        <a:pt x="36" y="9"/>
                        <a:pt x="33" y="4"/>
                      </a:cubicBezTo>
                      <a:cubicBezTo>
                        <a:pt x="32" y="3"/>
                        <a:pt x="32" y="2"/>
                        <a:pt x="32" y="1"/>
                      </a:cubicBezTo>
                      <a:cubicBezTo>
                        <a:pt x="32" y="1"/>
                        <a:pt x="33" y="0"/>
                        <a:pt x="33" y="0"/>
                      </a:cubicBezTo>
                      <a:cubicBezTo>
                        <a:pt x="36" y="2"/>
                        <a:pt x="39" y="4"/>
                        <a:pt x="41" y="6"/>
                      </a:cubicBezTo>
                      <a:cubicBezTo>
                        <a:pt x="46" y="11"/>
                        <a:pt x="47" y="20"/>
                        <a:pt x="43" y="26"/>
                      </a:cubicBezTo>
                      <a:cubicBezTo>
                        <a:pt x="39" y="33"/>
                        <a:pt x="34" y="40"/>
                        <a:pt x="29" y="48"/>
                      </a:cubicBezTo>
                      <a:cubicBezTo>
                        <a:pt x="29" y="49"/>
                        <a:pt x="29" y="52"/>
                        <a:pt x="30" y="52"/>
                      </a:cubicBezTo>
                      <a:cubicBezTo>
                        <a:pt x="38" y="57"/>
                        <a:pt x="38" y="65"/>
                        <a:pt x="40" y="73"/>
                      </a:cubicBezTo>
                      <a:cubicBezTo>
                        <a:pt x="41" y="76"/>
                        <a:pt x="41" y="80"/>
                        <a:pt x="41" y="84"/>
                      </a:cubicBezTo>
                      <a:cubicBezTo>
                        <a:pt x="41" y="87"/>
                        <a:pt x="39" y="88"/>
                        <a:pt x="37" y="86"/>
                      </a:cubicBezTo>
                      <a:cubicBezTo>
                        <a:pt x="33" y="83"/>
                        <a:pt x="31" y="81"/>
                        <a:pt x="31" y="75"/>
                      </a:cubicBezTo>
                      <a:cubicBezTo>
                        <a:pt x="31" y="70"/>
                        <a:pt x="30" y="65"/>
                        <a:pt x="28" y="60"/>
                      </a:cubicBezTo>
                      <a:cubicBezTo>
                        <a:pt x="27" y="55"/>
                        <a:pt x="25" y="56"/>
                        <a:pt x="22" y="59"/>
                      </a:cubicBezTo>
                      <a:cubicBezTo>
                        <a:pt x="18" y="64"/>
                        <a:pt x="14" y="68"/>
                        <a:pt x="9" y="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17"/>
                <p:cNvSpPr/>
                <p:nvPr/>
              </p:nvSpPr>
              <p:spPr bwMode="auto">
                <a:xfrm>
                  <a:off x="3872924" y="3138488"/>
                  <a:ext cx="75438" cy="79375"/>
                </a:xfrm>
                <a:custGeom>
                  <a:avLst/>
                  <a:gdLst>
                    <a:gd name="T0" fmla="*/ 0 w 26"/>
                    <a:gd name="T1" fmla="*/ 0 h 19"/>
                    <a:gd name="T2" fmla="*/ 20 w 26"/>
                    <a:gd name="T3" fmla="*/ 1 h 19"/>
                    <a:gd name="T4" fmla="*/ 23 w 26"/>
                    <a:gd name="T5" fmla="*/ 12 h 19"/>
                    <a:gd name="T6" fmla="*/ 12 w 26"/>
                    <a:gd name="T7" fmla="*/ 18 h 19"/>
                    <a:gd name="T8" fmla="*/ 3 w 26"/>
                    <a:gd name="T9" fmla="*/ 11 h 19"/>
                    <a:gd name="T10" fmla="*/ 0 w 26"/>
                    <a:gd name="T11" fmla="*/ 0 h 19"/>
                  </a:gdLst>
                  <a:ahLst/>
                  <a:cxnLst>
                    <a:cxn ang="0">
                      <a:pos x="T0" y="T1"/>
                    </a:cxn>
                    <a:cxn ang="0">
                      <a:pos x="T2" y="T3"/>
                    </a:cxn>
                    <a:cxn ang="0">
                      <a:pos x="T4" y="T5"/>
                    </a:cxn>
                    <a:cxn ang="0">
                      <a:pos x="T6" y="T7"/>
                    </a:cxn>
                    <a:cxn ang="0">
                      <a:pos x="T8" y="T9"/>
                    </a:cxn>
                    <a:cxn ang="0">
                      <a:pos x="T10" y="T11"/>
                    </a:cxn>
                  </a:cxnLst>
                  <a:rect l="0" t="0" r="r" b="b"/>
                  <a:pathLst>
                    <a:path w="26" h="19">
                      <a:moveTo>
                        <a:pt x="0" y="0"/>
                      </a:moveTo>
                      <a:cubicBezTo>
                        <a:pt x="8" y="1"/>
                        <a:pt x="14" y="1"/>
                        <a:pt x="20" y="1"/>
                      </a:cubicBezTo>
                      <a:cubicBezTo>
                        <a:pt x="24" y="1"/>
                        <a:pt x="26" y="8"/>
                        <a:pt x="23" y="12"/>
                      </a:cubicBezTo>
                      <a:cubicBezTo>
                        <a:pt x="21" y="16"/>
                        <a:pt x="17" y="19"/>
                        <a:pt x="12" y="18"/>
                      </a:cubicBezTo>
                      <a:cubicBezTo>
                        <a:pt x="8" y="18"/>
                        <a:pt x="5" y="15"/>
                        <a:pt x="3" y="11"/>
                      </a:cubicBezTo>
                      <a:cubicBezTo>
                        <a:pt x="2" y="8"/>
                        <a:pt x="1" y="4"/>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18" name="组合 17"/>
            <p:cNvGrpSpPr/>
            <p:nvPr/>
          </p:nvGrpSpPr>
          <p:grpSpPr>
            <a:xfrm>
              <a:off x="10861863" y="1977238"/>
              <a:ext cx="649364" cy="3286784"/>
              <a:chOff x="10232762" y="2216649"/>
              <a:chExt cx="405635" cy="2053139"/>
            </a:xfrm>
            <a:grpFill/>
          </p:grpSpPr>
          <p:grpSp>
            <p:nvGrpSpPr>
              <p:cNvPr id="19" name="组合 18"/>
              <p:cNvGrpSpPr/>
              <p:nvPr/>
            </p:nvGrpSpPr>
            <p:grpSpPr>
              <a:xfrm>
                <a:off x="10279016" y="3306476"/>
                <a:ext cx="313128" cy="329555"/>
                <a:chOff x="6113463" y="3541713"/>
                <a:chExt cx="484188" cy="509588"/>
              </a:xfrm>
              <a:grpFill/>
            </p:grpSpPr>
            <p:sp>
              <p:nvSpPr>
                <p:cNvPr id="30" name="Freeform 9"/>
                <p:cNvSpPr>
                  <a:spLocks noEditPoints="1"/>
                </p:cNvSpPr>
                <p:nvPr/>
              </p:nvSpPr>
              <p:spPr bwMode="auto">
                <a:xfrm>
                  <a:off x="6113463" y="3579813"/>
                  <a:ext cx="252413" cy="428625"/>
                </a:xfrm>
                <a:custGeom>
                  <a:avLst/>
                  <a:gdLst>
                    <a:gd name="T0" fmla="*/ 39 w 59"/>
                    <a:gd name="T1" fmla="*/ 78 h 101"/>
                    <a:gd name="T2" fmla="*/ 17 w 59"/>
                    <a:gd name="T3" fmla="*/ 94 h 101"/>
                    <a:gd name="T4" fmla="*/ 8 w 59"/>
                    <a:gd name="T5" fmla="*/ 94 h 101"/>
                    <a:gd name="T6" fmla="*/ 0 w 59"/>
                    <a:gd name="T7" fmla="*/ 79 h 101"/>
                    <a:gd name="T8" fmla="*/ 17 w 59"/>
                    <a:gd name="T9" fmla="*/ 73 h 101"/>
                    <a:gd name="T10" fmla="*/ 10 w 59"/>
                    <a:gd name="T11" fmla="*/ 68 h 101"/>
                    <a:gd name="T12" fmla="*/ 8 w 59"/>
                    <a:gd name="T13" fmla="*/ 60 h 101"/>
                    <a:gd name="T14" fmla="*/ 18 w 59"/>
                    <a:gd name="T15" fmla="*/ 23 h 101"/>
                    <a:gd name="T16" fmla="*/ 26 w 59"/>
                    <a:gd name="T17" fmla="*/ 17 h 101"/>
                    <a:gd name="T18" fmla="*/ 36 w 59"/>
                    <a:gd name="T19" fmla="*/ 26 h 101"/>
                    <a:gd name="T20" fmla="*/ 36 w 59"/>
                    <a:gd name="T21" fmla="*/ 27 h 101"/>
                    <a:gd name="T22" fmla="*/ 43 w 59"/>
                    <a:gd name="T23" fmla="*/ 40 h 101"/>
                    <a:gd name="T24" fmla="*/ 42 w 59"/>
                    <a:gd name="T25" fmla="*/ 12 h 101"/>
                    <a:gd name="T26" fmla="*/ 21 w 59"/>
                    <a:gd name="T27" fmla="*/ 5 h 101"/>
                    <a:gd name="T28" fmla="*/ 44 w 59"/>
                    <a:gd name="T29" fmla="*/ 1 h 101"/>
                    <a:gd name="T30" fmla="*/ 57 w 59"/>
                    <a:gd name="T31" fmla="*/ 17 h 101"/>
                    <a:gd name="T32" fmla="*/ 56 w 59"/>
                    <a:gd name="T33" fmla="*/ 48 h 101"/>
                    <a:gd name="T34" fmla="*/ 57 w 59"/>
                    <a:gd name="T35" fmla="*/ 55 h 101"/>
                    <a:gd name="T36" fmla="*/ 55 w 59"/>
                    <a:gd name="T37" fmla="*/ 64 h 101"/>
                    <a:gd name="T38" fmla="*/ 54 w 59"/>
                    <a:gd name="T39" fmla="*/ 71 h 101"/>
                    <a:gd name="T40" fmla="*/ 52 w 59"/>
                    <a:gd name="T41" fmla="*/ 95 h 101"/>
                    <a:gd name="T42" fmla="*/ 49 w 59"/>
                    <a:gd name="T43" fmla="*/ 101 h 101"/>
                    <a:gd name="T44" fmla="*/ 43 w 59"/>
                    <a:gd name="T45" fmla="*/ 98 h 101"/>
                    <a:gd name="T46" fmla="*/ 38 w 59"/>
                    <a:gd name="T47" fmla="*/ 86 h 101"/>
                    <a:gd name="T48" fmla="*/ 39 w 59"/>
                    <a:gd name="T49" fmla="*/ 78 h 101"/>
                    <a:gd name="T50" fmla="*/ 42 w 59"/>
                    <a:gd name="T51" fmla="*/ 47 h 101"/>
                    <a:gd name="T52" fmla="*/ 32 w 59"/>
                    <a:gd name="T53" fmla="*/ 44 h 101"/>
                    <a:gd name="T54" fmla="*/ 29 w 59"/>
                    <a:gd name="T55" fmla="*/ 64 h 101"/>
                    <a:gd name="T56" fmla="*/ 42 w 59"/>
                    <a:gd name="T57" fmla="*/ 4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9" h="101">
                      <a:moveTo>
                        <a:pt x="39" y="78"/>
                      </a:moveTo>
                      <a:cubicBezTo>
                        <a:pt x="31" y="84"/>
                        <a:pt x="24" y="89"/>
                        <a:pt x="17" y="94"/>
                      </a:cubicBezTo>
                      <a:cubicBezTo>
                        <a:pt x="14" y="97"/>
                        <a:pt x="11" y="96"/>
                        <a:pt x="8" y="94"/>
                      </a:cubicBezTo>
                      <a:cubicBezTo>
                        <a:pt x="4" y="90"/>
                        <a:pt x="0" y="86"/>
                        <a:pt x="0" y="79"/>
                      </a:cubicBezTo>
                      <a:cubicBezTo>
                        <a:pt x="6" y="82"/>
                        <a:pt x="12" y="80"/>
                        <a:pt x="17" y="73"/>
                      </a:cubicBezTo>
                      <a:cubicBezTo>
                        <a:pt x="15" y="72"/>
                        <a:pt x="13" y="70"/>
                        <a:pt x="10" y="68"/>
                      </a:cubicBezTo>
                      <a:cubicBezTo>
                        <a:pt x="7" y="66"/>
                        <a:pt x="7" y="63"/>
                        <a:pt x="8" y="60"/>
                      </a:cubicBezTo>
                      <a:cubicBezTo>
                        <a:pt x="11" y="48"/>
                        <a:pt x="15" y="36"/>
                        <a:pt x="18" y="23"/>
                      </a:cubicBezTo>
                      <a:cubicBezTo>
                        <a:pt x="19" y="20"/>
                        <a:pt x="20" y="16"/>
                        <a:pt x="26" y="17"/>
                      </a:cubicBezTo>
                      <a:cubicBezTo>
                        <a:pt x="32" y="18"/>
                        <a:pt x="36" y="21"/>
                        <a:pt x="36" y="26"/>
                      </a:cubicBezTo>
                      <a:cubicBezTo>
                        <a:pt x="36" y="26"/>
                        <a:pt x="36" y="27"/>
                        <a:pt x="36" y="27"/>
                      </a:cubicBezTo>
                      <a:cubicBezTo>
                        <a:pt x="35" y="33"/>
                        <a:pt x="38" y="37"/>
                        <a:pt x="43" y="40"/>
                      </a:cubicBezTo>
                      <a:cubicBezTo>
                        <a:pt x="43" y="31"/>
                        <a:pt x="42" y="22"/>
                        <a:pt x="42" y="12"/>
                      </a:cubicBezTo>
                      <a:cubicBezTo>
                        <a:pt x="30" y="16"/>
                        <a:pt x="20" y="12"/>
                        <a:pt x="21" y="5"/>
                      </a:cubicBezTo>
                      <a:cubicBezTo>
                        <a:pt x="29" y="3"/>
                        <a:pt x="36" y="1"/>
                        <a:pt x="44" y="1"/>
                      </a:cubicBezTo>
                      <a:cubicBezTo>
                        <a:pt x="54" y="0"/>
                        <a:pt x="59" y="8"/>
                        <a:pt x="57" y="17"/>
                      </a:cubicBezTo>
                      <a:cubicBezTo>
                        <a:pt x="56" y="27"/>
                        <a:pt x="56" y="38"/>
                        <a:pt x="56" y="48"/>
                      </a:cubicBezTo>
                      <a:cubicBezTo>
                        <a:pt x="56" y="50"/>
                        <a:pt x="57" y="52"/>
                        <a:pt x="57" y="55"/>
                      </a:cubicBezTo>
                      <a:cubicBezTo>
                        <a:pt x="57" y="58"/>
                        <a:pt x="56" y="61"/>
                        <a:pt x="55" y="64"/>
                      </a:cubicBezTo>
                      <a:cubicBezTo>
                        <a:pt x="55" y="66"/>
                        <a:pt x="54" y="68"/>
                        <a:pt x="54" y="71"/>
                      </a:cubicBezTo>
                      <a:cubicBezTo>
                        <a:pt x="53" y="79"/>
                        <a:pt x="53" y="87"/>
                        <a:pt x="52" y="95"/>
                      </a:cubicBezTo>
                      <a:cubicBezTo>
                        <a:pt x="52" y="97"/>
                        <a:pt x="51" y="100"/>
                        <a:pt x="49" y="101"/>
                      </a:cubicBezTo>
                      <a:cubicBezTo>
                        <a:pt x="47" y="101"/>
                        <a:pt x="44" y="100"/>
                        <a:pt x="43" y="98"/>
                      </a:cubicBezTo>
                      <a:cubicBezTo>
                        <a:pt x="39" y="95"/>
                        <a:pt x="36" y="92"/>
                        <a:pt x="38" y="86"/>
                      </a:cubicBezTo>
                      <a:cubicBezTo>
                        <a:pt x="39" y="84"/>
                        <a:pt x="39" y="81"/>
                        <a:pt x="39" y="78"/>
                      </a:cubicBezTo>
                      <a:close/>
                      <a:moveTo>
                        <a:pt x="42" y="47"/>
                      </a:moveTo>
                      <a:cubicBezTo>
                        <a:pt x="39" y="46"/>
                        <a:pt x="36" y="45"/>
                        <a:pt x="32" y="44"/>
                      </a:cubicBezTo>
                      <a:cubicBezTo>
                        <a:pt x="31" y="51"/>
                        <a:pt x="30" y="57"/>
                        <a:pt x="29" y="64"/>
                      </a:cubicBezTo>
                      <a:cubicBezTo>
                        <a:pt x="39" y="61"/>
                        <a:pt x="42" y="57"/>
                        <a:pt x="42"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10"/>
                <p:cNvSpPr>
                  <a:spLocks noEditPoints="1"/>
                </p:cNvSpPr>
                <p:nvPr/>
              </p:nvSpPr>
              <p:spPr bwMode="auto">
                <a:xfrm>
                  <a:off x="6361113" y="3541713"/>
                  <a:ext cx="236538" cy="509588"/>
                </a:xfrm>
                <a:custGeom>
                  <a:avLst/>
                  <a:gdLst>
                    <a:gd name="T0" fmla="*/ 11 w 55"/>
                    <a:gd name="T1" fmla="*/ 89 h 120"/>
                    <a:gd name="T2" fmla="*/ 10 w 55"/>
                    <a:gd name="T3" fmla="*/ 100 h 120"/>
                    <a:gd name="T4" fmla="*/ 6 w 55"/>
                    <a:gd name="T5" fmla="*/ 104 h 120"/>
                    <a:gd name="T6" fmla="*/ 1 w 55"/>
                    <a:gd name="T7" fmla="*/ 99 h 120"/>
                    <a:gd name="T8" fmla="*/ 3 w 55"/>
                    <a:gd name="T9" fmla="*/ 84 h 120"/>
                    <a:gd name="T10" fmla="*/ 14 w 55"/>
                    <a:gd name="T11" fmla="*/ 37 h 120"/>
                    <a:gd name="T12" fmla="*/ 22 w 55"/>
                    <a:gd name="T13" fmla="*/ 11 h 120"/>
                    <a:gd name="T14" fmla="*/ 26 w 55"/>
                    <a:gd name="T15" fmla="*/ 19 h 120"/>
                    <a:gd name="T16" fmla="*/ 20 w 55"/>
                    <a:gd name="T17" fmla="*/ 40 h 120"/>
                    <a:gd name="T18" fmla="*/ 27 w 55"/>
                    <a:gd name="T19" fmla="*/ 35 h 120"/>
                    <a:gd name="T20" fmla="*/ 35 w 55"/>
                    <a:gd name="T21" fmla="*/ 30 h 120"/>
                    <a:gd name="T22" fmla="*/ 33 w 55"/>
                    <a:gd name="T23" fmla="*/ 9 h 120"/>
                    <a:gd name="T24" fmla="*/ 28 w 55"/>
                    <a:gd name="T25" fmla="*/ 8 h 120"/>
                    <a:gd name="T26" fmla="*/ 19 w 55"/>
                    <a:gd name="T27" fmla="*/ 12 h 120"/>
                    <a:gd name="T28" fmla="*/ 12 w 55"/>
                    <a:gd name="T29" fmla="*/ 15 h 120"/>
                    <a:gd name="T30" fmla="*/ 9 w 55"/>
                    <a:gd name="T31" fmla="*/ 11 h 120"/>
                    <a:gd name="T32" fmla="*/ 11 w 55"/>
                    <a:gd name="T33" fmla="*/ 8 h 120"/>
                    <a:gd name="T34" fmla="*/ 31 w 55"/>
                    <a:gd name="T35" fmla="*/ 0 h 120"/>
                    <a:gd name="T36" fmla="*/ 45 w 55"/>
                    <a:gd name="T37" fmla="*/ 15 h 120"/>
                    <a:gd name="T38" fmla="*/ 44 w 55"/>
                    <a:gd name="T39" fmla="*/ 46 h 120"/>
                    <a:gd name="T40" fmla="*/ 48 w 55"/>
                    <a:gd name="T41" fmla="*/ 54 h 120"/>
                    <a:gd name="T42" fmla="*/ 48 w 55"/>
                    <a:gd name="T43" fmla="*/ 71 h 120"/>
                    <a:gd name="T44" fmla="*/ 44 w 55"/>
                    <a:gd name="T45" fmla="*/ 77 h 120"/>
                    <a:gd name="T46" fmla="*/ 44 w 55"/>
                    <a:gd name="T47" fmla="*/ 110 h 120"/>
                    <a:gd name="T48" fmla="*/ 44 w 55"/>
                    <a:gd name="T49" fmla="*/ 114 h 120"/>
                    <a:gd name="T50" fmla="*/ 41 w 55"/>
                    <a:gd name="T51" fmla="*/ 120 h 120"/>
                    <a:gd name="T52" fmla="*/ 32 w 55"/>
                    <a:gd name="T53" fmla="*/ 118 h 120"/>
                    <a:gd name="T54" fmla="*/ 13 w 55"/>
                    <a:gd name="T55" fmla="*/ 91 h 120"/>
                    <a:gd name="T56" fmla="*/ 12 w 55"/>
                    <a:gd name="T57" fmla="*/ 89 h 120"/>
                    <a:gd name="T58" fmla="*/ 11 w 55"/>
                    <a:gd name="T59" fmla="*/ 89 h 120"/>
                    <a:gd name="T60" fmla="*/ 24 w 55"/>
                    <a:gd name="T61" fmla="*/ 76 h 120"/>
                    <a:gd name="T62" fmla="*/ 23 w 55"/>
                    <a:gd name="T63" fmla="*/ 74 h 120"/>
                    <a:gd name="T64" fmla="*/ 27 w 55"/>
                    <a:gd name="T65" fmla="*/ 71 h 120"/>
                    <a:gd name="T66" fmla="*/ 33 w 55"/>
                    <a:gd name="T67" fmla="*/ 67 h 120"/>
                    <a:gd name="T68" fmla="*/ 32 w 55"/>
                    <a:gd name="T69" fmla="*/ 63 h 120"/>
                    <a:gd name="T70" fmla="*/ 22 w 55"/>
                    <a:gd name="T71" fmla="*/ 52 h 120"/>
                    <a:gd name="T72" fmla="*/ 18 w 55"/>
                    <a:gd name="T73" fmla="*/ 89 h 120"/>
                    <a:gd name="T74" fmla="*/ 33 w 55"/>
                    <a:gd name="T75" fmla="*/ 107 h 120"/>
                    <a:gd name="T76" fmla="*/ 35 w 55"/>
                    <a:gd name="T77" fmla="*/ 77 h 120"/>
                    <a:gd name="T78" fmla="*/ 31 w 55"/>
                    <a:gd name="T79" fmla="*/ 75 h 120"/>
                    <a:gd name="T80" fmla="*/ 24 w 55"/>
                    <a:gd name="T81" fmla="*/ 7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5" h="120">
                      <a:moveTo>
                        <a:pt x="11" y="89"/>
                      </a:moveTo>
                      <a:cubicBezTo>
                        <a:pt x="10" y="93"/>
                        <a:pt x="10" y="96"/>
                        <a:pt x="10" y="100"/>
                      </a:cubicBezTo>
                      <a:cubicBezTo>
                        <a:pt x="9" y="102"/>
                        <a:pt x="9" y="104"/>
                        <a:pt x="6" y="104"/>
                      </a:cubicBezTo>
                      <a:cubicBezTo>
                        <a:pt x="3" y="104"/>
                        <a:pt x="0" y="103"/>
                        <a:pt x="1" y="99"/>
                      </a:cubicBezTo>
                      <a:cubicBezTo>
                        <a:pt x="2" y="94"/>
                        <a:pt x="2" y="89"/>
                        <a:pt x="3" y="84"/>
                      </a:cubicBezTo>
                      <a:cubicBezTo>
                        <a:pt x="7" y="68"/>
                        <a:pt x="10" y="53"/>
                        <a:pt x="14" y="37"/>
                      </a:cubicBezTo>
                      <a:cubicBezTo>
                        <a:pt x="16" y="29"/>
                        <a:pt x="19" y="20"/>
                        <a:pt x="22" y="11"/>
                      </a:cubicBezTo>
                      <a:cubicBezTo>
                        <a:pt x="26" y="13"/>
                        <a:pt x="27" y="15"/>
                        <a:pt x="26" y="19"/>
                      </a:cubicBezTo>
                      <a:cubicBezTo>
                        <a:pt x="24" y="25"/>
                        <a:pt x="22" y="32"/>
                        <a:pt x="20" y="40"/>
                      </a:cubicBezTo>
                      <a:cubicBezTo>
                        <a:pt x="23" y="37"/>
                        <a:pt x="25" y="36"/>
                        <a:pt x="27" y="35"/>
                      </a:cubicBezTo>
                      <a:cubicBezTo>
                        <a:pt x="30" y="33"/>
                        <a:pt x="34" y="32"/>
                        <a:pt x="35" y="30"/>
                      </a:cubicBezTo>
                      <a:cubicBezTo>
                        <a:pt x="36" y="23"/>
                        <a:pt x="37" y="16"/>
                        <a:pt x="33" y="9"/>
                      </a:cubicBezTo>
                      <a:cubicBezTo>
                        <a:pt x="33" y="8"/>
                        <a:pt x="30" y="7"/>
                        <a:pt x="28" y="8"/>
                      </a:cubicBezTo>
                      <a:cubicBezTo>
                        <a:pt x="25" y="9"/>
                        <a:pt x="22" y="11"/>
                        <a:pt x="19" y="12"/>
                      </a:cubicBezTo>
                      <a:cubicBezTo>
                        <a:pt x="17" y="13"/>
                        <a:pt x="15" y="15"/>
                        <a:pt x="12" y="15"/>
                      </a:cubicBezTo>
                      <a:cubicBezTo>
                        <a:pt x="11" y="15"/>
                        <a:pt x="9" y="13"/>
                        <a:pt x="9" y="11"/>
                      </a:cubicBezTo>
                      <a:cubicBezTo>
                        <a:pt x="8" y="11"/>
                        <a:pt x="10" y="9"/>
                        <a:pt x="11" y="8"/>
                      </a:cubicBezTo>
                      <a:cubicBezTo>
                        <a:pt x="17" y="4"/>
                        <a:pt x="23" y="0"/>
                        <a:pt x="31" y="0"/>
                      </a:cubicBezTo>
                      <a:cubicBezTo>
                        <a:pt x="41" y="1"/>
                        <a:pt x="46" y="5"/>
                        <a:pt x="45" y="15"/>
                      </a:cubicBezTo>
                      <a:cubicBezTo>
                        <a:pt x="45" y="25"/>
                        <a:pt x="45" y="36"/>
                        <a:pt x="44" y="46"/>
                      </a:cubicBezTo>
                      <a:cubicBezTo>
                        <a:pt x="44" y="50"/>
                        <a:pt x="45" y="52"/>
                        <a:pt x="48" y="54"/>
                      </a:cubicBezTo>
                      <a:cubicBezTo>
                        <a:pt x="55" y="60"/>
                        <a:pt x="55" y="66"/>
                        <a:pt x="48" y="71"/>
                      </a:cubicBezTo>
                      <a:cubicBezTo>
                        <a:pt x="45" y="72"/>
                        <a:pt x="44" y="74"/>
                        <a:pt x="44" y="77"/>
                      </a:cubicBezTo>
                      <a:cubicBezTo>
                        <a:pt x="45" y="88"/>
                        <a:pt x="44" y="99"/>
                        <a:pt x="44" y="110"/>
                      </a:cubicBezTo>
                      <a:cubicBezTo>
                        <a:pt x="44" y="112"/>
                        <a:pt x="45" y="113"/>
                        <a:pt x="44" y="114"/>
                      </a:cubicBezTo>
                      <a:cubicBezTo>
                        <a:pt x="43" y="116"/>
                        <a:pt x="42" y="120"/>
                        <a:pt x="41" y="120"/>
                      </a:cubicBezTo>
                      <a:cubicBezTo>
                        <a:pt x="38" y="120"/>
                        <a:pt x="34" y="120"/>
                        <a:pt x="32" y="118"/>
                      </a:cubicBezTo>
                      <a:cubicBezTo>
                        <a:pt x="25" y="109"/>
                        <a:pt x="19" y="100"/>
                        <a:pt x="13" y="91"/>
                      </a:cubicBezTo>
                      <a:cubicBezTo>
                        <a:pt x="12" y="90"/>
                        <a:pt x="12" y="90"/>
                        <a:pt x="12" y="89"/>
                      </a:cubicBezTo>
                      <a:cubicBezTo>
                        <a:pt x="11" y="89"/>
                        <a:pt x="11" y="89"/>
                        <a:pt x="11" y="89"/>
                      </a:cubicBezTo>
                      <a:close/>
                      <a:moveTo>
                        <a:pt x="24" y="76"/>
                      </a:moveTo>
                      <a:cubicBezTo>
                        <a:pt x="23" y="75"/>
                        <a:pt x="23" y="75"/>
                        <a:pt x="23" y="74"/>
                      </a:cubicBezTo>
                      <a:cubicBezTo>
                        <a:pt x="24" y="73"/>
                        <a:pt x="26" y="72"/>
                        <a:pt x="27" y="71"/>
                      </a:cubicBezTo>
                      <a:cubicBezTo>
                        <a:pt x="29" y="70"/>
                        <a:pt x="31" y="69"/>
                        <a:pt x="33" y="67"/>
                      </a:cubicBezTo>
                      <a:cubicBezTo>
                        <a:pt x="35" y="66"/>
                        <a:pt x="35" y="63"/>
                        <a:pt x="32" y="63"/>
                      </a:cubicBezTo>
                      <a:cubicBezTo>
                        <a:pt x="27" y="61"/>
                        <a:pt x="24" y="58"/>
                        <a:pt x="22" y="52"/>
                      </a:cubicBezTo>
                      <a:cubicBezTo>
                        <a:pt x="17" y="65"/>
                        <a:pt x="13" y="77"/>
                        <a:pt x="18" y="89"/>
                      </a:cubicBezTo>
                      <a:cubicBezTo>
                        <a:pt x="21" y="97"/>
                        <a:pt x="27" y="101"/>
                        <a:pt x="33" y="107"/>
                      </a:cubicBezTo>
                      <a:cubicBezTo>
                        <a:pt x="34" y="97"/>
                        <a:pt x="34" y="87"/>
                        <a:pt x="35" y="77"/>
                      </a:cubicBezTo>
                      <a:cubicBezTo>
                        <a:pt x="35" y="77"/>
                        <a:pt x="32" y="75"/>
                        <a:pt x="31" y="75"/>
                      </a:cubicBezTo>
                      <a:cubicBezTo>
                        <a:pt x="29" y="75"/>
                        <a:pt x="26" y="76"/>
                        <a:pt x="24"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0" name="组合 19"/>
              <p:cNvGrpSpPr/>
              <p:nvPr/>
            </p:nvGrpSpPr>
            <p:grpSpPr>
              <a:xfrm>
                <a:off x="10268702" y="2216649"/>
                <a:ext cx="355220" cy="448646"/>
                <a:chOff x="6108700" y="2066926"/>
                <a:chExt cx="549275" cy="693738"/>
              </a:xfrm>
              <a:grpFill/>
            </p:grpSpPr>
            <p:sp>
              <p:nvSpPr>
                <p:cNvPr id="28" name="Freeform 13"/>
                <p:cNvSpPr>
                  <a:spLocks noEditPoints="1"/>
                </p:cNvSpPr>
                <p:nvPr/>
              </p:nvSpPr>
              <p:spPr bwMode="auto">
                <a:xfrm>
                  <a:off x="6108700" y="2066926"/>
                  <a:ext cx="549275" cy="655638"/>
                </a:xfrm>
                <a:custGeom>
                  <a:avLst/>
                  <a:gdLst>
                    <a:gd name="T0" fmla="*/ 54 w 128"/>
                    <a:gd name="T1" fmla="*/ 76 h 154"/>
                    <a:gd name="T2" fmla="*/ 66 w 128"/>
                    <a:gd name="T3" fmla="*/ 53 h 154"/>
                    <a:gd name="T4" fmla="*/ 49 w 128"/>
                    <a:gd name="T5" fmla="*/ 47 h 154"/>
                    <a:gd name="T6" fmla="*/ 64 w 128"/>
                    <a:gd name="T7" fmla="*/ 44 h 154"/>
                    <a:gd name="T8" fmla="*/ 83 w 128"/>
                    <a:gd name="T9" fmla="*/ 6 h 154"/>
                    <a:gd name="T10" fmla="*/ 91 w 128"/>
                    <a:gd name="T11" fmla="*/ 11 h 154"/>
                    <a:gd name="T12" fmla="*/ 96 w 128"/>
                    <a:gd name="T13" fmla="*/ 36 h 154"/>
                    <a:gd name="T14" fmla="*/ 106 w 128"/>
                    <a:gd name="T15" fmla="*/ 41 h 154"/>
                    <a:gd name="T16" fmla="*/ 82 w 128"/>
                    <a:gd name="T17" fmla="*/ 50 h 154"/>
                    <a:gd name="T18" fmla="*/ 71 w 128"/>
                    <a:gd name="T19" fmla="*/ 65 h 154"/>
                    <a:gd name="T20" fmla="*/ 110 w 128"/>
                    <a:gd name="T21" fmla="*/ 74 h 154"/>
                    <a:gd name="T22" fmla="*/ 101 w 128"/>
                    <a:gd name="T23" fmla="*/ 87 h 154"/>
                    <a:gd name="T24" fmla="*/ 111 w 128"/>
                    <a:gd name="T25" fmla="*/ 98 h 154"/>
                    <a:gd name="T26" fmla="*/ 92 w 128"/>
                    <a:gd name="T27" fmla="*/ 104 h 154"/>
                    <a:gd name="T28" fmla="*/ 86 w 128"/>
                    <a:gd name="T29" fmla="*/ 116 h 154"/>
                    <a:gd name="T30" fmla="*/ 124 w 128"/>
                    <a:gd name="T31" fmla="*/ 112 h 154"/>
                    <a:gd name="T32" fmla="*/ 120 w 128"/>
                    <a:gd name="T33" fmla="*/ 122 h 154"/>
                    <a:gd name="T34" fmla="*/ 111 w 128"/>
                    <a:gd name="T35" fmla="*/ 144 h 154"/>
                    <a:gd name="T36" fmla="*/ 105 w 128"/>
                    <a:gd name="T37" fmla="*/ 153 h 154"/>
                    <a:gd name="T38" fmla="*/ 55 w 128"/>
                    <a:gd name="T39" fmla="*/ 129 h 154"/>
                    <a:gd name="T40" fmla="*/ 53 w 128"/>
                    <a:gd name="T41" fmla="*/ 121 h 154"/>
                    <a:gd name="T42" fmla="*/ 61 w 128"/>
                    <a:gd name="T43" fmla="*/ 125 h 154"/>
                    <a:gd name="T44" fmla="*/ 94 w 128"/>
                    <a:gd name="T45" fmla="*/ 140 h 154"/>
                    <a:gd name="T46" fmla="*/ 85 w 128"/>
                    <a:gd name="T47" fmla="*/ 127 h 154"/>
                    <a:gd name="T48" fmla="*/ 71 w 128"/>
                    <a:gd name="T49" fmla="*/ 108 h 154"/>
                    <a:gd name="T50" fmla="*/ 52 w 128"/>
                    <a:gd name="T51" fmla="*/ 113 h 154"/>
                    <a:gd name="T52" fmla="*/ 38 w 128"/>
                    <a:gd name="T53" fmla="*/ 97 h 154"/>
                    <a:gd name="T54" fmla="*/ 51 w 128"/>
                    <a:gd name="T55" fmla="*/ 97 h 154"/>
                    <a:gd name="T56" fmla="*/ 34 w 128"/>
                    <a:gd name="T57" fmla="*/ 93 h 154"/>
                    <a:gd name="T58" fmla="*/ 35 w 128"/>
                    <a:gd name="T59" fmla="*/ 105 h 154"/>
                    <a:gd name="T60" fmla="*/ 26 w 128"/>
                    <a:gd name="T61" fmla="*/ 154 h 154"/>
                    <a:gd name="T62" fmla="*/ 20 w 128"/>
                    <a:gd name="T63" fmla="*/ 118 h 154"/>
                    <a:gd name="T64" fmla="*/ 0 w 128"/>
                    <a:gd name="T65" fmla="*/ 103 h 154"/>
                    <a:gd name="T66" fmla="*/ 19 w 128"/>
                    <a:gd name="T67" fmla="*/ 72 h 154"/>
                    <a:gd name="T68" fmla="*/ 25 w 128"/>
                    <a:gd name="T69" fmla="*/ 51 h 154"/>
                    <a:gd name="T70" fmla="*/ 39 w 128"/>
                    <a:gd name="T71" fmla="*/ 14 h 154"/>
                    <a:gd name="T72" fmla="*/ 51 w 128"/>
                    <a:gd name="T73" fmla="*/ 24 h 154"/>
                    <a:gd name="T74" fmla="*/ 39 w 128"/>
                    <a:gd name="T75" fmla="*/ 44 h 154"/>
                    <a:gd name="T76" fmla="*/ 48 w 128"/>
                    <a:gd name="T77" fmla="*/ 73 h 154"/>
                    <a:gd name="T78" fmla="*/ 81 w 128"/>
                    <a:gd name="T79" fmla="*/ 90 h 154"/>
                    <a:gd name="T80" fmla="*/ 92 w 128"/>
                    <a:gd name="T81" fmla="*/ 71 h 154"/>
                    <a:gd name="T82" fmla="*/ 81 w 128"/>
                    <a:gd name="T83" fmla="*/ 80 h 154"/>
                    <a:gd name="T84" fmla="*/ 76 w 128"/>
                    <a:gd name="T85" fmla="*/ 73 h 154"/>
                    <a:gd name="T86" fmla="*/ 67 w 128"/>
                    <a:gd name="T87" fmla="*/ 79 h 154"/>
                    <a:gd name="T88" fmla="*/ 76 w 128"/>
                    <a:gd name="T89" fmla="*/ 73 h 154"/>
                    <a:gd name="T90" fmla="*/ 56 w 128"/>
                    <a:gd name="T91" fmla="*/ 88 h 154"/>
                    <a:gd name="T92" fmla="*/ 63 w 128"/>
                    <a:gd name="T93" fmla="*/ 81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8" h="154">
                      <a:moveTo>
                        <a:pt x="48" y="73"/>
                      </a:moveTo>
                      <a:cubicBezTo>
                        <a:pt x="50" y="74"/>
                        <a:pt x="52" y="75"/>
                        <a:pt x="54" y="76"/>
                      </a:cubicBezTo>
                      <a:cubicBezTo>
                        <a:pt x="57" y="74"/>
                        <a:pt x="60" y="72"/>
                        <a:pt x="63" y="70"/>
                      </a:cubicBezTo>
                      <a:cubicBezTo>
                        <a:pt x="58" y="63"/>
                        <a:pt x="65" y="59"/>
                        <a:pt x="66" y="53"/>
                      </a:cubicBezTo>
                      <a:cubicBezTo>
                        <a:pt x="63" y="53"/>
                        <a:pt x="59" y="53"/>
                        <a:pt x="56" y="52"/>
                      </a:cubicBezTo>
                      <a:cubicBezTo>
                        <a:pt x="54" y="51"/>
                        <a:pt x="51" y="49"/>
                        <a:pt x="49" y="47"/>
                      </a:cubicBezTo>
                      <a:cubicBezTo>
                        <a:pt x="49" y="46"/>
                        <a:pt x="50" y="46"/>
                        <a:pt x="50" y="46"/>
                      </a:cubicBezTo>
                      <a:cubicBezTo>
                        <a:pt x="55" y="45"/>
                        <a:pt x="59" y="45"/>
                        <a:pt x="64" y="44"/>
                      </a:cubicBezTo>
                      <a:cubicBezTo>
                        <a:pt x="68" y="44"/>
                        <a:pt x="70" y="42"/>
                        <a:pt x="71" y="38"/>
                      </a:cubicBezTo>
                      <a:cubicBezTo>
                        <a:pt x="75" y="27"/>
                        <a:pt x="79" y="16"/>
                        <a:pt x="83" y="6"/>
                      </a:cubicBezTo>
                      <a:cubicBezTo>
                        <a:pt x="84" y="3"/>
                        <a:pt x="84" y="0"/>
                        <a:pt x="88" y="2"/>
                      </a:cubicBezTo>
                      <a:cubicBezTo>
                        <a:pt x="92" y="4"/>
                        <a:pt x="94" y="9"/>
                        <a:pt x="91" y="11"/>
                      </a:cubicBezTo>
                      <a:cubicBezTo>
                        <a:pt x="83" y="19"/>
                        <a:pt x="83" y="30"/>
                        <a:pt x="80" y="41"/>
                      </a:cubicBezTo>
                      <a:cubicBezTo>
                        <a:pt x="85" y="39"/>
                        <a:pt x="91" y="37"/>
                        <a:pt x="96" y="36"/>
                      </a:cubicBezTo>
                      <a:cubicBezTo>
                        <a:pt x="98" y="35"/>
                        <a:pt x="101" y="35"/>
                        <a:pt x="102" y="36"/>
                      </a:cubicBezTo>
                      <a:cubicBezTo>
                        <a:pt x="104" y="37"/>
                        <a:pt x="106" y="39"/>
                        <a:pt x="106" y="41"/>
                      </a:cubicBezTo>
                      <a:cubicBezTo>
                        <a:pt x="106" y="42"/>
                        <a:pt x="105" y="44"/>
                        <a:pt x="103" y="44"/>
                      </a:cubicBezTo>
                      <a:cubicBezTo>
                        <a:pt x="96" y="46"/>
                        <a:pt x="89" y="48"/>
                        <a:pt x="82" y="50"/>
                      </a:cubicBezTo>
                      <a:cubicBezTo>
                        <a:pt x="78" y="50"/>
                        <a:pt x="77" y="51"/>
                        <a:pt x="76" y="54"/>
                      </a:cubicBezTo>
                      <a:cubicBezTo>
                        <a:pt x="74" y="58"/>
                        <a:pt x="73" y="61"/>
                        <a:pt x="71" y="65"/>
                      </a:cubicBezTo>
                      <a:cubicBezTo>
                        <a:pt x="82" y="63"/>
                        <a:pt x="92" y="62"/>
                        <a:pt x="102" y="66"/>
                      </a:cubicBezTo>
                      <a:cubicBezTo>
                        <a:pt x="106" y="67"/>
                        <a:pt x="110" y="69"/>
                        <a:pt x="110" y="74"/>
                      </a:cubicBezTo>
                      <a:cubicBezTo>
                        <a:pt x="111" y="79"/>
                        <a:pt x="109" y="83"/>
                        <a:pt x="104" y="85"/>
                      </a:cubicBezTo>
                      <a:cubicBezTo>
                        <a:pt x="103" y="85"/>
                        <a:pt x="102" y="86"/>
                        <a:pt x="101" y="87"/>
                      </a:cubicBezTo>
                      <a:cubicBezTo>
                        <a:pt x="103" y="88"/>
                        <a:pt x="105" y="88"/>
                        <a:pt x="106" y="89"/>
                      </a:cubicBezTo>
                      <a:cubicBezTo>
                        <a:pt x="110" y="91"/>
                        <a:pt x="112" y="94"/>
                        <a:pt x="111" y="98"/>
                      </a:cubicBezTo>
                      <a:cubicBezTo>
                        <a:pt x="110" y="102"/>
                        <a:pt x="107" y="103"/>
                        <a:pt x="104" y="103"/>
                      </a:cubicBezTo>
                      <a:cubicBezTo>
                        <a:pt x="100" y="103"/>
                        <a:pt x="96" y="104"/>
                        <a:pt x="92" y="104"/>
                      </a:cubicBezTo>
                      <a:cubicBezTo>
                        <a:pt x="86" y="105"/>
                        <a:pt x="81" y="111"/>
                        <a:pt x="82" y="117"/>
                      </a:cubicBezTo>
                      <a:cubicBezTo>
                        <a:pt x="83" y="117"/>
                        <a:pt x="85" y="117"/>
                        <a:pt x="86" y="116"/>
                      </a:cubicBezTo>
                      <a:cubicBezTo>
                        <a:pt x="95" y="111"/>
                        <a:pt x="104" y="109"/>
                        <a:pt x="114" y="109"/>
                      </a:cubicBezTo>
                      <a:cubicBezTo>
                        <a:pt x="118" y="110"/>
                        <a:pt x="121" y="111"/>
                        <a:pt x="124" y="112"/>
                      </a:cubicBezTo>
                      <a:cubicBezTo>
                        <a:pt x="128" y="114"/>
                        <a:pt x="128" y="117"/>
                        <a:pt x="126" y="120"/>
                      </a:cubicBezTo>
                      <a:cubicBezTo>
                        <a:pt x="125" y="123"/>
                        <a:pt x="122" y="123"/>
                        <a:pt x="120" y="122"/>
                      </a:cubicBezTo>
                      <a:cubicBezTo>
                        <a:pt x="111" y="118"/>
                        <a:pt x="104" y="120"/>
                        <a:pt x="97" y="123"/>
                      </a:cubicBezTo>
                      <a:cubicBezTo>
                        <a:pt x="101" y="130"/>
                        <a:pt x="106" y="137"/>
                        <a:pt x="111" y="144"/>
                      </a:cubicBezTo>
                      <a:cubicBezTo>
                        <a:pt x="112" y="146"/>
                        <a:pt x="112" y="150"/>
                        <a:pt x="111" y="152"/>
                      </a:cubicBezTo>
                      <a:cubicBezTo>
                        <a:pt x="111" y="153"/>
                        <a:pt x="107" y="153"/>
                        <a:pt x="105" y="153"/>
                      </a:cubicBezTo>
                      <a:cubicBezTo>
                        <a:pt x="91" y="150"/>
                        <a:pt x="77" y="146"/>
                        <a:pt x="66" y="138"/>
                      </a:cubicBezTo>
                      <a:cubicBezTo>
                        <a:pt x="62" y="135"/>
                        <a:pt x="59" y="132"/>
                        <a:pt x="55" y="129"/>
                      </a:cubicBezTo>
                      <a:cubicBezTo>
                        <a:pt x="54" y="128"/>
                        <a:pt x="53" y="127"/>
                        <a:pt x="53" y="126"/>
                      </a:cubicBezTo>
                      <a:cubicBezTo>
                        <a:pt x="53" y="124"/>
                        <a:pt x="53" y="122"/>
                        <a:pt x="53" y="121"/>
                      </a:cubicBezTo>
                      <a:cubicBezTo>
                        <a:pt x="55" y="121"/>
                        <a:pt x="57" y="121"/>
                        <a:pt x="58" y="121"/>
                      </a:cubicBezTo>
                      <a:cubicBezTo>
                        <a:pt x="59" y="122"/>
                        <a:pt x="60" y="123"/>
                        <a:pt x="61" y="125"/>
                      </a:cubicBezTo>
                      <a:cubicBezTo>
                        <a:pt x="70" y="134"/>
                        <a:pt x="80" y="139"/>
                        <a:pt x="92" y="140"/>
                      </a:cubicBezTo>
                      <a:cubicBezTo>
                        <a:pt x="93" y="140"/>
                        <a:pt x="93" y="140"/>
                        <a:pt x="94" y="140"/>
                      </a:cubicBezTo>
                      <a:cubicBezTo>
                        <a:pt x="92" y="136"/>
                        <a:pt x="90" y="132"/>
                        <a:pt x="88" y="128"/>
                      </a:cubicBezTo>
                      <a:cubicBezTo>
                        <a:pt x="88" y="128"/>
                        <a:pt x="86" y="127"/>
                        <a:pt x="85" y="127"/>
                      </a:cubicBezTo>
                      <a:cubicBezTo>
                        <a:pt x="71" y="126"/>
                        <a:pt x="70" y="124"/>
                        <a:pt x="71" y="111"/>
                      </a:cubicBezTo>
                      <a:cubicBezTo>
                        <a:pt x="71" y="110"/>
                        <a:pt x="71" y="109"/>
                        <a:pt x="71" y="108"/>
                      </a:cubicBezTo>
                      <a:cubicBezTo>
                        <a:pt x="68" y="109"/>
                        <a:pt x="65" y="109"/>
                        <a:pt x="62" y="110"/>
                      </a:cubicBezTo>
                      <a:cubicBezTo>
                        <a:pt x="59" y="111"/>
                        <a:pt x="55" y="112"/>
                        <a:pt x="52" y="113"/>
                      </a:cubicBezTo>
                      <a:cubicBezTo>
                        <a:pt x="48" y="114"/>
                        <a:pt x="44" y="115"/>
                        <a:pt x="41" y="111"/>
                      </a:cubicBezTo>
                      <a:cubicBezTo>
                        <a:pt x="37" y="107"/>
                        <a:pt x="37" y="102"/>
                        <a:pt x="38" y="97"/>
                      </a:cubicBezTo>
                      <a:cubicBezTo>
                        <a:pt x="38" y="96"/>
                        <a:pt x="40" y="96"/>
                        <a:pt x="42" y="96"/>
                      </a:cubicBezTo>
                      <a:cubicBezTo>
                        <a:pt x="45" y="96"/>
                        <a:pt x="48" y="96"/>
                        <a:pt x="51" y="97"/>
                      </a:cubicBezTo>
                      <a:cubicBezTo>
                        <a:pt x="48" y="90"/>
                        <a:pt x="46" y="84"/>
                        <a:pt x="43" y="78"/>
                      </a:cubicBezTo>
                      <a:cubicBezTo>
                        <a:pt x="40" y="83"/>
                        <a:pt x="37" y="88"/>
                        <a:pt x="34" y="93"/>
                      </a:cubicBezTo>
                      <a:cubicBezTo>
                        <a:pt x="33" y="94"/>
                        <a:pt x="33" y="96"/>
                        <a:pt x="34" y="98"/>
                      </a:cubicBezTo>
                      <a:cubicBezTo>
                        <a:pt x="34" y="100"/>
                        <a:pt x="35" y="103"/>
                        <a:pt x="35" y="105"/>
                      </a:cubicBezTo>
                      <a:cubicBezTo>
                        <a:pt x="32" y="121"/>
                        <a:pt x="29" y="136"/>
                        <a:pt x="27" y="151"/>
                      </a:cubicBezTo>
                      <a:cubicBezTo>
                        <a:pt x="26" y="152"/>
                        <a:pt x="26" y="153"/>
                        <a:pt x="26" y="154"/>
                      </a:cubicBezTo>
                      <a:cubicBezTo>
                        <a:pt x="17" y="153"/>
                        <a:pt x="14" y="149"/>
                        <a:pt x="15" y="141"/>
                      </a:cubicBezTo>
                      <a:cubicBezTo>
                        <a:pt x="17" y="134"/>
                        <a:pt x="18" y="126"/>
                        <a:pt x="20" y="118"/>
                      </a:cubicBezTo>
                      <a:cubicBezTo>
                        <a:pt x="15" y="123"/>
                        <a:pt x="12" y="122"/>
                        <a:pt x="7" y="118"/>
                      </a:cubicBezTo>
                      <a:cubicBezTo>
                        <a:pt x="3" y="114"/>
                        <a:pt x="0" y="109"/>
                        <a:pt x="0" y="103"/>
                      </a:cubicBezTo>
                      <a:cubicBezTo>
                        <a:pt x="0" y="102"/>
                        <a:pt x="1" y="101"/>
                        <a:pt x="1" y="100"/>
                      </a:cubicBezTo>
                      <a:cubicBezTo>
                        <a:pt x="7" y="91"/>
                        <a:pt x="14" y="82"/>
                        <a:pt x="19" y="72"/>
                      </a:cubicBezTo>
                      <a:cubicBezTo>
                        <a:pt x="22" y="67"/>
                        <a:pt x="24" y="61"/>
                        <a:pt x="26" y="55"/>
                      </a:cubicBezTo>
                      <a:cubicBezTo>
                        <a:pt x="27" y="54"/>
                        <a:pt x="25" y="53"/>
                        <a:pt x="25" y="51"/>
                      </a:cubicBezTo>
                      <a:cubicBezTo>
                        <a:pt x="18" y="43"/>
                        <a:pt x="18" y="39"/>
                        <a:pt x="23" y="30"/>
                      </a:cubicBezTo>
                      <a:cubicBezTo>
                        <a:pt x="27" y="23"/>
                        <a:pt x="32" y="17"/>
                        <a:pt x="39" y="14"/>
                      </a:cubicBezTo>
                      <a:cubicBezTo>
                        <a:pt x="45" y="11"/>
                        <a:pt x="50" y="12"/>
                        <a:pt x="53" y="16"/>
                      </a:cubicBezTo>
                      <a:cubicBezTo>
                        <a:pt x="56" y="20"/>
                        <a:pt x="56" y="22"/>
                        <a:pt x="51" y="24"/>
                      </a:cubicBezTo>
                      <a:cubicBezTo>
                        <a:pt x="44" y="26"/>
                        <a:pt x="41" y="31"/>
                        <a:pt x="37" y="36"/>
                      </a:cubicBezTo>
                      <a:cubicBezTo>
                        <a:pt x="36" y="39"/>
                        <a:pt x="36" y="42"/>
                        <a:pt x="39" y="44"/>
                      </a:cubicBezTo>
                      <a:cubicBezTo>
                        <a:pt x="41" y="45"/>
                        <a:pt x="42" y="47"/>
                        <a:pt x="43" y="48"/>
                      </a:cubicBezTo>
                      <a:cubicBezTo>
                        <a:pt x="52" y="58"/>
                        <a:pt x="54" y="62"/>
                        <a:pt x="48" y="73"/>
                      </a:cubicBezTo>
                      <a:close/>
                      <a:moveTo>
                        <a:pt x="79" y="89"/>
                      </a:moveTo>
                      <a:cubicBezTo>
                        <a:pt x="80" y="89"/>
                        <a:pt x="80" y="90"/>
                        <a:pt x="81" y="90"/>
                      </a:cubicBezTo>
                      <a:cubicBezTo>
                        <a:pt x="85" y="86"/>
                        <a:pt x="90" y="81"/>
                        <a:pt x="95" y="76"/>
                      </a:cubicBezTo>
                      <a:cubicBezTo>
                        <a:pt x="97" y="73"/>
                        <a:pt x="95" y="71"/>
                        <a:pt x="92" y="71"/>
                      </a:cubicBezTo>
                      <a:cubicBezTo>
                        <a:pt x="88" y="71"/>
                        <a:pt x="85" y="71"/>
                        <a:pt x="81" y="71"/>
                      </a:cubicBezTo>
                      <a:cubicBezTo>
                        <a:pt x="81" y="75"/>
                        <a:pt x="81" y="77"/>
                        <a:pt x="81" y="80"/>
                      </a:cubicBezTo>
                      <a:cubicBezTo>
                        <a:pt x="81" y="83"/>
                        <a:pt x="80" y="86"/>
                        <a:pt x="79" y="89"/>
                      </a:cubicBezTo>
                      <a:close/>
                      <a:moveTo>
                        <a:pt x="76" y="73"/>
                      </a:moveTo>
                      <a:cubicBezTo>
                        <a:pt x="73" y="74"/>
                        <a:pt x="71" y="75"/>
                        <a:pt x="69" y="77"/>
                      </a:cubicBezTo>
                      <a:cubicBezTo>
                        <a:pt x="68" y="77"/>
                        <a:pt x="67" y="78"/>
                        <a:pt x="67" y="79"/>
                      </a:cubicBezTo>
                      <a:cubicBezTo>
                        <a:pt x="67" y="84"/>
                        <a:pt x="68" y="88"/>
                        <a:pt x="68" y="92"/>
                      </a:cubicBezTo>
                      <a:cubicBezTo>
                        <a:pt x="74" y="91"/>
                        <a:pt x="77" y="83"/>
                        <a:pt x="76" y="73"/>
                      </a:cubicBezTo>
                      <a:close/>
                      <a:moveTo>
                        <a:pt x="63" y="81"/>
                      </a:moveTo>
                      <a:cubicBezTo>
                        <a:pt x="55" y="84"/>
                        <a:pt x="54" y="85"/>
                        <a:pt x="56" y="88"/>
                      </a:cubicBezTo>
                      <a:cubicBezTo>
                        <a:pt x="58" y="94"/>
                        <a:pt x="60" y="95"/>
                        <a:pt x="65" y="93"/>
                      </a:cubicBezTo>
                      <a:cubicBezTo>
                        <a:pt x="64" y="89"/>
                        <a:pt x="63" y="85"/>
                        <a:pt x="63"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14"/>
                <p:cNvSpPr/>
                <p:nvPr/>
              </p:nvSpPr>
              <p:spPr bwMode="auto">
                <a:xfrm>
                  <a:off x="6259513" y="2578101"/>
                  <a:ext cx="68263" cy="182563"/>
                </a:xfrm>
                <a:custGeom>
                  <a:avLst/>
                  <a:gdLst>
                    <a:gd name="T0" fmla="*/ 9 w 16"/>
                    <a:gd name="T1" fmla="*/ 0 h 43"/>
                    <a:gd name="T2" fmla="*/ 15 w 16"/>
                    <a:gd name="T3" fmla="*/ 11 h 43"/>
                    <a:gd name="T4" fmla="*/ 9 w 16"/>
                    <a:gd name="T5" fmla="*/ 43 h 43"/>
                    <a:gd name="T6" fmla="*/ 2 w 16"/>
                    <a:gd name="T7" fmla="*/ 39 h 43"/>
                    <a:gd name="T8" fmla="*/ 0 w 16"/>
                    <a:gd name="T9" fmla="*/ 35 h 43"/>
                    <a:gd name="T10" fmla="*/ 9 w 16"/>
                    <a:gd name="T11" fmla="*/ 0 h 43"/>
                  </a:gdLst>
                  <a:ahLst/>
                  <a:cxnLst>
                    <a:cxn ang="0">
                      <a:pos x="T0" y="T1"/>
                    </a:cxn>
                    <a:cxn ang="0">
                      <a:pos x="T2" y="T3"/>
                    </a:cxn>
                    <a:cxn ang="0">
                      <a:pos x="T4" y="T5"/>
                    </a:cxn>
                    <a:cxn ang="0">
                      <a:pos x="T6" y="T7"/>
                    </a:cxn>
                    <a:cxn ang="0">
                      <a:pos x="T8" y="T9"/>
                    </a:cxn>
                    <a:cxn ang="0">
                      <a:pos x="T10" y="T11"/>
                    </a:cxn>
                  </a:cxnLst>
                  <a:rect l="0" t="0" r="r" b="b"/>
                  <a:pathLst>
                    <a:path w="16" h="43">
                      <a:moveTo>
                        <a:pt x="9" y="0"/>
                      </a:moveTo>
                      <a:cubicBezTo>
                        <a:pt x="15" y="3"/>
                        <a:pt x="16" y="6"/>
                        <a:pt x="15" y="11"/>
                      </a:cubicBezTo>
                      <a:cubicBezTo>
                        <a:pt x="12" y="21"/>
                        <a:pt x="11" y="32"/>
                        <a:pt x="9" y="43"/>
                      </a:cubicBezTo>
                      <a:cubicBezTo>
                        <a:pt x="6" y="41"/>
                        <a:pt x="4" y="40"/>
                        <a:pt x="2" y="39"/>
                      </a:cubicBezTo>
                      <a:cubicBezTo>
                        <a:pt x="1" y="38"/>
                        <a:pt x="0" y="37"/>
                        <a:pt x="0" y="35"/>
                      </a:cubicBezTo>
                      <a:cubicBezTo>
                        <a:pt x="3" y="24"/>
                        <a:pt x="6" y="12"/>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1" name="组合 20"/>
              <p:cNvGrpSpPr/>
              <p:nvPr/>
            </p:nvGrpSpPr>
            <p:grpSpPr>
              <a:xfrm>
                <a:off x="10332867" y="2868571"/>
                <a:ext cx="238182" cy="205330"/>
                <a:chOff x="6186488" y="2930526"/>
                <a:chExt cx="368300" cy="317500"/>
              </a:xfrm>
              <a:grpFill/>
            </p:grpSpPr>
            <p:sp>
              <p:nvSpPr>
                <p:cNvPr id="25" name="Freeform 18"/>
                <p:cNvSpPr/>
                <p:nvPr/>
              </p:nvSpPr>
              <p:spPr bwMode="auto">
                <a:xfrm>
                  <a:off x="6310313" y="2930526"/>
                  <a:ext cx="244475" cy="317500"/>
                </a:xfrm>
                <a:custGeom>
                  <a:avLst/>
                  <a:gdLst>
                    <a:gd name="T0" fmla="*/ 49 w 57"/>
                    <a:gd name="T1" fmla="*/ 74 h 75"/>
                    <a:gd name="T2" fmla="*/ 40 w 57"/>
                    <a:gd name="T3" fmla="*/ 67 h 75"/>
                    <a:gd name="T4" fmla="*/ 33 w 57"/>
                    <a:gd name="T5" fmla="*/ 48 h 75"/>
                    <a:gd name="T6" fmla="*/ 27 w 57"/>
                    <a:gd name="T7" fmla="*/ 46 h 75"/>
                    <a:gd name="T8" fmla="*/ 11 w 57"/>
                    <a:gd name="T9" fmla="*/ 60 h 75"/>
                    <a:gd name="T10" fmla="*/ 5 w 57"/>
                    <a:gd name="T11" fmla="*/ 60 h 75"/>
                    <a:gd name="T12" fmla="*/ 6 w 57"/>
                    <a:gd name="T13" fmla="*/ 46 h 75"/>
                    <a:gd name="T14" fmla="*/ 27 w 57"/>
                    <a:gd name="T15" fmla="*/ 26 h 75"/>
                    <a:gd name="T16" fmla="*/ 40 w 57"/>
                    <a:gd name="T17" fmla="*/ 10 h 75"/>
                    <a:gd name="T18" fmla="*/ 41 w 57"/>
                    <a:gd name="T19" fmla="*/ 6 h 75"/>
                    <a:gd name="T20" fmla="*/ 45 w 57"/>
                    <a:gd name="T21" fmla="*/ 0 h 75"/>
                    <a:gd name="T22" fmla="*/ 53 w 57"/>
                    <a:gd name="T23" fmla="*/ 3 h 75"/>
                    <a:gd name="T24" fmla="*/ 53 w 57"/>
                    <a:gd name="T25" fmla="*/ 20 h 75"/>
                    <a:gd name="T26" fmla="*/ 37 w 57"/>
                    <a:gd name="T27" fmla="*/ 38 h 75"/>
                    <a:gd name="T28" fmla="*/ 49 w 57"/>
                    <a:gd name="T29" fmla="*/ 74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 h="75">
                      <a:moveTo>
                        <a:pt x="49" y="74"/>
                      </a:moveTo>
                      <a:cubicBezTo>
                        <a:pt x="43" y="75"/>
                        <a:pt x="41" y="72"/>
                        <a:pt x="40" y="67"/>
                      </a:cubicBezTo>
                      <a:cubicBezTo>
                        <a:pt x="38" y="61"/>
                        <a:pt x="35" y="54"/>
                        <a:pt x="33" y="48"/>
                      </a:cubicBezTo>
                      <a:cubicBezTo>
                        <a:pt x="32" y="45"/>
                        <a:pt x="30" y="44"/>
                        <a:pt x="27" y="46"/>
                      </a:cubicBezTo>
                      <a:cubicBezTo>
                        <a:pt x="22" y="51"/>
                        <a:pt x="16" y="55"/>
                        <a:pt x="11" y="60"/>
                      </a:cubicBezTo>
                      <a:cubicBezTo>
                        <a:pt x="8" y="63"/>
                        <a:pt x="7" y="62"/>
                        <a:pt x="5" y="60"/>
                      </a:cubicBezTo>
                      <a:cubicBezTo>
                        <a:pt x="0" y="54"/>
                        <a:pt x="0" y="51"/>
                        <a:pt x="6" y="46"/>
                      </a:cubicBezTo>
                      <a:cubicBezTo>
                        <a:pt x="13" y="39"/>
                        <a:pt x="20" y="33"/>
                        <a:pt x="27" y="26"/>
                      </a:cubicBezTo>
                      <a:cubicBezTo>
                        <a:pt x="32" y="21"/>
                        <a:pt x="36" y="15"/>
                        <a:pt x="40" y="10"/>
                      </a:cubicBezTo>
                      <a:cubicBezTo>
                        <a:pt x="40" y="9"/>
                        <a:pt x="41" y="7"/>
                        <a:pt x="41" y="6"/>
                      </a:cubicBezTo>
                      <a:cubicBezTo>
                        <a:pt x="40" y="3"/>
                        <a:pt x="42" y="0"/>
                        <a:pt x="45" y="0"/>
                      </a:cubicBezTo>
                      <a:cubicBezTo>
                        <a:pt x="48" y="0"/>
                        <a:pt x="51" y="1"/>
                        <a:pt x="53" y="3"/>
                      </a:cubicBezTo>
                      <a:cubicBezTo>
                        <a:pt x="57" y="6"/>
                        <a:pt x="57" y="16"/>
                        <a:pt x="53" y="20"/>
                      </a:cubicBezTo>
                      <a:cubicBezTo>
                        <a:pt x="48" y="26"/>
                        <a:pt x="42" y="32"/>
                        <a:pt x="37" y="38"/>
                      </a:cubicBezTo>
                      <a:cubicBezTo>
                        <a:pt x="44" y="49"/>
                        <a:pt x="49" y="61"/>
                        <a:pt x="49"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19"/>
                <p:cNvSpPr/>
                <p:nvPr/>
              </p:nvSpPr>
              <p:spPr bwMode="auto">
                <a:xfrm>
                  <a:off x="6186488" y="3009901"/>
                  <a:ext cx="123825" cy="234950"/>
                </a:xfrm>
                <a:custGeom>
                  <a:avLst/>
                  <a:gdLst>
                    <a:gd name="T0" fmla="*/ 12 w 29"/>
                    <a:gd name="T1" fmla="*/ 30 h 55"/>
                    <a:gd name="T2" fmla="*/ 20 w 29"/>
                    <a:gd name="T3" fmla="*/ 7 h 55"/>
                    <a:gd name="T4" fmla="*/ 25 w 29"/>
                    <a:gd name="T5" fmla="*/ 1 h 55"/>
                    <a:gd name="T6" fmla="*/ 26 w 29"/>
                    <a:gd name="T7" fmla="*/ 9 h 55"/>
                    <a:gd name="T8" fmla="*/ 16 w 29"/>
                    <a:gd name="T9" fmla="*/ 39 h 55"/>
                    <a:gd name="T10" fmla="*/ 13 w 29"/>
                    <a:gd name="T11" fmla="*/ 52 h 55"/>
                    <a:gd name="T12" fmla="*/ 7 w 29"/>
                    <a:gd name="T13" fmla="*/ 54 h 55"/>
                    <a:gd name="T14" fmla="*/ 2 w 29"/>
                    <a:gd name="T15" fmla="*/ 41 h 55"/>
                    <a:gd name="T16" fmla="*/ 3 w 29"/>
                    <a:gd name="T17" fmla="*/ 32 h 55"/>
                    <a:gd name="T18" fmla="*/ 2 w 29"/>
                    <a:gd name="T19" fmla="*/ 6 h 55"/>
                    <a:gd name="T20" fmla="*/ 6 w 29"/>
                    <a:gd name="T21" fmla="*/ 5 h 55"/>
                    <a:gd name="T22" fmla="*/ 10 w 29"/>
                    <a:gd name="T23" fmla="*/ 14 h 55"/>
                    <a:gd name="T24" fmla="*/ 11 w 29"/>
                    <a:gd name="T25" fmla="*/ 30 h 55"/>
                    <a:gd name="T26" fmla="*/ 12 w 29"/>
                    <a:gd name="T27" fmla="*/ 3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55">
                      <a:moveTo>
                        <a:pt x="12" y="30"/>
                      </a:moveTo>
                      <a:cubicBezTo>
                        <a:pt x="15" y="23"/>
                        <a:pt x="17" y="15"/>
                        <a:pt x="20" y="7"/>
                      </a:cubicBezTo>
                      <a:cubicBezTo>
                        <a:pt x="21" y="5"/>
                        <a:pt x="21" y="0"/>
                        <a:pt x="25" y="1"/>
                      </a:cubicBezTo>
                      <a:cubicBezTo>
                        <a:pt x="29" y="2"/>
                        <a:pt x="27" y="6"/>
                        <a:pt x="26" y="9"/>
                      </a:cubicBezTo>
                      <a:cubicBezTo>
                        <a:pt x="23" y="19"/>
                        <a:pt x="19" y="29"/>
                        <a:pt x="16" y="39"/>
                      </a:cubicBezTo>
                      <a:cubicBezTo>
                        <a:pt x="15" y="43"/>
                        <a:pt x="14" y="48"/>
                        <a:pt x="13" y="52"/>
                      </a:cubicBezTo>
                      <a:cubicBezTo>
                        <a:pt x="12" y="55"/>
                        <a:pt x="10" y="55"/>
                        <a:pt x="7" y="54"/>
                      </a:cubicBezTo>
                      <a:cubicBezTo>
                        <a:pt x="1" y="50"/>
                        <a:pt x="0" y="49"/>
                        <a:pt x="2" y="41"/>
                      </a:cubicBezTo>
                      <a:cubicBezTo>
                        <a:pt x="3" y="38"/>
                        <a:pt x="3" y="35"/>
                        <a:pt x="3" y="32"/>
                      </a:cubicBezTo>
                      <a:cubicBezTo>
                        <a:pt x="3" y="23"/>
                        <a:pt x="2" y="15"/>
                        <a:pt x="2" y="6"/>
                      </a:cubicBezTo>
                      <a:cubicBezTo>
                        <a:pt x="2" y="3"/>
                        <a:pt x="5" y="3"/>
                        <a:pt x="6" y="5"/>
                      </a:cubicBezTo>
                      <a:cubicBezTo>
                        <a:pt x="8" y="7"/>
                        <a:pt x="10" y="11"/>
                        <a:pt x="10" y="14"/>
                      </a:cubicBezTo>
                      <a:cubicBezTo>
                        <a:pt x="11" y="19"/>
                        <a:pt x="11" y="25"/>
                        <a:pt x="11" y="30"/>
                      </a:cubicBezTo>
                      <a:cubicBezTo>
                        <a:pt x="11" y="30"/>
                        <a:pt x="12" y="30"/>
                        <a:pt x="12"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20"/>
                <p:cNvSpPr/>
                <p:nvPr/>
              </p:nvSpPr>
              <p:spPr bwMode="auto">
                <a:xfrm>
                  <a:off x="6259513" y="2933701"/>
                  <a:ext cx="114300" cy="73025"/>
                </a:xfrm>
                <a:custGeom>
                  <a:avLst/>
                  <a:gdLst>
                    <a:gd name="T0" fmla="*/ 27 w 27"/>
                    <a:gd name="T1" fmla="*/ 1 h 17"/>
                    <a:gd name="T2" fmla="*/ 16 w 27"/>
                    <a:gd name="T3" fmla="*/ 14 h 17"/>
                    <a:gd name="T4" fmla="*/ 5 w 27"/>
                    <a:gd name="T5" fmla="*/ 13 h 17"/>
                    <a:gd name="T6" fmla="*/ 0 w 27"/>
                    <a:gd name="T7" fmla="*/ 4 h 17"/>
                    <a:gd name="T8" fmla="*/ 9 w 27"/>
                    <a:gd name="T9" fmla="*/ 2 h 17"/>
                    <a:gd name="T10" fmla="*/ 27 w 27"/>
                    <a:gd name="T11" fmla="*/ 0 h 17"/>
                    <a:gd name="T12" fmla="*/ 27 w 27"/>
                    <a:gd name="T13" fmla="*/ 1 h 17"/>
                  </a:gdLst>
                  <a:ahLst/>
                  <a:cxnLst>
                    <a:cxn ang="0">
                      <a:pos x="T0" y="T1"/>
                    </a:cxn>
                    <a:cxn ang="0">
                      <a:pos x="T2" y="T3"/>
                    </a:cxn>
                    <a:cxn ang="0">
                      <a:pos x="T4" y="T5"/>
                    </a:cxn>
                    <a:cxn ang="0">
                      <a:pos x="T6" y="T7"/>
                    </a:cxn>
                    <a:cxn ang="0">
                      <a:pos x="T8" y="T9"/>
                    </a:cxn>
                    <a:cxn ang="0">
                      <a:pos x="T10" y="T11"/>
                    </a:cxn>
                    <a:cxn ang="0">
                      <a:pos x="T12" y="T13"/>
                    </a:cxn>
                  </a:cxnLst>
                  <a:rect l="0" t="0" r="r" b="b"/>
                  <a:pathLst>
                    <a:path w="27" h="17">
                      <a:moveTo>
                        <a:pt x="27" y="1"/>
                      </a:moveTo>
                      <a:cubicBezTo>
                        <a:pt x="24" y="6"/>
                        <a:pt x="20" y="10"/>
                        <a:pt x="16" y="14"/>
                      </a:cubicBezTo>
                      <a:cubicBezTo>
                        <a:pt x="14" y="17"/>
                        <a:pt x="8" y="16"/>
                        <a:pt x="5" y="13"/>
                      </a:cubicBezTo>
                      <a:cubicBezTo>
                        <a:pt x="3" y="10"/>
                        <a:pt x="1" y="7"/>
                        <a:pt x="0" y="4"/>
                      </a:cubicBezTo>
                      <a:cubicBezTo>
                        <a:pt x="3" y="3"/>
                        <a:pt x="6" y="2"/>
                        <a:pt x="9" y="2"/>
                      </a:cubicBezTo>
                      <a:cubicBezTo>
                        <a:pt x="15" y="1"/>
                        <a:pt x="21" y="1"/>
                        <a:pt x="27" y="0"/>
                      </a:cubicBezTo>
                      <a:cubicBezTo>
                        <a:pt x="27" y="1"/>
                        <a:pt x="27" y="1"/>
                        <a:pt x="2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2" name="组合 21"/>
              <p:cNvGrpSpPr/>
              <p:nvPr/>
            </p:nvGrpSpPr>
            <p:grpSpPr>
              <a:xfrm>
                <a:off x="10232762" y="3871448"/>
                <a:ext cx="405635" cy="398340"/>
                <a:chOff x="11854992" y="1994536"/>
                <a:chExt cx="405635" cy="398340"/>
              </a:xfrm>
              <a:grpFill/>
            </p:grpSpPr>
            <p:sp>
              <p:nvSpPr>
                <p:cNvPr id="23" name="Freeform 11"/>
                <p:cNvSpPr>
                  <a:spLocks noEditPoints="1"/>
                </p:cNvSpPr>
                <p:nvPr/>
              </p:nvSpPr>
              <p:spPr bwMode="auto">
                <a:xfrm>
                  <a:off x="11976099" y="1994536"/>
                  <a:ext cx="284528" cy="398340"/>
                </a:xfrm>
                <a:custGeom>
                  <a:avLst/>
                  <a:gdLst>
                    <a:gd name="T0" fmla="*/ 29 w 72"/>
                    <a:gd name="T1" fmla="*/ 49 h 102"/>
                    <a:gd name="T2" fmla="*/ 15 w 72"/>
                    <a:gd name="T3" fmla="*/ 43 h 102"/>
                    <a:gd name="T4" fmla="*/ 10 w 72"/>
                    <a:gd name="T5" fmla="*/ 21 h 102"/>
                    <a:gd name="T6" fmla="*/ 13 w 72"/>
                    <a:gd name="T7" fmla="*/ 15 h 102"/>
                    <a:gd name="T8" fmla="*/ 19 w 72"/>
                    <a:gd name="T9" fmla="*/ 18 h 102"/>
                    <a:gd name="T10" fmla="*/ 20 w 72"/>
                    <a:gd name="T11" fmla="*/ 26 h 102"/>
                    <a:gd name="T12" fmla="*/ 35 w 72"/>
                    <a:gd name="T13" fmla="*/ 22 h 102"/>
                    <a:gd name="T14" fmla="*/ 40 w 72"/>
                    <a:gd name="T15" fmla="*/ 16 h 102"/>
                    <a:gd name="T16" fmla="*/ 43 w 72"/>
                    <a:gd name="T17" fmla="*/ 14 h 102"/>
                    <a:gd name="T18" fmla="*/ 44 w 72"/>
                    <a:gd name="T19" fmla="*/ 19 h 102"/>
                    <a:gd name="T20" fmla="*/ 43 w 72"/>
                    <a:gd name="T21" fmla="*/ 28 h 102"/>
                    <a:gd name="T22" fmla="*/ 36 w 72"/>
                    <a:gd name="T23" fmla="*/ 40 h 102"/>
                    <a:gd name="T24" fmla="*/ 37 w 72"/>
                    <a:gd name="T25" fmla="*/ 42 h 102"/>
                    <a:gd name="T26" fmla="*/ 44 w 72"/>
                    <a:gd name="T27" fmla="*/ 38 h 102"/>
                    <a:gd name="T28" fmla="*/ 56 w 72"/>
                    <a:gd name="T29" fmla="*/ 20 h 102"/>
                    <a:gd name="T30" fmla="*/ 49 w 72"/>
                    <a:gd name="T31" fmla="*/ 9 h 102"/>
                    <a:gd name="T32" fmla="*/ 28 w 72"/>
                    <a:gd name="T33" fmla="*/ 14 h 102"/>
                    <a:gd name="T34" fmla="*/ 20 w 72"/>
                    <a:gd name="T35" fmla="*/ 13 h 102"/>
                    <a:gd name="T36" fmla="*/ 22 w 72"/>
                    <a:gd name="T37" fmla="*/ 6 h 102"/>
                    <a:gd name="T38" fmla="*/ 50 w 72"/>
                    <a:gd name="T39" fmla="*/ 1 h 102"/>
                    <a:gd name="T40" fmla="*/ 68 w 72"/>
                    <a:gd name="T41" fmla="*/ 12 h 102"/>
                    <a:gd name="T42" fmla="*/ 67 w 72"/>
                    <a:gd name="T43" fmla="*/ 24 h 102"/>
                    <a:gd name="T44" fmla="*/ 49 w 72"/>
                    <a:gd name="T45" fmla="*/ 48 h 102"/>
                    <a:gd name="T46" fmla="*/ 42 w 72"/>
                    <a:gd name="T47" fmla="*/ 49 h 102"/>
                    <a:gd name="T48" fmla="*/ 37 w 72"/>
                    <a:gd name="T49" fmla="*/ 47 h 102"/>
                    <a:gd name="T50" fmla="*/ 35 w 72"/>
                    <a:gd name="T51" fmla="*/ 52 h 102"/>
                    <a:gd name="T52" fmla="*/ 41 w 72"/>
                    <a:gd name="T53" fmla="*/ 58 h 102"/>
                    <a:gd name="T54" fmla="*/ 48 w 72"/>
                    <a:gd name="T55" fmla="*/ 57 h 102"/>
                    <a:gd name="T56" fmla="*/ 53 w 72"/>
                    <a:gd name="T57" fmla="*/ 59 h 102"/>
                    <a:gd name="T58" fmla="*/ 53 w 72"/>
                    <a:gd name="T59" fmla="*/ 66 h 102"/>
                    <a:gd name="T60" fmla="*/ 48 w 72"/>
                    <a:gd name="T61" fmla="*/ 70 h 102"/>
                    <a:gd name="T62" fmla="*/ 37 w 72"/>
                    <a:gd name="T63" fmla="*/ 81 h 102"/>
                    <a:gd name="T64" fmla="*/ 45 w 72"/>
                    <a:gd name="T65" fmla="*/ 81 h 102"/>
                    <a:gd name="T66" fmla="*/ 57 w 72"/>
                    <a:gd name="T67" fmla="*/ 89 h 102"/>
                    <a:gd name="T68" fmla="*/ 51 w 72"/>
                    <a:gd name="T69" fmla="*/ 98 h 102"/>
                    <a:gd name="T70" fmla="*/ 26 w 72"/>
                    <a:gd name="T71" fmla="*/ 101 h 102"/>
                    <a:gd name="T72" fmla="*/ 17 w 72"/>
                    <a:gd name="T73" fmla="*/ 96 h 102"/>
                    <a:gd name="T74" fmla="*/ 15 w 72"/>
                    <a:gd name="T75" fmla="*/ 94 h 102"/>
                    <a:gd name="T76" fmla="*/ 19 w 72"/>
                    <a:gd name="T77" fmla="*/ 77 h 102"/>
                    <a:gd name="T78" fmla="*/ 27 w 72"/>
                    <a:gd name="T79" fmla="*/ 70 h 102"/>
                    <a:gd name="T80" fmla="*/ 27 w 72"/>
                    <a:gd name="T81" fmla="*/ 69 h 102"/>
                    <a:gd name="T82" fmla="*/ 21 w 72"/>
                    <a:gd name="T83" fmla="*/ 71 h 102"/>
                    <a:gd name="T84" fmla="*/ 9 w 72"/>
                    <a:gd name="T85" fmla="*/ 76 h 102"/>
                    <a:gd name="T86" fmla="*/ 3 w 72"/>
                    <a:gd name="T87" fmla="*/ 75 h 102"/>
                    <a:gd name="T88" fmla="*/ 4 w 72"/>
                    <a:gd name="T89" fmla="*/ 69 h 102"/>
                    <a:gd name="T90" fmla="*/ 26 w 72"/>
                    <a:gd name="T91" fmla="*/ 60 h 102"/>
                    <a:gd name="T92" fmla="*/ 28 w 72"/>
                    <a:gd name="T93" fmla="*/ 57 h 102"/>
                    <a:gd name="T94" fmla="*/ 29 w 72"/>
                    <a:gd name="T95" fmla="*/ 49 h 102"/>
                    <a:gd name="T96" fmla="*/ 34 w 72"/>
                    <a:gd name="T97" fmla="*/ 29 h 102"/>
                    <a:gd name="T98" fmla="*/ 33 w 72"/>
                    <a:gd name="T99" fmla="*/ 28 h 102"/>
                    <a:gd name="T100" fmla="*/ 26 w 72"/>
                    <a:gd name="T101" fmla="*/ 32 h 102"/>
                    <a:gd name="T102" fmla="*/ 23 w 72"/>
                    <a:gd name="T103" fmla="*/ 36 h 102"/>
                    <a:gd name="T104" fmla="*/ 26 w 72"/>
                    <a:gd name="T105" fmla="*/ 42 h 102"/>
                    <a:gd name="T106" fmla="*/ 31 w 72"/>
                    <a:gd name="T107" fmla="*/ 40 h 102"/>
                    <a:gd name="T108" fmla="*/ 34 w 72"/>
                    <a:gd name="T109" fmla="*/ 29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2" h="102">
                      <a:moveTo>
                        <a:pt x="29" y="49"/>
                      </a:moveTo>
                      <a:cubicBezTo>
                        <a:pt x="19" y="52"/>
                        <a:pt x="18" y="52"/>
                        <a:pt x="15" y="43"/>
                      </a:cubicBezTo>
                      <a:cubicBezTo>
                        <a:pt x="13" y="36"/>
                        <a:pt x="11" y="28"/>
                        <a:pt x="10" y="21"/>
                      </a:cubicBezTo>
                      <a:cubicBezTo>
                        <a:pt x="9" y="19"/>
                        <a:pt x="11" y="16"/>
                        <a:pt x="13" y="15"/>
                      </a:cubicBezTo>
                      <a:cubicBezTo>
                        <a:pt x="16" y="13"/>
                        <a:pt x="18" y="16"/>
                        <a:pt x="19" y="18"/>
                      </a:cubicBezTo>
                      <a:cubicBezTo>
                        <a:pt x="19" y="21"/>
                        <a:pt x="20" y="23"/>
                        <a:pt x="20" y="26"/>
                      </a:cubicBezTo>
                      <a:cubicBezTo>
                        <a:pt x="26" y="25"/>
                        <a:pt x="31" y="24"/>
                        <a:pt x="35" y="22"/>
                      </a:cubicBezTo>
                      <a:cubicBezTo>
                        <a:pt x="37" y="21"/>
                        <a:pt x="38" y="18"/>
                        <a:pt x="40" y="16"/>
                      </a:cubicBezTo>
                      <a:cubicBezTo>
                        <a:pt x="41" y="15"/>
                        <a:pt x="42" y="14"/>
                        <a:pt x="43" y="14"/>
                      </a:cubicBezTo>
                      <a:cubicBezTo>
                        <a:pt x="44" y="15"/>
                        <a:pt x="44" y="17"/>
                        <a:pt x="44" y="19"/>
                      </a:cubicBezTo>
                      <a:cubicBezTo>
                        <a:pt x="44" y="22"/>
                        <a:pt x="43" y="25"/>
                        <a:pt x="43" y="28"/>
                      </a:cubicBezTo>
                      <a:cubicBezTo>
                        <a:pt x="37" y="29"/>
                        <a:pt x="39" y="36"/>
                        <a:pt x="36" y="40"/>
                      </a:cubicBezTo>
                      <a:cubicBezTo>
                        <a:pt x="36" y="41"/>
                        <a:pt x="37" y="41"/>
                        <a:pt x="37" y="42"/>
                      </a:cubicBezTo>
                      <a:cubicBezTo>
                        <a:pt x="39" y="41"/>
                        <a:pt x="42" y="40"/>
                        <a:pt x="44" y="38"/>
                      </a:cubicBezTo>
                      <a:cubicBezTo>
                        <a:pt x="48" y="32"/>
                        <a:pt x="52" y="26"/>
                        <a:pt x="56" y="20"/>
                      </a:cubicBezTo>
                      <a:cubicBezTo>
                        <a:pt x="59" y="15"/>
                        <a:pt x="56" y="9"/>
                        <a:pt x="49" y="9"/>
                      </a:cubicBezTo>
                      <a:cubicBezTo>
                        <a:pt x="42" y="8"/>
                        <a:pt x="34" y="10"/>
                        <a:pt x="28" y="14"/>
                      </a:cubicBezTo>
                      <a:cubicBezTo>
                        <a:pt x="25" y="16"/>
                        <a:pt x="22" y="15"/>
                        <a:pt x="20" y="13"/>
                      </a:cubicBezTo>
                      <a:cubicBezTo>
                        <a:pt x="17" y="9"/>
                        <a:pt x="17" y="7"/>
                        <a:pt x="22" y="6"/>
                      </a:cubicBezTo>
                      <a:cubicBezTo>
                        <a:pt x="31" y="3"/>
                        <a:pt x="40" y="0"/>
                        <a:pt x="50" y="1"/>
                      </a:cubicBezTo>
                      <a:cubicBezTo>
                        <a:pt x="58" y="1"/>
                        <a:pt x="63" y="7"/>
                        <a:pt x="68" y="12"/>
                      </a:cubicBezTo>
                      <a:cubicBezTo>
                        <a:pt x="72" y="15"/>
                        <a:pt x="70" y="20"/>
                        <a:pt x="67" y="24"/>
                      </a:cubicBezTo>
                      <a:cubicBezTo>
                        <a:pt x="61" y="32"/>
                        <a:pt x="55" y="40"/>
                        <a:pt x="49" y="48"/>
                      </a:cubicBezTo>
                      <a:cubicBezTo>
                        <a:pt x="47" y="51"/>
                        <a:pt x="45" y="52"/>
                        <a:pt x="42" y="49"/>
                      </a:cubicBezTo>
                      <a:cubicBezTo>
                        <a:pt x="41" y="48"/>
                        <a:pt x="38" y="47"/>
                        <a:pt x="37" y="47"/>
                      </a:cubicBezTo>
                      <a:cubicBezTo>
                        <a:pt x="36" y="48"/>
                        <a:pt x="35" y="50"/>
                        <a:pt x="35" y="52"/>
                      </a:cubicBezTo>
                      <a:cubicBezTo>
                        <a:pt x="34" y="59"/>
                        <a:pt x="34" y="59"/>
                        <a:pt x="41" y="58"/>
                      </a:cubicBezTo>
                      <a:cubicBezTo>
                        <a:pt x="43" y="57"/>
                        <a:pt x="46" y="56"/>
                        <a:pt x="48" y="57"/>
                      </a:cubicBezTo>
                      <a:cubicBezTo>
                        <a:pt x="50" y="57"/>
                        <a:pt x="53" y="58"/>
                        <a:pt x="53" y="59"/>
                      </a:cubicBezTo>
                      <a:cubicBezTo>
                        <a:pt x="54" y="61"/>
                        <a:pt x="54" y="64"/>
                        <a:pt x="53" y="66"/>
                      </a:cubicBezTo>
                      <a:cubicBezTo>
                        <a:pt x="52" y="68"/>
                        <a:pt x="50" y="69"/>
                        <a:pt x="48" y="70"/>
                      </a:cubicBezTo>
                      <a:cubicBezTo>
                        <a:pt x="44" y="73"/>
                        <a:pt x="39" y="75"/>
                        <a:pt x="37" y="81"/>
                      </a:cubicBezTo>
                      <a:cubicBezTo>
                        <a:pt x="40" y="81"/>
                        <a:pt x="43" y="81"/>
                        <a:pt x="45" y="81"/>
                      </a:cubicBezTo>
                      <a:cubicBezTo>
                        <a:pt x="51" y="81"/>
                        <a:pt x="56" y="84"/>
                        <a:pt x="57" y="89"/>
                      </a:cubicBezTo>
                      <a:cubicBezTo>
                        <a:pt x="58" y="93"/>
                        <a:pt x="55" y="97"/>
                        <a:pt x="51" y="98"/>
                      </a:cubicBezTo>
                      <a:cubicBezTo>
                        <a:pt x="43" y="99"/>
                        <a:pt x="35" y="100"/>
                        <a:pt x="26" y="101"/>
                      </a:cubicBezTo>
                      <a:cubicBezTo>
                        <a:pt x="22" y="102"/>
                        <a:pt x="19" y="100"/>
                        <a:pt x="17" y="96"/>
                      </a:cubicBezTo>
                      <a:cubicBezTo>
                        <a:pt x="16" y="96"/>
                        <a:pt x="16" y="95"/>
                        <a:pt x="15" y="94"/>
                      </a:cubicBezTo>
                      <a:cubicBezTo>
                        <a:pt x="11" y="84"/>
                        <a:pt x="11" y="84"/>
                        <a:pt x="19" y="77"/>
                      </a:cubicBezTo>
                      <a:cubicBezTo>
                        <a:pt x="22" y="75"/>
                        <a:pt x="24" y="72"/>
                        <a:pt x="27" y="70"/>
                      </a:cubicBezTo>
                      <a:cubicBezTo>
                        <a:pt x="27" y="70"/>
                        <a:pt x="27" y="69"/>
                        <a:pt x="27" y="69"/>
                      </a:cubicBezTo>
                      <a:cubicBezTo>
                        <a:pt x="25" y="69"/>
                        <a:pt x="23" y="70"/>
                        <a:pt x="21" y="71"/>
                      </a:cubicBezTo>
                      <a:cubicBezTo>
                        <a:pt x="17" y="72"/>
                        <a:pt x="13" y="74"/>
                        <a:pt x="9" y="76"/>
                      </a:cubicBezTo>
                      <a:cubicBezTo>
                        <a:pt x="7" y="76"/>
                        <a:pt x="5" y="76"/>
                        <a:pt x="3" y="75"/>
                      </a:cubicBezTo>
                      <a:cubicBezTo>
                        <a:pt x="0" y="72"/>
                        <a:pt x="0" y="71"/>
                        <a:pt x="4" y="69"/>
                      </a:cubicBezTo>
                      <a:cubicBezTo>
                        <a:pt x="12" y="66"/>
                        <a:pt x="19" y="63"/>
                        <a:pt x="26" y="60"/>
                      </a:cubicBezTo>
                      <a:cubicBezTo>
                        <a:pt x="27" y="60"/>
                        <a:pt x="28" y="58"/>
                        <a:pt x="28" y="57"/>
                      </a:cubicBezTo>
                      <a:cubicBezTo>
                        <a:pt x="29" y="55"/>
                        <a:pt x="29" y="52"/>
                        <a:pt x="29" y="49"/>
                      </a:cubicBezTo>
                      <a:close/>
                      <a:moveTo>
                        <a:pt x="34" y="29"/>
                      </a:moveTo>
                      <a:cubicBezTo>
                        <a:pt x="34" y="29"/>
                        <a:pt x="34" y="29"/>
                        <a:pt x="33" y="28"/>
                      </a:cubicBezTo>
                      <a:cubicBezTo>
                        <a:pt x="31" y="29"/>
                        <a:pt x="28" y="30"/>
                        <a:pt x="26" y="32"/>
                      </a:cubicBezTo>
                      <a:cubicBezTo>
                        <a:pt x="24" y="32"/>
                        <a:pt x="22" y="34"/>
                        <a:pt x="23" y="36"/>
                      </a:cubicBezTo>
                      <a:cubicBezTo>
                        <a:pt x="23" y="38"/>
                        <a:pt x="25" y="40"/>
                        <a:pt x="26" y="42"/>
                      </a:cubicBezTo>
                      <a:cubicBezTo>
                        <a:pt x="27" y="42"/>
                        <a:pt x="30" y="41"/>
                        <a:pt x="31" y="40"/>
                      </a:cubicBezTo>
                      <a:cubicBezTo>
                        <a:pt x="32" y="37"/>
                        <a:pt x="33" y="33"/>
                        <a:pt x="34" y="29"/>
                      </a:cubicBezTo>
                      <a:close/>
                    </a:path>
                  </a:pathLst>
                </a:custGeom>
                <a:grpFill/>
                <a:ln>
                  <a:noFill/>
                </a:ln>
              </p:spPr>
              <p:txBody>
                <a:bodyPr vert="horz" wrap="square" lIns="91440" tIns="45720" rIns="91440" bIns="45720" numCol="1" anchor="t" anchorCtr="0" compatLnSpc="1"/>
                <a:lstStyle/>
                <a:p>
                  <a:endParaRPr lang="zh-CN" altLang="en-US"/>
                </a:p>
              </p:txBody>
            </p:sp>
            <p:sp>
              <p:nvSpPr>
                <p:cNvPr id="24" name="Freeform 12"/>
                <p:cNvSpPr/>
                <p:nvPr/>
              </p:nvSpPr>
              <p:spPr bwMode="auto">
                <a:xfrm>
                  <a:off x="11854992" y="2009127"/>
                  <a:ext cx="153208" cy="383749"/>
                </a:xfrm>
                <a:custGeom>
                  <a:avLst/>
                  <a:gdLst>
                    <a:gd name="T0" fmla="*/ 30 w 39"/>
                    <a:gd name="T1" fmla="*/ 44 h 98"/>
                    <a:gd name="T2" fmla="*/ 36 w 39"/>
                    <a:gd name="T3" fmla="*/ 34 h 98"/>
                    <a:gd name="T4" fmla="*/ 37 w 39"/>
                    <a:gd name="T5" fmla="*/ 51 h 98"/>
                    <a:gd name="T6" fmla="*/ 25 w 39"/>
                    <a:gd name="T7" fmla="*/ 82 h 98"/>
                    <a:gd name="T8" fmla="*/ 21 w 39"/>
                    <a:gd name="T9" fmla="*/ 98 h 98"/>
                    <a:gd name="T10" fmla="*/ 13 w 39"/>
                    <a:gd name="T11" fmla="*/ 96 h 98"/>
                    <a:gd name="T12" fmla="*/ 5 w 39"/>
                    <a:gd name="T13" fmla="*/ 83 h 98"/>
                    <a:gd name="T14" fmla="*/ 11 w 39"/>
                    <a:gd name="T15" fmla="*/ 62 h 98"/>
                    <a:gd name="T16" fmla="*/ 9 w 39"/>
                    <a:gd name="T17" fmla="*/ 43 h 98"/>
                    <a:gd name="T18" fmla="*/ 12 w 39"/>
                    <a:gd name="T19" fmla="*/ 38 h 98"/>
                    <a:gd name="T20" fmla="*/ 18 w 39"/>
                    <a:gd name="T21" fmla="*/ 33 h 98"/>
                    <a:gd name="T22" fmla="*/ 23 w 39"/>
                    <a:gd name="T23" fmla="*/ 12 h 98"/>
                    <a:gd name="T24" fmla="*/ 11 w 39"/>
                    <a:gd name="T25" fmla="*/ 16 h 98"/>
                    <a:gd name="T26" fmla="*/ 2 w 39"/>
                    <a:gd name="T27" fmla="*/ 16 h 98"/>
                    <a:gd name="T28" fmla="*/ 0 w 39"/>
                    <a:gd name="T29" fmla="*/ 12 h 98"/>
                    <a:gd name="T30" fmla="*/ 3 w 39"/>
                    <a:gd name="T31" fmla="*/ 10 h 98"/>
                    <a:gd name="T32" fmla="*/ 16 w 39"/>
                    <a:gd name="T33" fmla="*/ 7 h 98"/>
                    <a:gd name="T34" fmla="*/ 26 w 39"/>
                    <a:gd name="T35" fmla="*/ 2 h 98"/>
                    <a:gd name="T36" fmla="*/ 32 w 39"/>
                    <a:gd name="T37" fmla="*/ 1 h 98"/>
                    <a:gd name="T38" fmla="*/ 35 w 39"/>
                    <a:gd name="T39" fmla="*/ 9 h 98"/>
                    <a:gd name="T40" fmla="*/ 34 w 39"/>
                    <a:gd name="T41" fmla="*/ 11 h 98"/>
                    <a:gd name="T42" fmla="*/ 27 w 39"/>
                    <a:gd name="T43" fmla="*/ 38 h 98"/>
                    <a:gd name="T44" fmla="*/ 28 w 39"/>
                    <a:gd name="T45" fmla="*/ 44 h 98"/>
                    <a:gd name="T46" fmla="*/ 30 w 39"/>
                    <a:gd name="T47" fmla="*/ 4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 h="98">
                      <a:moveTo>
                        <a:pt x="30" y="44"/>
                      </a:moveTo>
                      <a:cubicBezTo>
                        <a:pt x="32" y="41"/>
                        <a:pt x="34" y="38"/>
                        <a:pt x="36" y="34"/>
                      </a:cubicBezTo>
                      <a:cubicBezTo>
                        <a:pt x="37" y="40"/>
                        <a:pt x="39" y="45"/>
                        <a:pt x="37" y="51"/>
                      </a:cubicBezTo>
                      <a:cubicBezTo>
                        <a:pt x="33" y="61"/>
                        <a:pt x="29" y="72"/>
                        <a:pt x="25" y="82"/>
                      </a:cubicBezTo>
                      <a:cubicBezTo>
                        <a:pt x="23" y="87"/>
                        <a:pt x="23" y="92"/>
                        <a:pt x="21" y="98"/>
                      </a:cubicBezTo>
                      <a:cubicBezTo>
                        <a:pt x="18" y="97"/>
                        <a:pt x="15" y="97"/>
                        <a:pt x="13" y="96"/>
                      </a:cubicBezTo>
                      <a:cubicBezTo>
                        <a:pt x="7" y="94"/>
                        <a:pt x="3" y="89"/>
                        <a:pt x="5" y="83"/>
                      </a:cubicBezTo>
                      <a:cubicBezTo>
                        <a:pt x="7" y="76"/>
                        <a:pt x="9" y="69"/>
                        <a:pt x="11" y="62"/>
                      </a:cubicBezTo>
                      <a:cubicBezTo>
                        <a:pt x="13" y="56"/>
                        <a:pt x="14" y="49"/>
                        <a:pt x="9" y="43"/>
                      </a:cubicBezTo>
                      <a:cubicBezTo>
                        <a:pt x="7" y="39"/>
                        <a:pt x="9" y="38"/>
                        <a:pt x="12" y="38"/>
                      </a:cubicBezTo>
                      <a:cubicBezTo>
                        <a:pt x="17" y="39"/>
                        <a:pt x="17" y="37"/>
                        <a:pt x="18" y="33"/>
                      </a:cubicBezTo>
                      <a:cubicBezTo>
                        <a:pt x="19" y="26"/>
                        <a:pt x="21" y="20"/>
                        <a:pt x="23" y="12"/>
                      </a:cubicBezTo>
                      <a:cubicBezTo>
                        <a:pt x="19" y="13"/>
                        <a:pt x="15" y="15"/>
                        <a:pt x="11" y="16"/>
                      </a:cubicBezTo>
                      <a:cubicBezTo>
                        <a:pt x="8" y="17"/>
                        <a:pt x="5" y="16"/>
                        <a:pt x="2" y="16"/>
                      </a:cubicBezTo>
                      <a:cubicBezTo>
                        <a:pt x="1" y="15"/>
                        <a:pt x="0" y="13"/>
                        <a:pt x="0" y="12"/>
                      </a:cubicBezTo>
                      <a:cubicBezTo>
                        <a:pt x="1" y="11"/>
                        <a:pt x="2" y="10"/>
                        <a:pt x="3" y="10"/>
                      </a:cubicBezTo>
                      <a:cubicBezTo>
                        <a:pt x="7" y="8"/>
                        <a:pt x="12" y="8"/>
                        <a:pt x="16" y="7"/>
                      </a:cubicBezTo>
                      <a:cubicBezTo>
                        <a:pt x="19" y="5"/>
                        <a:pt x="22" y="3"/>
                        <a:pt x="26" y="2"/>
                      </a:cubicBezTo>
                      <a:cubicBezTo>
                        <a:pt x="28" y="1"/>
                        <a:pt x="32" y="0"/>
                        <a:pt x="32" y="1"/>
                      </a:cubicBezTo>
                      <a:cubicBezTo>
                        <a:pt x="34" y="3"/>
                        <a:pt x="35" y="6"/>
                        <a:pt x="35" y="9"/>
                      </a:cubicBezTo>
                      <a:cubicBezTo>
                        <a:pt x="36" y="9"/>
                        <a:pt x="35" y="10"/>
                        <a:pt x="34" y="11"/>
                      </a:cubicBezTo>
                      <a:cubicBezTo>
                        <a:pt x="27" y="19"/>
                        <a:pt x="28" y="29"/>
                        <a:pt x="27" y="38"/>
                      </a:cubicBezTo>
                      <a:cubicBezTo>
                        <a:pt x="27" y="40"/>
                        <a:pt x="28" y="42"/>
                        <a:pt x="28" y="44"/>
                      </a:cubicBezTo>
                      <a:cubicBezTo>
                        <a:pt x="29" y="44"/>
                        <a:pt x="29" y="44"/>
                        <a:pt x="30" y="44"/>
                      </a:cubicBezTo>
                      <a:close/>
                    </a:path>
                  </a:pathLst>
                </a:custGeom>
                <a:grpFill/>
                <a:ln>
                  <a:noFill/>
                </a:ln>
              </p:spPr>
              <p:txBody>
                <a:bodyPr vert="horz" wrap="square" lIns="91440" tIns="45720" rIns="91440" bIns="45720" numCol="1" anchor="t" anchorCtr="0" compatLnSpc="1"/>
                <a:lstStyle/>
                <a:p>
                  <a:endParaRPr lang="zh-CN" altLang="en-US"/>
                </a:p>
              </p:txBody>
            </p:sp>
          </p:grpSp>
        </p:grpSp>
      </p:grpSp>
      <p:pic>
        <p:nvPicPr>
          <p:cNvPr id="41" name="图片 40"/>
          <p:cNvPicPr>
            <a:picLocks noChangeAspect="1"/>
          </p:cNvPicPr>
          <p:nvPr userDrawn="1"/>
        </p:nvPicPr>
        <p:blipFill>
          <a:blip r:embed="rId3" cstate="print"/>
          <a:stretch>
            <a:fillRect/>
          </a:stretch>
        </p:blipFill>
        <p:spPr>
          <a:xfrm>
            <a:off x="474738" y="515429"/>
            <a:ext cx="2295327" cy="504694"/>
          </a:xfrm>
          <a:prstGeom prst="rect">
            <a:avLst/>
          </a:prstGeom>
        </p:spPr>
      </p:pic>
      <p:cxnSp>
        <p:nvCxnSpPr>
          <p:cNvPr id="42" name="直接连接符 41"/>
          <p:cNvCxnSpPr/>
          <p:nvPr userDrawn="1"/>
        </p:nvCxnSpPr>
        <p:spPr>
          <a:xfrm>
            <a:off x="2927998" y="1355988"/>
            <a:ext cx="0" cy="45898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userDrawn="1"/>
        </p:nvCxnSpPr>
        <p:spPr>
          <a:xfrm>
            <a:off x="11522544" y="1400593"/>
            <a:ext cx="0" cy="454523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51354716"/>
      </p:ext>
    </p:extLst>
  </p:cSld>
  <p:clrMapOvr>
    <a:masterClrMapping/>
  </p:clrMapOvr>
  <p:transition spd="med">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封面样式1-尾页">
    <p:spTree>
      <p:nvGrpSpPr>
        <p:cNvPr id="1" name=""/>
        <p:cNvGrpSpPr/>
        <p:nvPr/>
      </p:nvGrpSpPr>
      <p:grpSpPr>
        <a:xfrm>
          <a:off x="0" y="0"/>
          <a:ext cx="0" cy="0"/>
          <a:chOff x="0" y="0"/>
          <a:chExt cx="0" cy="0"/>
        </a:xfrm>
      </p:grpSpPr>
      <p:pic>
        <p:nvPicPr>
          <p:cNvPr id="43" name="图片 42"/>
          <p:cNvPicPr>
            <a:picLocks noChangeAspect="1"/>
          </p:cNvPicPr>
          <p:nvPr userDrawn="1"/>
        </p:nvPicPr>
        <p:blipFill>
          <a:blip r:embed="rId2" cstate="print"/>
          <a:stretch>
            <a:fillRect/>
          </a:stretch>
        </p:blipFill>
        <p:spPr>
          <a:xfrm>
            <a:off x="4600575" y="133072"/>
            <a:ext cx="6791691" cy="6535793"/>
          </a:xfrm>
          <a:prstGeom prst="rect">
            <a:avLst/>
          </a:prstGeom>
        </p:spPr>
      </p:pic>
      <p:sp>
        <p:nvSpPr>
          <p:cNvPr id="3" name="副标题 2"/>
          <p:cNvSpPr>
            <a:spLocks noGrp="1"/>
          </p:cNvSpPr>
          <p:nvPr>
            <p:ph type="subTitle" idx="1"/>
          </p:nvPr>
        </p:nvSpPr>
        <p:spPr>
          <a:xfrm>
            <a:off x="1216315" y="3871615"/>
            <a:ext cx="7287114" cy="781876"/>
          </a:xfrm>
        </p:spPr>
        <p:txBody>
          <a:bodyPr>
            <a:normAutofit/>
          </a:bodyPr>
          <a:lstStyle>
            <a:lvl1pPr marL="0" indent="0" algn="l">
              <a:buNone/>
              <a:defRPr sz="3200">
                <a:solidFill>
                  <a:schemeClr val="tx1"/>
                </a:solidFill>
                <a:latin typeface="+mn-ea"/>
                <a:ea typeface="+mn-ea"/>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zh-CN" altLang="en-US" dirty="0"/>
          </a:p>
        </p:txBody>
      </p:sp>
      <p:sp>
        <p:nvSpPr>
          <p:cNvPr id="14" name="文本占位符 12"/>
          <p:cNvSpPr>
            <a:spLocks noGrp="1"/>
          </p:cNvSpPr>
          <p:nvPr>
            <p:ph type="body" sz="quarter" idx="11" hasCustomPrompt="1"/>
          </p:nvPr>
        </p:nvSpPr>
        <p:spPr>
          <a:xfrm>
            <a:off x="1216315" y="5438453"/>
            <a:ext cx="7287114" cy="410333"/>
          </a:xfrm>
        </p:spPr>
        <p:txBody>
          <a:bodyPr>
            <a:normAutofit/>
          </a:bodyPr>
          <a:lstStyle>
            <a:lvl1pPr marL="0" indent="0">
              <a:buNone/>
              <a:defRPr sz="2000">
                <a:solidFill>
                  <a:schemeClr val="tx1"/>
                </a:solidFill>
              </a:defRPr>
            </a:lvl1pPr>
          </a:lstStyle>
          <a:p>
            <a:pPr lvl="0"/>
            <a:r>
              <a:rPr lang="zh-CN" altLang="en-US" dirty="0"/>
              <a:t>编辑母版文本样式</a:t>
            </a:r>
          </a:p>
        </p:txBody>
      </p:sp>
      <p:sp>
        <p:nvSpPr>
          <p:cNvPr id="15" name="文本占位符 12"/>
          <p:cNvSpPr>
            <a:spLocks noGrp="1"/>
          </p:cNvSpPr>
          <p:nvPr>
            <p:ph type="body" sz="quarter" idx="12" hasCustomPrompt="1"/>
          </p:nvPr>
        </p:nvSpPr>
        <p:spPr>
          <a:xfrm>
            <a:off x="1216315" y="4908366"/>
            <a:ext cx="7287114" cy="410335"/>
          </a:xfrm>
        </p:spPr>
        <p:txBody>
          <a:bodyPr>
            <a:normAutofit/>
          </a:bodyPr>
          <a:lstStyle>
            <a:lvl1pPr marL="0" indent="0">
              <a:buNone/>
              <a:defRPr sz="2000">
                <a:solidFill>
                  <a:schemeClr val="tx1"/>
                </a:solidFill>
              </a:defRPr>
            </a:lvl1pPr>
          </a:lstStyle>
          <a:p>
            <a:pPr lvl="0"/>
            <a:r>
              <a:rPr lang="zh-CN" altLang="en-US" dirty="0"/>
              <a:t>编辑母版文本样式</a:t>
            </a:r>
          </a:p>
        </p:txBody>
      </p:sp>
      <p:sp>
        <p:nvSpPr>
          <p:cNvPr id="13" name="文本占位符 12"/>
          <p:cNvSpPr>
            <a:spLocks noGrp="1"/>
          </p:cNvSpPr>
          <p:nvPr>
            <p:ph type="body" sz="quarter" idx="13" hasCustomPrompt="1"/>
          </p:nvPr>
        </p:nvSpPr>
        <p:spPr>
          <a:xfrm>
            <a:off x="1216315" y="1484311"/>
            <a:ext cx="7287114" cy="2267551"/>
          </a:xfrm>
        </p:spPr>
        <p:txBody>
          <a:bodyPr>
            <a:normAutofit/>
          </a:bodyPr>
          <a:lstStyle>
            <a:lvl1pPr marL="0" indent="0">
              <a:spcBef>
                <a:spcPts val="0"/>
              </a:spcBef>
              <a:buNone/>
              <a:defRPr sz="6600" b="1">
                <a:solidFill>
                  <a:schemeClr val="tx1"/>
                </a:solidFill>
                <a:latin typeface="+mn-ea"/>
                <a:ea typeface="+mn-ea"/>
              </a:defRPr>
            </a:lvl1pPr>
          </a:lstStyle>
          <a:p>
            <a:pPr lvl="0"/>
            <a:r>
              <a:rPr lang="zh-CN" altLang="en-US" dirty="0"/>
              <a:t>编辑母版文本样式</a:t>
            </a:r>
            <a:endParaRPr lang="en-US" altLang="zh-CN" dirty="0"/>
          </a:p>
          <a:p>
            <a:pPr lvl="0"/>
            <a:r>
              <a:rPr lang="zh-CN" altLang="en-US" dirty="0"/>
              <a:t>输入标题</a:t>
            </a:r>
          </a:p>
        </p:txBody>
      </p:sp>
      <p:sp>
        <p:nvSpPr>
          <p:cNvPr id="9" name="矩形 8"/>
          <p:cNvSpPr/>
          <p:nvPr userDrawn="1"/>
        </p:nvSpPr>
        <p:spPr>
          <a:xfrm>
            <a:off x="0" y="1484311"/>
            <a:ext cx="666749" cy="43644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userDrawn="1"/>
        </p:nvSpPr>
        <p:spPr>
          <a:xfrm>
            <a:off x="667561" y="1484310"/>
            <a:ext cx="403257" cy="43644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userDrawn="1"/>
        </p:nvSpPr>
        <p:spPr>
          <a:xfrm>
            <a:off x="9258300" y="1484313"/>
            <a:ext cx="2930035" cy="43644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userDrawn="1"/>
        </p:nvSpPr>
        <p:spPr>
          <a:xfrm>
            <a:off x="8882428" y="1484310"/>
            <a:ext cx="377842" cy="43644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 name="组合 15"/>
          <p:cNvGrpSpPr/>
          <p:nvPr userDrawn="1"/>
        </p:nvGrpSpPr>
        <p:grpSpPr>
          <a:xfrm>
            <a:off x="9832019" y="2031917"/>
            <a:ext cx="1732861" cy="3286784"/>
            <a:chOff x="9778366" y="1977238"/>
            <a:chExt cx="1732861" cy="3286784"/>
          </a:xfrm>
          <a:solidFill>
            <a:schemeClr val="bg1">
              <a:alpha val="5000"/>
            </a:schemeClr>
          </a:solidFill>
        </p:grpSpPr>
        <p:grpSp>
          <p:nvGrpSpPr>
            <p:cNvPr id="17" name="组合 16"/>
            <p:cNvGrpSpPr/>
            <p:nvPr/>
          </p:nvGrpSpPr>
          <p:grpSpPr>
            <a:xfrm>
              <a:off x="9778366" y="2020414"/>
              <a:ext cx="567014" cy="3193100"/>
              <a:chOff x="11305242" y="2003776"/>
              <a:chExt cx="354194" cy="1994619"/>
            </a:xfrm>
            <a:grpFill/>
          </p:grpSpPr>
          <p:sp>
            <p:nvSpPr>
              <p:cNvPr id="32" name="Freeform 5"/>
              <p:cNvSpPr/>
              <p:nvPr/>
            </p:nvSpPr>
            <p:spPr bwMode="auto">
              <a:xfrm>
                <a:off x="11307751" y="3052538"/>
                <a:ext cx="345981" cy="390126"/>
              </a:xfrm>
              <a:custGeom>
                <a:avLst/>
                <a:gdLst>
                  <a:gd name="T0" fmla="*/ 41 w 125"/>
                  <a:gd name="T1" fmla="*/ 16 h 142"/>
                  <a:gd name="T2" fmla="*/ 49 w 125"/>
                  <a:gd name="T3" fmla="*/ 3 h 142"/>
                  <a:gd name="T4" fmla="*/ 62 w 125"/>
                  <a:gd name="T5" fmla="*/ 20 h 142"/>
                  <a:gd name="T6" fmla="*/ 64 w 125"/>
                  <a:gd name="T7" fmla="*/ 33 h 142"/>
                  <a:gd name="T8" fmla="*/ 50 w 125"/>
                  <a:gd name="T9" fmla="*/ 34 h 142"/>
                  <a:gd name="T10" fmla="*/ 58 w 125"/>
                  <a:gd name="T11" fmla="*/ 58 h 142"/>
                  <a:gd name="T12" fmla="*/ 75 w 125"/>
                  <a:gd name="T13" fmla="*/ 59 h 142"/>
                  <a:gd name="T14" fmla="*/ 71 w 125"/>
                  <a:gd name="T15" fmla="*/ 50 h 142"/>
                  <a:gd name="T16" fmla="*/ 81 w 125"/>
                  <a:gd name="T17" fmla="*/ 47 h 142"/>
                  <a:gd name="T18" fmla="*/ 65 w 125"/>
                  <a:gd name="T19" fmla="*/ 42 h 142"/>
                  <a:gd name="T20" fmla="*/ 63 w 125"/>
                  <a:gd name="T21" fmla="*/ 37 h 142"/>
                  <a:gd name="T22" fmla="*/ 85 w 125"/>
                  <a:gd name="T23" fmla="*/ 27 h 142"/>
                  <a:gd name="T24" fmla="*/ 93 w 125"/>
                  <a:gd name="T25" fmla="*/ 2 h 142"/>
                  <a:gd name="T26" fmla="*/ 99 w 125"/>
                  <a:gd name="T27" fmla="*/ 5 h 142"/>
                  <a:gd name="T28" fmla="*/ 111 w 125"/>
                  <a:gd name="T29" fmla="*/ 30 h 142"/>
                  <a:gd name="T30" fmla="*/ 102 w 125"/>
                  <a:gd name="T31" fmla="*/ 34 h 142"/>
                  <a:gd name="T32" fmla="*/ 95 w 125"/>
                  <a:gd name="T33" fmla="*/ 59 h 142"/>
                  <a:gd name="T34" fmla="*/ 123 w 125"/>
                  <a:gd name="T35" fmla="*/ 61 h 142"/>
                  <a:gd name="T36" fmla="*/ 110 w 125"/>
                  <a:gd name="T37" fmla="*/ 71 h 142"/>
                  <a:gd name="T38" fmla="*/ 104 w 125"/>
                  <a:gd name="T39" fmla="*/ 82 h 142"/>
                  <a:gd name="T40" fmla="*/ 112 w 125"/>
                  <a:gd name="T41" fmla="*/ 134 h 142"/>
                  <a:gd name="T42" fmla="*/ 102 w 125"/>
                  <a:gd name="T43" fmla="*/ 140 h 142"/>
                  <a:gd name="T44" fmla="*/ 89 w 125"/>
                  <a:gd name="T45" fmla="*/ 123 h 142"/>
                  <a:gd name="T46" fmla="*/ 101 w 125"/>
                  <a:gd name="T47" fmla="*/ 128 h 142"/>
                  <a:gd name="T48" fmla="*/ 101 w 125"/>
                  <a:gd name="T49" fmla="*/ 92 h 142"/>
                  <a:gd name="T50" fmla="*/ 97 w 125"/>
                  <a:gd name="T51" fmla="*/ 99 h 142"/>
                  <a:gd name="T52" fmla="*/ 90 w 125"/>
                  <a:gd name="T53" fmla="*/ 103 h 142"/>
                  <a:gd name="T54" fmla="*/ 86 w 125"/>
                  <a:gd name="T55" fmla="*/ 110 h 142"/>
                  <a:gd name="T56" fmla="*/ 81 w 125"/>
                  <a:gd name="T57" fmla="*/ 120 h 142"/>
                  <a:gd name="T58" fmla="*/ 88 w 125"/>
                  <a:gd name="T59" fmla="*/ 71 h 142"/>
                  <a:gd name="T60" fmla="*/ 60 w 125"/>
                  <a:gd name="T61" fmla="*/ 87 h 142"/>
                  <a:gd name="T62" fmla="*/ 53 w 125"/>
                  <a:gd name="T63" fmla="*/ 89 h 142"/>
                  <a:gd name="T64" fmla="*/ 51 w 125"/>
                  <a:gd name="T65" fmla="*/ 128 h 142"/>
                  <a:gd name="T66" fmla="*/ 43 w 125"/>
                  <a:gd name="T67" fmla="*/ 134 h 142"/>
                  <a:gd name="T68" fmla="*/ 39 w 125"/>
                  <a:gd name="T69" fmla="*/ 107 h 142"/>
                  <a:gd name="T70" fmla="*/ 33 w 125"/>
                  <a:gd name="T71" fmla="*/ 114 h 142"/>
                  <a:gd name="T72" fmla="*/ 17 w 125"/>
                  <a:gd name="T73" fmla="*/ 108 h 142"/>
                  <a:gd name="T74" fmla="*/ 5 w 125"/>
                  <a:gd name="T75" fmla="*/ 81 h 142"/>
                  <a:gd name="T76" fmla="*/ 34 w 125"/>
                  <a:gd name="T77" fmla="*/ 56 h 142"/>
                  <a:gd name="T78" fmla="*/ 38 w 125"/>
                  <a:gd name="T79" fmla="*/ 33 h 142"/>
                  <a:gd name="T80" fmla="*/ 22 w 125"/>
                  <a:gd name="T81" fmla="*/ 55 h 142"/>
                  <a:gd name="T82" fmla="*/ 14 w 125"/>
                  <a:gd name="T83" fmla="*/ 55 h 142"/>
                  <a:gd name="T84" fmla="*/ 11 w 125"/>
                  <a:gd name="T85" fmla="*/ 36 h 142"/>
                  <a:gd name="T86" fmla="*/ 32 w 125"/>
                  <a:gd name="T87" fmla="*/ 22 h 142"/>
                  <a:gd name="T88" fmla="*/ 28 w 125"/>
                  <a:gd name="T89" fmla="*/ 33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5" h="142">
                    <a:moveTo>
                      <a:pt x="28" y="33"/>
                    </a:moveTo>
                    <a:cubicBezTo>
                      <a:pt x="35" y="29"/>
                      <a:pt x="41" y="25"/>
                      <a:pt x="41" y="16"/>
                    </a:cubicBezTo>
                    <a:cubicBezTo>
                      <a:pt x="41" y="13"/>
                      <a:pt x="43" y="9"/>
                      <a:pt x="44" y="6"/>
                    </a:cubicBezTo>
                    <a:cubicBezTo>
                      <a:pt x="45" y="5"/>
                      <a:pt x="48" y="3"/>
                      <a:pt x="49" y="3"/>
                    </a:cubicBezTo>
                    <a:cubicBezTo>
                      <a:pt x="54" y="4"/>
                      <a:pt x="59" y="9"/>
                      <a:pt x="59" y="15"/>
                    </a:cubicBezTo>
                    <a:cubicBezTo>
                      <a:pt x="59" y="18"/>
                      <a:pt x="60" y="19"/>
                      <a:pt x="62" y="20"/>
                    </a:cubicBezTo>
                    <a:cubicBezTo>
                      <a:pt x="65" y="22"/>
                      <a:pt x="68" y="25"/>
                      <a:pt x="69" y="28"/>
                    </a:cubicBezTo>
                    <a:cubicBezTo>
                      <a:pt x="71" y="32"/>
                      <a:pt x="68" y="34"/>
                      <a:pt x="64" y="33"/>
                    </a:cubicBezTo>
                    <a:cubicBezTo>
                      <a:pt x="62" y="32"/>
                      <a:pt x="60" y="31"/>
                      <a:pt x="57" y="30"/>
                    </a:cubicBezTo>
                    <a:cubicBezTo>
                      <a:pt x="53" y="28"/>
                      <a:pt x="51" y="29"/>
                      <a:pt x="50" y="34"/>
                    </a:cubicBezTo>
                    <a:cubicBezTo>
                      <a:pt x="48" y="45"/>
                      <a:pt x="46" y="56"/>
                      <a:pt x="52" y="66"/>
                    </a:cubicBezTo>
                    <a:cubicBezTo>
                      <a:pt x="54" y="64"/>
                      <a:pt x="56" y="62"/>
                      <a:pt x="58" y="58"/>
                    </a:cubicBezTo>
                    <a:cubicBezTo>
                      <a:pt x="61" y="62"/>
                      <a:pt x="63" y="65"/>
                      <a:pt x="65" y="69"/>
                    </a:cubicBezTo>
                    <a:cubicBezTo>
                      <a:pt x="68" y="66"/>
                      <a:pt x="72" y="62"/>
                      <a:pt x="75" y="59"/>
                    </a:cubicBezTo>
                    <a:cubicBezTo>
                      <a:pt x="76" y="58"/>
                      <a:pt x="75" y="56"/>
                      <a:pt x="75" y="55"/>
                    </a:cubicBezTo>
                    <a:cubicBezTo>
                      <a:pt x="74" y="53"/>
                      <a:pt x="71" y="51"/>
                      <a:pt x="71" y="50"/>
                    </a:cubicBezTo>
                    <a:cubicBezTo>
                      <a:pt x="72" y="47"/>
                      <a:pt x="75" y="46"/>
                      <a:pt x="78" y="47"/>
                    </a:cubicBezTo>
                    <a:cubicBezTo>
                      <a:pt x="79" y="47"/>
                      <a:pt x="80" y="47"/>
                      <a:pt x="81" y="47"/>
                    </a:cubicBezTo>
                    <a:cubicBezTo>
                      <a:pt x="81" y="44"/>
                      <a:pt x="82" y="40"/>
                      <a:pt x="83" y="35"/>
                    </a:cubicBezTo>
                    <a:cubicBezTo>
                      <a:pt x="76" y="38"/>
                      <a:pt x="71" y="40"/>
                      <a:pt x="65" y="42"/>
                    </a:cubicBezTo>
                    <a:cubicBezTo>
                      <a:pt x="61" y="44"/>
                      <a:pt x="60" y="44"/>
                      <a:pt x="57" y="40"/>
                    </a:cubicBezTo>
                    <a:cubicBezTo>
                      <a:pt x="59" y="39"/>
                      <a:pt x="61" y="38"/>
                      <a:pt x="63" y="37"/>
                    </a:cubicBezTo>
                    <a:cubicBezTo>
                      <a:pt x="69" y="35"/>
                      <a:pt x="75" y="33"/>
                      <a:pt x="81" y="30"/>
                    </a:cubicBezTo>
                    <a:cubicBezTo>
                      <a:pt x="83" y="30"/>
                      <a:pt x="84" y="28"/>
                      <a:pt x="85" y="27"/>
                    </a:cubicBezTo>
                    <a:cubicBezTo>
                      <a:pt x="87" y="21"/>
                      <a:pt x="88" y="14"/>
                      <a:pt x="90" y="8"/>
                    </a:cubicBezTo>
                    <a:cubicBezTo>
                      <a:pt x="90" y="6"/>
                      <a:pt x="92" y="3"/>
                      <a:pt x="93" y="2"/>
                    </a:cubicBezTo>
                    <a:cubicBezTo>
                      <a:pt x="94" y="0"/>
                      <a:pt x="96" y="0"/>
                      <a:pt x="98" y="0"/>
                    </a:cubicBezTo>
                    <a:cubicBezTo>
                      <a:pt x="98" y="1"/>
                      <a:pt x="99" y="4"/>
                      <a:pt x="99" y="5"/>
                    </a:cubicBezTo>
                    <a:cubicBezTo>
                      <a:pt x="93" y="12"/>
                      <a:pt x="94" y="20"/>
                      <a:pt x="92" y="28"/>
                    </a:cubicBezTo>
                    <a:cubicBezTo>
                      <a:pt x="98" y="31"/>
                      <a:pt x="105" y="25"/>
                      <a:pt x="111" y="30"/>
                    </a:cubicBezTo>
                    <a:cubicBezTo>
                      <a:pt x="109" y="33"/>
                      <a:pt x="107" y="36"/>
                      <a:pt x="103" y="35"/>
                    </a:cubicBezTo>
                    <a:cubicBezTo>
                      <a:pt x="103" y="34"/>
                      <a:pt x="102" y="34"/>
                      <a:pt x="102" y="34"/>
                    </a:cubicBezTo>
                    <a:cubicBezTo>
                      <a:pt x="92" y="34"/>
                      <a:pt x="88" y="39"/>
                      <a:pt x="90" y="49"/>
                    </a:cubicBezTo>
                    <a:cubicBezTo>
                      <a:pt x="91" y="52"/>
                      <a:pt x="93" y="55"/>
                      <a:pt x="95" y="59"/>
                    </a:cubicBezTo>
                    <a:cubicBezTo>
                      <a:pt x="99" y="59"/>
                      <a:pt x="104" y="58"/>
                      <a:pt x="109" y="57"/>
                    </a:cubicBezTo>
                    <a:cubicBezTo>
                      <a:pt x="114" y="56"/>
                      <a:pt x="119" y="58"/>
                      <a:pt x="123" y="61"/>
                    </a:cubicBezTo>
                    <a:cubicBezTo>
                      <a:pt x="125" y="63"/>
                      <a:pt x="125" y="66"/>
                      <a:pt x="122" y="67"/>
                    </a:cubicBezTo>
                    <a:cubicBezTo>
                      <a:pt x="118" y="69"/>
                      <a:pt x="114" y="71"/>
                      <a:pt x="110" y="71"/>
                    </a:cubicBezTo>
                    <a:cubicBezTo>
                      <a:pt x="103" y="70"/>
                      <a:pt x="99" y="75"/>
                      <a:pt x="95" y="79"/>
                    </a:cubicBezTo>
                    <a:cubicBezTo>
                      <a:pt x="98" y="80"/>
                      <a:pt x="102" y="80"/>
                      <a:pt x="104" y="82"/>
                    </a:cubicBezTo>
                    <a:cubicBezTo>
                      <a:pt x="106" y="83"/>
                      <a:pt x="108" y="86"/>
                      <a:pt x="109" y="88"/>
                    </a:cubicBezTo>
                    <a:cubicBezTo>
                      <a:pt x="110" y="104"/>
                      <a:pt x="111" y="119"/>
                      <a:pt x="112" y="134"/>
                    </a:cubicBezTo>
                    <a:cubicBezTo>
                      <a:pt x="112" y="137"/>
                      <a:pt x="110" y="140"/>
                      <a:pt x="110" y="142"/>
                    </a:cubicBezTo>
                    <a:cubicBezTo>
                      <a:pt x="107" y="141"/>
                      <a:pt x="104" y="141"/>
                      <a:pt x="102" y="140"/>
                    </a:cubicBezTo>
                    <a:cubicBezTo>
                      <a:pt x="97" y="136"/>
                      <a:pt x="93" y="131"/>
                      <a:pt x="90" y="127"/>
                    </a:cubicBezTo>
                    <a:cubicBezTo>
                      <a:pt x="89" y="126"/>
                      <a:pt x="89" y="124"/>
                      <a:pt x="89" y="123"/>
                    </a:cubicBezTo>
                    <a:cubicBezTo>
                      <a:pt x="92" y="125"/>
                      <a:pt x="96" y="127"/>
                      <a:pt x="100" y="130"/>
                    </a:cubicBezTo>
                    <a:cubicBezTo>
                      <a:pt x="100" y="129"/>
                      <a:pt x="101" y="129"/>
                      <a:pt x="101" y="128"/>
                    </a:cubicBezTo>
                    <a:cubicBezTo>
                      <a:pt x="101" y="121"/>
                      <a:pt x="101" y="113"/>
                      <a:pt x="101" y="105"/>
                    </a:cubicBezTo>
                    <a:cubicBezTo>
                      <a:pt x="101" y="101"/>
                      <a:pt x="101" y="96"/>
                      <a:pt x="101" y="92"/>
                    </a:cubicBezTo>
                    <a:cubicBezTo>
                      <a:pt x="99" y="85"/>
                      <a:pt x="96" y="84"/>
                      <a:pt x="90" y="90"/>
                    </a:cubicBezTo>
                    <a:cubicBezTo>
                      <a:pt x="92" y="93"/>
                      <a:pt x="97" y="93"/>
                      <a:pt x="97" y="99"/>
                    </a:cubicBezTo>
                    <a:cubicBezTo>
                      <a:pt x="94" y="98"/>
                      <a:pt x="91" y="97"/>
                      <a:pt x="88" y="96"/>
                    </a:cubicBezTo>
                    <a:cubicBezTo>
                      <a:pt x="84" y="100"/>
                      <a:pt x="84" y="101"/>
                      <a:pt x="90" y="103"/>
                    </a:cubicBezTo>
                    <a:cubicBezTo>
                      <a:pt x="95" y="106"/>
                      <a:pt x="98" y="111"/>
                      <a:pt x="96" y="112"/>
                    </a:cubicBezTo>
                    <a:cubicBezTo>
                      <a:pt x="92" y="115"/>
                      <a:pt x="89" y="112"/>
                      <a:pt x="86" y="110"/>
                    </a:cubicBezTo>
                    <a:cubicBezTo>
                      <a:pt x="85" y="110"/>
                      <a:pt x="84" y="109"/>
                      <a:pt x="83" y="108"/>
                    </a:cubicBezTo>
                    <a:cubicBezTo>
                      <a:pt x="82" y="112"/>
                      <a:pt x="82" y="116"/>
                      <a:pt x="81" y="120"/>
                    </a:cubicBezTo>
                    <a:cubicBezTo>
                      <a:pt x="74" y="118"/>
                      <a:pt x="72" y="114"/>
                      <a:pt x="73" y="108"/>
                    </a:cubicBezTo>
                    <a:cubicBezTo>
                      <a:pt x="76" y="95"/>
                      <a:pt x="81" y="83"/>
                      <a:pt x="88" y="71"/>
                    </a:cubicBezTo>
                    <a:cubicBezTo>
                      <a:pt x="84" y="74"/>
                      <a:pt x="80" y="76"/>
                      <a:pt x="76" y="78"/>
                    </a:cubicBezTo>
                    <a:cubicBezTo>
                      <a:pt x="71" y="81"/>
                      <a:pt x="65" y="84"/>
                      <a:pt x="60" y="87"/>
                    </a:cubicBezTo>
                    <a:cubicBezTo>
                      <a:pt x="60" y="87"/>
                      <a:pt x="60" y="87"/>
                      <a:pt x="59" y="87"/>
                    </a:cubicBezTo>
                    <a:cubicBezTo>
                      <a:pt x="57" y="88"/>
                      <a:pt x="54" y="88"/>
                      <a:pt x="53" y="89"/>
                    </a:cubicBezTo>
                    <a:cubicBezTo>
                      <a:pt x="51" y="93"/>
                      <a:pt x="49" y="97"/>
                      <a:pt x="49" y="101"/>
                    </a:cubicBezTo>
                    <a:cubicBezTo>
                      <a:pt x="49" y="110"/>
                      <a:pt x="50" y="119"/>
                      <a:pt x="51" y="128"/>
                    </a:cubicBezTo>
                    <a:cubicBezTo>
                      <a:pt x="51" y="131"/>
                      <a:pt x="51" y="134"/>
                      <a:pt x="51" y="137"/>
                    </a:cubicBezTo>
                    <a:cubicBezTo>
                      <a:pt x="48" y="136"/>
                      <a:pt x="45" y="136"/>
                      <a:pt x="43" y="134"/>
                    </a:cubicBezTo>
                    <a:cubicBezTo>
                      <a:pt x="40" y="132"/>
                      <a:pt x="37" y="130"/>
                      <a:pt x="38" y="125"/>
                    </a:cubicBezTo>
                    <a:cubicBezTo>
                      <a:pt x="40" y="119"/>
                      <a:pt x="39" y="113"/>
                      <a:pt x="39" y="107"/>
                    </a:cubicBezTo>
                    <a:cubicBezTo>
                      <a:pt x="38" y="107"/>
                      <a:pt x="38" y="107"/>
                      <a:pt x="37" y="106"/>
                    </a:cubicBezTo>
                    <a:cubicBezTo>
                      <a:pt x="36" y="109"/>
                      <a:pt x="34" y="111"/>
                      <a:pt x="33" y="114"/>
                    </a:cubicBezTo>
                    <a:cubicBezTo>
                      <a:pt x="30" y="120"/>
                      <a:pt x="25" y="122"/>
                      <a:pt x="21" y="120"/>
                    </a:cubicBezTo>
                    <a:cubicBezTo>
                      <a:pt x="16" y="118"/>
                      <a:pt x="15" y="113"/>
                      <a:pt x="17" y="108"/>
                    </a:cubicBezTo>
                    <a:cubicBezTo>
                      <a:pt x="20" y="99"/>
                      <a:pt x="23" y="91"/>
                      <a:pt x="26" y="81"/>
                    </a:cubicBezTo>
                    <a:cubicBezTo>
                      <a:pt x="19" y="90"/>
                      <a:pt x="12" y="85"/>
                      <a:pt x="5" y="81"/>
                    </a:cubicBezTo>
                    <a:cubicBezTo>
                      <a:pt x="0" y="79"/>
                      <a:pt x="0" y="76"/>
                      <a:pt x="5" y="73"/>
                    </a:cubicBezTo>
                    <a:cubicBezTo>
                      <a:pt x="15" y="68"/>
                      <a:pt x="25" y="62"/>
                      <a:pt x="34" y="56"/>
                    </a:cubicBezTo>
                    <a:cubicBezTo>
                      <a:pt x="35" y="55"/>
                      <a:pt x="37" y="54"/>
                      <a:pt x="37" y="52"/>
                    </a:cubicBezTo>
                    <a:cubicBezTo>
                      <a:pt x="38" y="46"/>
                      <a:pt x="38" y="39"/>
                      <a:pt x="38" y="33"/>
                    </a:cubicBezTo>
                    <a:cubicBezTo>
                      <a:pt x="38" y="32"/>
                      <a:pt x="38" y="32"/>
                      <a:pt x="37" y="32"/>
                    </a:cubicBezTo>
                    <a:cubicBezTo>
                      <a:pt x="32" y="40"/>
                      <a:pt x="27" y="48"/>
                      <a:pt x="22" y="55"/>
                    </a:cubicBezTo>
                    <a:cubicBezTo>
                      <a:pt x="22" y="56"/>
                      <a:pt x="22" y="56"/>
                      <a:pt x="23" y="57"/>
                    </a:cubicBezTo>
                    <a:cubicBezTo>
                      <a:pt x="20" y="56"/>
                      <a:pt x="17" y="56"/>
                      <a:pt x="14" y="55"/>
                    </a:cubicBezTo>
                    <a:cubicBezTo>
                      <a:pt x="9" y="53"/>
                      <a:pt x="7" y="49"/>
                      <a:pt x="9" y="44"/>
                    </a:cubicBezTo>
                    <a:cubicBezTo>
                      <a:pt x="10" y="42"/>
                      <a:pt x="10" y="39"/>
                      <a:pt x="11" y="36"/>
                    </a:cubicBezTo>
                    <a:cubicBezTo>
                      <a:pt x="13" y="28"/>
                      <a:pt x="18" y="23"/>
                      <a:pt x="26" y="20"/>
                    </a:cubicBezTo>
                    <a:cubicBezTo>
                      <a:pt x="27" y="19"/>
                      <a:pt x="30" y="20"/>
                      <a:pt x="32" y="22"/>
                    </a:cubicBezTo>
                    <a:cubicBezTo>
                      <a:pt x="34" y="23"/>
                      <a:pt x="32" y="25"/>
                      <a:pt x="31" y="27"/>
                    </a:cubicBezTo>
                    <a:cubicBezTo>
                      <a:pt x="29" y="28"/>
                      <a:pt x="29" y="31"/>
                      <a:pt x="28" y="33"/>
                    </a:cubicBezTo>
                    <a:close/>
                  </a:path>
                </a:pathLst>
              </a:custGeom>
              <a:grpFill/>
              <a:ln>
                <a:noFill/>
              </a:ln>
            </p:spPr>
            <p:txBody>
              <a:bodyPr vert="horz" wrap="square" lIns="91440" tIns="45720" rIns="91440" bIns="45720" numCol="1" anchor="t" anchorCtr="0" compatLnSpc="1"/>
              <a:lstStyle/>
              <a:p>
                <a:endParaRPr lang="zh-CN" altLang="en-US"/>
              </a:p>
            </p:txBody>
          </p:sp>
          <p:sp>
            <p:nvSpPr>
              <p:cNvPr id="33" name="Freeform 6"/>
              <p:cNvSpPr/>
              <p:nvPr/>
            </p:nvSpPr>
            <p:spPr bwMode="auto">
              <a:xfrm>
                <a:off x="11382341" y="3698614"/>
                <a:ext cx="199170" cy="299781"/>
              </a:xfrm>
              <a:custGeom>
                <a:avLst/>
                <a:gdLst>
                  <a:gd name="T0" fmla="*/ 33 w 72"/>
                  <a:gd name="T1" fmla="*/ 76 h 109"/>
                  <a:gd name="T2" fmla="*/ 44 w 72"/>
                  <a:gd name="T3" fmla="*/ 73 h 109"/>
                  <a:gd name="T4" fmla="*/ 59 w 72"/>
                  <a:gd name="T5" fmla="*/ 71 h 109"/>
                  <a:gd name="T6" fmla="*/ 69 w 72"/>
                  <a:gd name="T7" fmla="*/ 92 h 109"/>
                  <a:gd name="T8" fmla="*/ 66 w 72"/>
                  <a:gd name="T9" fmla="*/ 94 h 109"/>
                  <a:gd name="T10" fmla="*/ 49 w 72"/>
                  <a:gd name="T11" fmla="*/ 96 h 109"/>
                  <a:gd name="T12" fmla="*/ 28 w 72"/>
                  <a:gd name="T13" fmla="*/ 106 h 109"/>
                  <a:gd name="T14" fmla="*/ 16 w 72"/>
                  <a:gd name="T15" fmla="*/ 106 h 109"/>
                  <a:gd name="T16" fmla="*/ 1 w 72"/>
                  <a:gd name="T17" fmla="*/ 80 h 109"/>
                  <a:gd name="T18" fmla="*/ 2 w 72"/>
                  <a:gd name="T19" fmla="*/ 74 h 109"/>
                  <a:gd name="T20" fmla="*/ 23 w 72"/>
                  <a:gd name="T21" fmla="*/ 31 h 109"/>
                  <a:gd name="T22" fmla="*/ 22 w 72"/>
                  <a:gd name="T23" fmla="*/ 26 h 109"/>
                  <a:gd name="T24" fmla="*/ 12 w 72"/>
                  <a:gd name="T25" fmla="*/ 16 h 109"/>
                  <a:gd name="T26" fmla="*/ 15 w 72"/>
                  <a:gd name="T27" fmla="*/ 10 h 109"/>
                  <a:gd name="T28" fmla="*/ 32 w 72"/>
                  <a:gd name="T29" fmla="*/ 5 h 109"/>
                  <a:gd name="T30" fmla="*/ 60 w 72"/>
                  <a:gd name="T31" fmla="*/ 18 h 109"/>
                  <a:gd name="T32" fmla="*/ 59 w 72"/>
                  <a:gd name="T33" fmla="*/ 26 h 109"/>
                  <a:gd name="T34" fmla="*/ 52 w 72"/>
                  <a:gd name="T35" fmla="*/ 36 h 109"/>
                  <a:gd name="T36" fmla="*/ 34 w 72"/>
                  <a:gd name="T37" fmla="*/ 72 h 109"/>
                  <a:gd name="T38" fmla="*/ 33 w 72"/>
                  <a:gd name="T39" fmla="*/ 7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2" h="109">
                    <a:moveTo>
                      <a:pt x="33" y="76"/>
                    </a:moveTo>
                    <a:cubicBezTo>
                      <a:pt x="37" y="74"/>
                      <a:pt x="40" y="73"/>
                      <a:pt x="44" y="73"/>
                    </a:cubicBezTo>
                    <a:cubicBezTo>
                      <a:pt x="49" y="72"/>
                      <a:pt x="54" y="71"/>
                      <a:pt x="59" y="71"/>
                    </a:cubicBezTo>
                    <a:cubicBezTo>
                      <a:pt x="66" y="72"/>
                      <a:pt x="72" y="85"/>
                      <a:pt x="69" y="92"/>
                    </a:cubicBezTo>
                    <a:cubicBezTo>
                      <a:pt x="68" y="93"/>
                      <a:pt x="67" y="94"/>
                      <a:pt x="66" y="94"/>
                    </a:cubicBezTo>
                    <a:cubicBezTo>
                      <a:pt x="60" y="95"/>
                      <a:pt x="54" y="94"/>
                      <a:pt x="49" y="96"/>
                    </a:cubicBezTo>
                    <a:cubicBezTo>
                      <a:pt x="42" y="99"/>
                      <a:pt x="35" y="102"/>
                      <a:pt x="28" y="106"/>
                    </a:cubicBezTo>
                    <a:cubicBezTo>
                      <a:pt x="24" y="108"/>
                      <a:pt x="21" y="109"/>
                      <a:pt x="16" y="106"/>
                    </a:cubicBezTo>
                    <a:cubicBezTo>
                      <a:pt x="7" y="100"/>
                      <a:pt x="3" y="90"/>
                      <a:pt x="1" y="80"/>
                    </a:cubicBezTo>
                    <a:cubicBezTo>
                      <a:pt x="0" y="78"/>
                      <a:pt x="1" y="76"/>
                      <a:pt x="2" y="74"/>
                    </a:cubicBezTo>
                    <a:cubicBezTo>
                      <a:pt x="9" y="60"/>
                      <a:pt x="16" y="45"/>
                      <a:pt x="23" y="31"/>
                    </a:cubicBezTo>
                    <a:cubicBezTo>
                      <a:pt x="23" y="30"/>
                      <a:pt x="23" y="28"/>
                      <a:pt x="22" y="26"/>
                    </a:cubicBezTo>
                    <a:cubicBezTo>
                      <a:pt x="19" y="23"/>
                      <a:pt x="15" y="20"/>
                      <a:pt x="12" y="16"/>
                    </a:cubicBezTo>
                    <a:cubicBezTo>
                      <a:pt x="10" y="13"/>
                      <a:pt x="11" y="11"/>
                      <a:pt x="15" y="10"/>
                    </a:cubicBezTo>
                    <a:cubicBezTo>
                      <a:pt x="21" y="9"/>
                      <a:pt x="26" y="7"/>
                      <a:pt x="32" y="5"/>
                    </a:cubicBezTo>
                    <a:cubicBezTo>
                      <a:pt x="44" y="0"/>
                      <a:pt x="57" y="6"/>
                      <a:pt x="60" y="18"/>
                    </a:cubicBezTo>
                    <a:cubicBezTo>
                      <a:pt x="61" y="21"/>
                      <a:pt x="60" y="24"/>
                      <a:pt x="59" y="26"/>
                    </a:cubicBezTo>
                    <a:cubicBezTo>
                      <a:pt x="57" y="29"/>
                      <a:pt x="54" y="33"/>
                      <a:pt x="52" y="36"/>
                    </a:cubicBezTo>
                    <a:cubicBezTo>
                      <a:pt x="46" y="48"/>
                      <a:pt x="40" y="60"/>
                      <a:pt x="34" y="72"/>
                    </a:cubicBezTo>
                    <a:cubicBezTo>
                      <a:pt x="34" y="72"/>
                      <a:pt x="34" y="74"/>
                      <a:pt x="33" y="76"/>
                    </a:cubicBezTo>
                    <a:close/>
                  </a:path>
                </a:pathLst>
              </a:custGeom>
              <a:grpFill/>
              <a:ln>
                <a:noFill/>
              </a:ln>
            </p:spPr>
            <p:txBody>
              <a:bodyPr vert="horz" wrap="square" lIns="91440" tIns="45720" rIns="91440" bIns="45720" numCol="1" anchor="t" anchorCtr="0" compatLnSpc="1"/>
              <a:lstStyle/>
              <a:p>
                <a:endParaRPr lang="zh-CN" altLang="en-US"/>
              </a:p>
            </p:txBody>
          </p:sp>
          <p:grpSp>
            <p:nvGrpSpPr>
              <p:cNvPr id="34" name="组合 33"/>
              <p:cNvGrpSpPr/>
              <p:nvPr/>
            </p:nvGrpSpPr>
            <p:grpSpPr>
              <a:xfrm>
                <a:off x="11305242" y="2003776"/>
                <a:ext cx="354194" cy="439406"/>
                <a:chOff x="5548313" y="2084388"/>
                <a:chExt cx="547688" cy="679451"/>
              </a:xfrm>
              <a:grpFill/>
            </p:grpSpPr>
            <p:sp>
              <p:nvSpPr>
                <p:cNvPr id="39" name="Freeform 7"/>
                <p:cNvSpPr/>
                <p:nvPr/>
              </p:nvSpPr>
              <p:spPr bwMode="auto">
                <a:xfrm>
                  <a:off x="5548313" y="2084388"/>
                  <a:ext cx="547688" cy="446088"/>
                </a:xfrm>
                <a:custGeom>
                  <a:avLst/>
                  <a:gdLst>
                    <a:gd name="T0" fmla="*/ 101 w 128"/>
                    <a:gd name="T1" fmla="*/ 58 h 105"/>
                    <a:gd name="T2" fmla="*/ 74 w 128"/>
                    <a:gd name="T3" fmla="*/ 56 h 105"/>
                    <a:gd name="T4" fmla="*/ 68 w 128"/>
                    <a:gd name="T5" fmla="*/ 57 h 105"/>
                    <a:gd name="T6" fmla="*/ 51 w 128"/>
                    <a:gd name="T7" fmla="*/ 59 h 105"/>
                    <a:gd name="T8" fmla="*/ 36 w 128"/>
                    <a:gd name="T9" fmla="*/ 65 h 105"/>
                    <a:gd name="T10" fmla="*/ 28 w 128"/>
                    <a:gd name="T11" fmla="*/ 73 h 105"/>
                    <a:gd name="T12" fmla="*/ 16 w 128"/>
                    <a:gd name="T13" fmla="*/ 102 h 105"/>
                    <a:gd name="T14" fmla="*/ 13 w 128"/>
                    <a:gd name="T15" fmla="*/ 104 h 105"/>
                    <a:gd name="T16" fmla="*/ 1 w 128"/>
                    <a:gd name="T17" fmla="*/ 98 h 105"/>
                    <a:gd name="T18" fmla="*/ 0 w 128"/>
                    <a:gd name="T19" fmla="*/ 93 h 105"/>
                    <a:gd name="T20" fmla="*/ 15 w 128"/>
                    <a:gd name="T21" fmla="*/ 60 h 105"/>
                    <a:gd name="T22" fmla="*/ 16 w 128"/>
                    <a:gd name="T23" fmla="*/ 58 h 105"/>
                    <a:gd name="T24" fmla="*/ 20 w 128"/>
                    <a:gd name="T25" fmla="*/ 52 h 105"/>
                    <a:gd name="T26" fmla="*/ 32 w 128"/>
                    <a:gd name="T27" fmla="*/ 54 h 105"/>
                    <a:gd name="T28" fmla="*/ 39 w 128"/>
                    <a:gd name="T29" fmla="*/ 55 h 105"/>
                    <a:gd name="T30" fmla="*/ 72 w 128"/>
                    <a:gd name="T31" fmla="*/ 21 h 105"/>
                    <a:gd name="T32" fmla="*/ 74 w 128"/>
                    <a:gd name="T33" fmla="*/ 16 h 105"/>
                    <a:gd name="T34" fmla="*/ 74 w 128"/>
                    <a:gd name="T35" fmla="*/ 11 h 105"/>
                    <a:gd name="T36" fmla="*/ 71 w 128"/>
                    <a:gd name="T37" fmla="*/ 11 h 105"/>
                    <a:gd name="T38" fmla="*/ 68 w 128"/>
                    <a:gd name="T39" fmla="*/ 15 h 105"/>
                    <a:gd name="T40" fmla="*/ 68 w 128"/>
                    <a:gd name="T41" fmla="*/ 21 h 105"/>
                    <a:gd name="T42" fmla="*/ 59 w 128"/>
                    <a:gd name="T43" fmla="*/ 29 h 105"/>
                    <a:gd name="T44" fmla="*/ 53 w 128"/>
                    <a:gd name="T45" fmla="*/ 27 h 105"/>
                    <a:gd name="T46" fmla="*/ 47 w 128"/>
                    <a:gd name="T47" fmla="*/ 24 h 105"/>
                    <a:gd name="T48" fmla="*/ 47 w 128"/>
                    <a:gd name="T49" fmla="*/ 32 h 105"/>
                    <a:gd name="T50" fmla="*/ 47 w 128"/>
                    <a:gd name="T51" fmla="*/ 34 h 105"/>
                    <a:gd name="T52" fmla="*/ 43 w 128"/>
                    <a:gd name="T53" fmla="*/ 45 h 105"/>
                    <a:gd name="T54" fmla="*/ 31 w 128"/>
                    <a:gd name="T55" fmla="*/ 39 h 105"/>
                    <a:gd name="T56" fmla="*/ 29 w 128"/>
                    <a:gd name="T57" fmla="*/ 23 h 105"/>
                    <a:gd name="T58" fmla="*/ 33 w 128"/>
                    <a:gd name="T59" fmla="*/ 14 h 105"/>
                    <a:gd name="T60" fmla="*/ 36 w 128"/>
                    <a:gd name="T61" fmla="*/ 9 h 105"/>
                    <a:gd name="T62" fmla="*/ 42 w 128"/>
                    <a:gd name="T63" fmla="*/ 13 h 105"/>
                    <a:gd name="T64" fmla="*/ 44 w 128"/>
                    <a:gd name="T65" fmla="*/ 16 h 105"/>
                    <a:gd name="T66" fmla="*/ 57 w 128"/>
                    <a:gd name="T67" fmla="*/ 14 h 105"/>
                    <a:gd name="T68" fmla="*/ 62 w 128"/>
                    <a:gd name="T69" fmla="*/ 11 h 105"/>
                    <a:gd name="T70" fmla="*/ 84 w 128"/>
                    <a:gd name="T71" fmla="*/ 0 h 105"/>
                    <a:gd name="T72" fmla="*/ 96 w 128"/>
                    <a:gd name="T73" fmla="*/ 7 h 105"/>
                    <a:gd name="T74" fmla="*/ 96 w 128"/>
                    <a:gd name="T75" fmla="*/ 20 h 105"/>
                    <a:gd name="T76" fmla="*/ 83 w 128"/>
                    <a:gd name="T77" fmla="*/ 43 h 105"/>
                    <a:gd name="T78" fmla="*/ 94 w 128"/>
                    <a:gd name="T79" fmla="*/ 44 h 105"/>
                    <a:gd name="T80" fmla="*/ 122 w 128"/>
                    <a:gd name="T81" fmla="*/ 59 h 105"/>
                    <a:gd name="T82" fmla="*/ 120 w 128"/>
                    <a:gd name="T83" fmla="*/ 73 h 105"/>
                    <a:gd name="T84" fmla="*/ 98 w 128"/>
                    <a:gd name="T85" fmla="*/ 73 h 105"/>
                    <a:gd name="T86" fmla="*/ 97 w 128"/>
                    <a:gd name="T87" fmla="*/ 66 h 105"/>
                    <a:gd name="T88" fmla="*/ 101 w 128"/>
                    <a:gd name="T89" fmla="*/ 58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8" h="105">
                      <a:moveTo>
                        <a:pt x="101" y="58"/>
                      </a:moveTo>
                      <a:cubicBezTo>
                        <a:pt x="94" y="52"/>
                        <a:pt x="81" y="52"/>
                        <a:pt x="74" y="56"/>
                      </a:cubicBezTo>
                      <a:cubicBezTo>
                        <a:pt x="73" y="57"/>
                        <a:pt x="70" y="58"/>
                        <a:pt x="68" y="57"/>
                      </a:cubicBezTo>
                      <a:cubicBezTo>
                        <a:pt x="62" y="56"/>
                        <a:pt x="57" y="57"/>
                        <a:pt x="51" y="59"/>
                      </a:cubicBezTo>
                      <a:cubicBezTo>
                        <a:pt x="46" y="61"/>
                        <a:pt x="41" y="63"/>
                        <a:pt x="36" y="65"/>
                      </a:cubicBezTo>
                      <a:cubicBezTo>
                        <a:pt x="32" y="67"/>
                        <a:pt x="29" y="69"/>
                        <a:pt x="28" y="73"/>
                      </a:cubicBezTo>
                      <a:cubicBezTo>
                        <a:pt x="24" y="82"/>
                        <a:pt x="20" y="92"/>
                        <a:pt x="16" y="102"/>
                      </a:cubicBezTo>
                      <a:cubicBezTo>
                        <a:pt x="16" y="103"/>
                        <a:pt x="14" y="105"/>
                        <a:pt x="13" y="104"/>
                      </a:cubicBezTo>
                      <a:cubicBezTo>
                        <a:pt x="9" y="103"/>
                        <a:pt x="5" y="100"/>
                        <a:pt x="1" y="98"/>
                      </a:cubicBezTo>
                      <a:cubicBezTo>
                        <a:pt x="0" y="97"/>
                        <a:pt x="0" y="95"/>
                        <a:pt x="0" y="93"/>
                      </a:cubicBezTo>
                      <a:cubicBezTo>
                        <a:pt x="5" y="82"/>
                        <a:pt x="10" y="71"/>
                        <a:pt x="15" y="60"/>
                      </a:cubicBezTo>
                      <a:cubicBezTo>
                        <a:pt x="15" y="59"/>
                        <a:pt x="16" y="59"/>
                        <a:pt x="16" y="58"/>
                      </a:cubicBezTo>
                      <a:cubicBezTo>
                        <a:pt x="18" y="56"/>
                        <a:pt x="19" y="52"/>
                        <a:pt x="20" y="52"/>
                      </a:cubicBezTo>
                      <a:cubicBezTo>
                        <a:pt x="24" y="52"/>
                        <a:pt x="29" y="52"/>
                        <a:pt x="32" y="54"/>
                      </a:cubicBezTo>
                      <a:cubicBezTo>
                        <a:pt x="35" y="55"/>
                        <a:pt x="36" y="56"/>
                        <a:pt x="39" y="55"/>
                      </a:cubicBezTo>
                      <a:cubicBezTo>
                        <a:pt x="57" y="50"/>
                        <a:pt x="66" y="37"/>
                        <a:pt x="72" y="21"/>
                      </a:cubicBezTo>
                      <a:cubicBezTo>
                        <a:pt x="72" y="20"/>
                        <a:pt x="73" y="18"/>
                        <a:pt x="74" y="16"/>
                      </a:cubicBezTo>
                      <a:cubicBezTo>
                        <a:pt x="74" y="14"/>
                        <a:pt x="74" y="13"/>
                        <a:pt x="74" y="11"/>
                      </a:cubicBezTo>
                      <a:cubicBezTo>
                        <a:pt x="74" y="11"/>
                        <a:pt x="72" y="10"/>
                        <a:pt x="71" y="11"/>
                      </a:cubicBezTo>
                      <a:cubicBezTo>
                        <a:pt x="70" y="12"/>
                        <a:pt x="68" y="13"/>
                        <a:pt x="68" y="15"/>
                      </a:cubicBezTo>
                      <a:cubicBezTo>
                        <a:pt x="67" y="17"/>
                        <a:pt x="68" y="19"/>
                        <a:pt x="68" y="21"/>
                      </a:cubicBezTo>
                      <a:cubicBezTo>
                        <a:pt x="69" y="28"/>
                        <a:pt x="68" y="30"/>
                        <a:pt x="59" y="29"/>
                      </a:cubicBezTo>
                      <a:cubicBezTo>
                        <a:pt x="57" y="29"/>
                        <a:pt x="55" y="28"/>
                        <a:pt x="53" y="27"/>
                      </a:cubicBezTo>
                      <a:cubicBezTo>
                        <a:pt x="51" y="26"/>
                        <a:pt x="49" y="25"/>
                        <a:pt x="47" y="24"/>
                      </a:cubicBezTo>
                      <a:cubicBezTo>
                        <a:pt x="47" y="27"/>
                        <a:pt x="47" y="29"/>
                        <a:pt x="47" y="32"/>
                      </a:cubicBezTo>
                      <a:cubicBezTo>
                        <a:pt x="47" y="33"/>
                        <a:pt x="47" y="33"/>
                        <a:pt x="47" y="34"/>
                      </a:cubicBezTo>
                      <a:cubicBezTo>
                        <a:pt x="47" y="38"/>
                        <a:pt x="48" y="43"/>
                        <a:pt x="43" y="45"/>
                      </a:cubicBezTo>
                      <a:cubicBezTo>
                        <a:pt x="39" y="46"/>
                        <a:pt x="34" y="44"/>
                        <a:pt x="31" y="39"/>
                      </a:cubicBezTo>
                      <a:cubicBezTo>
                        <a:pt x="28" y="34"/>
                        <a:pt x="25" y="29"/>
                        <a:pt x="29" y="23"/>
                      </a:cubicBezTo>
                      <a:cubicBezTo>
                        <a:pt x="31" y="20"/>
                        <a:pt x="31" y="17"/>
                        <a:pt x="33" y="14"/>
                      </a:cubicBezTo>
                      <a:cubicBezTo>
                        <a:pt x="34" y="12"/>
                        <a:pt x="35" y="9"/>
                        <a:pt x="36" y="9"/>
                      </a:cubicBezTo>
                      <a:cubicBezTo>
                        <a:pt x="38" y="10"/>
                        <a:pt x="40" y="11"/>
                        <a:pt x="42" y="13"/>
                      </a:cubicBezTo>
                      <a:cubicBezTo>
                        <a:pt x="42" y="13"/>
                        <a:pt x="43" y="15"/>
                        <a:pt x="44" y="16"/>
                      </a:cubicBezTo>
                      <a:cubicBezTo>
                        <a:pt x="48" y="13"/>
                        <a:pt x="52" y="11"/>
                        <a:pt x="57" y="14"/>
                      </a:cubicBezTo>
                      <a:cubicBezTo>
                        <a:pt x="58" y="15"/>
                        <a:pt x="61" y="13"/>
                        <a:pt x="62" y="11"/>
                      </a:cubicBezTo>
                      <a:cubicBezTo>
                        <a:pt x="69" y="5"/>
                        <a:pt x="75" y="0"/>
                        <a:pt x="84" y="0"/>
                      </a:cubicBezTo>
                      <a:cubicBezTo>
                        <a:pt x="89" y="0"/>
                        <a:pt x="93" y="2"/>
                        <a:pt x="96" y="7"/>
                      </a:cubicBezTo>
                      <a:cubicBezTo>
                        <a:pt x="99" y="11"/>
                        <a:pt x="98" y="15"/>
                        <a:pt x="96" y="20"/>
                      </a:cubicBezTo>
                      <a:cubicBezTo>
                        <a:pt x="91" y="27"/>
                        <a:pt x="87" y="35"/>
                        <a:pt x="83" y="43"/>
                      </a:cubicBezTo>
                      <a:cubicBezTo>
                        <a:pt x="88" y="43"/>
                        <a:pt x="91" y="44"/>
                        <a:pt x="94" y="44"/>
                      </a:cubicBezTo>
                      <a:cubicBezTo>
                        <a:pt x="105" y="46"/>
                        <a:pt x="115" y="50"/>
                        <a:pt x="122" y="59"/>
                      </a:cubicBezTo>
                      <a:cubicBezTo>
                        <a:pt x="128" y="65"/>
                        <a:pt x="127" y="68"/>
                        <a:pt x="120" y="73"/>
                      </a:cubicBezTo>
                      <a:cubicBezTo>
                        <a:pt x="113" y="77"/>
                        <a:pt x="105" y="77"/>
                        <a:pt x="98" y="73"/>
                      </a:cubicBezTo>
                      <a:cubicBezTo>
                        <a:pt x="95" y="71"/>
                        <a:pt x="95" y="69"/>
                        <a:pt x="97" y="66"/>
                      </a:cubicBezTo>
                      <a:cubicBezTo>
                        <a:pt x="98" y="64"/>
                        <a:pt x="100" y="61"/>
                        <a:pt x="101"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8"/>
                <p:cNvSpPr/>
                <p:nvPr/>
              </p:nvSpPr>
              <p:spPr bwMode="auto">
                <a:xfrm>
                  <a:off x="5664200" y="2355851"/>
                  <a:ext cx="341313" cy="407988"/>
                </a:xfrm>
                <a:custGeom>
                  <a:avLst/>
                  <a:gdLst>
                    <a:gd name="T0" fmla="*/ 46 w 80"/>
                    <a:gd name="T1" fmla="*/ 29 h 96"/>
                    <a:gd name="T2" fmla="*/ 65 w 80"/>
                    <a:gd name="T3" fmla="*/ 29 h 96"/>
                    <a:gd name="T4" fmla="*/ 79 w 80"/>
                    <a:gd name="T5" fmla="*/ 41 h 96"/>
                    <a:gd name="T6" fmla="*/ 74 w 80"/>
                    <a:gd name="T7" fmla="*/ 43 h 96"/>
                    <a:gd name="T8" fmla="*/ 60 w 80"/>
                    <a:gd name="T9" fmla="*/ 43 h 96"/>
                    <a:gd name="T10" fmla="*/ 52 w 80"/>
                    <a:gd name="T11" fmla="*/ 50 h 96"/>
                    <a:gd name="T12" fmla="*/ 49 w 80"/>
                    <a:gd name="T13" fmla="*/ 87 h 96"/>
                    <a:gd name="T14" fmla="*/ 37 w 80"/>
                    <a:gd name="T15" fmla="*/ 95 h 96"/>
                    <a:gd name="T16" fmla="*/ 21 w 80"/>
                    <a:gd name="T17" fmla="*/ 68 h 96"/>
                    <a:gd name="T18" fmla="*/ 22 w 80"/>
                    <a:gd name="T19" fmla="*/ 62 h 96"/>
                    <a:gd name="T20" fmla="*/ 30 w 80"/>
                    <a:gd name="T21" fmla="*/ 72 h 96"/>
                    <a:gd name="T22" fmla="*/ 40 w 80"/>
                    <a:gd name="T23" fmla="*/ 70 h 96"/>
                    <a:gd name="T24" fmla="*/ 43 w 80"/>
                    <a:gd name="T25" fmla="*/ 46 h 96"/>
                    <a:gd name="T26" fmla="*/ 24 w 80"/>
                    <a:gd name="T27" fmla="*/ 52 h 96"/>
                    <a:gd name="T28" fmla="*/ 19 w 80"/>
                    <a:gd name="T29" fmla="*/ 54 h 96"/>
                    <a:gd name="T30" fmla="*/ 6 w 80"/>
                    <a:gd name="T31" fmla="*/ 54 h 96"/>
                    <a:gd name="T32" fmla="*/ 2 w 80"/>
                    <a:gd name="T33" fmla="*/ 40 h 96"/>
                    <a:gd name="T34" fmla="*/ 6 w 80"/>
                    <a:gd name="T35" fmla="*/ 37 h 96"/>
                    <a:gd name="T36" fmla="*/ 28 w 80"/>
                    <a:gd name="T37" fmla="*/ 33 h 96"/>
                    <a:gd name="T38" fmla="*/ 33 w 80"/>
                    <a:gd name="T39" fmla="*/ 32 h 96"/>
                    <a:gd name="T40" fmla="*/ 36 w 80"/>
                    <a:gd name="T41" fmla="*/ 22 h 96"/>
                    <a:gd name="T42" fmla="*/ 46 w 80"/>
                    <a:gd name="T43" fmla="*/ 12 h 96"/>
                    <a:gd name="T44" fmla="*/ 45 w 80"/>
                    <a:gd name="T45" fmla="*/ 10 h 96"/>
                    <a:gd name="T46" fmla="*/ 26 w 80"/>
                    <a:gd name="T47" fmla="*/ 17 h 96"/>
                    <a:gd name="T48" fmla="*/ 15 w 80"/>
                    <a:gd name="T49" fmla="*/ 24 h 96"/>
                    <a:gd name="T50" fmla="*/ 5 w 80"/>
                    <a:gd name="T51" fmla="*/ 22 h 96"/>
                    <a:gd name="T52" fmla="*/ 1 w 80"/>
                    <a:gd name="T53" fmla="*/ 17 h 96"/>
                    <a:gd name="T54" fmla="*/ 36 w 80"/>
                    <a:gd name="T55" fmla="*/ 2 h 96"/>
                    <a:gd name="T56" fmla="*/ 55 w 80"/>
                    <a:gd name="T57" fmla="*/ 0 h 96"/>
                    <a:gd name="T58" fmla="*/ 61 w 80"/>
                    <a:gd name="T59" fmla="*/ 6 h 96"/>
                    <a:gd name="T60" fmla="*/ 59 w 80"/>
                    <a:gd name="T61" fmla="*/ 13 h 96"/>
                    <a:gd name="T62" fmla="*/ 46 w 80"/>
                    <a:gd name="T63" fmla="*/ 29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0" h="96">
                      <a:moveTo>
                        <a:pt x="46" y="29"/>
                      </a:moveTo>
                      <a:cubicBezTo>
                        <a:pt x="53" y="30"/>
                        <a:pt x="59" y="31"/>
                        <a:pt x="65" y="29"/>
                      </a:cubicBezTo>
                      <a:cubicBezTo>
                        <a:pt x="71" y="27"/>
                        <a:pt x="80" y="34"/>
                        <a:pt x="79" y="41"/>
                      </a:cubicBezTo>
                      <a:cubicBezTo>
                        <a:pt x="79" y="42"/>
                        <a:pt x="76" y="43"/>
                        <a:pt x="74" y="43"/>
                      </a:cubicBezTo>
                      <a:cubicBezTo>
                        <a:pt x="70" y="43"/>
                        <a:pt x="65" y="43"/>
                        <a:pt x="60" y="43"/>
                      </a:cubicBezTo>
                      <a:cubicBezTo>
                        <a:pt x="53" y="42"/>
                        <a:pt x="52" y="44"/>
                        <a:pt x="52" y="50"/>
                      </a:cubicBezTo>
                      <a:cubicBezTo>
                        <a:pt x="51" y="62"/>
                        <a:pt x="51" y="75"/>
                        <a:pt x="49" y="87"/>
                      </a:cubicBezTo>
                      <a:cubicBezTo>
                        <a:pt x="48" y="95"/>
                        <a:pt x="45" y="96"/>
                        <a:pt x="37" y="95"/>
                      </a:cubicBezTo>
                      <a:cubicBezTo>
                        <a:pt x="25" y="92"/>
                        <a:pt x="15" y="82"/>
                        <a:pt x="21" y="68"/>
                      </a:cubicBezTo>
                      <a:cubicBezTo>
                        <a:pt x="21" y="66"/>
                        <a:pt x="21" y="64"/>
                        <a:pt x="22" y="62"/>
                      </a:cubicBezTo>
                      <a:cubicBezTo>
                        <a:pt x="24" y="65"/>
                        <a:pt x="27" y="69"/>
                        <a:pt x="30" y="72"/>
                      </a:cubicBezTo>
                      <a:cubicBezTo>
                        <a:pt x="33" y="76"/>
                        <a:pt x="39" y="75"/>
                        <a:pt x="40" y="70"/>
                      </a:cubicBezTo>
                      <a:cubicBezTo>
                        <a:pt x="41" y="62"/>
                        <a:pt x="42" y="54"/>
                        <a:pt x="43" y="46"/>
                      </a:cubicBezTo>
                      <a:cubicBezTo>
                        <a:pt x="35" y="45"/>
                        <a:pt x="30" y="49"/>
                        <a:pt x="24" y="52"/>
                      </a:cubicBezTo>
                      <a:cubicBezTo>
                        <a:pt x="22" y="52"/>
                        <a:pt x="21" y="54"/>
                        <a:pt x="19" y="54"/>
                      </a:cubicBezTo>
                      <a:cubicBezTo>
                        <a:pt x="14" y="58"/>
                        <a:pt x="11" y="57"/>
                        <a:pt x="6" y="54"/>
                      </a:cubicBezTo>
                      <a:cubicBezTo>
                        <a:pt x="3" y="51"/>
                        <a:pt x="0" y="44"/>
                        <a:pt x="2" y="40"/>
                      </a:cubicBezTo>
                      <a:cubicBezTo>
                        <a:pt x="2" y="39"/>
                        <a:pt x="5" y="37"/>
                        <a:pt x="6" y="37"/>
                      </a:cubicBezTo>
                      <a:cubicBezTo>
                        <a:pt x="14" y="39"/>
                        <a:pt x="20" y="35"/>
                        <a:pt x="28" y="33"/>
                      </a:cubicBezTo>
                      <a:cubicBezTo>
                        <a:pt x="29" y="33"/>
                        <a:pt x="31" y="32"/>
                        <a:pt x="33" y="32"/>
                      </a:cubicBezTo>
                      <a:cubicBezTo>
                        <a:pt x="31" y="27"/>
                        <a:pt x="31" y="24"/>
                        <a:pt x="36" y="22"/>
                      </a:cubicBezTo>
                      <a:cubicBezTo>
                        <a:pt x="39" y="19"/>
                        <a:pt x="42" y="15"/>
                        <a:pt x="46" y="12"/>
                      </a:cubicBezTo>
                      <a:cubicBezTo>
                        <a:pt x="45" y="11"/>
                        <a:pt x="45" y="11"/>
                        <a:pt x="45" y="10"/>
                      </a:cubicBezTo>
                      <a:cubicBezTo>
                        <a:pt x="38" y="13"/>
                        <a:pt x="32" y="15"/>
                        <a:pt x="26" y="17"/>
                      </a:cubicBezTo>
                      <a:cubicBezTo>
                        <a:pt x="22" y="19"/>
                        <a:pt x="18" y="22"/>
                        <a:pt x="15" y="24"/>
                      </a:cubicBezTo>
                      <a:cubicBezTo>
                        <a:pt x="11" y="26"/>
                        <a:pt x="7" y="27"/>
                        <a:pt x="5" y="22"/>
                      </a:cubicBezTo>
                      <a:cubicBezTo>
                        <a:pt x="4" y="20"/>
                        <a:pt x="3" y="19"/>
                        <a:pt x="1" y="17"/>
                      </a:cubicBezTo>
                      <a:cubicBezTo>
                        <a:pt x="13" y="12"/>
                        <a:pt x="25" y="6"/>
                        <a:pt x="36" y="2"/>
                      </a:cubicBezTo>
                      <a:cubicBezTo>
                        <a:pt x="42" y="0"/>
                        <a:pt x="49" y="0"/>
                        <a:pt x="55" y="0"/>
                      </a:cubicBezTo>
                      <a:cubicBezTo>
                        <a:pt x="57" y="0"/>
                        <a:pt x="60" y="4"/>
                        <a:pt x="61" y="6"/>
                      </a:cubicBezTo>
                      <a:cubicBezTo>
                        <a:pt x="62" y="8"/>
                        <a:pt x="61" y="11"/>
                        <a:pt x="59" y="13"/>
                      </a:cubicBezTo>
                      <a:cubicBezTo>
                        <a:pt x="55" y="18"/>
                        <a:pt x="51" y="23"/>
                        <a:pt x="4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5" name="组合 34"/>
              <p:cNvGrpSpPr/>
              <p:nvPr/>
            </p:nvGrpSpPr>
            <p:grpSpPr>
              <a:xfrm>
                <a:off x="11380187" y="2628491"/>
                <a:ext cx="208353" cy="241263"/>
                <a:chOff x="3792874" y="3138488"/>
                <a:chExt cx="322175" cy="373063"/>
              </a:xfrm>
              <a:grpFill/>
            </p:grpSpPr>
            <p:sp>
              <p:nvSpPr>
                <p:cNvPr id="36" name="Freeform 15"/>
                <p:cNvSpPr/>
                <p:nvPr/>
              </p:nvSpPr>
              <p:spPr bwMode="auto">
                <a:xfrm>
                  <a:off x="3792874" y="3235325"/>
                  <a:ext cx="112625" cy="246063"/>
                </a:xfrm>
                <a:custGeom>
                  <a:avLst/>
                  <a:gdLst>
                    <a:gd name="T0" fmla="*/ 16 w 39"/>
                    <a:gd name="T1" fmla="*/ 29 h 58"/>
                    <a:gd name="T2" fmla="*/ 27 w 39"/>
                    <a:gd name="T3" fmla="*/ 7 h 58"/>
                    <a:gd name="T4" fmla="*/ 31 w 39"/>
                    <a:gd name="T5" fmla="*/ 1 h 58"/>
                    <a:gd name="T6" fmla="*/ 34 w 39"/>
                    <a:gd name="T7" fmla="*/ 6 h 58"/>
                    <a:gd name="T8" fmla="*/ 35 w 39"/>
                    <a:gd name="T9" fmla="*/ 26 h 58"/>
                    <a:gd name="T10" fmla="*/ 20 w 39"/>
                    <a:gd name="T11" fmla="*/ 52 h 58"/>
                    <a:gd name="T12" fmla="*/ 9 w 39"/>
                    <a:gd name="T13" fmla="*/ 57 h 58"/>
                    <a:gd name="T14" fmla="*/ 1 w 39"/>
                    <a:gd name="T15" fmla="*/ 43 h 58"/>
                    <a:gd name="T16" fmla="*/ 4 w 39"/>
                    <a:gd name="T17" fmla="*/ 6 h 58"/>
                    <a:gd name="T18" fmla="*/ 8 w 39"/>
                    <a:gd name="T19" fmla="*/ 0 h 58"/>
                    <a:gd name="T20" fmla="*/ 15 w 39"/>
                    <a:gd name="T21" fmla="*/ 6 h 58"/>
                    <a:gd name="T22" fmla="*/ 14 w 39"/>
                    <a:gd name="T23" fmla="*/ 20 h 58"/>
                    <a:gd name="T24" fmla="*/ 14 w 39"/>
                    <a:gd name="T25" fmla="*/ 28 h 58"/>
                    <a:gd name="T26" fmla="*/ 16 w 39"/>
                    <a:gd name="T27" fmla="*/ 29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 h="58">
                      <a:moveTo>
                        <a:pt x="16" y="29"/>
                      </a:moveTo>
                      <a:cubicBezTo>
                        <a:pt x="19" y="21"/>
                        <a:pt x="23" y="14"/>
                        <a:pt x="27" y="7"/>
                      </a:cubicBezTo>
                      <a:cubicBezTo>
                        <a:pt x="28" y="5"/>
                        <a:pt x="29" y="3"/>
                        <a:pt x="31" y="1"/>
                      </a:cubicBezTo>
                      <a:cubicBezTo>
                        <a:pt x="32" y="3"/>
                        <a:pt x="33" y="4"/>
                        <a:pt x="34" y="6"/>
                      </a:cubicBezTo>
                      <a:cubicBezTo>
                        <a:pt x="37" y="12"/>
                        <a:pt x="39" y="19"/>
                        <a:pt x="35" y="26"/>
                      </a:cubicBezTo>
                      <a:cubicBezTo>
                        <a:pt x="30" y="34"/>
                        <a:pt x="25" y="43"/>
                        <a:pt x="20" y="52"/>
                      </a:cubicBezTo>
                      <a:cubicBezTo>
                        <a:pt x="18" y="56"/>
                        <a:pt x="12" y="58"/>
                        <a:pt x="9" y="57"/>
                      </a:cubicBezTo>
                      <a:cubicBezTo>
                        <a:pt x="2" y="54"/>
                        <a:pt x="0" y="50"/>
                        <a:pt x="1" y="43"/>
                      </a:cubicBezTo>
                      <a:cubicBezTo>
                        <a:pt x="2" y="31"/>
                        <a:pt x="3" y="18"/>
                        <a:pt x="4" y="6"/>
                      </a:cubicBezTo>
                      <a:cubicBezTo>
                        <a:pt x="4" y="4"/>
                        <a:pt x="4" y="0"/>
                        <a:pt x="8" y="0"/>
                      </a:cubicBezTo>
                      <a:cubicBezTo>
                        <a:pt x="11" y="0"/>
                        <a:pt x="15" y="1"/>
                        <a:pt x="15" y="6"/>
                      </a:cubicBezTo>
                      <a:cubicBezTo>
                        <a:pt x="15" y="10"/>
                        <a:pt x="14" y="15"/>
                        <a:pt x="14" y="20"/>
                      </a:cubicBezTo>
                      <a:cubicBezTo>
                        <a:pt x="14" y="23"/>
                        <a:pt x="14" y="25"/>
                        <a:pt x="14" y="28"/>
                      </a:cubicBezTo>
                      <a:cubicBezTo>
                        <a:pt x="14" y="28"/>
                        <a:pt x="15" y="28"/>
                        <a:pt x="1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16"/>
                <p:cNvSpPr/>
                <p:nvPr/>
              </p:nvSpPr>
              <p:spPr bwMode="auto">
                <a:xfrm>
                  <a:off x="3980111" y="3138488"/>
                  <a:ext cx="134938" cy="373063"/>
                </a:xfrm>
                <a:custGeom>
                  <a:avLst/>
                  <a:gdLst>
                    <a:gd name="T0" fmla="*/ 9 w 47"/>
                    <a:gd name="T1" fmla="*/ 73 h 88"/>
                    <a:gd name="T2" fmla="*/ 3 w 47"/>
                    <a:gd name="T3" fmla="*/ 67 h 88"/>
                    <a:gd name="T4" fmla="*/ 3 w 47"/>
                    <a:gd name="T5" fmla="*/ 57 h 88"/>
                    <a:gd name="T6" fmla="*/ 20 w 47"/>
                    <a:gd name="T7" fmla="*/ 38 h 88"/>
                    <a:gd name="T8" fmla="*/ 33 w 47"/>
                    <a:gd name="T9" fmla="*/ 20 h 88"/>
                    <a:gd name="T10" fmla="*/ 33 w 47"/>
                    <a:gd name="T11" fmla="*/ 4 h 88"/>
                    <a:gd name="T12" fmla="*/ 32 w 47"/>
                    <a:gd name="T13" fmla="*/ 1 h 88"/>
                    <a:gd name="T14" fmla="*/ 33 w 47"/>
                    <a:gd name="T15" fmla="*/ 0 h 88"/>
                    <a:gd name="T16" fmla="*/ 41 w 47"/>
                    <a:gd name="T17" fmla="*/ 6 h 88"/>
                    <a:gd name="T18" fmla="*/ 43 w 47"/>
                    <a:gd name="T19" fmla="*/ 26 h 88"/>
                    <a:gd name="T20" fmla="*/ 29 w 47"/>
                    <a:gd name="T21" fmla="*/ 48 h 88"/>
                    <a:gd name="T22" fmla="*/ 30 w 47"/>
                    <a:gd name="T23" fmla="*/ 52 h 88"/>
                    <a:gd name="T24" fmla="*/ 40 w 47"/>
                    <a:gd name="T25" fmla="*/ 73 h 88"/>
                    <a:gd name="T26" fmla="*/ 41 w 47"/>
                    <a:gd name="T27" fmla="*/ 84 h 88"/>
                    <a:gd name="T28" fmla="*/ 37 w 47"/>
                    <a:gd name="T29" fmla="*/ 86 h 88"/>
                    <a:gd name="T30" fmla="*/ 31 w 47"/>
                    <a:gd name="T31" fmla="*/ 75 h 88"/>
                    <a:gd name="T32" fmla="*/ 28 w 47"/>
                    <a:gd name="T33" fmla="*/ 60 h 88"/>
                    <a:gd name="T34" fmla="*/ 22 w 47"/>
                    <a:gd name="T35" fmla="*/ 59 h 88"/>
                    <a:gd name="T36" fmla="*/ 9 w 47"/>
                    <a:gd name="T37" fmla="*/ 7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7" h="88">
                      <a:moveTo>
                        <a:pt x="9" y="73"/>
                      </a:moveTo>
                      <a:cubicBezTo>
                        <a:pt x="7" y="71"/>
                        <a:pt x="5" y="69"/>
                        <a:pt x="3" y="67"/>
                      </a:cubicBezTo>
                      <a:cubicBezTo>
                        <a:pt x="1" y="64"/>
                        <a:pt x="0" y="61"/>
                        <a:pt x="3" y="57"/>
                      </a:cubicBezTo>
                      <a:cubicBezTo>
                        <a:pt x="9" y="51"/>
                        <a:pt x="14" y="45"/>
                        <a:pt x="20" y="38"/>
                      </a:cubicBezTo>
                      <a:cubicBezTo>
                        <a:pt x="24" y="32"/>
                        <a:pt x="28" y="26"/>
                        <a:pt x="33" y="20"/>
                      </a:cubicBezTo>
                      <a:cubicBezTo>
                        <a:pt x="36" y="15"/>
                        <a:pt x="36" y="9"/>
                        <a:pt x="33" y="4"/>
                      </a:cubicBezTo>
                      <a:cubicBezTo>
                        <a:pt x="32" y="3"/>
                        <a:pt x="32" y="2"/>
                        <a:pt x="32" y="1"/>
                      </a:cubicBezTo>
                      <a:cubicBezTo>
                        <a:pt x="32" y="1"/>
                        <a:pt x="33" y="0"/>
                        <a:pt x="33" y="0"/>
                      </a:cubicBezTo>
                      <a:cubicBezTo>
                        <a:pt x="36" y="2"/>
                        <a:pt x="39" y="4"/>
                        <a:pt x="41" y="6"/>
                      </a:cubicBezTo>
                      <a:cubicBezTo>
                        <a:pt x="46" y="11"/>
                        <a:pt x="47" y="20"/>
                        <a:pt x="43" y="26"/>
                      </a:cubicBezTo>
                      <a:cubicBezTo>
                        <a:pt x="39" y="33"/>
                        <a:pt x="34" y="40"/>
                        <a:pt x="29" y="48"/>
                      </a:cubicBezTo>
                      <a:cubicBezTo>
                        <a:pt x="29" y="49"/>
                        <a:pt x="29" y="52"/>
                        <a:pt x="30" y="52"/>
                      </a:cubicBezTo>
                      <a:cubicBezTo>
                        <a:pt x="38" y="57"/>
                        <a:pt x="38" y="65"/>
                        <a:pt x="40" y="73"/>
                      </a:cubicBezTo>
                      <a:cubicBezTo>
                        <a:pt x="41" y="76"/>
                        <a:pt x="41" y="80"/>
                        <a:pt x="41" y="84"/>
                      </a:cubicBezTo>
                      <a:cubicBezTo>
                        <a:pt x="41" y="87"/>
                        <a:pt x="39" y="88"/>
                        <a:pt x="37" y="86"/>
                      </a:cubicBezTo>
                      <a:cubicBezTo>
                        <a:pt x="33" y="83"/>
                        <a:pt x="31" y="81"/>
                        <a:pt x="31" y="75"/>
                      </a:cubicBezTo>
                      <a:cubicBezTo>
                        <a:pt x="31" y="70"/>
                        <a:pt x="30" y="65"/>
                        <a:pt x="28" y="60"/>
                      </a:cubicBezTo>
                      <a:cubicBezTo>
                        <a:pt x="27" y="55"/>
                        <a:pt x="25" y="56"/>
                        <a:pt x="22" y="59"/>
                      </a:cubicBezTo>
                      <a:cubicBezTo>
                        <a:pt x="18" y="64"/>
                        <a:pt x="14" y="68"/>
                        <a:pt x="9" y="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17"/>
                <p:cNvSpPr/>
                <p:nvPr/>
              </p:nvSpPr>
              <p:spPr bwMode="auto">
                <a:xfrm>
                  <a:off x="3872924" y="3138488"/>
                  <a:ext cx="75438" cy="79375"/>
                </a:xfrm>
                <a:custGeom>
                  <a:avLst/>
                  <a:gdLst>
                    <a:gd name="T0" fmla="*/ 0 w 26"/>
                    <a:gd name="T1" fmla="*/ 0 h 19"/>
                    <a:gd name="T2" fmla="*/ 20 w 26"/>
                    <a:gd name="T3" fmla="*/ 1 h 19"/>
                    <a:gd name="T4" fmla="*/ 23 w 26"/>
                    <a:gd name="T5" fmla="*/ 12 h 19"/>
                    <a:gd name="T6" fmla="*/ 12 w 26"/>
                    <a:gd name="T7" fmla="*/ 18 h 19"/>
                    <a:gd name="T8" fmla="*/ 3 w 26"/>
                    <a:gd name="T9" fmla="*/ 11 h 19"/>
                    <a:gd name="T10" fmla="*/ 0 w 26"/>
                    <a:gd name="T11" fmla="*/ 0 h 19"/>
                  </a:gdLst>
                  <a:ahLst/>
                  <a:cxnLst>
                    <a:cxn ang="0">
                      <a:pos x="T0" y="T1"/>
                    </a:cxn>
                    <a:cxn ang="0">
                      <a:pos x="T2" y="T3"/>
                    </a:cxn>
                    <a:cxn ang="0">
                      <a:pos x="T4" y="T5"/>
                    </a:cxn>
                    <a:cxn ang="0">
                      <a:pos x="T6" y="T7"/>
                    </a:cxn>
                    <a:cxn ang="0">
                      <a:pos x="T8" y="T9"/>
                    </a:cxn>
                    <a:cxn ang="0">
                      <a:pos x="T10" y="T11"/>
                    </a:cxn>
                  </a:cxnLst>
                  <a:rect l="0" t="0" r="r" b="b"/>
                  <a:pathLst>
                    <a:path w="26" h="19">
                      <a:moveTo>
                        <a:pt x="0" y="0"/>
                      </a:moveTo>
                      <a:cubicBezTo>
                        <a:pt x="8" y="1"/>
                        <a:pt x="14" y="1"/>
                        <a:pt x="20" y="1"/>
                      </a:cubicBezTo>
                      <a:cubicBezTo>
                        <a:pt x="24" y="1"/>
                        <a:pt x="26" y="8"/>
                        <a:pt x="23" y="12"/>
                      </a:cubicBezTo>
                      <a:cubicBezTo>
                        <a:pt x="21" y="16"/>
                        <a:pt x="17" y="19"/>
                        <a:pt x="12" y="18"/>
                      </a:cubicBezTo>
                      <a:cubicBezTo>
                        <a:pt x="8" y="18"/>
                        <a:pt x="5" y="15"/>
                        <a:pt x="3" y="11"/>
                      </a:cubicBezTo>
                      <a:cubicBezTo>
                        <a:pt x="2" y="8"/>
                        <a:pt x="1" y="4"/>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18" name="组合 17"/>
            <p:cNvGrpSpPr/>
            <p:nvPr/>
          </p:nvGrpSpPr>
          <p:grpSpPr>
            <a:xfrm>
              <a:off x="10861863" y="1977238"/>
              <a:ext cx="649364" cy="3286784"/>
              <a:chOff x="10232762" y="2216649"/>
              <a:chExt cx="405635" cy="2053139"/>
            </a:xfrm>
            <a:grpFill/>
          </p:grpSpPr>
          <p:grpSp>
            <p:nvGrpSpPr>
              <p:cNvPr id="19" name="组合 18"/>
              <p:cNvGrpSpPr/>
              <p:nvPr/>
            </p:nvGrpSpPr>
            <p:grpSpPr>
              <a:xfrm>
                <a:off x="10279016" y="3306476"/>
                <a:ext cx="313128" cy="329555"/>
                <a:chOff x="6113463" y="3541713"/>
                <a:chExt cx="484188" cy="509588"/>
              </a:xfrm>
              <a:grpFill/>
            </p:grpSpPr>
            <p:sp>
              <p:nvSpPr>
                <p:cNvPr id="30" name="Freeform 9"/>
                <p:cNvSpPr>
                  <a:spLocks noEditPoints="1"/>
                </p:cNvSpPr>
                <p:nvPr/>
              </p:nvSpPr>
              <p:spPr bwMode="auto">
                <a:xfrm>
                  <a:off x="6113463" y="3579813"/>
                  <a:ext cx="252413" cy="428625"/>
                </a:xfrm>
                <a:custGeom>
                  <a:avLst/>
                  <a:gdLst>
                    <a:gd name="T0" fmla="*/ 39 w 59"/>
                    <a:gd name="T1" fmla="*/ 78 h 101"/>
                    <a:gd name="T2" fmla="*/ 17 w 59"/>
                    <a:gd name="T3" fmla="*/ 94 h 101"/>
                    <a:gd name="T4" fmla="*/ 8 w 59"/>
                    <a:gd name="T5" fmla="*/ 94 h 101"/>
                    <a:gd name="T6" fmla="*/ 0 w 59"/>
                    <a:gd name="T7" fmla="*/ 79 h 101"/>
                    <a:gd name="T8" fmla="*/ 17 w 59"/>
                    <a:gd name="T9" fmla="*/ 73 h 101"/>
                    <a:gd name="T10" fmla="*/ 10 w 59"/>
                    <a:gd name="T11" fmla="*/ 68 h 101"/>
                    <a:gd name="T12" fmla="*/ 8 w 59"/>
                    <a:gd name="T13" fmla="*/ 60 h 101"/>
                    <a:gd name="T14" fmla="*/ 18 w 59"/>
                    <a:gd name="T15" fmla="*/ 23 h 101"/>
                    <a:gd name="T16" fmla="*/ 26 w 59"/>
                    <a:gd name="T17" fmla="*/ 17 h 101"/>
                    <a:gd name="T18" fmla="*/ 36 w 59"/>
                    <a:gd name="T19" fmla="*/ 26 h 101"/>
                    <a:gd name="T20" fmla="*/ 36 w 59"/>
                    <a:gd name="T21" fmla="*/ 27 h 101"/>
                    <a:gd name="T22" fmla="*/ 43 w 59"/>
                    <a:gd name="T23" fmla="*/ 40 h 101"/>
                    <a:gd name="T24" fmla="*/ 42 w 59"/>
                    <a:gd name="T25" fmla="*/ 12 h 101"/>
                    <a:gd name="T26" fmla="*/ 21 w 59"/>
                    <a:gd name="T27" fmla="*/ 5 h 101"/>
                    <a:gd name="T28" fmla="*/ 44 w 59"/>
                    <a:gd name="T29" fmla="*/ 1 h 101"/>
                    <a:gd name="T30" fmla="*/ 57 w 59"/>
                    <a:gd name="T31" fmla="*/ 17 h 101"/>
                    <a:gd name="T32" fmla="*/ 56 w 59"/>
                    <a:gd name="T33" fmla="*/ 48 h 101"/>
                    <a:gd name="T34" fmla="*/ 57 w 59"/>
                    <a:gd name="T35" fmla="*/ 55 h 101"/>
                    <a:gd name="T36" fmla="*/ 55 w 59"/>
                    <a:gd name="T37" fmla="*/ 64 h 101"/>
                    <a:gd name="T38" fmla="*/ 54 w 59"/>
                    <a:gd name="T39" fmla="*/ 71 h 101"/>
                    <a:gd name="T40" fmla="*/ 52 w 59"/>
                    <a:gd name="T41" fmla="*/ 95 h 101"/>
                    <a:gd name="T42" fmla="*/ 49 w 59"/>
                    <a:gd name="T43" fmla="*/ 101 h 101"/>
                    <a:gd name="T44" fmla="*/ 43 w 59"/>
                    <a:gd name="T45" fmla="*/ 98 h 101"/>
                    <a:gd name="T46" fmla="*/ 38 w 59"/>
                    <a:gd name="T47" fmla="*/ 86 h 101"/>
                    <a:gd name="T48" fmla="*/ 39 w 59"/>
                    <a:gd name="T49" fmla="*/ 78 h 101"/>
                    <a:gd name="T50" fmla="*/ 42 w 59"/>
                    <a:gd name="T51" fmla="*/ 47 h 101"/>
                    <a:gd name="T52" fmla="*/ 32 w 59"/>
                    <a:gd name="T53" fmla="*/ 44 h 101"/>
                    <a:gd name="T54" fmla="*/ 29 w 59"/>
                    <a:gd name="T55" fmla="*/ 64 h 101"/>
                    <a:gd name="T56" fmla="*/ 42 w 59"/>
                    <a:gd name="T57" fmla="*/ 4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9" h="101">
                      <a:moveTo>
                        <a:pt x="39" y="78"/>
                      </a:moveTo>
                      <a:cubicBezTo>
                        <a:pt x="31" y="84"/>
                        <a:pt x="24" y="89"/>
                        <a:pt x="17" y="94"/>
                      </a:cubicBezTo>
                      <a:cubicBezTo>
                        <a:pt x="14" y="97"/>
                        <a:pt x="11" y="96"/>
                        <a:pt x="8" y="94"/>
                      </a:cubicBezTo>
                      <a:cubicBezTo>
                        <a:pt x="4" y="90"/>
                        <a:pt x="0" y="86"/>
                        <a:pt x="0" y="79"/>
                      </a:cubicBezTo>
                      <a:cubicBezTo>
                        <a:pt x="6" y="82"/>
                        <a:pt x="12" y="80"/>
                        <a:pt x="17" y="73"/>
                      </a:cubicBezTo>
                      <a:cubicBezTo>
                        <a:pt x="15" y="72"/>
                        <a:pt x="13" y="70"/>
                        <a:pt x="10" y="68"/>
                      </a:cubicBezTo>
                      <a:cubicBezTo>
                        <a:pt x="7" y="66"/>
                        <a:pt x="7" y="63"/>
                        <a:pt x="8" y="60"/>
                      </a:cubicBezTo>
                      <a:cubicBezTo>
                        <a:pt x="11" y="48"/>
                        <a:pt x="15" y="36"/>
                        <a:pt x="18" y="23"/>
                      </a:cubicBezTo>
                      <a:cubicBezTo>
                        <a:pt x="19" y="20"/>
                        <a:pt x="20" y="16"/>
                        <a:pt x="26" y="17"/>
                      </a:cubicBezTo>
                      <a:cubicBezTo>
                        <a:pt x="32" y="18"/>
                        <a:pt x="36" y="21"/>
                        <a:pt x="36" y="26"/>
                      </a:cubicBezTo>
                      <a:cubicBezTo>
                        <a:pt x="36" y="26"/>
                        <a:pt x="36" y="27"/>
                        <a:pt x="36" y="27"/>
                      </a:cubicBezTo>
                      <a:cubicBezTo>
                        <a:pt x="35" y="33"/>
                        <a:pt x="38" y="37"/>
                        <a:pt x="43" y="40"/>
                      </a:cubicBezTo>
                      <a:cubicBezTo>
                        <a:pt x="43" y="31"/>
                        <a:pt x="42" y="22"/>
                        <a:pt x="42" y="12"/>
                      </a:cubicBezTo>
                      <a:cubicBezTo>
                        <a:pt x="30" y="16"/>
                        <a:pt x="20" y="12"/>
                        <a:pt x="21" y="5"/>
                      </a:cubicBezTo>
                      <a:cubicBezTo>
                        <a:pt x="29" y="3"/>
                        <a:pt x="36" y="1"/>
                        <a:pt x="44" y="1"/>
                      </a:cubicBezTo>
                      <a:cubicBezTo>
                        <a:pt x="54" y="0"/>
                        <a:pt x="59" y="8"/>
                        <a:pt x="57" y="17"/>
                      </a:cubicBezTo>
                      <a:cubicBezTo>
                        <a:pt x="56" y="27"/>
                        <a:pt x="56" y="38"/>
                        <a:pt x="56" y="48"/>
                      </a:cubicBezTo>
                      <a:cubicBezTo>
                        <a:pt x="56" y="50"/>
                        <a:pt x="57" y="52"/>
                        <a:pt x="57" y="55"/>
                      </a:cubicBezTo>
                      <a:cubicBezTo>
                        <a:pt x="57" y="58"/>
                        <a:pt x="56" y="61"/>
                        <a:pt x="55" y="64"/>
                      </a:cubicBezTo>
                      <a:cubicBezTo>
                        <a:pt x="55" y="66"/>
                        <a:pt x="54" y="68"/>
                        <a:pt x="54" y="71"/>
                      </a:cubicBezTo>
                      <a:cubicBezTo>
                        <a:pt x="53" y="79"/>
                        <a:pt x="53" y="87"/>
                        <a:pt x="52" y="95"/>
                      </a:cubicBezTo>
                      <a:cubicBezTo>
                        <a:pt x="52" y="97"/>
                        <a:pt x="51" y="100"/>
                        <a:pt x="49" y="101"/>
                      </a:cubicBezTo>
                      <a:cubicBezTo>
                        <a:pt x="47" y="101"/>
                        <a:pt x="44" y="100"/>
                        <a:pt x="43" y="98"/>
                      </a:cubicBezTo>
                      <a:cubicBezTo>
                        <a:pt x="39" y="95"/>
                        <a:pt x="36" y="92"/>
                        <a:pt x="38" y="86"/>
                      </a:cubicBezTo>
                      <a:cubicBezTo>
                        <a:pt x="39" y="84"/>
                        <a:pt x="39" y="81"/>
                        <a:pt x="39" y="78"/>
                      </a:cubicBezTo>
                      <a:close/>
                      <a:moveTo>
                        <a:pt x="42" y="47"/>
                      </a:moveTo>
                      <a:cubicBezTo>
                        <a:pt x="39" y="46"/>
                        <a:pt x="36" y="45"/>
                        <a:pt x="32" y="44"/>
                      </a:cubicBezTo>
                      <a:cubicBezTo>
                        <a:pt x="31" y="51"/>
                        <a:pt x="30" y="57"/>
                        <a:pt x="29" y="64"/>
                      </a:cubicBezTo>
                      <a:cubicBezTo>
                        <a:pt x="39" y="61"/>
                        <a:pt x="42" y="57"/>
                        <a:pt x="42"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10"/>
                <p:cNvSpPr>
                  <a:spLocks noEditPoints="1"/>
                </p:cNvSpPr>
                <p:nvPr/>
              </p:nvSpPr>
              <p:spPr bwMode="auto">
                <a:xfrm>
                  <a:off x="6361113" y="3541713"/>
                  <a:ext cx="236538" cy="509588"/>
                </a:xfrm>
                <a:custGeom>
                  <a:avLst/>
                  <a:gdLst>
                    <a:gd name="T0" fmla="*/ 11 w 55"/>
                    <a:gd name="T1" fmla="*/ 89 h 120"/>
                    <a:gd name="T2" fmla="*/ 10 w 55"/>
                    <a:gd name="T3" fmla="*/ 100 h 120"/>
                    <a:gd name="T4" fmla="*/ 6 w 55"/>
                    <a:gd name="T5" fmla="*/ 104 h 120"/>
                    <a:gd name="T6" fmla="*/ 1 w 55"/>
                    <a:gd name="T7" fmla="*/ 99 h 120"/>
                    <a:gd name="T8" fmla="*/ 3 w 55"/>
                    <a:gd name="T9" fmla="*/ 84 h 120"/>
                    <a:gd name="T10" fmla="*/ 14 w 55"/>
                    <a:gd name="T11" fmla="*/ 37 h 120"/>
                    <a:gd name="T12" fmla="*/ 22 w 55"/>
                    <a:gd name="T13" fmla="*/ 11 h 120"/>
                    <a:gd name="T14" fmla="*/ 26 w 55"/>
                    <a:gd name="T15" fmla="*/ 19 h 120"/>
                    <a:gd name="T16" fmla="*/ 20 w 55"/>
                    <a:gd name="T17" fmla="*/ 40 h 120"/>
                    <a:gd name="T18" fmla="*/ 27 w 55"/>
                    <a:gd name="T19" fmla="*/ 35 h 120"/>
                    <a:gd name="T20" fmla="*/ 35 w 55"/>
                    <a:gd name="T21" fmla="*/ 30 h 120"/>
                    <a:gd name="T22" fmla="*/ 33 w 55"/>
                    <a:gd name="T23" fmla="*/ 9 h 120"/>
                    <a:gd name="T24" fmla="*/ 28 w 55"/>
                    <a:gd name="T25" fmla="*/ 8 h 120"/>
                    <a:gd name="T26" fmla="*/ 19 w 55"/>
                    <a:gd name="T27" fmla="*/ 12 h 120"/>
                    <a:gd name="T28" fmla="*/ 12 w 55"/>
                    <a:gd name="T29" fmla="*/ 15 h 120"/>
                    <a:gd name="T30" fmla="*/ 9 w 55"/>
                    <a:gd name="T31" fmla="*/ 11 h 120"/>
                    <a:gd name="T32" fmla="*/ 11 w 55"/>
                    <a:gd name="T33" fmla="*/ 8 h 120"/>
                    <a:gd name="T34" fmla="*/ 31 w 55"/>
                    <a:gd name="T35" fmla="*/ 0 h 120"/>
                    <a:gd name="T36" fmla="*/ 45 w 55"/>
                    <a:gd name="T37" fmla="*/ 15 h 120"/>
                    <a:gd name="T38" fmla="*/ 44 w 55"/>
                    <a:gd name="T39" fmla="*/ 46 h 120"/>
                    <a:gd name="T40" fmla="*/ 48 w 55"/>
                    <a:gd name="T41" fmla="*/ 54 h 120"/>
                    <a:gd name="T42" fmla="*/ 48 w 55"/>
                    <a:gd name="T43" fmla="*/ 71 h 120"/>
                    <a:gd name="T44" fmla="*/ 44 w 55"/>
                    <a:gd name="T45" fmla="*/ 77 h 120"/>
                    <a:gd name="T46" fmla="*/ 44 w 55"/>
                    <a:gd name="T47" fmla="*/ 110 h 120"/>
                    <a:gd name="T48" fmla="*/ 44 w 55"/>
                    <a:gd name="T49" fmla="*/ 114 h 120"/>
                    <a:gd name="T50" fmla="*/ 41 w 55"/>
                    <a:gd name="T51" fmla="*/ 120 h 120"/>
                    <a:gd name="T52" fmla="*/ 32 w 55"/>
                    <a:gd name="T53" fmla="*/ 118 h 120"/>
                    <a:gd name="T54" fmla="*/ 13 w 55"/>
                    <a:gd name="T55" fmla="*/ 91 h 120"/>
                    <a:gd name="T56" fmla="*/ 12 w 55"/>
                    <a:gd name="T57" fmla="*/ 89 h 120"/>
                    <a:gd name="T58" fmla="*/ 11 w 55"/>
                    <a:gd name="T59" fmla="*/ 89 h 120"/>
                    <a:gd name="T60" fmla="*/ 24 w 55"/>
                    <a:gd name="T61" fmla="*/ 76 h 120"/>
                    <a:gd name="T62" fmla="*/ 23 w 55"/>
                    <a:gd name="T63" fmla="*/ 74 h 120"/>
                    <a:gd name="T64" fmla="*/ 27 w 55"/>
                    <a:gd name="T65" fmla="*/ 71 h 120"/>
                    <a:gd name="T66" fmla="*/ 33 w 55"/>
                    <a:gd name="T67" fmla="*/ 67 h 120"/>
                    <a:gd name="T68" fmla="*/ 32 w 55"/>
                    <a:gd name="T69" fmla="*/ 63 h 120"/>
                    <a:gd name="T70" fmla="*/ 22 w 55"/>
                    <a:gd name="T71" fmla="*/ 52 h 120"/>
                    <a:gd name="T72" fmla="*/ 18 w 55"/>
                    <a:gd name="T73" fmla="*/ 89 h 120"/>
                    <a:gd name="T74" fmla="*/ 33 w 55"/>
                    <a:gd name="T75" fmla="*/ 107 h 120"/>
                    <a:gd name="T76" fmla="*/ 35 w 55"/>
                    <a:gd name="T77" fmla="*/ 77 h 120"/>
                    <a:gd name="T78" fmla="*/ 31 w 55"/>
                    <a:gd name="T79" fmla="*/ 75 h 120"/>
                    <a:gd name="T80" fmla="*/ 24 w 55"/>
                    <a:gd name="T81" fmla="*/ 7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5" h="120">
                      <a:moveTo>
                        <a:pt x="11" y="89"/>
                      </a:moveTo>
                      <a:cubicBezTo>
                        <a:pt x="10" y="93"/>
                        <a:pt x="10" y="96"/>
                        <a:pt x="10" y="100"/>
                      </a:cubicBezTo>
                      <a:cubicBezTo>
                        <a:pt x="9" y="102"/>
                        <a:pt x="9" y="104"/>
                        <a:pt x="6" y="104"/>
                      </a:cubicBezTo>
                      <a:cubicBezTo>
                        <a:pt x="3" y="104"/>
                        <a:pt x="0" y="103"/>
                        <a:pt x="1" y="99"/>
                      </a:cubicBezTo>
                      <a:cubicBezTo>
                        <a:pt x="2" y="94"/>
                        <a:pt x="2" y="89"/>
                        <a:pt x="3" y="84"/>
                      </a:cubicBezTo>
                      <a:cubicBezTo>
                        <a:pt x="7" y="68"/>
                        <a:pt x="10" y="53"/>
                        <a:pt x="14" y="37"/>
                      </a:cubicBezTo>
                      <a:cubicBezTo>
                        <a:pt x="16" y="29"/>
                        <a:pt x="19" y="20"/>
                        <a:pt x="22" y="11"/>
                      </a:cubicBezTo>
                      <a:cubicBezTo>
                        <a:pt x="26" y="13"/>
                        <a:pt x="27" y="15"/>
                        <a:pt x="26" y="19"/>
                      </a:cubicBezTo>
                      <a:cubicBezTo>
                        <a:pt x="24" y="25"/>
                        <a:pt x="22" y="32"/>
                        <a:pt x="20" y="40"/>
                      </a:cubicBezTo>
                      <a:cubicBezTo>
                        <a:pt x="23" y="37"/>
                        <a:pt x="25" y="36"/>
                        <a:pt x="27" y="35"/>
                      </a:cubicBezTo>
                      <a:cubicBezTo>
                        <a:pt x="30" y="33"/>
                        <a:pt x="34" y="32"/>
                        <a:pt x="35" y="30"/>
                      </a:cubicBezTo>
                      <a:cubicBezTo>
                        <a:pt x="36" y="23"/>
                        <a:pt x="37" y="16"/>
                        <a:pt x="33" y="9"/>
                      </a:cubicBezTo>
                      <a:cubicBezTo>
                        <a:pt x="33" y="8"/>
                        <a:pt x="30" y="7"/>
                        <a:pt x="28" y="8"/>
                      </a:cubicBezTo>
                      <a:cubicBezTo>
                        <a:pt x="25" y="9"/>
                        <a:pt x="22" y="11"/>
                        <a:pt x="19" y="12"/>
                      </a:cubicBezTo>
                      <a:cubicBezTo>
                        <a:pt x="17" y="13"/>
                        <a:pt x="15" y="15"/>
                        <a:pt x="12" y="15"/>
                      </a:cubicBezTo>
                      <a:cubicBezTo>
                        <a:pt x="11" y="15"/>
                        <a:pt x="9" y="13"/>
                        <a:pt x="9" y="11"/>
                      </a:cubicBezTo>
                      <a:cubicBezTo>
                        <a:pt x="8" y="11"/>
                        <a:pt x="10" y="9"/>
                        <a:pt x="11" y="8"/>
                      </a:cubicBezTo>
                      <a:cubicBezTo>
                        <a:pt x="17" y="4"/>
                        <a:pt x="23" y="0"/>
                        <a:pt x="31" y="0"/>
                      </a:cubicBezTo>
                      <a:cubicBezTo>
                        <a:pt x="41" y="1"/>
                        <a:pt x="46" y="5"/>
                        <a:pt x="45" y="15"/>
                      </a:cubicBezTo>
                      <a:cubicBezTo>
                        <a:pt x="45" y="25"/>
                        <a:pt x="45" y="36"/>
                        <a:pt x="44" y="46"/>
                      </a:cubicBezTo>
                      <a:cubicBezTo>
                        <a:pt x="44" y="50"/>
                        <a:pt x="45" y="52"/>
                        <a:pt x="48" y="54"/>
                      </a:cubicBezTo>
                      <a:cubicBezTo>
                        <a:pt x="55" y="60"/>
                        <a:pt x="55" y="66"/>
                        <a:pt x="48" y="71"/>
                      </a:cubicBezTo>
                      <a:cubicBezTo>
                        <a:pt x="45" y="72"/>
                        <a:pt x="44" y="74"/>
                        <a:pt x="44" y="77"/>
                      </a:cubicBezTo>
                      <a:cubicBezTo>
                        <a:pt x="45" y="88"/>
                        <a:pt x="44" y="99"/>
                        <a:pt x="44" y="110"/>
                      </a:cubicBezTo>
                      <a:cubicBezTo>
                        <a:pt x="44" y="112"/>
                        <a:pt x="45" y="113"/>
                        <a:pt x="44" y="114"/>
                      </a:cubicBezTo>
                      <a:cubicBezTo>
                        <a:pt x="43" y="116"/>
                        <a:pt x="42" y="120"/>
                        <a:pt x="41" y="120"/>
                      </a:cubicBezTo>
                      <a:cubicBezTo>
                        <a:pt x="38" y="120"/>
                        <a:pt x="34" y="120"/>
                        <a:pt x="32" y="118"/>
                      </a:cubicBezTo>
                      <a:cubicBezTo>
                        <a:pt x="25" y="109"/>
                        <a:pt x="19" y="100"/>
                        <a:pt x="13" y="91"/>
                      </a:cubicBezTo>
                      <a:cubicBezTo>
                        <a:pt x="12" y="90"/>
                        <a:pt x="12" y="90"/>
                        <a:pt x="12" y="89"/>
                      </a:cubicBezTo>
                      <a:cubicBezTo>
                        <a:pt x="11" y="89"/>
                        <a:pt x="11" y="89"/>
                        <a:pt x="11" y="89"/>
                      </a:cubicBezTo>
                      <a:close/>
                      <a:moveTo>
                        <a:pt x="24" y="76"/>
                      </a:moveTo>
                      <a:cubicBezTo>
                        <a:pt x="23" y="75"/>
                        <a:pt x="23" y="75"/>
                        <a:pt x="23" y="74"/>
                      </a:cubicBezTo>
                      <a:cubicBezTo>
                        <a:pt x="24" y="73"/>
                        <a:pt x="26" y="72"/>
                        <a:pt x="27" y="71"/>
                      </a:cubicBezTo>
                      <a:cubicBezTo>
                        <a:pt x="29" y="70"/>
                        <a:pt x="31" y="69"/>
                        <a:pt x="33" y="67"/>
                      </a:cubicBezTo>
                      <a:cubicBezTo>
                        <a:pt x="35" y="66"/>
                        <a:pt x="35" y="63"/>
                        <a:pt x="32" y="63"/>
                      </a:cubicBezTo>
                      <a:cubicBezTo>
                        <a:pt x="27" y="61"/>
                        <a:pt x="24" y="58"/>
                        <a:pt x="22" y="52"/>
                      </a:cubicBezTo>
                      <a:cubicBezTo>
                        <a:pt x="17" y="65"/>
                        <a:pt x="13" y="77"/>
                        <a:pt x="18" y="89"/>
                      </a:cubicBezTo>
                      <a:cubicBezTo>
                        <a:pt x="21" y="97"/>
                        <a:pt x="27" y="101"/>
                        <a:pt x="33" y="107"/>
                      </a:cubicBezTo>
                      <a:cubicBezTo>
                        <a:pt x="34" y="97"/>
                        <a:pt x="34" y="87"/>
                        <a:pt x="35" y="77"/>
                      </a:cubicBezTo>
                      <a:cubicBezTo>
                        <a:pt x="35" y="77"/>
                        <a:pt x="32" y="75"/>
                        <a:pt x="31" y="75"/>
                      </a:cubicBezTo>
                      <a:cubicBezTo>
                        <a:pt x="29" y="75"/>
                        <a:pt x="26" y="76"/>
                        <a:pt x="24"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0" name="组合 19"/>
              <p:cNvGrpSpPr/>
              <p:nvPr/>
            </p:nvGrpSpPr>
            <p:grpSpPr>
              <a:xfrm>
                <a:off x="10268702" y="2216649"/>
                <a:ext cx="355220" cy="448646"/>
                <a:chOff x="6108700" y="2066926"/>
                <a:chExt cx="549275" cy="693738"/>
              </a:xfrm>
              <a:grpFill/>
            </p:grpSpPr>
            <p:sp>
              <p:nvSpPr>
                <p:cNvPr id="28" name="Freeform 13"/>
                <p:cNvSpPr>
                  <a:spLocks noEditPoints="1"/>
                </p:cNvSpPr>
                <p:nvPr/>
              </p:nvSpPr>
              <p:spPr bwMode="auto">
                <a:xfrm>
                  <a:off x="6108700" y="2066926"/>
                  <a:ext cx="549275" cy="655638"/>
                </a:xfrm>
                <a:custGeom>
                  <a:avLst/>
                  <a:gdLst>
                    <a:gd name="T0" fmla="*/ 54 w 128"/>
                    <a:gd name="T1" fmla="*/ 76 h 154"/>
                    <a:gd name="T2" fmla="*/ 66 w 128"/>
                    <a:gd name="T3" fmla="*/ 53 h 154"/>
                    <a:gd name="T4" fmla="*/ 49 w 128"/>
                    <a:gd name="T5" fmla="*/ 47 h 154"/>
                    <a:gd name="T6" fmla="*/ 64 w 128"/>
                    <a:gd name="T7" fmla="*/ 44 h 154"/>
                    <a:gd name="T8" fmla="*/ 83 w 128"/>
                    <a:gd name="T9" fmla="*/ 6 h 154"/>
                    <a:gd name="T10" fmla="*/ 91 w 128"/>
                    <a:gd name="T11" fmla="*/ 11 h 154"/>
                    <a:gd name="T12" fmla="*/ 96 w 128"/>
                    <a:gd name="T13" fmla="*/ 36 h 154"/>
                    <a:gd name="T14" fmla="*/ 106 w 128"/>
                    <a:gd name="T15" fmla="*/ 41 h 154"/>
                    <a:gd name="T16" fmla="*/ 82 w 128"/>
                    <a:gd name="T17" fmla="*/ 50 h 154"/>
                    <a:gd name="T18" fmla="*/ 71 w 128"/>
                    <a:gd name="T19" fmla="*/ 65 h 154"/>
                    <a:gd name="T20" fmla="*/ 110 w 128"/>
                    <a:gd name="T21" fmla="*/ 74 h 154"/>
                    <a:gd name="T22" fmla="*/ 101 w 128"/>
                    <a:gd name="T23" fmla="*/ 87 h 154"/>
                    <a:gd name="T24" fmla="*/ 111 w 128"/>
                    <a:gd name="T25" fmla="*/ 98 h 154"/>
                    <a:gd name="T26" fmla="*/ 92 w 128"/>
                    <a:gd name="T27" fmla="*/ 104 h 154"/>
                    <a:gd name="T28" fmla="*/ 86 w 128"/>
                    <a:gd name="T29" fmla="*/ 116 h 154"/>
                    <a:gd name="T30" fmla="*/ 124 w 128"/>
                    <a:gd name="T31" fmla="*/ 112 h 154"/>
                    <a:gd name="T32" fmla="*/ 120 w 128"/>
                    <a:gd name="T33" fmla="*/ 122 h 154"/>
                    <a:gd name="T34" fmla="*/ 111 w 128"/>
                    <a:gd name="T35" fmla="*/ 144 h 154"/>
                    <a:gd name="T36" fmla="*/ 105 w 128"/>
                    <a:gd name="T37" fmla="*/ 153 h 154"/>
                    <a:gd name="T38" fmla="*/ 55 w 128"/>
                    <a:gd name="T39" fmla="*/ 129 h 154"/>
                    <a:gd name="T40" fmla="*/ 53 w 128"/>
                    <a:gd name="T41" fmla="*/ 121 h 154"/>
                    <a:gd name="T42" fmla="*/ 61 w 128"/>
                    <a:gd name="T43" fmla="*/ 125 h 154"/>
                    <a:gd name="T44" fmla="*/ 94 w 128"/>
                    <a:gd name="T45" fmla="*/ 140 h 154"/>
                    <a:gd name="T46" fmla="*/ 85 w 128"/>
                    <a:gd name="T47" fmla="*/ 127 h 154"/>
                    <a:gd name="T48" fmla="*/ 71 w 128"/>
                    <a:gd name="T49" fmla="*/ 108 h 154"/>
                    <a:gd name="T50" fmla="*/ 52 w 128"/>
                    <a:gd name="T51" fmla="*/ 113 h 154"/>
                    <a:gd name="T52" fmla="*/ 38 w 128"/>
                    <a:gd name="T53" fmla="*/ 97 h 154"/>
                    <a:gd name="T54" fmla="*/ 51 w 128"/>
                    <a:gd name="T55" fmla="*/ 97 h 154"/>
                    <a:gd name="T56" fmla="*/ 34 w 128"/>
                    <a:gd name="T57" fmla="*/ 93 h 154"/>
                    <a:gd name="T58" fmla="*/ 35 w 128"/>
                    <a:gd name="T59" fmla="*/ 105 h 154"/>
                    <a:gd name="T60" fmla="*/ 26 w 128"/>
                    <a:gd name="T61" fmla="*/ 154 h 154"/>
                    <a:gd name="T62" fmla="*/ 20 w 128"/>
                    <a:gd name="T63" fmla="*/ 118 h 154"/>
                    <a:gd name="T64" fmla="*/ 0 w 128"/>
                    <a:gd name="T65" fmla="*/ 103 h 154"/>
                    <a:gd name="T66" fmla="*/ 19 w 128"/>
                    <a:gd name="T67" fmla="*/ 72 h 154"/>
                    <a:gd name="T68" fmla="*/ 25 w 128"/>
                    <a:gd name="T69" fmla="*/ 51 h 154"/>
                    <a:gd name="T70" fmla="*/ 39 w 128"/>
                    <a:gd name="T71" fmla="*/ 14 h 154"/>
                    <a:gd name="T72" fmla="*/ 51 w 128"/>
                    <a:gd name="T73" fmla="*/ 24 h 154"/>
                    <a:gd name="T74" fmla="*/ 39 w 128"/>
                    <a:gd name="T75" fmla="*/ 44 h 154"/>
                    <a:gd name="T76" fmla="*/ 48 w 128"/>
                    <a:gd name="T77" fmla="*/ 73 h 154"/>
                    <a:gd name="T78" fmla="*/ 81 w 128"/>
                    <a:gd name="T79" fmla="*/ 90 h 154"/>
                    <a:gd name="T80" fmla="*/ 92 w 128"/>
                    <a:gd name="T81" fmla="*/ 71 h 154"/>
                    <a:gd name="T82" fmla="*/ 81 w 128"/>
                    <a:gd name="T83" fmla="*/ 80 h 154"/>
                    <a:gd name="T84" fmla="*/ 76 w 128"/>
                    <a:gd name="T85" fmla="*/ 73 h 154"/>
                    <a:gd name="T86" fmla="*/ 67 w 128"/>
                    <a:gd name="T87" fmla="*/ 79 h 154"/>
                    <a:gd name="T88" fmla="*/ 76 w 128"/>
                    <a:gd name="T89" fmla="*/ 73 h 154"/>
                    <a:gd name="T90" fmla="*/ 56 w 128"/>
                    <a:gd name="T91" fmla="*/ 88 h 154"/>
                    <a:gd name="T92" fmla="*/ 63 w 128"/>
                    <a:gd name="T93" fmla="*/ 81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8" h="154">
                      <a:moveTo>
                        <a:pt x="48" y="73"/>
                      </a:moveTo>
                      <a:cubicBezTo>
                        <a:pt x="50" y="74"/>
                        <a:pt x="52" y="75"/>
                        <a:pt x="54" y="76"/>
                      </a:cubicBezTo>
                      <a:cubicBezTo>
                        <a:pt x="57" y="74"/>
                        <a:pt x="60" y="72"/>
                        <a:pt x="63" y="70"/>
                      </a:cubicBezTo>
                      <a:cubicBezTo>
                        <a:pt x="58" y="63"/>
                        <a:pt x="65" y="59"/>
                        <a:pt x="66" y="53"/>
                      </a:cubicBezTo>
                      <a:cubicBezTo>
                        <a:pt x="63" y="53"/>
                        <a:pt x="59" y="53"/>
                        <a:pt x="56" y="52"/>
                      </a:cubicBezTo>
                      <a:cubicBezTo>
                        <a:pt x="54" y="51"/>
                        <a:pt x="51" y="49"/>
                        <a:pt x="49" y="47"/>
                      </a:cubicBezTo>
                      <a:cubicBezTo>
                        <a:pt x="49" y="46"/>
                        <a:pt x="50" y="46"/>
                        <a:pt x="50" y="46"/>
                      </a:cubicBezTo>
                      <a:cubicBezTo>
                        <a:pt x="55" y="45"/>
                        <a:pt x="59" y="45"/>
                        <a:pt x="64" y="44"/>
                      </a:cubicBezTo>
                      <a:cubicBezTo>
                        <a:pt x="68" y="44"/>
                        <a:pt x="70" y="42"/>
                        <a:pt x="71" y="38"/>
                      </a:cubicBezTo>
                      <a:cubicBezTo>
                        <a:pt x="75" y="27"/>
                        <a:pt x="79" y="16"/>
                        <a:pt x="83" y="6"/>
                      </a:cubicBezTo>
                      <a:cubicBezTo>
                        <a:pt x="84" y="3"/>
                        <a:pt x="84" y="0"/>
                        <a:pt x="88" y="2"/>
                      </a:cubicBezTo>
                      <a:cubicBezTo>
                        <a:pt x="92" y="4"/>
                        <a:pt x="94" y="9"/>
                        <a:pt x="91" y="11"/>
                      </a:cubicBezTo>
                      <a:cubicBezTo>
                        <a:pt x="83" y="19"/>
                        <a:pt x="83" y="30"/>
                        <a:pt x="80" y="41"/>
                      </a:cubicBezTo>
                      <a:cubicBezTo>
                        <a:pt x="85" y="39"/>
                        <a:pt x="91" y="37"/>
                        <a:pt x="96" y="36"/>
                      </a:cubicBezTo>
                      <a:cubicBezTo>
                        <a:pt x="98" y="35"/>
                        <a:pt x="101" y="35"/>
                        <a:pt x="102" y="36"/>
                      </a:cubicBezTo>
                      <a:cubicBezTo>
                        <a:pt x="104" y="37"/>
                        <a:pt x="106" y="39"/>
                        <a:pt x="106" y="41"/>
                      </a:cubicBezTo>
                      <a:cubicBezTo>
                        <a:pt x="106" y="42"/>
                        <a:pt x="105" y="44"/>
                        <a:pt x="103" y="44"/>
                      </a:cubicBezTo>
                      <a:cubicBezTo>
                        <a:pt x="96" y="46"/>
                        <a:pt x="89" y="48"/>
                        <a:pt x="82" y="50"/>
                      </a:cubicBezTo>
                      <a:cubicBezTo>
                        <a:pt x="78" y="50"/>
                        <a:pt x="77" y="51"/>
                        <a:pt x="76" y="54"/>
                      </a:cubicBezTo>
                      <a:cubicBezTo>
                        <a:pt x="74" y="58"/>
                        <a:pt x="73" y="61"/>
                        <a:pt x="71" y="65"/>
                      </a:cubicBezTo>
                      <a:cubicBezTo>
                        <a:pt x="82" y="63"/>
                        <a:pt x="92" y="62"/>
                        <a:pt x="102" y="66"/>
                      </a:cubicBezTo>
                      <a:cubicBezTo>
                        <a:pt x="106" y="67"/>
                        <a:pt x="110" y="69"/>
                        <a:pt x="110" y="74"/>
                      </a:cubicBezTo>
                      <a:cubicBezTo>
                        <a:pt x="111" y="79"/>
                        <a:pt x="109" y="83"/>
                        <a:pt x="104" y="85"/>
                      </a:cubicBezTo>
                      <a:cubicBezTo>
                        <a:pt x="103" y="85"/>
                        <a:pt x="102" y="86"/>
                        <a:pt x="101" y="87"/>
                      </a:cubicBezTo>
                      <a:cubicBezTo>
                        <a:pt x="103" y="88"/>
                        <a:pt x="105" y="88"/>
                        <a:pt x="106" y="89"/>
                      </a:cubicBezTo>
                      <a:cubicBezTo>
                        <a:pt x="110" y="91"/>
                        <a:pt x="112" y="94"/>
                        <a:pt x="111" y="98"/>
                      </a:cubicBezTo>
                      <a:cubicBezTo>
                        <a:pt x="110" y="102"/>
                        <a:pt x="107" y="103"/>
                        <a:pt x="104" y="103"/>
                      </a:cubicBezTo>
                      <a:cubicBezTo>
                        <a:pt x="100" y="103"/>
                        <a:pt x="96" y="104"/>
                        <a:pt x="92" y="104"/>
                      </a:cubicBezTo>
                      <a:cubicBezTo>
                        <a:pt x="86" y="105"/>
                        <a:pt x="81" y="111"/>
                        <a:pt x="82" y="117"/>
                      </a:cubicBezTo>
                      <a:cubicBezTo>
                        <a:pt x="83" y="117"/>
                        <a:pt x="85" y="117"/>
                        <a:pt x="86" y="116"/>
                      </a:cubicBezTo>
                      <a:cubicBezTo>
                        <a:pt x="95" y="111"/>
                        <a:pt x="104" y="109"/>
                        <a:pt x="114" y="109"/>
                      </a:cubicBezTo>
                      <a:cubicBezTo>
                        <a:pt x="118" y="110"/>
                        <a:pt x="121" y="111"/>
                        <a:pt x="124" y="112"/>
                      </a:cubicBezTo>
                      <a:cubicBezTo>
                        <a:pt x="128" y="114"/>
                        <a:pt x="128" y="117"/>
                        <a:pt x="126" y="120"/>
                      </a:cubicBezTo>
                      <a:cubicBezTo>
                        <a:pt x="125" y="123"/>
                        <a:pt x="122" y="123"/>
                        <a:pt x="120" y="122"/>
                      </a:cubicBezTo>
                      <a:cubicBezTo>
                        <a:pt x="111" y="118"/>
                        <a:pt x="104" y="120"/>
                        <a:pt x="97" y="123"/>
                      </a:cubicBezTo>
                      <a:cubicBezTo>
                        <a:pt x="101" y="130"/>
                        <a:pt x="106" y="137"/>
                        <a:pt x="111" y="144"/>
                      </a:cubicBezTo>
                      <a:cubicBezTo>
                        <a:pt x="112" y="146"/>
                        <a:pt x="112" y="150"/>
                        <a:pt x="111" y="152"/>
                      </a:cubicBezTo>
                      <a:cubicBezTo>
                        <a:pt x="111" y="153"/>
                        <a:pt x="107" y="153"/>
                        <a:pt x="105" y="153"/>
                      </a:cubicBezTo>
                      <a:cubicBezTo>
                        <a:pt x="91" y="150"/>
                        <a:pt x="77" y="146"/>
                        <a:pt x="66" y="138"/>
                      </a:cubicBezTo>
                      <a:cubicBezTo>
                        <a:pt x="62" y="135"/>
                        <a:pt x="59" y="132"/>
                        <a:pt x="55" y="129"/>
                      </a:cubicBezTo>
                      <a:cubicBezTo>
                        <a:pt x="54" y="128"/>
                        <a:pt x="53" y="127"/>
                        <a:pt x="53" y="126"/>
                      </a:cubicBezTo>
                      <a:cubicBezTo>
                        <a:pt x="53" y="124"/>
                        <a:pt x="53" y="122"/>
                        <a:pt x="53" y="121"/>
                      </a:cubicBezTo>
                      <a:cubicBezTo>
                        <a:pt x="55" y="121"/>
                        <a:pt x="57" y="121"/>
                        <a:pt x="58" y="121"/>
                      </a:cubicBezTo>
                      <a:cubicBezTo>
                        <a:pt x="59" y="122"/>
                        <a:pt x="60" y="123"/>
                        <a:pt x="61" y="125"/>
                      </a:cubicBezTo>
                      <a:cubicBezTo>
                        <a:pt x="70" y="134"/>
                        <a:pt x="80" y="139"/>
                        <a:pt x="92" y="140"/>
                      </a:cubicBezTo>
                      <a:cubicBezTo>
                        <a:pt x="93" y="140"/>
                        <a:pt x="93" y="140"/>
                        <a:pt x="94" y="140"/>
                      </a:cubicBezTo>
                      <a:cubicBezTo>
                        <a:pt x="92" y="136"/>
                        <a:pt x="90" y="132"/>
                        <a:pt x="88" y="128"/>
                      </a:cubicBezTo>
                      <a:cubicBezTo>
                        <a:pt x="88" y="128"/>
                        <a:pt x="86" y="127"/>
                        <a:pt x="85" y="127"/>
                      </a:cubicBezTo>
                      <a:cubicBezTo>
                        <a:pt x="71" y="126"/>
                        <a:pt x="70" y="124"/>
                        <a:pt x="71" y="111"/>
                      </a:cubicBezTo>
                      <a:cubicBezTo>
                        <a:pt x="71" y="110"/>
                        <a:pt x="71" y="109"/>
                        <a:pt x="71" y="108"/>
                      </a:cubicBezTo>
                      <a:cubicBezTo>
                        <a:pt x="68" y="109"/>
                        <a:pt x="65" y="109"/>
                        <a:pt x="62" y="110"/>
                      </a:cubicBezTo>
                      <a:cubicBezTo>
                        <a:pt x="59" y="111"/>
                        <a:pt x="55" y="112"/>
                        <a:pt x="52" y="113"/>
                      </a:cubicBezTo>
                      <a:cubicBezTo>
                        <a:pt x="48" y="114"/>
                        <a:pt x="44" y="115"/>
                        <a:pt x="41" y="111"/>
                      </a:cubicBezTo>
                      <a:cubicBezTo>
                        <a:pt x="37" y="107"/>
                        <a:pt x="37" y="102"/>
                        <a:pt x="38" y="97"/>
                      </a:cubicBezTo>
                      <a:cubicBezTo>
                        <a:pt x="38" y="96"/>
                        <a:pt x="40" y="96"/>
                        <a:pt x="42" y="96"/>
                      </a:cubicBezTo>
                      <a:cubicBezTo>
                        <a:pt x="45" y="96"/>
                        <a:pt x="48" y="96"/>
                        <a:pt x="51" y="97"/>
                      </a:cubicBezTo>
                      <a:cubicBezTo>
                        <a:pt x="48" y="90"/>
                        <a:pt x="46" y="84"/>
                        <a:pt x="43" y="78"/>
                      </a:cubicBezTo>
                      <a:cubicBezTo>
                        <a:pt x="40" y="83"/>
                        <a:pt x="37" y="88"/>
                        <a:pt x="34" y="93"/>
                      </a:cubicBezTo>
                      <a:cubicBezTo>
                        <a:pt x="33" y="94"/>
                        <a:pt x="33" y="96"/>
                        <a:pt x="34" y="98"/>
                      </a:cubicBezTo>
                      <a:cubicBezTo>
                        <a:pt x="34" y="100"/>
                        <a:pt x="35" y="103"/>
                        <a:pt x="35" y="105"/>
                      </a:cubicBezTo>
                      <a:cubicBezTo>
                        <a:pt x="32" y="121"/>
                        <a:pt x="29" y="136"/>
                        <a:pt x="27" y="151"/>
                      </a:cubicBezTo>
                      <a:cubicBezTo>
                        <a:pt x="26" y="152"/>
                        <a:pt x="26" y="153"/>
                        <a:pt x="26" y="154"/>
                      </a:cubicBezTo>
                      <a:cubicBezTo>
                        <a:pt x="17" y="153"/>
                        <a:pt x="14" y="149"/>
                        <a:pt x="15" y="141"/>
                      </a:cubicBezTo>
                      <a:cubicBezTo>
                        <a:pt x="17" y="134"/>
                        <a:pt x="18" y="126"/>
                        <a:pt x="20" y="118"/>
                      </a:cubicBezTo>
                      <a:cubicBezTo>
                        <a:pt x="15" y="123"/>
                        <a:pt x="12" y="122"/>
                        <a:pt x="7" y="118"/>
                      </a:cubicBezTo>
                      <a:cubicBezTo>
                        <a:pt x="3" y="114"/>
                        <a:pt x="0" y="109"/>
                        <a:pt x="0" y="103"/>
                      </a:cubicBezTo>
                      <a:cubicBezTo>
                        <a:pt x="0" y="102"/>
                        <a:pt x="1" y="101"/>
                        <a:pt x="1" y="100"/>
                      </a:cubicBezTo>
                      <a:cubicBezTo>
                        <a:pt x="7" y="91"/>
                        <a:pt x="14" y="82"/>
                        <a:pt x="19" y="72"/>
                      </a:cubicBezTo>
                      <a:cubicBezTo>
                        <a:pt x="22" y="67"/>
                        <a:pt x="24" y="61"/>
                        <a:pt x="26" y="55"/>
                      </a:cubicBezTo>
                      <a:cubicBezTo>
                        <a:pt x="27" y="54"/>
                        <a:pt x="25" y="53"/>
                        <a:pt x="25" y="51"/>
                      </a:cubicBezTo>
                      <a:cubicBezTo>
                        <a:pt x="18" y="43"/>
                        <a:pt x="18" y="39"/>
                        <a:pt x="23" y="30"/>
                      </a:cubicBezTo>
                      <a:cubicBezTo>
                        <a:pt x="27" y="23"/>
                        <a:pt x="32" y="17"/>
                        <a:pt x="39" y="14"/>
                      </a:cubicBezTo>
                      <a:cubicBezTo>
                        <a:pt x="45" y="11"/>
                        <a:pt x="50" y="12"/>
                        <a:pt x="53" y="16"/>
                      </a:cubicBezTo>
                      <a:cubicBezTo>
                        <a:pt x="56" y="20"/>
                        <a:pt x="56" y="22"/>
                        <a:pt x="51" y="24"/>
                      </a:cubicBezTo>
                      <a:cubicBezTo>
                        <a:pt x="44" y="26"/>
                        <a:pt x="41" y="31"/>
                        <a:pt x="37" y="36"/>
                      </a:cubicBezTo>
                      <a:cubicBezTo>
                        <a:pt x="36" y="39"/>
                        <a:pt x="36" y="42"/>
                        <a:pt x="39" y="44"/>
                      </a:cubicBezTo>
                      <a:cubicBezTo>
                        <a:pt x="41" y="45"/>
                        <a:pt x="42" y="47"/>
                        <a:pt x="43" y="48"/>
                      </a:cubicBezTo>
                      <a:cubicBezTo>
                        <a:pt x="52" y="58"/>
                        <a:pt x="54" y="62"/>
                        <a:pt x="48" y="73"/>
                      </a:cubicBezTo>
                      <a:close/>
                      <a:moveTo>
                        <a:pt x="79" y="89"/>
                      </a:moveTo>
                      <a:cubicBezTo>
                        <a:pt x="80" y="89"/>
                        <a:pt x="80" y="90"/>
                        <a:pt x="81" y="90"/>
                      </a:cubicBezTo>
                      <a:cubicBezTo>
                        <a:pt x="85" y="86"/>
                        <a:pt x="90" y="81"/>
                        <a:pt x="95" y="76"/>
                      </a:cubicBezTo>
                      <a:cubicBezTo>
                        <a:pt x="97" y="73"/>
                        <a:pt x="95" y="71"/>
                        <a:pt x="92" y="71"/>
                      </a:cubicBezTo>
                      <a:cubicBezTo>
                        <a:pt x="88" y="71"/>
                        <a:pt x="85" y="71"/>
                        <a:pt x="81" y="71"/>
                      </a:cubicBezTo>
                      <a:cubicBezTo>
                        <a:pt x="81" y="75"/>
                        <a:pt x="81" y="77"/>
                        <a:pt x="81" y="80"/>
                      </a:cubicBezTo>
                      <a:cubicBezTo>
                        <a:pt x="81" y="83"/>
                        <a:pt x="80" y="86"/>
                        <a:pt x="79" y="89"/>
                      </a:cubicBezTo>
                      <a:close/>
                      <a:moveTo>
                        <a:pt x="76" y="73"/>
                      </a:moveTo>
                      <a:cubicBezTo>
                        <a:pt x="73" y="74"/>
                        <a:pt x="71" y="75"/>
                        <a:pt x="69" y="77"/>
                      </a:cubicBezTo>
                      <a:cubicBezTo>
                        <a:pt x="68" y="77"/>
                        <a:pt x="67" y="78"/>
                        <a:pt x="67" y="79"/>
                      </a:cubicBezTo>
                      <a:cubicBezTo>
                        <a:pt x="67" y="84"/>
                        <a:pt x="68" y="88"/>
                        <a:pt x="68" y="92"/>
                      </a:cubicBezTo>
                      <a:cubicBezTo>
                        <a:pt x="74" y="91"/>
                        <a:pt x="77" y="83"/>
                        <a:pt x="76" y="73"/>
                      </a:cubicBezTo>
                      <a:close/>
                      <a:moveTo>
                        <a:pt x="63" y="81"/>
                      </a:moveTo>
                      <a:cubicBezTo>
                        <a:pt x="55" y="84"/>
                        <a:pt x="54" y="85"/>
                        <a:pt x="56" y="88"/>
                      </a:cubicBezTo>
                      <a:cubicBezTo>
                        <a:pt x="58" y="94"/>
                        <a:pt x="60" y="95"/>
                        <a:pt x="65" y="93"/>
                      </a:cubicBezTo>
                      <a:cubicBezTo>
                        <a:pt x="64" y="89"/>
                        <a:pt x="63" y="85"/>
                        <a:pt x="63"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14"/>
                <p:cNvSpPr/>
                <p:nvPr/>
              </p:nvSpPr>
              <p:spPr bwMode="auto">
                <a:xfrm>
                  <a:off x="6259513" y="2578101"/>
                  <a:ext cx="68263" cy="182563"/>
                </a:xfrm>
                <a:custGeom>
                  <a:avLst/>
                  <a:gdLst>
                    <a:gd name="T0" fmla="*/ 9 w 16"/>
                    <a:gd name="T1" fmla="*/ 0 h 43"/>
                    <a:gd name="T2" fmla="*/ 15 w 16"/>
                    <a:gd name="T3" fmla="*/ 11 h 43"/>
                    <a:gd name="T4" fmla="*/ 9 w 16"/>
                    <a:gd name="T5" fmla="*/ 43 h 43"/>
                    <a:gd name="T6" fmla="*/ 2 w 16"/>
                    <a:gd name="T7" fmla="*/ 39 h 43"/>
                    <a:gd name="T8" fmla="*/ 0 w 16"/>
                    <a:gd name="T9" fmla="*/ 35 h 43"/>
                    <a:gd name="T10" fmla="*/ 9 w 16"/>
                    <a:gd name="T11" fmla="*/ 0 h 43"/>
                  </a:gdLst>
                  <a:ahLst/>
                  <a:cxnLst>
                    <a:cxn ang="0">
                      <a:pos x="T0" y="T1"/>
                    </a:cxn>
                    <a:cxn ang="0">
                      <a:pos x="T2" y="T3"/>
                    </a:cxn>
                    <a:cxn ang="0">
                      <a:pos x="T4" y="T5"/>
                    </a:cxn>
                    <a:cxn ang="0">
                      <a:pos x="T6" y="T7"/>
                    </a:cxn>
                    <a:cxn ang="0">
                      <a:pos x="T8" y="T9"/>
                    </a:cxn>
                    <a:cxn ang="0">
                      <a:pos x="T10" y="T11"/>
                    </a:cxn>
                  </a:cxnLst>
                  <a:rect l="0" t="0" r="r" b="b"/>
                  <a:pathLst>
                    <a:path w="16" h="43">
                      <a:moveTo>
                        <a:pt x="9" y="0"/>
                      </a:moveTo>
                      <a:cubicBezTo>
                        <a:pt x="15" y="3"/>
                        <a:pt x="16" y="6"/>
                        <a:pt x="15" y="11"/>
                      </a:cubicBezTo>
                      <a:cubicBezTo>
                        <a:pt x="12" y="21"/>
                        <a:pt x="11" y="32"/>
                        <a:pt x="9" y="43"/>
                      </a:cubicBezTo>
                      <a:cubicBezTo>
                        <a:pt x="6" y="41"/>
                        <a:pt x="4" y="40"/>
                        <a:pt x="2" y="39"/>
                      </a:cubicBezTo>
                      <a:cubicBezTo>
                        <a:pt x="1" y="38"/>
                        <a:pt x="0" y="37"/>
                        <a:pt x="0" y="35"/>
                      </a:cubicBezTo>
                      <a:cubicBezTo>
                        <a:pt x="3" y="24"/>
                        <a:pt x="6" y="12"/>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1" name="组合 20"/>
              <p:cNvGrpSpPr/>
              <p:nvPr/>
            </p:nvGrpSpPr>
            <p:grpSpPr>
              <a:xfrm>
                <a:off x="10332867" y="2868571"/>
                <a:ext cx="238182" cy="205330"/>
                <a:chOff x="6186488" y="2930526"/>
                <a:chExt cx="368300" cy="317500"/>
              </a:xfrm>
              <a:grpFill/>
            </p:grpSpPr>
            <p:sp>
              <p:nvSpPr>
                <p:cNvPr id="25" name="Freeform 18"/>
                <p:cNvSpPr/>
                <p:nvPr/>
              </p:nvSpPr>
              <p:spPr bwMode="auto">
                <a:xfrm>
                  <a:off x="6310313" y="2930526"/>
                  <a:ext cx="244475" cy="317500"/>
                </a:xfrm>
                <a:custGeom>
                  <a:avLst/>
                  <a:gdLst>
                    <a:gd name="T0" fmla="*/ 49 w 57"/>
                    <a:gd name="T1" fmla="*/ 74 h 75"/>
                    <a:gd name="T2" fmla="*/ 40 w 57"/>
                    <a:gd name="T3" fmla="*/ 67 h 75"/>
                    <a:gd name="T4" fmla="*/ 33 w 57"/>
                    <a:gd name="T5" fmla="*/ 48 h 75"/>
                    <a:gd name="T6" fmla="*/ 27 w 57"/>
                    <a:gd name="T7" fmla="*/ 46 h 75"/>
                    <a:gd name="T8" fmla="*/ 11 w 57"/>
                    <a:gd name="T9" fmla="*/ 60 h 75"/>
                    <a:gd name="T10" fmla="*/ 5 w 57"/>
                    <a:gd name="T11" fmla="*/ 60 h 75"/>
                    <a:gd name="T12" fmla="*/ 6 w 57"/>
                    <a:gd name="T13" fmla="*/ 46 h 75"/>
                    <a:gd name="T14" fmla="*/ 27 w 57"/>
                    <a:gd name="T15" fmla="*/ 26 h 75"/>
                    <a:gd name="T16" fmla="*/ 40 w 57"/>
                    <a:gd name="T17" fmla="*/ 10 h 75"/>
                    <a:gd name="T18" fmla="*/ 41 w 57"/>
                    <a:gd name="T19" fmla="*/ 6 h 75"/>
                    <a:gd name="T20" fmla="*/ 45 w 57"/>
                    <a:gd name="T21" fmla="*/ 0 h 75"/>
                    <a:gd name="T22" fmla="*/ 53 w 57"/>
                    <a:gd name="T23" fmla="*/ 3 h 75"/>
                    <a:gd name="T24" fmla="*/ 53 w 57"/>
                    <a:gd name="T25" fmla="*/ 20 h 75"/>
                    <a:gd name="T26" fmla="*/ 37 w 57"/>
                    <a:gd name="T27" fmla="*/ 38 h 75"/>
                    <a:gd name="T28" fmla="*/ 49 w 57"/>
                    <a:gd name="T29" fmla="*/ 74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 h="75">
                      <a:moveTo>
                        <a:pt x="49" y="74"/>
                      </a:moveTo>
                      <a:cubicBezTo>
                        <a:pt x="43" y="75"/>
                        <a:pt x="41" y="72"/>
                        <a:pt x="40" y="67"/>
                      </a:cubicBezTo>
                      <a:cubicBezTo>
                        <a:pt x="38" y="61"/>
                        <a:pt x="35" y="54"/>
                        <a:pt x="33" y="48"/>
                      </a:cubicBezTo>
                      <a:cubicBezTo>
                        <a:pt x="32" y="45"/>
                        <a:pt x="30" y="44"/>
                        <a:pt x="27" y="46"/>
                      </a:cubicBezTo>
                      <a:cubicBezTo>
                        <a:pt x="22" y="51"/>
                        <a:pt x="16" y="55"/>
                        <a:pt x="11" y="60"/>
                      </a:cubicBezTo>
                      <a:cubicBezTo>
                        <a:pt x="8" y="63"/>
                        <a:pt x="7" y="62"/>
                        <a:pt x="5" y="60"/>
                      </a:cubicBezTo>
                      <a:cubicBezTo>
                        <a:pt x="0" y="54"/>
                        <a:pt x="0" y="51"/>
                        <a:pt x="6" y="46"/>
                      </a:cubicBezTo>
                      <a:cubicBezTo>
                        <a:pt x="13" y="39"/>
                        <a:pt x="20" y="33"/>
                        <a:pt x="27" y="26"/>
                      </a:cubicBezTo>
                      <a:cubicBezTo>
                        <a:pt x="32" y="21"/>
                        <a:pt x="36" y="15"/>
                        <a:pt x="40" y="10"/>
                      </a:cubicBezTo>
                      <a:cubicBezTo>
                        <a:pt x="40" y="9"/>
                        <a:pt x="41" y="7"/>
                        <a:pt x="41" y="6"/>
                      </a:cubicBezTo>
                      <a:cubicBezTo>
                        <a:pt x="40" y="3"/>
                        <a:pt x="42" y="0"/>
                        <a:pt x="45" y="0"/>
                      </a:cubicBezTo>
                      <a:cubicBezTo>
                        <a:pt x="48" y="0"/>
                        <a:pt x="51" y="1"/>
                        <a:pt x="53" y="3"/>
                      </a:cubicBezTo>
                      <a:cubicBezTo>
                        <a:pt x="57" y="6"/>
                        <a:pt x="57" y="16"/>
                        <a:pt x="53" y="20"/>
                      </a:cubicBezTo>
                      <a:cubicBezTo>
                        <a:pt x="48" y="26"/>
                        <a:pt x="42" y="32"/>
                        <a:pt x="37" y="38"/>
                      </a:cubicBezTo>
                      <a:cubicBezTo>
                        <a:pt x="44" y="49"/>
                        <a:pt x="49" y="61"/>
                        <a:pt x="49"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19"/>
                <p:cNvSpPr/>
                <p:nvPr/>
              </p:nvSpPr>
              <p:spPr bwMode="auto">
                <a:xfrm>
                  <a:off x="6186488" y="3009901"/>
                  <a:ext cx="123825" cy="234950"/>
                </a:xfrm>
                <a:custGeom>
                  <a:avLst/>
                  <a:gdLst>
                    <a:gd name="T0" fmla="*/ 12 w 29"/>
                    <a:gd name="T1" fmla="*/ 30 h 55"/>
                    <a:gd name="T2" fmla="*/ 20 w 29"/>
                    <a:gd name="T3" fmla="*/ 7 h 55"/>
                    <a:gd name="T4" fmla="*/ 25 w 29"/>
                    <a:gd name="T5" fmla="*/ 1 h 55"/>
                    <a:gd name="T6" fmla="*/ 26 w 29"/>
                    <a:gd name="T7" fmla="*/ 9 h 55"/>
                    <a:gd name="T8" fmla="*/ 16 w 29"/>
                    <a:gd name="T9" fmla="*/ 39 h 55"/>
                    <a:gd name="T10" fmla="*/ 13 w 29"/>
                    <a:gd name="T11" fmla="*/ 52 h 55"/>
                    <a:gd name="T12" fmla="*/ 7 w 29"/>
                    <a:gd name="T13" fmla="*/ 54 h 55"/>
                    <a:gd name="T14" fmla="*/ 2 w 29"/>
                    <a:gd name="T15" fmla="*/ 41 h 55"/>
                    <a:gd name="T16" fmla="*/ 3 w 29"/>
                    <a:gd name="T17" fmla="*/ 32 h 55"/>
                    <a:gd name="T18" fmla="*/ 2 w 29"/>
                    <a:gd name="T19" fmla="*/ 6 h 55"/>
                    <a:gd name="T20" fmla="*/ 6 w 29"/>
                    <a:gd name="T21" fmla="*/ 5 h 55"/>
                    <a:gd name="T22" fmla="*/ 10 w 29"/>
                    <a:gd name="T23" fmla="*/ 14 h 55"/>
                    <a:gd name="T24" fmla="*/ 11 w 29"/>
                    <a:gd name="T25" fmla="*/ 30 h 55"/>
                    <a:gd name="T26" fmla="*/ 12 w 29"/>
                    <a:gd name="T27" fmla="*/ 3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55">
                      <a:moveTo>
                        <a:pt x="12" y="30"/>
                      </a:moveTo>
                      <a:cubicBezTo>
                        <a:pt x="15" y="23"/>
                        <a:pt x="17" y="15"/>
                        <a:pt x="20" y="7"/>
                      </a:cubicBezTo>
                      <a:cubicBezTo>
                        <a:pt x="21" y="5"/>
                        <a:pt x="21" y="0"/>
                        <a:pt x="25" y="1"/>
                      </a:cubicBezTo>
                      <a:cubicBezTo>
                        <a:pt x="29" y="2"/>
                        <a:pt x="27" y="6"/>
                        <a:pt x="26" y="9"/>
                      </a:cubicBezTo>
                      <a:cubicBezTo>
                        <a:pt x="23" y="19"/>
                        <a:pt x="19" y="29"/>
                        <a:pt x="16" y="39"/>
                      </a:cubicBezTo>
                      <a:cubicBezTo>
                        <a:pt x="15" y="43"/>
                        <a:pt x="14" y="48"/>
                        <a:pt x="13" y="52"/>
                      </a:cubicBezTo>
                      <a:cubicBezTo>
                        <a:pt x="12" y="55"/>
                        <a:pt x="10" y="55"/>
                        <a:pt x="7" y="54"/>
                      </a:cubicBezTo>
                      <a:cubicBezTo>
                        <a:pt x="1" y="50"/>
                        <a:pt x="0" y="49"/>
                        <a:pt x="2" y="41"/>
                      </a:cubicBezTo>
                      <a:cubicBezTo>
                        <a:pt x="3" y="38"/>
                        <a:pt x="3" y="35"/>
                        <a:pt x="3" y="32"/>
                      </a:cubicBezTo>
                      <a:cubicBezTo>
                        <a:pt x="3" y="23"/>
                        <a:pt x="2" y="15"/>
                        <a:pt x="2" y="6"/>
                      </a:cubicBezTo>
                      <a:cubicBezTo>
                        <a:pt x="2" y="3"/>
                        <a:pt x="5" y="3"/>
                        <a:pt x="6" y="5"/>
                      </a:cubicBezTo>
                      <a:cubicBezTo>
                        <a:pt x="8" y="7"/>
                        <a:pt x="10" y="11"/>
                        <a:pt x="10" y="14"/>
                      </a:cubicBezTo>
                      <a:cubicBezTo>
                        <a:pt x="11" y="19"/>
                        <a:pt x="11" y="25"/>
                        <a:pt x="11" y="30"/>
                      </a:cubicBezTo>
                      <a:cubicBezTo>
                        <a:pt x="11" y="30"/>
                        <a:pt x="12" y="30"/>
                        <a:pt x="12"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20"/>
                <p:cNvSpPr/>
                <p:nvPr/>
              </p:nvSpPr>
              <p:spPr bwMode="auto">
                <a:xfrm>
                  <a:off x="6259513" y="2933701"/>
                  <a:ext cx="114300" cy="73025"/>
                </a:xfrm>
                <a:custGeom>
                  <a:avLst/>
                  <a:gdLst>
                    <a:gd name="T0" fmla="*/ 27 w 27"/>
                    <a:gd name="T1" fmla="*/ 1 h 17"/>
                    <a:gd name="T2" fmla="*/ 16 w 27"/>
                    <a:gd name="T3" fmla="*/ 14 h 17"/>
                    <a:gd name="T4" fmla="*/ 5 w 27"/>
                    <a:gd name="T5" fmla="*/ 13 h 17"/>
                    <a:gd name="T6" fmla="*/ 0 w 27"/>
                    <a:gd name="T7" fmla="*/ 4 h 17"/>
                    <a:gd name="T8" fmla="*/ 9 w 27"/>
                    <a:gd name="T9" fmla="*/ 2 h 17"/>
                    <a:gd name="T10" fmla="*/ 27 w 27"/>
                    <a:gd name="T11" fmla="*/ 0 h 17"/>
                    <a:gd name="T12" fmla="*/ 27 w 27"/>
                    <a:gd name="T13" fmla="*/ 1 h 17"/>
                  </a:gdLst>
                  <a:ahLst/>
                  <a:cxnLst>
                    <a:cxn ang="0">
                      <a:pos x="T0" y="T1"/>
                    </a:cxn>
                    <a:cxn ang="0">
                      <a:pos x="T2" y="T3"/>
                    </a:cxn>
                    <a:cxn ang="0">
                      <a:pos x="T4" y="T5"/>
                    </a:cxn>
                    <a:cxn ang="0">
                      <a:pos x="T6" y="T7"/>
                    </a:cxn>
                    <a:cxn ang="0">
                      <a:pos x="T8" y="T9"/>
                    </a:cxn>
                    <a:cxn ang="0">
                      <a:pos x="T10" y="T11"/>
                    </a:cxn>
                    <a:cxn ang="0">
                      <a:pos x="T12" y="T13"/>
                    </a:cxn>
                  </a:cxnLst>
                  <a:rect l="0" t="0" r="r" b="b"/>
                  <a:pathLst>
                    <a:path w="27" h="17">
                      <a:moveTo>
                        <a:pt x="27" y="1"/>
                      </a:moveTo>
                      <a:cubicBezTo>
                        <a:pt x="24" y="6"/>
                        <a:pt x="20" y="10"/>
                        <a:pt x="16" y="14"/>
                      </a:cubicBezTo>
                      <a:cubicBezTo>
                        <a:pt x="14" y="17"/>
                        <a:pt x="8" y="16"/>
                        <a:pt x="5" y="13"/>
                      </a:cubicBezTo>
                      <a:cubicBezTo>
                        <a:pt x="3" y="10"/>
                        <a:pt x="1" y="7"/>
                        <a:pt x="0" y="4"/>
                      </a:cubicBezTo>
                      <a:cubicBezTo>
                        <a:pt x="3" y="3"/>
                        <a:pt x="6" y="2"/>
                        <a:pt x="9" y="2"/>
                      </a:cubicBezTo>
                      <a:cubicBezTo>
                        <a:pt x="15" y="1"/>
                        <a:pt x="21" y="1"/>
                        <a:pt x="27" y="0"/>
                      </a:cubicBezTo>
                      <a:cubicBezTo>
                        <a:pt x="27" y="1"/>
                        <a:pt x="27" y="1"/>
                        <a:pt x="2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2" name="组合 21"/>
              <p:cNvGrpSpPr/>
              <p:nvPr/>
            </p:nvGrpSpPr>
            <p:grpSpPr>
              <a:xfrm>
                <a:off x="10232762" y="3871448"/>
                <a:ext cx="405635" cy="398340"/>
                <a:chOff x="11854992" y="1994536"/>
                <a:chExt cx="405635" cy="398340"/>
              </a:xfrm>
              <a:grpFill/>
            </p:grpSpPr>
            <p:sp>
              <p:nvSpPr>
                <p:cNvPr id="23" name="Freeform 11"/>
                <p:cNvSpPr>
                  <a:spLocks noEditPoints="1"/>
                </p:cNvSpPr>
                <p:nvPr/>
              </p:nvSpPr>
              <p:spPr bwMode="auto">
                <a:xfrm>
                  <a:off x="11976099" y="1994536"/>
                  <a:ext cx="284528" cy="398340"/>
                </a:xfrm>
                <a:custGeom>
                  <a:avLst/>
                  <a:gdLst>
                    <a:gd name="T0" fmla="*/ 29 w 72"/>
                    <a:gd name="T1" fmla="*/ 49 h 102"/>
                    <a:gd name="T2" fmla="*/ 15 w 72"/>
                    <a:gd name="T3" fmla="*/ 43 h 102"/>
                    <a:gd name="T4" fmla="*/ 10 w 72"/>
                    <a:gd name="T5" fmla="*/ 21 h 102"/>
                    <a:gd name="T6" fmla="*/ 13 w 72"/>
                    <a:gd name="T7" fmla="*/ 15 h 102"/>
                    <a:gd name="T8" fmla="*/ 19 w 72"/>
                    <a:gd name="T9" fmla="*/ 18 h 102"/>
                    <a:gd name="T10" fmla="*/ 20 w 72"/>
                    <a:gd name="T11" fmla="*/ 26 h 102"/>
                    <a:gd name="T12" fmla="*/ 35 w 72"/>
                    <a:gd name="T13" fmla="*/ 22 h 102"/>
                    <a:gd name="T14" fmla="*/ 40 w 72"/>
                    <a:gd name="T15" fmla="*/ 16 h 102"/>
                    <a:gd name="T16" fmla="*/ 43 w 72"/>
                    <a:gd name="T17" fmla="*/ 14 h 102"/>
                    <a:gd name="T18" fmla="*/ 44 w 72"/>
                    <a:gd name="T19" fmla="*/ 19 h 102"/>
                    <a:gd name="T20" fmla="*/ 43 w 72"/>
                    <a:gd name="T21" fmla="*/ 28 h 102"/>
                    <a:gd name="T22" fmla="*/ 36 w 72"/>
                    <a:gd name="T23" fmla="*/ 40 h 102"/>
                    <a:gd name="T24" fmla="*/ 37 w 72"/>
                    <a:gd name="T25" fmla="*/ 42 h 102"/>
                    <a:gd name="T26" fmla="*/ 44 w 72"/>
                    <a:gd name="T27" fmla="*/ 38 h 102"/>
                    <a:gd name="T28" fmla="*/ 56 w 72"/>
                    <a:gd name="T29" fmla="*/ 20 h 102"/>
                    <a:gd name="T30" fmla="*/ 49 w 72"/>
                    <a:gd name="T31" fmla="*/ 9 h 102"/>
                    <a:gd name="T32" fmla="*/ 28 w 72"/>
                    <a:gd name="T33" fmla="*/ 14 h 102"/>
                    <a:gd name="T34" fmla="*/ 20 w 72"/>
                    <a:gd name="T35" fmla="*/ 13 h 102"/>
                    <a:gd name="T36" fmla="*/ 22 w 72"/>
                    <a:gd name="T37" fmla="*/ 6 h 102"/>
                    <a:gd name="T38" fmla="*/ 50 w 72"/>
                    <a:gd name="T39" fmla="*/ 1 h 102"/>
                    <a:gd name="T40" fmla="*/ 68 w 72"/>
                    <a:gd name="T41" fmla="*/ 12 h 102"/>
                    <a:gd name="T42" fmla="*/ 67 w 72"/>
                    <a:gd name="T43" fmla="*/ 24 h 102"/>
                    <a:gd name="T44" fmla="*/ 49 w 72"/>
                    <a:gd name="T45" fmla="*/ 48 h 102"/>
                    <a:gd name="T46" fmla="*/ 42 w 72"/>
                    <a:gd name="T47" fmla="*/ 49 h 102"/>
                    <a:gd name="T48" fmla="*/ 37 w 72"/>
                    <a:gd name="T49" fmla="*/ 47 h 102"/>
                    <a:gd name="T50" fmla="*/ 35 w 72"/>
                    <a:gd name="T51" fmla="*/ 52 h 102"/>
                    <a:gd name="T52" fmla="*/ 41 w 72"/>
                    <a:gd name="T53" fmla="*/ 58 h 102"/>
                    <a:gd name="T54" fmla="*/ 48 w 72"/>
                    <a:gd name="T55" fmla="*/ 57 h 102"/>
                    <a:gd name="T56" fmla="*/ 53 w 72"/>
                    <a:gd name="T57" fmla="*/ 59 h 102"/>
                    <a:gd name="T58" fmla="*/ 53 w 72"/>
                    <a:gd name="T59" fmla="*/ 66 h 102"/>
                    <a:gd name="T60" fmla="*/ 48 w 72"/>
                    <a:gd name="T61" fmla="*/ 70 h 102"/>
                    <a:gd name="T62" fmla="*/ 37 w 72"/>
                    <a:gd name="T63" fmla="*/ 81 h 102"/>
                    <a:gd name="T64" fmla="*/ 45 w 72"/>
                    <a:gd name="T65" fmla="*/ 81 h 102"/>
                    <a:gd name="T66" fmla="*/ 57 w 72"/>
                    <a:gd name="T67" fmla="*/ 89 h 102"/>
                    <a:gd name="T68" fmla="*/ 51 w 72"/>
                    <a:gd name="T69" fmla="*/ 98 h 102"/>
                    <a:gd name="T70" fmla="*/ 26 w 72"/>
                    <a:gd name="T71" fmla="*/ 101 h 102"/>
                    <a:gd name="T72" fmla="*/ 17 w 72"/>
                    <a:gd name="T73" fmla="*/ 96 h 102"/>
                    <a:gd name="T74" fmla="*/ 15 w 72"/>
                    <a:gd name="T75" fmla="*/ 94 h 102"/>
                    <a:gd name="T76" fmla="*/ 19 w 72"/>
                    <a:gd name="T77" fmla="*/ 77 h 102"/>
                    <a:gd name="T78" fmla="*/ 27 w 72"/>
                    <a:gd name="T79" fmla="*/ 70 h 102"/>
                    <a:gd name="T80" fmla="*/ 27 w 72"/>
                    <a:gd name="T81" fmla="*/ 69 h 102"/>
                    <a:gd name="T82" fmla="*/ 21 w 72"/>
                    <a:gd name="T83" fmla="*/ 71 h 102"/>
                    <a:gd name="T84" fmla="*/ 9 w 72"/>
                    <a:gd name="T85" fmla="*/ 76 h 102"/>
                    <a:gd name="T86" fmla="*/ 3 w 72"/>
                    <a:gd name="T87" fmla="*/ 75 h 102"/>
                    <a:gd name="T88" fmla="*/ 4 w 72"/>
                    <a:gd name="T89" fmla="*/ 69 h 102"/>
                    <a:gd name="T90" fmla="*/ 26 w 72"/>
                    <a:gd name="T91" fmla="*/ 60 h 102"/>
                    <a:gd name="T92" fmla="*/ 28 w 72"/>
                    <a:gd name="T93" fmla="*/ 57 h 102"/>
                    <a:gd name="T94" fmla="*/ 29 w 72"/>
                    <a:gd name="T95" fmla="*/ 49 h 102"/>
                    <a:gd name="T96" fmla="*/ 34 w 72"/>
                    <a:gd name="T97" fmla="*/ 29 h 102"/>
                    <a:gd name="T98" fmla="*/ 33 w 72"/>
                    <a:gd name="T99" fmla="*/ 28 h 102"/>
                    <a:gd name="T100" fmla="*/ 26 w 72"/>
                    <a:gd name="T101" fmla="*/ 32 h 102"/>
                    <a:gd name="T102" fmla="*/ 23 w 72"/>
                    <a:gd name="T103" fmla="*/ 36 h 102"/>
                    <a:gd name="T104" fmla="*/ 26 w 72"/>
                    <a:gd name="T105" fmla="*/ 42 h 102"/>
                    <a:gd name="T106" fmla="*/ 31 w 72"/>
                    <a:gd name="T107" fmla="*/ 40 h 102"/>
                    <a:gd name="T108" fmla="*/ 34 w 72"/>
                    <a:gd name="T109" fmla="*/ 29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2" h="102">
                      <a:moveTo>
                        <a:pt x="29" y="49"/>
                      </a:moveTo>
                      <a:cubicBezTo>
                        <a:pt x="19" y="52"/>
                        <a:pt x="18" y="52"/>
                        <a:pt x="15" y="43"/>
                      </a:cubicBezTo>
                      <a:cubicBezTo>
                        <a:pt x="13" y="36"/>
                        <a:pt x="11" y="28"/>
                        <a:pt x="10" y="21"/>
                      </a:cubicBezTo>
                      <a:cubicBezTo>
                        <a:pt x="9" y="19"/>
                        <a:pt x="11" y="16"/>
                        <a:pt x="13" y="15"/>
                      </a:cubicBezTo>
                      <a:cubicBezTo>
                        <a:pt x="16" y="13"/>
                        <a:pt x="18" y="16"/>
                        <a:pt x="19" y="18"/>
                      </a:cubicBezTo>
                      <a:cubicBezTo>
                        <a:pt x="19" y="21"/>
                        <a:pt x="20" y="23"/>
                        <a:pt x="20" y="26"/>
                      </a:cubicBezTo>
                      <a:cubicBezTo>
                        <a:pt x="26" y="25"/>
                        <a:pt x="31" y="24"/>
                        <a:pt x="35" y="22"/>
                      </a:cubicBezTo>
                      <a:cubicBezTo>
                        <a:pt x="37" y="21"/>
                        <a:pt x="38" y="18"/>
                        <a:pt x="40" y="16"/>
                      </a:cubicBezTo>
                      <a:cubicBezTo>
                        <a:pt x="41" y="15"/>
                        <a:pt x="42" y="14"/>
                        <a:pt x="43" y="14"/>
                      </a:cubicBezTo>
                      <a:cubicBezTo>
                        <a:pt x="44" y="15"/>
                        <a:pt x="44" y="17"/>
                        <a:pt x="44" y="19"/>
                      </a:cubicBezTo>
                      <a:cubicBezTo>
                        <a:pt x="44" y="22"/>
                        <a:pt x="43" y="25"/>
                        <a:pt x="43" y="28"/>
                      </a:cubicBezTo>
                      <a:cubicBezTo>
                        <a:pt x="37" y="29"/>
                        <a:pt x="39" y="36"/>
                        <a:pt x="36" y="40"/>
                      </a:cubicBezTo>
                      <a:cubicBezTo>
                        <a:pt x="36" y="41"/>
                        <a:pt x="37" y="41"/>
                        <a:pt x="37" y="42"/>
                      </a:cubicBezTo>
                      <a:cubicBezTo>
                        <a:pt x="39" y="41"/>
                        <a:pt x="42" y="40"/>
                        <a:pt x="44" y="38"/>
                      </a:cubicBezTo>
                      <a:cubicBezTo>
                        <a:pt x="48" y="32"/>
                        <a:pt x="52" y="26"/>
                        <a:pt x="56" y="20"/>
                      </a:cubicBezTo>
                      <a:cubicBezTo>
                        <a:pt x="59" y="15"/>
                        <a:pt x="56" y="9"/>
                        <a:pt x="49" y="9"/>
                      </a:cubicBezTo>
                      <a:cubicBezTo>
                        <a:pt x="42" y="8"/>
                        <a:pt x="34" y="10"/>
                        <a:pt x="28" y="14"/>
                      </a:cubicBezTo>
                      <a:cubicBezTo>
                        <a:pt x="25" y="16"/>
                        <a:pt x="22" y="15"/>
                        <a:pt x="20" y="13"/>
                      </a:cubicBezTo>
                      <a:cubicBezTo>
                        <a:pt x="17" y="9"/>
                        <a:pt x="17" y="7"/>
                        <a:pt x="22" y="6"/>
                      </a:cubicBezTo>
                      <a:cubicBezTo>
                        <a:pt x="31" y="3"/>
                        <a:pt x="40" y="0"/>
                        <a:pt x="50" y="1"/>
                      </a:cubicBezTo>
                      <a:cubicBezTo>
                        <a:pt x="58" y="1"/>
                        <a:pt x="63" y="7"/>
                        <a:pt x="68" y="12"/>
                      </a:cubicBezTo>
                      <a:cubicBezTo>
                        <a:pt x="72" y="15"/>
                        <a:pt x="70" y="20"/>
                        <a:pt x="67" y="24"/>
                      </a:cubicBezTo>
                      <a:cubicBezTo>
                        <a:pt x="61" y="32"/>
                        <a:pt x="55" y="40"/>
                        <a:pt x="49" y="48"/>
                      </a:cubicBezTo>
                      <a:cubicBezTo>
                        <a:pt x="47" y="51"/>
                        <a:pt x="45" y="52"/>
                        <a:pt x="42" y="49"/>
                      </a:cubicBezTo>
                      <a:cubicBezTo>
                        <a:pt x="41" y="48"/>
                        <a:pt x="38" y="47"/>
                        <a:pt x="37" y="47"/>
                      </a:cubicBezTo>
                      <a:cubicBezTo>
                        <a:pt x="36" y="48"/>
                        <a:pt x="35" y="50"/>
                        <a:pt x="35" y="52"/>
                      </a:cubicBezTo>
                      <a:cubicBezTo>
                        <a:pt x="34" y="59"/>
                        <a:pt x="34" y="59"/>
                        <a:pt x="41" y="58"/>
                      </a:cubicBezTo>
                      <a:cubicBezTo>
                        <a:pt x="43" y="57"/>
                        <a:pt x="46" y="56"/>
                        <a:pt x="48" y="57"/>
                      </a:cubicBezTo>
                      <a:cubicBezTo>
                        <a:pt x="50" y="57"/>
                        <a:pt x="53" y="58"/>
                        <a:pt x="53" y="59"/>
                      </a:cubicBezTo>
                      <a:cubicBezTo>
                        <a:pt x="54" y="61"/>
                        <a:pt x="54" y="64"/>
                        <a:pt x="53" y="66"/>
                      </a:cubicBezTo>
                      <a:cubicBezTo>
                        <a:pt x="52" y="68"/>
                        <a:pt x="50" y="69"/>
                        <a:pt x="48" y="70"/>
                      </a:cubicBezTo>
                      <a:cubicBezTo>
                        <a:pt x="44" y="73"/>
                        <a:pt x="39" y="75"/>
                        <a:pt x="37" y="81"/>
                      </a:cubicBezTo>
                      <a:cubicBezTo>
                        <a:pt x="40" y="81"/>
                        <a:pt x="43" y="81"/>
                        <a:pt x="45" y="81"/>
                      </a:cubicBezTo>
                      <a:cubicBezTo>
                        <a:pt x="51" y="81"/>
                        <a:pt x="56" y="84"/>
                        <a:pt x="57" y="89"/>
                      </a:cubicBezTo>
                      <a:cubicBezTo>
                        <a:pt x="58" y="93"/>
                        <a:pt x="55" y="97"/>
                        <a:pt x="51" y="98"/>
                      </a:cubicBezTo>
                      <a:cubicBezTo>
                        <a:pt x="43" y="99"/>
                        <a:pt x="35" y="100"/>
                        <a:pt x="26" y="101"/>
                      </a:cubicBezTo>
                      <a:cubicBezTo>
                        <a:pt x="22" y="102"/>
                        <a:pt x="19" y="100"/>
                        <a:pt x="17" y="96"/>
                      </a:cubicBezTo>
                      <a:cubicBezTo>
                        <a:pt x="16" y="96"/>
                        <a:pt x="16" y="95"/>
                        <a:pt x="15" y="94"/>
                      </a:cubicBezTo>
                      <a:cubicBezTo>
                        <a:pt x="11" y="84"/>
                        <a:pt x="11" y="84"/>
                        <a:pt x="19" y="77"/>
                      </a:cubicBezTo>
                      <a:cubicBezTo>
                        <a:pt x="22" y="75"/>
                        <a:pt x="24" y="72"/>
                        <a:pt x="27" y="70"/>
                      </a:cubicBezTo>
                      <a:cubicBezTo>
                        <a:pt x="27" y="70"/>
                        <a:pt x="27" y="69"/>
                        <a:pt x="27" y="69"/>
                      </a:cubicBezTo>
                      <a:cubicBezTo>
                        <a:pt x="25" y="69"/>
                        <a:pt x="23" y="70"/>
                        <a:pt x="21" y="71"/>
                      </a:cubicBezTo>
                      <a:cubicBezTo>
                        <a:pt x="17" y="72"/>
                        <a:pt x="13" y="74"/>
                        <a:pt x="9" y="76"/>
                      </a:cubicBezTo>
                      <a:cubicBezTo>
                        <a:pt x="7" y="76"/>
                        <a:pt x="5" y="76"/>
                        <a:pt x="3" y="75"/>
                      </a:cubicBezTo>
                      <a:cubicBezTo>
                        <a:pt x="0" y="72"/>
                        <a:pt x="0" y="71"/>
                        <a:pt x="4" y="69"/>
                      </a:cubicBezTo>
                      <a:cubicBezTo>
                        <a:pt x="12" y="66"/>
                        <a:pt x="19" y="63"/>
                        <a:pt x="26" y="60"/>
                      </a:cubicBezTo>
                      <a:cubicBezTo>
                        <a:pt x="27" y="60"/>
                        <a:pt x="28" y="58"/>
                        <a:pt x="28" y="57"/>
                      </a:cubicBezTo>
                      <a:cubicBezTo>
                        <a:pt x="29" y="55"/>
                        <a:pt x="29" y="52"/>
                        <a:pt x="29" y="49"/>
                      </a:cubicBezTo>
                      <a:close/>
                      <a:moveTo>
                        <a:pt x="34" y="29"/>
                      </a:moveTo>
                      <a:cubicBezTo>
                        <a:pt x="34" y="29"/>
                        <a:pt x="34" y="29"/>
                        <a:pt x="33" y="28"/>
                      </a:cubicBezTo>
                      <a:cubicBezTo>
                        <a:pt x="31" y="29"/>
                        <a:pt x="28" y="30"/>
                        <a:pt x="26" y="32"/>
                      </a:cubicBezTo>
                      <a:cubicBezTo>
                        <a:pt x="24" y="32"/>
                        <a:pt x="22" y="34"/>
                        <a:pt x="23" y="36"/>
                      </a:cubicBezTo>
                      <a:cubicBezTo>
                        <a:pt x="23" y="38"/>
                        <a:pt x="25" y="40"/>
                        <a:pt x="26" y="42"/>
                      </a:cubicBezTo>
                      <a:cubicBezTo>
                        <a:pt x="27" y="42"/>
                        <a:pt x="30" y="41"/>
                        <a:pt x="31" y="40"/>
                      </a:cubicBezTo>
                      <a:cubicBezTo>
                        <a:pt x="32" y="37"/>
                        <a:pt x="33" y="33"/>
                        <a:pt x="34" y="29"/>
                      </a:cubicBezTo>
                      <a:close/>
                    </a:path>
                  </a:pathLst>
                </a:custGeom>
                <a:grpFill/>
                <a:ln>
                  <a:noFill/>
                </a:ln>
              </p:spPr>
              <p:txBody>
                <a:bodyPr vert="horz" wrap="square" lIns="91440" tIns="45720" rIns="91440" bIns="45720" numCol="1" anchor="t" anchorCtr="0" compatLnSpc="1"/>
                <a:lstStyle/>
                <a:p>
                  <a:endParaRPr lang="zh-CN" altLang="en-US"/>
                </a:p>
              </p:txBody>
            </p:sp>
            <p:sp>
              <p:nvSpPr>
                <p:cNvPr id="24" name="Freeform 12"/>
                <p:cNvSpPr/>
                <p:nvPr/>
              </p:nvSpPr>
              <p:spPr bwMode="auto">
                <a:xfrm>
                  <a:off x="11854992" y="2009127"/>
                  <a:ext cx="153208" cy="383749"/>
                </a:xfrm>
                <a:custGeom>
                  <a:avLst/>
                  <a:gdLst>
                    <a:gd name="T0" fmla="*/ 30 w 39"/>
                    <a:gd name="T1" fmla="*/ 44 h 98"/>
                    <a:gd name="T2" fmla="*/ 36 w 39"/>
                    <a:gd name="T3" fmla="*/ 34 h 98"/>
                    <a:gd name="T4" fmla="*/ 37 w 39"/>
                    <a:gd name="T5" fmla="*/ 51 h 98"/>
                    <a:gd name="T6" fmla="*/ 25 w 39"/>
                    <a:gd name="T7" fmla="*/ 82 h 98"/>
                    <a:gd name="T8" fmla="*/ 21 w 39"/>
                    <a:gd name="T9" fmla="*/ 98 h 98"/>
                    <a:gd name="T10" fmla="*/ 13 w 39"/>
                    <a:gd name="T11" fmla="*/ 96 h 98"/>
                    <a:gd name="T12" fmla="*/ 5 w 39"/>
                    <a:gd name="T13" fmla="*/ 83 h 98"/>
                    <a:gd name="T14" fmla="*/ 11 w 39"/>
                    <a:gd name="T15" fmla="*/ 62 h 98"/>
                    <a:gd name="T16" fmla="*/ 9 w 39"/>
                    <a:gd name="T17" fmla="*/ 43 h 98"/>
                    <a:gd name="T18" fmla="*/ 12 w 39"/>
                    <a:gd name="T19" fmla="*/ 38 h 98"/>
                    <a:gd name="T20" fmla="*/ 18 w 39"/>
                    <a:gd name="T21" fmla="*/ 33 h 98"/>
                    <a:gd name="T22" fmla="*/ 23 w 39"/>
                    <a:gd name="T23" fmla="*/ 12 h 98"/>
                    <a:gd name="T24" fmla="*/ 11 w 39"/>
                    <a:gd name="T25" fmla="*/ 16 h 98"/>
                    <a:gd name="T26" fmla="*/ 2 w 39"/>
                    <a:gd name="T27" fmla="*/ 16 h 98"/>
                    <a:gd name="T28" fmla="*/ 0 w 39"/>
                    <a:gd name="T29" fmla="*/ 12 h 98"/>
                    <a:gd name="T30" fmla="*/ 3 w 39"/>
                    <a:gd name="T31" fmla="*/ 10 h 98"/>
                    <a:gd name="T32" fmla="*/ 16 w 39"/>
                    <a:gd name="T33" fmla="*/ 7 h 98"/>
                    <a:gd name="T34" fmla="*/ 26 w 39"/>
                    <a:gd name="T35" fmla="*/ 2 h 98"/>
                    <a:gd name="T36" fmla="*/ 32 w 39"/>
                    <a:gd name="T37" fmla="*/ 1 h 98"/>
                    <a:gd name="T38" fmla="*/ 35 w 39"/>
                    <a:gd name="T39" fmla="*/ 9 h 98"/>
                    <a:gd name="T40" fmla="*/ 34 w 39"/>
                    <a:gd name="T41" fmla="*/ 11 h 98"/>
                    <a:gd name="T42" fmla="*/ 27 w 39"/>
                    <a:gd name="T43" fmla="*/ 38 h 98"/>
                    <a:gd name="T44" fmla="*/ 28 w 39"/>
                    <a:gd name="T45" fmla="*/ 44 h 98"/>
                    <a:gd name="T46" fmla="*/ 30 w 39"/>
                    <a:gd name="T47" fmla="*/ 4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 h="98">
                      <a:moveTo>
                        <a:pt x="30" y="44"/>
                      </a:moveTo>
                      <a:cubicBezTo>
                        <a:pt x="32" y="41"/>
                        <a:pt x="34" y="38"/>
                        <a:pt x="36" y="34"/>
                      </a:cubicBezTo>
                      <a:cubicBezTo>
                        <a:pt x="37" y="40"/>
                        <a:pt x="39" y="45"/>
                        <a:pt x="37" y="51"/>
                      </a:cubicBezTo>
                      <a:cubicBezTo>
                        <a:pt x="33" y="61"/>
                        <a:pt x="29" y="72"/>
                        <a:pt x="25" y="82"/>
                      </a:cubicBezTo>
                      <a:cubicBezTo>
                        <a:pt x="23" y="87"/>
                        <a:pt x="23" y="92"/>
                        <a:pt x="21" y="98"/>
                      </a:cubicBezTo>
                      <a:cubicBezTo>
                        <a:pt x="18" y="97"/>
                        <a:pt x="15" y="97"/>
                        <a:pt x="13" y="96"/>
                      </a:cubicBezTo>
                      <a:cubicBezTo>
                        <a:pt x="7" y="94"/>
                        <a:pt x="3" y="89"/>
                        <a:pt x="5" y="83"/>
                      </a:cubicBezTo>
                      <a:cubicBezTo>
                        <a:pt x="7" y="76"/>
                        <a:pt x="9" y="69"/>
                        <a:pt x="11" y="62"/>
                      </a:cubicBezTo>
                      <a:cubicBezTo>
                        <a:pt x="13" y="56"/>
                        <a:pt x="14" y="49"/>
                        <a:pt x="9" y="43"/>
                      </a:cubicBezTo>
                      <a:cubicBezTo>
                        <a:pt x="7" y="39"/>
                        <a:pt x="9" y="38"/>
                        <a:pt x="12" y="38"/>
                      </a:cubicBezTo>
                      <a:cubicBezTo>
                        <a:pt x="17" y="39"/>
                        <a:pt x="17" y="37"/>
                        <a:pt x="18" y="33"/>
                      </a:cubicBezTo>
                      <a:cubicBezTo>
                        <a:pt x="19" y="26"/>
                        <a:pt x="21" y="20"/>
                        <a:pt x="23" y="12"/>
                      </a:cubicBezTo>
                      <a:cubicBezTo>
                        <a:pt x="19" y="13"/>
                        <a:pt x="15" y="15"/>
                        <a:pt x="11" y="16"/>
                      </a:cubicBezTo>
                      <a:cubicBezTo>
                        <a:pt x="8" y="17"/>
                        <a:pt x="5" y="16"/>
                        <a:pt x="2" y="16"/>
                      </a:cubicBezTo>
                      <a:cubicBezTo>
                        <a:pt x="1" y="15"/>
                        <a:pt x="0" y="13"/>
                        <a:pt x="0" y="12"/>
                      </a:cubicBezTo>
                      <a:cubicBezTo>
                        <a:pt x="1" y="11"/>
                        <a:pt x="2" y="10"/>
                        <a:pt x="3" y="10"/>
                      </a:cubicBezTo>
                      <a:cubicBezTo>
                        <a:pt x="7" y="8"/>
                        <a:pt x="12" y="8"/>
                        <a:pt x="16" y="7"/>
                      </a:cubicBezTo>
                      <a:cubicBezTo>
                        <a:pt x="19" y="5"/>
                        <a:pt x="22" y="3"/>
                        <a:pt x="26" y="2"/>
                      </a:cubicBezTo>
                      <a:cubicBezTo>
                        <a:pt x="28" y="1"/>
                        <a:pt x="32" y="0"/>
                        <a:pt x="32" y="1"/>
                      </a:cubicBezTo>
                      <a:cubicBezTo>
                        <a:pt x="34" y="3"/>
                        <a:pt x="35" y="6"/>
                        <a:pt x="35" y="9"/>
                      </a:cubicBezTo>
                      <a:cubicBezTo>
                        <a:pt x="36" y="9"/>
                        <a:pt x="35" y="10"/>
                        <a:pt x="34" y="11"/>
                      </a:cubicBezTo>
                      <a:cubicBezTo>
                        <a:pt x="27" y="19"/>
                        <a:pt x="28" y="29"/>
                        <a:pt x="27" y="38"/>
                      </a:cubicBezTo>
                      <a:cubicBezTo>
                        <a:pt x="27" y="40"/>
                        <a:pt x="28" y="42"/>
                        <a:pt x="28" y="44"/>
                      </a:cubicBezTo>
                      <a:cubicBezTo>
                        <a:pt x="29" y="44"/>
                        <a:pt x="29" y="44"/>
                        <a:pt x="30" y="44"/>
                      </a:cubicBezTo>
                      <a:close/>
                    </a:path>
                  </a:pathLst>
                </a:custGeom>
                <a:grpFill/>
                <a:ln>
                  <a:noFill/>
                </a:ln>
              </p:spPr>
              <p:txBody>
                <a:bodyPr vert="horz" wrap="square" lIns="91440" tIns="45720" rIns="91440" bIns="45720" numCol="1" anchor="t" anchorCtr="0" compatLnSpc="1"/>
                <a:lstStyle/>
                <a:p>
                  <a:endParaRPr lang="zh-CN" altLang="en-US"/>
                </a:p>
              </p:txBody>
            </p:sp>
          </p:grpSp>
        </p:grpSp>
      </p:grpSp>
      <p:sp>
        <p:nvSpPr>
          <p:cNvPr id="41" name="文本框 40"/>
          <p:cNvSpPr txBox="1"/>
          <p:nvPr userDrawn="1"/>
        </p:nvSpPr>
        <p:spPr>
          <a:xfrm rot="16200000">
            <a:off x="-1443469" y="3524086"/>
            <a:ext cx="3170099" cy="261610"/>
          </a:xfrm>
          <a:prstGeom prst="rect">
            <a:avLst/>
          </a:prstGeom>
          <a:noFill/>
        </p:spPr>
        <p:txBody>
          <a:bodyPr wrap="square" rtlCol="0">
            <a:noAutofit/>
          </a:bodyPr>
          <a:lstStyle>
            <a:defPPr>
              <a:defRPr lang="zh-CN"/>
            </a:defPPr>
            <a:lvl1pPr algn="dist">
              <a:defRPr sz="1100" b="1">
                <a:solidFill>
                  <a:schemeClr val="bg1">
                    <a:alpha val="22000"/>
                  </a:schemeClr>
                </a:solidFill>
                <a:latin typeface="Arial" panose="020B0604020202020204" pitchFamily="34" charset="0"/>
                <a:cs typeface="Arial" panose="020B0604020202020204" pitchFamily="34" charset="0"/>
              </a:defRPr>
            </a:lvl1pPr>
          </a:lstStyle>
          <a:p>
            <a:r>
              <a:rPr lang="en-US" altLang="zh-CN" dirty="0">
                <a:solidFill>
                  <a:schemeClr val="bg1">
                    <a:alpha val="5000"/>
                  </a:schemeClr>
                </a:solidFill>
              </a:rPr>
              <a:t>BEIJING INSTITUTE OF TECHNOLOGY</a:t>
            </a:r>
          </a:p>
        </p:txBody>
      </p:sp>
      <p:pic>
        <p:nvPicPr>
          <p:cNvPr id="42" name="图片 41"/>
          <p:cNvPicPr>
            <a:picLocks noChangeAspect="1"/>
          </p:cNvPicPr>
          <p:nvPr userDrawn="1"/>
        </p:nvPicPr>
        <p:blipFill>
          <a:blip r:embed="rId3" cstate="print"/>
          <a:stretch>
            <a:fillRect/>
          </a:stretch>
        </p:blipFill>
        <p:spPr>
          <a:xfrm>
            <a:off x="9452633" y="548450"/>
            <a:ext cx="2295327" cy="504694"/>
          </a:xfrm>
          <a:prstGeom prst="rect">
            <a:avLst/>
          </a:prstGeom>
        </p:spPr>
      </p:pic>
      <p:cxnSp>
        <p:nvCxnSpPr>
          <p:cNvPr id="4" name="直接连接符 3"/>
          <p:cNvCxnSpPr/>
          <p:nvPr userDrawn="1"/>
        </p:nvCxnSpPr>
        <p:spPr>
          <a:xfrm>
            <a:off x="666749" y="1329225"/>
            <a:ext cx="0" cy="4714736"/>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userDrawn="1"/>
        </p:nvCxnSpPr>
        <p:spPr>
          <a:xfrm>
            <a:off x="9258300" y="1280160"/>
            <a:ext cx="0" cy="4835169"/>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80478315"/>
      </p:ext>
    </p:extLst>
  </p:cSld>
  <p:clrMapOvr>
    <a:masterClrMapping/>
  </p:clrMapOvr>
  <p:transition spd="med">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封面样式2-首页1">
    <p:spTree>
      <p:nvGrpSpPr>
        <p:cNvPr id="1" name=""/>
        <p:cNvGrpSpPr/>
        <p:nvPr/>
      </p:nvGrpSpPr>
      <p:grpSpPr>
        <a:xfrm>
          <a:off x="0" y="0"/>
          <a:ext cx="0" cy="0"/>
          <a:chOff x="0" y="0"/>
          <a:chExt cx="0" cy="0"/>
        </a:xfrm>
      </p:grpSpPr>
      <p:sp>
        <p:nvSpPr>
          <p:cNvPr id="6" name="PA-矩形 7"/>
          <p:cNvSpPr/>
          <p:nvPr userDrawn="1">
            <p:custDataLst>
              <p:tags r:id="rId1"/>
            </p:custDataLst>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PA-矩形 7"/>
          <p:cNvSpPr/>
          <p:nvPr userDrawn="1">
            <p:custDataLst>
              <p:tags r:id="rId2"/>
            </p:custDataLst>
          </p:nvPr>
        </p:nvSpPr>
        <p:spPr>
          <a:xfrm>
            <a:off x="0" y="0"/>
            <a:ext cx="12192000" cy="6858000"/>
          </a:xfrm>
          <a:prstGeom prst="rect">
            <a:avLst/>
          </a:prstGeom>
          <a:gradFill>
            <a:gsLst>
              <a:gs pos="0">
                <a:srgbClr val="008244"/>
              </a:gs>
              <a:gs pos="100000">
                <a:schemeClr val="accent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zh-CN" altLang="en-US" dirty="0"/>
          </a:p>
        </p:txBody>
      </p:sp>
      <p:sp>
        <p:nvSpPr>
          <p:cNvPr id="8" name="任意多边形: 形状 39"/>
          <p:cNvSpPr/>
          <p:nvPr userDrawn="1"/>
        </p:nvSpPr>
        <p:spPr>
          <a:xfrm>
            <a:off x="221886" y="0"/>
            <a:ext cx="7536857" cy="6858000"/>
          </a:xfrm>
          <a:custGeom>
            <a:avLst/>
            <a:gdLst>
              <a:gd name="connsiteX0" fmla="*/ 0 w 7536857"/>
              <a:gd name="connsiteY0" fmla="*/ 0 h 6858000"/>
              <a:gd name="connsiteX1" fmla="*/ 6351816 w 7536857"/>
              <a:gd name="connsiteY1" fmla="*/ 0 h 6858000"/>
              <a:gd name="connsiteX2" fmla="*/ 6432300 w 7536857"/>
              <a:gd name="connsiteY2" fmla="*/ 102417 h 6858000"/>
              <a:gd name="connsiteX3" fmla="*/ 7536857 w 7536857"/>
              <a:gd name="connsiteY3" fmla="*/ 3429000 h 6858000"/>
              <a:gd name="connsiteX4" fmla="*/ 6432300 w 7536857"/>
              <a:gd name="connsiteY4" fmla="*/ 6755583 h 6858000"/>
              <a:gd name="connsiteX5" fmla="*/ 6351816 w 7536857"/>
              <a:gd name="connsiteY5" fmla="*/ 6858000 h 6858000"/>
              <a:gd name="connsiteX6" fmla="*/ 0 w 753685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36857" h="6858000">
                <a:moveTo>
                  <a:pt x="0" y="0"/>
                </a:moveTo>
                <a:lnTo>
                  <a:pt x="6351816" y="0"/>
                </a:lnTo>
                <a:lnTo>
                  <a:pt x="6432300" y="102417"/>
                </a:lnTo>
                <a:cubicBezTo>
                  <a:pt x="7126033" y="1030047"/>
                  <a:pt x="7536857" y="2181547"/>
                  <a:pt x="7536857" y="3429000"/>
                </a:cubicBezTo>
                <a:cubicBezTo>
                  <a:pt x="7536857" y="4676454"/>
                  <a:pt x="7126033" y="5827953"/>
                  <a:pt x="6432300" y="6755583"/>
                </a:cubicBezTo>
                <a:lnTo>
                  <a:pt x="6351816" y="6858000"/>
                </a:lnTo>
                <a:lnTo>
                  <a:pt x="0" y="6858000"/>
                </a:lnTo>
                <a:close/>
              </a:path>
            </a:pathLst>
          </a:custGeom>
          <a:pattFill prst="pct5">
            <a:fgClr>
              <a:schemeClr val="bg1">
                <a:lumMod val="85000"/>
              </a:schemeClr>
            </a:fgClr>
            <a:bgClr>
              <a:schemeClr val="bg1"/>
            </a:bgClr>
          </a:pattFill>
          <a:ln>
            <a:noFill/>
          </a:ln>
          <a:effectLst>
            <a:outerShdw blurRad="190500" sx="101000" sy="101000" algn="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形状 39"/>
          <p:cNvSpPr/>
          <p:nvPr userDrawn="1"/>
        </p:nvSpPr>
        <p:spPr>
          <a:xfrm>
            <a:off x="189674" y="0"/>
            <a:ext cx="7536857" cy="6858000"/>
          </a:xfrm>
          <a:custGeom>
            <a:avLst/>
            <a:gdLst>
              <a:gd name="connsiteX0" fmla="*/ 0 w 7536857"/>
              <a:gd name="connsiteY0" fmla="*/ 0 h 6858000"/>
              <a:gd name="connsiteX1" fmla="*/ 6351816 w 7536857"/>
              <a:gd name="connsiteY1" fmla="*/ 0 h 6858000"/>
              <a:gd name="connsiteX2" fmla="*/ 6432300 w 7536857"/>
              <a:gd name="connsiteY2" fmla="*/ 102417 h 6858000"/>
              <a:gd name="connsiteX3" fmla="*/ 7536857 w 7536857"/>
              <a:gd name="connsiteY3" fmla="*/ 3429000 h 6858000"/>
              <a:gd name="connsiteX4" fmla="*/ 6432300 w 7536857"/>
              <a:gd name="connsiteY4" fmla="*/ 6755583 h 6858000"/>
              <a:gd name="connsiteX5" fmla="*/ 6351816 w 7536857"/>
              <a:gd name="connsiteY5" fmla="*/ 6858000 h 6858000"/>
              <a:gd name="connsiteX6" fmla="*/ 0 w 753685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36857" h="6858000">
                <a:moveTo>
                  <a:pt x="0" y="0"/>
                </a:moveTo>
                <a:lnTo>
                  <a:pt x="6351816" y="0"/>
                </a:lnTo>
                <a:lnTo>
                  <a:pt x="6432300" y="102417"/>
                </a:lnTo>
                <a:cubicBezTo>
                  <a:pt x="7126033" y="1030047"/>
                  <a:pt x="7536857" y="2181547"/>
                  <a:pt x="7536857" y="3429000"/>
                </a:cubicBezTo>
                <a:cubicBezTo>
                  <a:pt x="7536857" y="4676454"/>
                  <a:pt x="7126033" y="5827953"/>
                  <a:pt x="6432300" y="6755583"/>
                </a:cubicBezTo>
                <a:lnTo>
                  <a:pt x="6351816" y="6858000"/>
                </a:lnTo>
                <a:lnTo>
                  <a:pt x="0" y="6858000"/>
                </a:lnTo>
                <a:close/>
              </a:path>
            </a:pathLst>
          </a:custGeom>
          <a:solidFill>
            <a:srgbClr val="A13F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形状 39"/>
          <p:cNvSpPr/>
          <p:nvPr userDrawn="1"/>
        </p:nvSpPr>
        <p:spPr>
          <a:xfrm>
            <a:off x="0" y="0"/>
            <a:ext cx="7536857" cy="6858000"/>
          </a:xfrm>
          <a:custGeom>
            <a:avLst/>
            <a:gdLst>
              <a:gd name="connsiteX0" fmla="*/ 0 w 7536857"/>
              <a:gd name="connsiteY0" fmla="*/ 0 h 6858000"/>
              <a:gd name="connsiteX1" fmla="*/ 6351816 w 7536857"/>
              <a:gd name="connsiteY1" fmla="*/ 0 h 6858000"/>
              <a:gd name="connsiteX2" fmla="*/ 6432300 w 7536857"/>
              <a:gd name="connsiteY2" fmla="*/ 102417 h 6858000"/>
              <a:gd name="connsiteX3" fmla="*/ 7536857 w 7536857"/>
              <a:gd name="connsiteY3" fmla="*/ 3429000 h 6858000"/>
              <a:gd name="connsiteX4" fmla="*/ 6432300 w 7536857"/>
              <a:gd name="connsiteY4" fmla="*/ 6755583 h 6858000"/>
              <a:gd name="connsiteX5" fmla="*/ 6351816 w 7536857"/>
              <a:gd name="connsiteY5" fmla="*/ 6858000 h 6858000"/>
              <a:gd name="connsiteX6" fmla="*/ 0 w 753685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36857" h="6858000">
                <a:moveTo>
                  <a:pt x="0" y="0"/>
                </a:moveTo>
                <a:lnTo>
                  <a:pt x="6351816" y="0"/>
                </a:lnTo>
                <a:lnTo>
                  <a:pt x="6432300" y="102417"/>
                </a:lnTo>
                <a:cubicBezTo>
                  <a:pt x="7126033" y="1030047"/>
                  <a:pt x="7536857" y="2181547"/>
                  <a:pt x="7536857" y="3429000"/>
                </a:cubicBezTo>
                <a:cubicBezTo>
                  <a:pt x="7536857" y="4676454"/>
                  <a:pt x="7126033" y="5827953"/>
                  <a:pt x="6432300" y="6755583"/>
                </a:cubicBezTo>
                <a:lnTo>
                  <a:pt x="6351816" y="6858000"/>
                </a:lnTo>
                <a:lnTo>
                  <a:pt x="0" y="6858000"/>
                </a:lnTo>
                <a:close/>
              </a:path>
            </a:pathLst>
          </a:custGeom>
          <a:solidFill>
            <a:schemeClr val="bg1"/>
          </a:solidFill>
          <a:ln>
            <a:noFill/>
          </a:ln>
          <a:effectLst>
            <a:outerShdw blurRad="76200" sx="101000" sy="101000" algn="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形状 74"/>
          <p:cNvSpPr/>
          <p:nvPr userDrawn="1"/>
        </p:nvSpPr>
        <p:spPr>
          <a:xfrm flipV="1">
            <a:off x="660400" y="3829587"/>
            <a:ext cx="6489382" cy="193259"/>
          </a:xfrm>
          <a:custGeom>
            <a:avLst/>
            <a:gdLst>
              <a:gd name="connsiteX0" fmla="*/ 0 w 6415214"/>
              <a:gd name="connsiteY0" fmla="*/ 171407 h 171407"/>
              <a:gd name="connsiteX1" fmla="*/ 6415214 w 6415214"/>
              <a:gd name="connsiteY1" fmla="*/ 171407 h 171407"/>
              <a:gd name="connsiteX2" fmla="*/ 6415214 w 6415214"/>
              <a:gd name="connsiteY2" fmla="*/ 100390 h 171407"/>
              <a:gd name="connsiteX3" fmla="*/ 511261 w 6415214"/>
              <a:gd name="connsiteY3" fmla="*/ 100390 h 171407"/>
              <a:gd name="connsiteX4" fmla="*/ 229919 w 6415214"/>
              <a:gd name="connsiteY4" fmla="*/ 0 h 171407"/>
              <a:gd name="connsiteX5" fmla="*/ 229919 w 6415214"/>
              <a:gd name="connsiteY5" fmla="*/ 100390 h 171407"/>
              <a:gd name="connsiteX6" fmla="*/ 0 w 6415214"/>
              <a:gd name="connsiteY6" fmla="*/ 100390 h 171407"/>
              <a:gd name="connsiteX0-1" fmla="*/ 0 w 6415214"/>
              <a:gd name="connsiteY0-2" fmla="*/ 171407 h 262847"/>
              <a:gd name="connsiteX1-3" fmla="*/ 6415214 w 6415214"/>
              <a:gd name="connsiteY1-4" fmla="*/ 171407 h 262847"/>
              <a:gd name="connsiteX2-5" fmla="*/ 6415214 w 6415214"/>
              <a:gd name="connsiteY2-6" fmla="*/ 100390 h 262847"/>
              <a:gd name="connsiteX3-7" fmla="*/ 511261 w 6415214"/>
              <a:gd name="connsiteY3-8" fmla="*/ 100390 h 262847"/>
              <a:gd name="connsiteX4-9" fmla="*/ 229919 w 6415214"/>
              <a:gd name="connsiteY4-10" fmla="*/ 0 h 262847"/>
              <a:gd name="connsiteX5-11" fmla="*/ 229919 w 6415214"/>
              <a:gd name="connsiteY5-12" fmla="*/ 100390 h 262847"/>
              <a:gd name="connsiteX6-13" fmla="*/ 0 w 6415214"/>
              <a:gd name="connsiteY6-14" fmla="*/ 100390 h 262847"/>
              <a:gd name="connsiteX7" fmla="*/ 91440 w 6415214"/>
              <a:gd name="connsiteY7" fmla="*/ 262847 h 262847"/>
              <a:gd name="connsiteX0-15" fmla="*/ 0 w 6415214"/>
              <a:gd name="connsiteY0-16" fmla="*/ 171407 h 171407"/>
              <a:gd name="connsiteX1-17" fmla="*/ 6415214 w 6415214"/>
              <a:gd name="connsiteY1-18" fmla="*/ 171407 h 171407"/>
              <a:gd name="connsiteX2-19" fmla="*/ 6415214 w 6415214"/>
              <a:gd name="connsiteY2-20" fmla="*/ 100390 h 171407"/>
              <a:gd name="connsiteX3-21" fmla="*/ 511261 w 6415214"/>
              <a:gd name="connsiteY3-22" fmla="*/ 100390 h 171407"/>
              <a:gd name="connsiteX4-23" fmla="*/ 229919 w 6415214"/>
              <a:gd name="connsiteY4-24" fmla="*/ 0 h 171407"/>
              <a:gd name="connsiteX5-25" fmla="*/ 229919 w 6415214"/>
              <a:gd name="connsiteY5-26" fmla="*/ 100390 h 171407"/>
              <a:gd name="connsiteX6-27" fmla="*/ 0 w 6415214"/>
              <a:gd name="connsiteY6-28" fmla="*/ 100390 h 171407"/>
              <a:gd name="connsiteX0-29" fmla="*/ 0 w 6415214"/>
              <a:gd name="connsiteY0-30" fmla="*/ 171407 h 171407"/>
              <a:gd name="connsiteX1-31" fmla="*/ 6415214 w 6415214"/>
              <a:gd name="connsiteY1-32" fmla="*/ 100390 h 171407"/>
              <a:gd name="connsiteX2-33" fmla="*/ 511261 w 6415214"/>
              <a:gd name="connsiteY2-34" fmla="*/ 100390 h 171407"/>
              <a:gd name="connsiteX3-35" fmla="*/ 229919 w 6415214"/>
              <a:gd name="connsiteY3-36" fmla="*/ 0 h 171407"/>
              <a:gd name="connsiteX4-37" fmla="*/ 229919 w 6415214"/>
              <a:gd name="connsiteY4-38" fmla="*/ 100390 h 171407"/>
              <a:gd name="connsiteX5-39" fmla="*/ 0 w 6415214"/>
              <a:gd name="connsiteY5-40" fmla="*/ 100390 h 171407"/>
              <a:gd name="connsiteX0-41" fmla="*/ 6415214 w 6415214"/>
              <a:gd name="connsiteY0-42" fmla="*/ 100390 h 100390"/>
              <a:gd name="connsiteX1-43" fmla="*/ 511261 w 6415214"/>
              <a:gd name="connsiteY1-44" fmla="*/ 100390 h 100390"/>
              <a:gd name="connsiteX2-45" fmla="*/ 229919 w 6415214"/>
              <a:gd name="connsiteY2-46" fmla="*/ 0 h 100390"/>
              <a:gd name="connsiteX3-47" fmla="*/ 229919 w 6415214"/>
              <a:gd name="connsiteY3-48" fmla="*/ 100390 h 100390"/>
              <a:gd name="connsiteX4-49" fmla="*/ 0 w 6415214"/>
              <a:gd name="connsiteY4-50" fmla="*/ 100390 h 100390"/>
              <a:gd name="connsiteX0-51" fmla="*/ 6415214 w 6415214"/>
              <a:gd name="connsiteY0-52" fmla="*/ 195640 h 195640"/>
              <a:gd name="connsiteX1-53" fmla="*/ 511261 w 6415214"/>
              <a:gd name="connsiteY1-54" fmla="*/ 195640 h 195640"/>
              <a:gd name="connsiteX2-55" fmla="*/ 227538 w 6415214"/>
              <a:gd name="connsiteY2-56" fmla="*/ 0 h 195640"/>
              <a:gd name="connsiteX3-57" fmla="*/ 229919 w 6415214"/>
              <a:gd name="connsiteY3-58" fmla="*/ 195640 h 195640"/>
              <a:gd name="connsiteX4-59" fmla="*/ 0 w 6415214"/>
              <a:gd name="connsiteY4-60" fmla="*/ 195640 h 195640"/>
              <a:gd name="connsiteX0-61" fmla="*/ 6415214 w 6415214"/>
              <a:gd name="connsiteY0-62" fmla="*/ 193259 h 193259"/>
              <a:gd name="connsiteX1-63" fmla="*/ 511261 w 6415214"/>
              <a:gd name="connsiteY1-64" fmla="*/ 193259 h 193259"/>
              <a:gd name="connsiteX2-65" fmla="*/ 232301 w 6415214"/>
              <a:gd name="connsiteY2-66" fmla="*/ 0 h 193259"/>
              <a:gd name="connsiteX3-67" fmla="*/ 229919 w 6415214"/>
              <a:gd name="connsiteY3-68" fmla="*/ 193259 h 193259"/>
              <a:gd name="connsiteX4-69" fmla="*/ 0 w 6415214"/>
              <a:gd name="connsiteY4-70" fmla="*/ 193259 h 19325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15214" h="193259">
                <a:moveTo>
                  <a:pt x="6415214" y="193259"/>
                </a:moveTo>
                <a:lnTo>
                  <a:pt x="511261" y="193259"/>
                </a:lnTo>
                <a:lnTo>
                  <a:pt x="232301" y="0"/>
                </a:lnTo>
                <a:cubicBezTo>
                  <a:pt x="233095" y="65213"/>
                  <a:pt x="229125" y="128046"/>
                  <a:pt x="229919" y="193259"/>
                </a:cubicBezTo>
                <a:lnTo>
                  <a:pt x="0" y="193259"/>
                </a:lnTo>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sp>
        <p:nvSpPr>
          <p:cNvPr id="12" name="标题 47"/>
          <p:cNvSpPr>
            <a:spLocks noGrp="1"/>
          </p:cNvSpPr>
          <p:nvPr>
            <p:ph type="title" hasCustomPrompt="1"/>
          </p:nvPr>
        </p:nvSpPr>
        <p:spPr>
          <a:xfrm>
            <a:off x="630418" y="2616692"/>
            <a:ext cx="7055958" cy="1200329"/>
          </a:xfrm>
          <a:prstGeom prst="rect">
            <a:avLst/>
          </a:prstGeom>
          <a:noFill/>
        </p:spPr>
        <p:txBody>
          <a:bodyPr wrap="square" lIns="0" rtlCol="0">
            <a:spAutoFit/>
          </a:bodyPr>
          <a:lstStyle>
            <a:lvl1pPr>
              <a:lnSpc>
                <a:spcPct val="100000"/>
              </a:lnSpc>
              <a:defRPr lang="zh-CN" altLang="en-US" sz="3600" b="1" spc="100" dirty="0">
                <a:latin typeface="微软雅黑" panose="020B0503020204020204" pitchFamily="34" charset="-122"/>
                <a:ea typeface="微软雅黑" panose="020B0503020204020204" pitchFamily="34" charset="-122"/>
                <a:cs typeface="+mn-ea"/>
              </a:defRPr>
            </a:lvl1pPr>
          </a:lstStyle>
          <a:p>
            <a:pPr marL="0" lvl="0"/>
            <a:r>
              <a:rPr lang="zh-CN" altLang="en-US" dirty="0"/>
              <a:t>请在此输入标题</a:t>
            </a:r>
            <a:br>
              <a:rPr lang="zh-CN" altLang="en-US" dirty="0"/>
            </a:br>
            <a:r>
              <a:rPr lang="zh-CN" altLang="en-US" dirty="0"/>
              <a:t>尽量回车保证标题为两行</a:t>
            </a:r>
          </a:p>
        </p:txBody>
      </p:sp>
      <p:sp>
        <p:nvSpPr>
          <p:cNvPr id="13" name="文本占位符 87"/>
          <p:cNvSpPr>
            <a:spLocks noGrp="1"/>
          </p:cNvSpPr>
          <p:nvPr>
            <p:ph type="body" sz="quarter" idx="13" hasCustomPrompt="1"/>
          </p:nvPr>
        </p:nvSpPr>
        <p:spPr>
          <a:xfrm>
            <a:off x="654709" y="2352090"/>
            <a:ext cx="5154585" cy="258532"/>
          </a:xfrm>
          <a:prstGeom prst="rect">
            <a:avLst/>
          </a:prstGeom>
          <a:noFill/>
        </p:spPr>
        <p:txBody>
          <a:bodyPr wrap="square" lIns="0" rtlCol="0">
            <a:spAutoFit/>
          </a:bodyPr>
          <a:lstStyle>
            <a:lvl1pPr marL="0" indent="0">
              <a:buNone/>
              <a:defRPr lang="zh-CN" altLang="en-US" sz="1200" spc="100" dirty="0">
                <a:solidFill>
                  <a:schemeClr val="tx1">
                    <a:lumMod val="65000"/>
                    <a:lumOff val="35000"/>
                  </a:schemeClr>
                </a:solidFill>
                <a:latin typeface="微软雅黑 Light" panose="020B0502040204020203" pitchFamily="34" charset="-122"/>
                <a:ea typeface="微软雅黑 Light" panose="020B0502040204020203" pitchFamily="34" charset="-122"/>
                <a:cs typeface="+mn-ea"/>
                <a:sym typeface="Wingdings 3" panose="05040102010807070707" pitchFamily="18" charset="2"/>
              </a:defRPr>
            </a:lvl1pPr>
          </a:lstStyle>
          <a:p>
            <a:pPr marL="228600" lvl="0" indent="-228600"/>
            <a:r>
              <a:rPr lang="zh-CN" altLang="en-US" dirty="0"/>
              <a:t>请在此输入你的副标题</a:t>
            </a:r>
          </a:p>
        </p:txBody>
      </p:sp>
      <p:sp>
        <p:nvSpPr>
          <p:cNvPr id="14" name="文本占位符 53"/>
          <p:cNvSpPr>
            <a:spLocks noGrp="1"/>
          </p:cNvSpPr>
          <p:nvPr>
            <p:ph type="body" sz="quarter" idx="16" hasCustomPrompt="1"/>
          </p:nvPr>
        </p:nvSpPr>
        <p:spPr>
          <a:xfrm>
            <a:off x="655638" y="4304189"/>
            <a:ext cx="4065361" cy="344710"/>
          </a:xfrm>
          <a:prstGeom prst="rect">
            <a:avLst/>
          </a:prstGeom>
          <a:noFill/>
        </p:spPr>
        <p:txBody>
          <a:bodyPr wrap="square" lIns="0" rtlCol="0" anchor="ctr" anchorCtr="0">
            <a:spAutoFit/>
          </a:bodyPr>
          <a:lstStyle>
            <a:lvl1pPr marL="0" indent="0">
              <a:lnSpc>
                <a:spcPct val="130000"/>
              </a:lnSpc>
              <a:buNone/>
              <a:defRPr lang="zh-CN" altLang="en-US" sz="1400" spc="100" smtClean="0">
                <a:solidFill>
                  <a:schemeClr val="tx1">
                    <a:lumMod val="85000"/>
                    <a:lumOff val="15000"/>
                  </a:schemeClr>
                </a:solidFill>
                <a:cs typeface="+mn-ea"/>
              </a:defRPr>
            </a:lvl1pPr>
            <a:lvl2pPr>
              <a:defRPr lang="zh-CN" altLang="en-US" sz="1800" smtClean="0"/>
            </a:lvl2pPr>
            <a:lvl3pPr>
              <a:defRPr lang="zh-CN" altLang="en-US" sz="1800" smtClean="0"/>
            </a:lvl3pPr>
            <a:lvl4pPr>
              <a:defRPr lang="zh-CN" altLang="en-US" smtClean="0"/>
            </a:lvl4pPr>
            <a:lvl5pPr>
              <a:defRPr lang="zh-CN" altLang="en-US"/>
            </a:lvl5pPr>
          </a:lstStyle>
          <a:p>
            <a:pPr marL="0" lvl="0">
              <a:lnSpc>
                <a:spcPct val="130000"/>
              </a:lnSpc>
            </a:pPr>
            <a:r>
              <a:rPr lang="zh-CN" altLang="en-US" dirty="0"/>
              <a:t>指导教师： </a:t>
            </a:r>
            <a:r>
              <a:rPr lang="en-US" altLang="zh-CN" dirty="0"/>
              <a:t>XXX	</a:t>
            </a:r>
            <a:r>
              <a:rPr lang="zh-CN" altLang="en-US" dirty="0"/>
              <a:t>答辩学生： 芃苇</a:t>
            </a:r>
          </a:p>
        </p:txBody>
      </p:sp>
      <p:sp>
        <p:nvSpPr>
          <p:cNvPr id="16" name="文本框 15"/>
          <p:cNvSpPr txBox="1"/>
          <p:nvPr userDrawn="1"/>
        </p:nvSpPr>
        <p:spPr>
          <a:xfrm>
            <a:off x="474450" y="318256"/>
            <a:ext cx="1899117" cy="792864"/>
          </a:xfrm>
          <a:prstGeom prst="rect">
            <a:avLst/>
          </a:prstGeom>
          <a:noFill/>
          <a:ln>
            <a:noFill/>
          </a:ln>
        </p:spPr>
        <p:txBody>
          <a:bodyPr wrap="square" lIns="180000" tIns="180000" rIns="180000" bIns="180000" rtlCol="0">
            <a:spAutoFit/>
          </a:bodyPr>
          <a:lstStyle/>
          <a:p>
            <a:pPr algn="l">
              <a:lnSpc>
                <a:spcPct val="130000"/>
              </a:lnSpc>
            </a:pPr>
            <a:r>
              <a:rPr lang="en-US" altLang="zh-CN" sz="2400" b="1" i="0" spc="100" dirty="0">
                <a:solidFill>
                  <a:schemeClr val="accent3"/>
                </a:solidFill>
                <a:latin typeface="+mn-ea"/>
              </a:rPr>
              <a:t>◀ BIT</a:t>
            </a:r>
            <a:r>
              <a:rPr lang="en-US" altLang="zh-CN" sz="2400" b="1" i="0" spc="100" baseline="0" dirty="0">
                <a:solidFill>
                  <a:schemeClr val="accent3"/>
                </a:solidFill>
                <a:latin typeface="+mn-ea"/>
              </a:rPr>
              <a:t> </a:t>
            </a:r>
            <a:r>
              <a:rPr lang="en-US" altLang="zh-CN" sz="2400" b="1" i="0" spc="100" dirty="0">
                <a:solidFill>
                  <a:schemeClr val="accent3"/>
                </a:solidFill>
                <a:latin typeface="+mn-ea"/>
              </a:rPr>
              <a:t>▶</a:t>
            </a:r>
            <a:endParaRPr lang="zh-CN" altLang="en-US" sz="2400" b="1" i="0" spc="100" dirty="0">
              <a:solidFill>
                <a:schemeClr val="accent3"/>
              </a:solidFill>
              <a:latin typeface="+mn-ea"/>
            </a:endParaRPr>
          </a:p>
        </p:txBody>
      </p:sp>
      <p:pic>
        <p:nvPicPr>
          <p:cNvPr id="23" name="图片 22"/>
          <p:cNvPicPr>
            <a:picLocks noChangeAspect="1"/>
          </p:cNvPicPr>
          <p:nvPr userDrawn="1"/>
        </p:nvPicPr>
        <p:blipFill>
          <a:blip r:embed="rId4"/>
          <a:stretch>
            <a:fillRect/>
          </a:stretch>
        </p:blipFill>
        <p:spPr>
          <a:xfrm>
            <a:off x="8250894" y="-774608"/>
            <a:ext cx="7885491" cy="7588381"/>
          </a:xfrm>
          <a:prstGeom prst="rect">
            <a:avLst/>
          </a:prstGeom>
        </p:spPr>
      </p:pic>
      <p:pic>
        <p:nvPicPr>
          <p:cNvPr id="20" name="图片 19"/>
          <p:cNvPicPr>
            <a:picLocks noChangeAspect="1"/>
          </p:cNvPicPr>
          <p:nvPr userDrawn="1"/>
        </p:nvPicPr>
        <p:blipFill>
          <a:blip r:embed="rId5" cstate="print"/>
          <a:stretch>
            <a:fillRect/>
          </a:stretch>
        </p:blipFill>
        <p:spPr>
          <a:xfrm>
            <a:off x="8250874" y="2196869"/>
            <a:ext cx="3243162" cy="2464261"/>
          </a:xfrm>
          <a:prstGeom prst="rect">
            <a:avLst/>
          </a:prstGeom>
        </p:spPr>
      </p:pic>
      <p:grpSp>
        <p:nvGrpSpPr>
          <p:cNvPr id="24" name="组合 23"/>
          <p:cNvGrpSpPr/>
          <p:nvPr userDrawn="1"/>
        </p:nvGrpSpPr>
        <p:grpSpPr>
          <a:xfrm>
            <a:off x="671368" y="6083135"/>
            <a:ext cx="2542613" cy="276499"/>
            <a:chOff x="598941" y="6399999"/>
            <a:chExt cx="2542613" cy="276499"/>
          </a:xfrm>
          <a:solidFill>
            <a:schemeClr val="bg1">
              <a:lumMod val="65000"/>
            </a:schemeClr>
          </a:solidFill>
        </p:grpSpPr>
        <p:grpSp>
          <p:nvGrpSpPr>
            <p:cNvPr id="25" name="组合 24"/>
            <p:cNvGrpSpPr/>
            <p:nvPr/>
          </p:nvGrpSpPr>
          <p:grpSpPr>
            <a:xfrm>
              <a:off x="2055693" y="6402621"/>
              <a:ext cx="1085861" cy="270805"/>
              <a:chOff x="10340336" y="2247899"/>
              <a:chExt cx="2724438" cy="679451"/>
            </a:xfrm>
            <a:grpFill/>
          </p:grpSpPr>
          <p:sp>
            <p:nvSpPr>
              <p:cNvPr id="39" name="Freeform 5"/>
              <p:cNvSpPr/>
              <p:nvPr/>
            </p:nvSpPr>
            <p:spPr bwMode="auto">
              <a:xfrm>
                <a:off x="11868131" y="2285206"/>
                <a:ext cx="534988" cy="603250"/>
              </a:xfrm>
              <a:custGeom>
                <a:avLst/>
                <a:gdLst>
                  <a:gd name="T0" fmla="*/ 41 w 125"/>
                  <a:gd name="T1" fmla="*/ 16 h 142"/>
                  <a:gd name="T2" fmla="*/ 49 w 125"/>
                  <a:gd name="T3" fmla="*/ 3 h 142"/>
                  <a:gd name="T4" fmla="*/ 62 w 125"/>
                  <a:gd name="T5" fmla="*/ 20 h 142"/>
                  <a:gd name="T6" fmla="*/ 64 w 125"/>
                  <a:gd name="T7" fmla="*/ 33 h 142"/>
                  <a:gd name="T8" fmla="*/ 50 w 125"/>
                  <a:gd name="T9" fmla="*/ 34 h 142"/>
                  <a:gd name="T10" fmla="*/ 58 w 125"/>
                  <a:gd name="T11" fmla="*/ 58 h 142"/>
                  <a:gd name="T12" fmla="*/ 75 w 125"/>
                  <a:gd name="T13" fmla="*/ 59 h 142"/>
                  <a:gd name="T14" fmla="*/ 71 w 125"/>
                  <a:gd name="T15" fmla="*/ 50 h 142"/>
                  <a:gd name="T16" fmla="*/ 81 w 125"/>
                  <a:gd name="T17" fmla="*/ 47 h 142"/>
                  <a:gd name="T18" fmla="*/ 65 w 125"/>
                  <a:gd name="T19" fmla="*/ 42 h 142"/>
                  <a:gd name="T20" fmla="*/ 63 w 125"/>
                  <a:gd name="T21" fmla="*/ 37 h 142"/>
                  <a:gd name="T22" fmla="*/ 85 w 125"/>
                  <a:gd name="T23" fmla="*/ 27 h 142"/>
                  <a:gd name="T24" fmla="*/ 93 w 125"/>
                  <a:gd name="T25" fmla="*/ 2 h 142"/>
                  <a:gd name="T26" fmla="*/ 99 w 125"/>
                  <a:gd name="T27" fmla="*/ 5 h 142"/>
                  <a:gd name="T28" fmla="*/ 111 w 125"/>
                  <a:gd name="T29" fmla="*/ 30 h 142"/>
                  <a:gd name="T30" fmla="*/ 102 w 125"/>
                  <a:gd name="T31" fmla="*/ 34 h 142"/>
                  <a:gd name="T32" fmla="*/ 95 w 125"/>
                  <a:gd name="T33" fmla="*/ 59 h 142"/>
                  <a:gd name="T34" fmla="*/ 123 w 125"/>
                  <a:gd name="T35" fmla="*/ 61 h 142"/>
                  <a:gd name="T36" fmla="*/ 110 w 125"/>
                  <a:gd name="T37" fmla="*/ 71 h 142"/>
                  <a:gd name="T38" fmla="*/ 104 w 125"/>
                  <a:gd name="T39" fmla="*/ 82 h 142"/>
                  <a:gd name="T40" fmla="*/ 112 w 125"/>
                  <a:gd name="T41" fmla="*/ 134 h 142"/>
                  <a:gd name="T42" fmla="*/ 102 w 125"/>
                  <a:gd name="T43" fmla="*/ 140 h 142"/>
                  <a:gd name="T44" fmla="*/ 89 w 125"/>
                  <a:gd name="T45" fmla="*/ 123 h 142"/>
                  <a:gd name="T46" fmla="*/ 101 w 125"/>
                  <a:gd name="T47" fmla="*/ 128 h 142"/>
                  <a:gd name="T48" fmla="*/ 101 w 125"/>
                  <a:gd name="T49" fmla="*/ 92 h 142"/>
                  <a:gd name="T50" fmla="*/ 97 w 125"/>
                  <a:gd name="T51" fmla="*/ 99 h 142"/>
                  <a:gd name="T52" fmla="*/ 90 w 125"/>
                  <a:gd name="T53" fmla="*/ 103 h 142"/>
                  <a:gd name="T54" fmla="*/ 86 w 125"/>
                  <a:gd name="T55" fmla="*/ 110 h 142"/>
                  <a:gd name="T56" fmla="*/ 81 w 125"/>
                  <a:gd name="T57" fmla="*/ 120 h 142"/>
                  <a:gd name="T58" fmla="*/ 88 w 125"/>
                  <a:gd name="T59" fmla="*/ 71 h 142"/>
                  <a:gd name="T60" fmla="*/ 60 w 125"/>
                  <a:gd name="T61" fmla="*/ 87 h 142"/>
                  <a:gd name="T62" fmla="*/ 53 w 125"/>
                  <a:gd name="T63" fmla="*/ 89 h 142"/>
                  <a:gd name="T64" fmla="*/ 51 w 125"/>
                  <a:gd name="T65" fmla="*/ 128 h 142"/>
                  <a:gd name="T66" fmla="*/ 43 w 125"/>
                  <a:gd name="T67" fmla="*/ 134 h 142"/>
                  <a:gd name="T68" fmla="*/ 39 w 125"/>
                  <a:gd name="T69" fmla="*/ 107 h 142"/>
                  <a:gd name="T70" fmla="*/ 33 w 125"/>
                  <a:gd name="T71" fmla="*/ 114 h 142"/>
                  <a:gd name="T72" fmla="*/ 17 w 125"/>
                  <a:gd name="T73" fmla="*/ 108 h 142"/>
                  <a:gd name="T74" fmla="*/ 5 w 125"/>
                  <a:gd name="T75" fmla="*/ 81 h 142"/>
                  <a:gd name="T76" fmla="*/ 34 w 125"/>
                  <a:gd name="T77" fmla="*/ 56 h 142"/>
                  <a:gd name="T78" fmla="*/ 38 w 125"/>
                  <a:gd name="T79" fmla="*/ 33 h 142"/>
                  <a:gd name="T80" fmla="*/ 22 w 125"/>
                  <a:gd name="T81" fmla="*/ 55 h 142"/>
                  <a:gd name="T82" fmla="*/ 14 w 125"/>
                  <a:gd name="T83" fmla="*/ 55 h 142"/>
                  <a:gd name="T84" fmla="*/ 11 w 125"/>
                  <a:gd name="T85" fmla="*/ 36 h 142"/>
                  <a:gd name="T86" fmla="*/ 32 w 125"/>
                  <a:gd name="T87" fmla="*/ 22 h 142"/>
                  <a:gd name="T88" fmla="*/ 28 w 125"/>
                  <a:gd name="T89" fmla="*/ 33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5" h="142">
                    <a:moveTo>
                      <a:pt x="28" y="33"/>
                    </a:moveTo>
                    <a:cubicBezTo>
                      <a:pt x="35" y="29"/>
                      <a:pt x="41" y="25"/>
                      <a:pt x="41" y="16"/>
                    </a:cubicBezTo>
                    <a:cubicBezTo>
                      <a:pt x="41" y="13"/>
                      <a:pt x="43" y="9"/>
                      <a:pt x="44" y="6"/>
                    </a:cubicBezTo>
                    <a:cubicBezTo>
                      <a:pt x="45" y="5"/>
                      <a:pt x="48" y="3"/>
                      <a:pt x="49" y="3"/>
                    </a:cubicBezTo>
                    <a:cubicBezTo>
                      <a:pt x="54" y="4"/>
                      <a:pt x="59" y="9"/>
                      <a:pt x="59" y="15"/>
                    </a:cubicBezTo>
                    <a:cubicBezTo>
                      <a:pt x="59" y="18"/>
                      <a:pt x="60" y="19"/>
                      <a:pt x="62" y="20"/>
                    </a:cubicBezTo>
                    <a:cubicBezTo>
                      <a:pt x="65" y="22"/>
                      <a:pt x="68" y="25"/>
                      <a:pt x="69" y="28"/>
                    </a:cubicBezTo>
                    <a:cubicBezTo>
                      <a:pt x="71" y="32"/>
                      <a:pt x="68" y="34"/>
                      <a:pt x="64" y="33"/>
                    </a:cubicBezTo>
                    <a:cubicBezTo>
                      <a:pt x="62" y="32"/>
                      <a:pt x="60" y="31"/>
                      <a:pt x="57" y="30"/>
                    </a:cubicBezTo>
                    <a:cubicBezTo>
                      <a:pt x="53" y="28"/>
                      <a:pt x="51" y="29"/>
                      <a:pt x="50" y="34"/>
                    </a:cubicBezTo>
                    <a:cubicBezTo>
                      <a:pt x="48" y="45"/>
                      <a:pt x="46" y="56"/>
                      <a:pt x="52" y="66"/>
                    </a:cubicBezTo>
                    <a:cubicBezTo>
                      <a:pt x="54" y="64"/>
                      <a:pt x="56" y="62"/>
                      <a:pt x="58" y="58"/>
                    </a:cubicBezTo>
                    <a:cubicBezTo>
                      <a:pt x="61" y="62"/>
                      <a:pt x="63" y="65"/>
                      <a:pt x="65" y="69"/>
                    </a:cubicBezTo>
                    <a:cubicBezTo>
                      <a:pt x="68" y="66"/>
                      <a:pt x="72" y="62"/>
                      <a:pt x="75" y="59"/>
                    </a:cubicBezTo>
                    <a:cubicBezTo>
                      <a:pt x="76" y="58"/>
                      <a:pt x="75" y="56"/>
                      <a:pt x="75" y="55"/>
                    </a:cubicBezTo>
                    <a:cubicBezTo>
                      <a:pt x="74" y="53"/>
                      <a:pt x="71" y="51"/>
                      <a:pt x="71" y="50"/>
                    </a:cubicBezTo>
                    <a:cubicBezTo>
                      <a:pt x="72" y="47"/>
                      <a:pt x="75" y="46"/>
                      <a:pt x="78" y="47"/>
                    </a:cubicBezTo>
                    <a:cubicBezTo>
                      <a:pt x="79" y="47"/>
                      <a:pt x="80" y="47"/>
                      <a:pt x="81" y="47"/>
                    </a:cubicBezTo>
                    <a:cubicBezTo>
                      <a:pt x="81" y="44"/>
                      <a:pt x="82" y="40"/>
                      <a:pt x="83" y="35"/>
                    </a:cubicBezTo>
                    <a:cubicBezTo>
                      <a:pt x="76" y="38"/>
                      <a:pt x="71" y="40"/>
                      <a:pt x="65" y="42"/>
                    </a:cubicBezTo>
                    <a:cubicBezTo>
                      <a:pt x="61" y="44"/>
                      <a:pt x="60" y="44"/>
                      <a:pt x="57" y="40"/>
                    </a:cubicBezTo>
                    <a:cubicBezTo>
                      <a:pt x="59" y="39"/>
                      <a:pt x="61" y="38"/>
                      <a:pt x="63" y="37"/>
                    </a:cubicBezTo>
                    <a:cubicBezTo>
                      <a:pt x="69" y="35"/>
                      <a:pt x="75" y="33"/>
                      <a:pt x="81" y="30"/>
                    </a:cubicBezTo>
                    <a:cubicBezTo>
                      <a:pt x="83" y="30"/>
                      <a:pt x="84" y="28"/>
                      <a:pt x="85" y="27"/>
                    </a:cubicBezTo>
                    <a:cubicBezTo>
                      <a:pt x="87" y="21"/>
                      <a:pt x="88" y="14"/>
                      <a:pt x="90" y="8"/>
                    </a:cubicBezTo>
                    <a:cubicBezTo>
                      <a:pt x="90" y="6"/>
                      <a:pt x="92" y="3"/>
                      <a:pt x="93" y="2"/>
                    </a:cubicBezTo>
                    <a:cubicBezTo>
                      <a:pt x="94" y="0"/>
                      <a:pt x="96" y="0"/>
                      <a:pt x="98" y="0"/>
                    </a:cubicBezTo>
                    <a:cubicBezTo>
                      <a:pt x="98" y="1"/>
                      <a:pt x="99" y="4"/>
                      <a:pt x="99" y="5"/>
                    </a:cubicBezTo>
                    <a:cubicBezTo>
                      <a:pt x="93" y="12"/>
                      <a:pt x="94" y="20"/>
                      <a:pt x="92" y="28"/>
                    </a:cubicBezTo>
                    <a:cubicBezTo>
                      <a:pt x="98" y="31"/>
                      <a:pt x="105" y="25"/>
                      <a:pt x="111" y="30"/>
                    </a:cubicBezTo>
                    <a:cubicBezTo>
                      <a:pt x="109" y="33"/>
                      <a:pt x="107" y="36"/>
                      <a:pt x="103" y="35"/>
                    </a:cubicBezTo>
                    <a:cubicBezTo>
                      <a:pt x="103" y="34"/>
                      <a:pt x="102" y="34"/>
                      <a:pt x="102" y="34"/>
                    </a:cubicBezTo>
                    <a:cubicBezTo>
                      <a:pt x="92" y="34"/>
                      <a:pt x="88" y="39"/>
                      <a:pt x="90" y="49"/>
                    </a:cubicBezTo>
                    <a:cubicBezTo>
                      <a:pt x="91" y="52"/>
                      <a:pt x="93" y="55"/>
                      <a:pt x="95" y="59"/>
                    </a:cubicBezTo>
                    <a:cubicBezTo>
                      <a:pt x="99" y="59"/>
                      <a:pt x="104" y="58"/>
                      <a:pt x="109" y="57"/>
                    </a:cubicBezTo>
                    <a:cubicBezTo>
                      <a:pt x="114" y="56"/>
                      <a:pt x="119" y="58"/>
                      <a:pt x="123" y="61"/>
                    </a:cubicBezTo>
                    <a:cubicBezTo>
                      <a:pt x="125" y="63"/>
                      <a:pt x="125" y="66"/>
                      <a:pt x="122" y="67"/>
                    </a:cubicBezTo>
                    <a:cubicBezTo>
                      <a:pt x="118" y="69"/>
                      <a:pt x="114" y="71"/>
                      <a:pt x="110" y="71"/>
                    </a:cubicBezTo>
                    <a:cubicBezTo>
                      <a:pt x="103" y="70"/>
                      <a:pt x="99" y="75"/>
                      <a:pt x="95" y="79"/>
                    </a:cubicBezTo>
                    <a:cubicBezTo>
                      <a:pt x="98" y="80"/>
                      <a:pt x="102" y="80"/>
                      <a:pt x="104" y="82"/>
                    </a:cubicBezTo>
                    <a:cubicBezTo>
                      <a:pt x="106" y="83"/>
                      <a:pt x="108" y="86"/>
                      <a:pt x="109" y="88"/>
                    </a:cubicBezTo>
                    <a:cubicBezTo>
                      <a:pt x="110" y="104"/>
                      <a:pt x="111" y="119"/>
                      <a:pt x="112" y="134"/>
                    </a:cubicBezTo>
                    <a:cubicBezTo>
                      <a:pt x="112" y="137"/>
                      <a:pt x="110" y="140"/>
                      <a:pt x="110" y="142"/>
                    </a:cubicBezTo>
                    <a:cubicBezTo>
                      <a:pt x="107" y="141"/>
                      <a:pt x="104" y="141"/>
                      <a:pt x="102" y="140"/>
                    </a:cubicBezTo>
                    <a:cubicBezTo>
                      <a:pt x="97" y="136"/>
                      <a:pt x="93" y="131"/>
                      <a:pt x="90" y="127"/>
                    </a:cubicBezTo>
                    <a:cubicBezTo>
                      <a:pt x="89" y="126"/>
                      <a:pt x="89" y="124"/>
                      <a:pt x="89" y="123"/>
                    </a:cubicBezTo>
                    <a:cubicBezTo>
                      <a:pt x="92" y="125"/>
                      <a:pt x="96" y="127"/>
                      <a:pt x="100" y="130"/>
                    </a:cubicBezTo>
                    <a:cubicBezTo>
                      <a:pt x="100" y="129"/>
                      <a:pt x="101" y="129"/>
                      <a:pt x="101" y="128"/>
                    </a:cubicBezTo>
                    <a:cubicBezTo>
                      <a:pt x="101" y="121"/>
                      <a:pt x="101" y="113"/>
                      <a:pt x="101" y="105"/>
                    </a:cubicBezTo>
                    <a:cubicBezTo>
                      <a:pt x="101" y="101"/>
                      <a:pt x="101" y="96"/>
                      <a:pt x="101" y="92"/>
                    </a:cubicBezTo>
                    <a:cubicBezTo>
                      <a:pt x="99" y="85"/>
                      <a:pt x="96" y="84"/>
                      <a:pt x="90" y="90"/>
                    </a:cubicBezTo>
                    <a:cubicBezTo>
                      <a:pt x="92" y="93"/>
                      <a:pt x="97" y="93"/>
                      <a:pt x="97" y="99"/>
                    </a:cubicBezTo>
                    <a:cubicBezTo>
                      <a:pt x="94" y="98"/>
                      <a:pt x="91" y="97"/>
                      <a:pt x="88" y="96"/>
                    </a:cubicBezTo>
                    <a:cubicBezTo>
                      <a:pt x="84" y="100"/>
                      <a:pt x="84" y="101"/>
                      <a:pt x="90" y="103"/>
                    </a:cubicBezTo>
                    <a:cubicBezTo>
                      <a:pt x="95" y="106"/>
                      <a:pt x="98" y="111"/>
                      <a:pt x="96" y="112"/>
                    </a:cubicBezTo>
                    <a:cubicBezTo>
                      <a:pt x="92" y="115"/>
                      <a:pt x="89" y="112"/>
                      <a:pt x="86" y="110"/>
                    </a:cubicBezTo>
                    <a:cubicBezTo>
                      <a:pt x="85" y="110"/>
                      <a:pt x="84" y="109"/>
                      <a:pt x="83" y="108"/>
                    </a:cubicBezTo>
                    <a:cubicBezTo>
                      <a:pt x="82" y="112"/>
                      <a:pt x="82" y="116"/>
                      <a:pt x="81" y="120"/>
                    </a:cubicBezTo>
                    <a:cubicBezTo>
                      <a:pt x="74" y="118"/>
                      <a:pt x="72" y="114"/>
                      <a:pt x="73" y="108"/>
                    </a:cubicBezTo>
                    <a:cubicBezTo>
                      <a:pt x="76" y="95"/>
                      <a:pt x="81" y="83"/>
                      <a:pt x="88" y="71"/>
                    </a:cubicBezTo>
                    <a:cubicBezTo>
                      <a:pt x="84" y="74"/>
                      <a:pt x="80" y="76"/>
                      <a:pt x="76" y="78"/>
                    </a:cubicBezTo>
                    <a:cubicBezTo>
                      <a:pt x="71" y="81"/>
                      <a:pt x="65" y="84"/>
                      <a:pt x="60" y="87"/>
                    </a:cubicBezTo>
                    <a:cubicBezTo>
                      <a:pt x="60" y="87"/>
                      <a:pt x="60" y="87"/>
                      <a:pt x="59" y="87"/>
                    </a:cubicBezTo>
                    <a:cubicBezTo>
                      <a:pt x="57" y="88"/>
                      <a:pt x="54" y="88"/>
                      <a:pt x="53" y="89"/>
                    </a:cubicBezTo>
                    <a:cubicBezTo>
                      <a:pt x="51" y="93"/>
                      <a:pt x="49" y="97"/>
                      <a:pt x="49" y="101"/>
                    </a:cubicBezTo>
                    <a:cubicBezTo>
                      <a:pt x="49" y="110"/>
                      <a:pt x="50" y="119"/>
                      <a:pt x="51" y="128"/>
                    </a:cubicBezTo>
                    <a:cubicBezTo>
                      <a:pt x="51" y="131"/>
                      <a:pt x="51" y="134"/>
                      <a:pt x="51" y="137"/>
                    </a:cubicBezTo>
                    <a:cubicBezTo>
                      <a:pt x="48" y="136"/>
                      <a:pt x="45" y="136"/>
                      <a:pt x="43" y="134"/>
                    </a:cubicBezTo>
                    <a:cubicBezTo>
                      <a:pt x="40" y="132"/>
                      <a:pt x="37" y="130"/>
                      <a:pt x="38" y="125"/>
                    </a:cubicBezTo>
                    <a:cubicBezTo>
                      <a:pt x="40" y="119"/>
                      <a:pt x="39" y="113"/>
                      <a:pt x="39" y="107"/>
                    </a:cubicBezTo>
                    <a:cubicBezTo>
                      <a:pt x="38" y="107"/>
                      <a:pt x="38" y="107"/>
                      <a:pt x="37" y="106"/>
                    </a:cubicBezTo>
                    <a:cubicBezTo>
                      <a:pt x="36" y="109"/>
                      <a:pt x="34" y="111"/>
                      <a:pt x="33" y="114"/>
                    </a:cubicBezTo>
                    <a:cubicBezTo>
                      <a:pt x="30" y="120"/>
                      <a:pt x="25" y="122"/>
                      <a:pt x="21" y="120"/>
                    </a:cubicBezTo>
                    <a:cubicBezTo>
                      <a:pt x="16" y="118"/>
                      <a:pt x="15" y="113"/>
                      <a:pt x="17" y="108"/>
                    </a:cubicBezTo>
                    <a:cubicBezTo>
                      <a:pt x="20" y="99"/>
                      <a:pt x="23" y="91"/>
                      <a:pt x="26" y="81"/>
                    </a:cubicBezTo>
                    <a:cubicBezTo>
                      <a:pt x="19" y="90"/>
                      <a:pt x="12" y="85"/>
                      <a:pt x="5" y="81"/>
                    </a:cubicBezTo>
                    <a:cubicBezTo>
                      <a:pt x="0" y="79"/>
                      <a:pt x="0" y="76"/>
                      <a:pt x="5" y="73"/>
                    </a:cubicBezTo>
                    <a:cubicBezTo>
                      <a:pt x="15" y="68"/>
                      <a:pt x="25" y="62"/>
                      <a:pt x="34" y="56"/>
                    </a:cubicBezTo>
                    <a:cubicBezTo>
                      <a:pt x="35" y="55"/>
                      <a:pt x="37" y="54"/>
                      <a:pt x="37" y="52"/>
                    </a:cubicBezTo>
                    <a:cubicBezTo>
                      <a:pt x="38" y="46"/>
                      <a:pt x="38" y="39"/>
                      <a:pt x="38" y="33"/>
                    </a:cubicBezTo>
                    <a:cubicBezTo>
                      <a:pt x="38" y="32"/>
                      <a:pt x="38" y="32"/>
                      <a:pt x="37" y="32"/>
                    </a:cubicBezTo>
                    <a:cubicBezTo>
                      <a:pt x="32" y="40"/>
                      <a:pt x="27" y="48"/>
                      <a:pt x="22" y="55"/>
                    </a:cubicBezTo>
                    <a:cubicBezTo>
                      <a:pt x="22" y="56"/>
                      <a:pt x="22" y="56"/>
                      <a:pt x="23" y="57"/>
                    </a:cubicBezTo>
                    <a:cubicBezTo>
                      <a:pt x="20" y="56"/>
                      <a:pt x="17" y="56"/>
                      <a:pt x="14" y="55"/>
                    </a:cubicBezTo>
                    <a:cubicBezTo>
                      <a:pt x="9" y="53"/>
                      <a:pt x="7" y="49"/>
                      <a:pt x="9" y="44"/>
                    </a:cubicBezTo>
                    <a:cubicBezTo>
                      <a:pt x="10" y="42"/>
                      <a:pt x="10" y="39"/>
                      <a:pt x="11" y="36"/>
                    </a:cubicBezTo>
                    <a:cubicBezTo>
                      <a:pt x="13" y="28"/>
                      <a:pt x="18" y="23"/>
                      <a:pt x="26" y="20"/>
                    </a:cubicBezTo>
                    <a:cubicBezTo>
                      <a:pt x="27" y="19"/>
                      <a:pt x="30" y="20"/>
                      <a:pt x="32" y="22"/>
                    </a:cubicBezTo>
                    <a:cubicBezTo>
                      <a:pt x="34" y="23"/>
                      <a:pt x="32" y="25"/>
                      <a:pt x="31" y="27"/>
                    </a:cubicBezTo>
                    <a:cubicBezTo>
                      <a:pt x="29" y="28"/>
                      <a:pt x="29" y="31"/>
                      <a:pt x="28" y="33"/>
                    </a:cubicBezTo>
                    <a:close/>
                  </a:path>
                </a:pathLst>
              </a:custGeom>
              <a:grpFill/>
              <a:ln>
                <a:noFill/>
              </a:ln>
            </p:spPr>
            <p:txBody>
              <a:bodyPr vert="horz" wrap="square" lIns="91440" tIns="45720" rIns="91440" bIns="45720" numCol="1" anchor="t" anchorCtr="0" compatLnSpc="1"/>
              <a:lstStyle/>
              <a:p>
                <a:endParaRPr lang="zh-CN" altLang="en-US"/>
              </a:p>
            </p:txBody>
          </p:sp>
          <p:sp>
            <p:nvSpPr>
              <p:cNvPr id="40" name="Freeform 6"/>
              <p:cNvSpPr/>
              <p:nvPr/>
            </p:nvSpPr>
            <p:spPr bwMode="auto">
              <a:xfrm>
                <a:off x="12756799" y="2388393"/>
                <a:ext cx="307975" cy="463550"/>
              </a:xfrm>
              <a:custGeom>
                <a:avLst/>
                <a:gdLst>
                  <a:gd name="T0" fmla="*/ 33 w 72"/>
                  <a:gd name="T1" fmla="*/ 76 h 109"/>
                  <a:gd name="T2" fmla="*/ 44 w 72"/>
                  <a:gd name="T3" fmla="*/ 73 h 109"/>
                  <a:gd name="T4" fmla="*/ 59 w 72"/>
                  <a:gd name="T5" fmla="*/ 71 h 109"/>
                  <a:gd name="T6" fmla="*/ 69 w 72"/>
                  <a:gd name="T7" fmla="*/ 92 h 109"/>
                  <a:gd name="T8" fmla="*/ 66 w 72"/>
                  <a:gd name="T9" fmla="*/ 94 h 109"/>
                  <a:gd name="T10" fmla="*/ 49 w 72"/>
                  <a:gd name="T11" fmla="*/ 96 h 109"/>
                  <a:gd name="T12" fmla="*/ 28 w 72"/>
                  <a:gd name="T13" fmla="*/ 106 h 109"/>
                  <a:gd name="T14" fmla="*/ 16 w 72"/>
                  <a:gd name="T15" fmla="*/ 106 h 109"/>
                  <a:gd name="T16" fmla="*/ 1 w 72"/>
                  <a:gd name="T17" fmla="*/ 80 h 109"/>
                  <a:gd name="T18" fmla="*/ 2 w 72"/>
                  <a:gd name="T19" fmla="*/ 74 h 109"/>
                  <a:gd name="T20" fmla="*/ 23 w 72"/>
                  <a:gd name="T21" fmla="*/ 31 h 109"/>
                  <a:gd name="T22" fmla="*/ 22 w 72"/>
                  <a:gd name="T23" fmla="*/ 26 h 109"/>
                  <a:gd name="T24" fmla="*/ 12 w 72"/>
                  <a:gd name="T25" fmla="*/ 16 h 109"/>
                  <a:gd name="T26" fmla="*/ 15 w 72"/>
                  <a:gd name="T27" fmla="*/ 10 h 109"/>
                  <a:gd name="T28" fmla="*/ 32 w 72"/>
                  <a:gd name="T29" fmla="*/ 5 h 109"/>
                  <a:gd name="T30" fmla="*/ 60 w 72"/>
                  <a:gd name="T31" fmla="*/ 18 h 109"/>
                  <a:gd name="T32" fmla="*/ 59 w 72"/>
                  <a:gd name="T33" fmla="*/ 26 h 109"/>
                  <a:gd name="T34" fmla="*/ 52 w 72"/>
                  <a:gd name="T35" fmla="*/ 36 h 109"/>
                  <a:gd name="T36" fmla="*/ 34 w 72"/>
                  <a:gd name="T37" fmla="*/ 72 h 109"/>
                  <a:gd name="T38" fmla="*/ 33 w 72"/>
                  <a:gd name="T39" fmla="*/ 7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2" h="109">
                    <a:moveTo>
                      <a:pt x="33" y="76"/>
                    </a:moveTo>
                    <a:cubicBezTo>
                      <a:pt x="37" y="74"/>
                      <a:pt x="40" y="73"/>
                      <a:pt x="44" y="73"/>
                    </a:cubicBezTo>
                    <a:cubicBezTo>
                      <a:pt x="49" y="72"/>
                      <a:pt x="54" y="71"/>
                      <a:pt x="59" y="71"/>
                    </a:cubicBezTo>
                    <a:cubicBezTo>
                      <a:pt x="66" y="72"/>
                      <a:pt x="72" y="85"/>
                      <a:pt x="69" y="92"/>
                    </a:cubicBezTo>
                    <a:cubicBezTo>
                      <a:pt x="68" y="93"/>
                      <a:pt x="67" y="94"/>
                      <a:pt x="66" y="94"/>
                    </a:cubicBezTo>
                    <a:cubicBezTo>
                      <a:pt x="60" y="95"/>
                      <a:pt x="54" y="94"/>
                      <a:pt x="49" y="96"/>
                    </a:cubicBezTo>
                    <a:cubicBezTo>
                      <a:pt x="42" y="99"/>
                      <a:pt x="35" y="102"/>
                      <a:pt x="28" y="106"/>
                    </a:cubicBezTo>
                    <a:cubicBezTo>
                      <a:pt x="24" y="108"/>
                      <a:pt x="21" y="109"/>
                      <a:pt x="16" y="106"/>
                    </a:cubicBezTo>
                    <a:cubicBezTo>
                      <a:pt x="7" y="100"/>
                      <a:pt x="3" y="90"/>
                      <a:pt x="1" y="80"/>
                    </a:cubicBezTo>
                    <a:cubicBezTo>
                      <a:pt x="0" y="78"/>
                      <a:pt x="1" y="76"/>
                      <a:pt x="2" y="74"/>
                    </a:cubicBezTo>
                    <a:cubicBezTo>
                      <a:pt x="9" y="60"/>
                      <a:pt x="16" y="45"/>
                      <a:pt x="23" y="31"/>
                    </a:cubicBezTo>
                    <a:cubicBezTo>
                      <a:pt x="23" y="30"/>
                      <a:pt x="23" y="28"/>
                      <a:pt x="22" y="26"/>
                    </a:cubicBezTo>
                    <a:cubicBezTo>
                      <a:pt x="19" y="23"/>
                      <a:pt x="15" y="20"/>
                      <a:pt x="12" y="16"/>
                    </a:cubicBezTo>
                    <a:cubicBezTo>
                      <a:pt x="10" y="13"/>
                      <a:pt x="11" y="11"/>
                      <a:pt x="15" y="10"/>
                    </a:cubicBezTo>
                    <a:cubicBezTo>
                      <a:pt x="21" y="9"/>
                      <a:pt x="26" y="7"/>
                      <a:pt x="32" y="5"/>
                    </a:cubicBezTo>
                    <a:cubicBezTo>
                      <a:pt x="44" y="0"/>
                      <a:pt x="57" y="6"/>
                      <a:pt x="60" y="18"/>
                    </a:cubicBezTo>
                    <a:cubicBezTo>
                      <a:pt x="61" y="21"/>
                      <a:pt x="60" y="24"/>
                      <a:pt x="59" y="26"/>
                    </a:cubicBezTo>
                    <a:cubicBezTo>
                      <a:pt x="57" y="29"/>
                      <a:pt x="54" y="33"/>
                      <a:pt x="52" y="36"/>
                    </a:cubicBezTo>
                    <a:cubicBezTo>
                      <a:pt x="46" y="48"/>
                      <a:pt x="40" y="60"/>
                      <a:pt x="34" y="72"/>
                    </a:cubicBezTo>
                    <a:cubicBezTo>
                      <a:pt x="34" y="72"/>
                      <a:pt x="34" y="74"/>
                      <a:pt x="33" y="76"/>
                    </a:cubicBezTo>
                    <a:close/>
                  </a:path>
                </a:pathLst>
              </a:custGeom>
              <a:grpFill/>
              <a:ln>
                <a:noFill/>
              </a:ln>
            </p:spPr>
            <p:txBody>
              <a:bodyPr vert="horz" wrap="square" lIns="91440" tIns="45720" rIns="91440" bIns="45720" numCol="1" anchor="t" anchorCtr="0" compatLnSpc="1"/>
              <a:lstStyle/>
              <a:p>
                <a:endParaRPr lang="zh-CN" altLang="en-US"/>
              </a:p>
            </p:txBody>
          </p:sp>
          <p:grpSp>
            <p:nvGrpSpPr>
              <p:cNvPr id="41" name="组合 40"/>
              <p:cNvGrpSpPr/>
              <p:nvPr/>
            </p:nvGrpSpPr>
            <p:grpSpPr>
              <a:xfrm>
                <a:off x="10340336" y="2247899"/>
                <a:ext cx="547688" cy="679451"/>
                <a:chOff x="5548313" y="2084388"/>
                <a:chExt cx="547688" cy="679451"/>
              </a:xfrm>
              <a:grpFill/>
            </p:grpSpPr>
            <p:sp>
              <p:nvSpPr>
                <p:cNvPr id="46" name="Freeform 7"/>
                <p:cNvSpPr/>
                <p:nvPr/>
              </p:nvSpPr>
              <p:spPr bwMode="auto">
                <a:xfrm>
                  <a:off x="5548313" y="2084388"/>
                  <a:ext cx="547688" cy="446088"/>
                </a:xfrm>
                <a:custGeom>
                  <a:avLst/>
                  <a:gdLst>
                    <a:gd name="T0" fmla="*/ 101 w 128"/>
                    <a:gd name="T1" fmla="*/ 58 h 105"/>
                    <a:gd name="T2" fmla="*/ 74 w 128"/>
                    <a:gd name="T3" fmla="*/ 56 h 105"/>
                    <a:gd name="T4" fmla="*/ 68 w 128"/>
                    <a:gd name="T5" fmla="*/ 57 h 105"/>
                    <a:gd name="T6" fmla="*/ 51 w 128"/>
                    <a:gd name="T7" fmla="*/ 59 h 105"/>
                    <a:gd name="T8" fmla="*/ 36 w 128"/>
                    <a:gd name="T9" fmla="*/ 65 h 105"/>
                    <a:gd name="T10" fmla="*/ 28 w 128"/>
                    <a:gd name="T11" fmla="*/ 73 h 105"/>
                    <a:gd name="T12" fmla="*/ 16 w 128"/>
                    <a:gd name="T13" fmla="*/ 102 h 105"/>
                    <a:gd name="T14" fmla="*/ 13 w 128"/>
                    <a:gd name="T15" fmla="*/ 104 h 105"/>
                    <a:gd name="T16" fmla="*/ 1 w 128"/>
                    <a:gd name="T17" fmla="*/ 98 h 105"/>
                    <a:gd name="T18" fmla="*/ 0 w 128"/>
                    <a:gd name="T19" fmla="*/ 93 h 105"/>
                    <a:gd name="T20" fmla="*/ 15 w 128"/>
                    <a:gd name="T21" fmla="*/ 60 h 105"/>
                    <a:gd name="T22" fmla="*/ 16 w 128"/>
                    <a:gd name="T23" fmla="*/ 58 h 105"/>
                    <a:gd name="T24" fmla="*/ 20 w 128"/>
                    <a:gd name="T25" fmla="*/ 52 h 105"/>
                    <a:gd name="T26" fmla="*/ 32 w 128"/>
                    <a:gd name="T27" fmla="*/ 54 h 105"/>
                    <a:gd name="T28" fmla="*/ 39 w 128"/>
                    <a:gd name="T29" fmla="*/ 55 h 105"/>
                    <a:gd name="T30" fmla="*/ 72 w 128"/>
                    <a:gd name="T31" fmla="*/ 21 h 105"/>
                    <a:gd name="T32" fmla="*/ 74 w 128"/>
                    <a:gd name="T33" fmla="*/ 16 h 105"/>
                    <a:gd name="T34" fmla="*/ 74 w 128"/>
                    <a:gd name="T35" fmla="*/ 11 h 105"/>
                    <a:gd name="T36" fmla="*/ 71 w 128"/>
                    <a:gd name="T37" fmla="*/ 11 h 105"/>
                    <a:gd name="T38" fmla="*/ 68 w 128"/>
                    <a:gd name="T39" fmla="*/ 15 h 105"/>
                    <a:gd name="T40" fmla="*/ 68 w 128"/>
                    <a:gd name="T41" fmla="*/ 21 h 105"/>
                    <a:gd name="T42" fmla="*/ 59 w 128"/>
                    <a:gd name="T43" fmla="*/ 29 h 105"/>
                    <a:gd name="T44" fmla="*/ 53 w 128"/>
                    <a:gd name="T45" fmla="*/ 27 h 105"/>
                    <a:gd name="T46" fmla="*/ 47 w 128"/>
                    <a:gd name="T47" fmla="*/ 24 h 105"/>
                    <a:gd name="T48" fmla="*/ 47 w 128"/>
                    <a:gd name="T49" fmla="*/ 32 h 105"/>
                    <a:gd name="T50" fmla="*/ 47 w 128"/>
                    <a:gd name="T51" fmla="*/ 34 h 105"/>
                    <a:gd name="T52" fmla="*/ 43 w 128"/>
                    <a:gd name="T53" fmla="*/ 45 h 105"/>
                    <a:gd name="T54" fmla="*/ 31 w 128"/>
                    <a:gd name="T55" fmla="*/ 39 h 105"/>
                    <a:gd name="T56" fmla="*/ 29 w 128"/>
                    <a:gd name="T57" fmla="*/ 23 h 105"/>
                    <a:gd name="T58" fmla="*/ 33 w 128"/>
                    <a:gd name="T59" fmla="*/ 14 h 105"/>
                    <a:gd name="T60" fmla="*/ 36 w 128"/>
                    <a:gd name="T61" fmla="*/ 9 h 105"/>
                    <a:gd name="T62" fmla="*/ 42 w 128"/>
                    <a:gd name="T63" fmla="*/ 13 h 105"/>
                    <a:gd name="T64" fmla="*/ 44 w 128"/>
                    <a:gd name="T65" fmla="*/ 16 h 105"/>
                    <a:gd name="T66" fmla="*/ 57 w 128"/>
                    <a:gd name="T67" fmla="*/ 14 h 105"/>
                    <a:gd name="T68" fmla="*/ 62 w 128"/>
                    <a:gd name="T69" fmla="*/ 11 h 105"/>
                    <a:gd name="T70" fmla="*/ 84 w 128"/>
                    <a:gd name="T71" fmla="*/ 0 h 105"/>
                    <a:gd name="T72" fmla="*/ 96 w 128"/>
                    <a:gd name="T73" fmla="*/ 7 h 105"/>
                    <a:gd name="T74" fmla="*/ 96 w 128"/>
                    <a:gd name="T75" fmla="*/ 20 h 105"/>
                    <a:gd name="T76" fmla="*/ 83 w 128"/>
                    <a:gd name="T77" fmla="*/ 43 h 105"/>
                    <a:gd name="T78" fmla="*/ 94 w 128"/>
                    <a:gd name="T79" fmla="*/ 44 h 105"/>
                    <a:gd name="T80" fmla="*/ 122 w 128"/>
                    <a:gd name="T81" fmla="*/ 59 h 105"/>
                    <a:gd name="T82" fmla="*/ 120 w 128"/>
                    <a:gd name="T83" fmla="*/ 73 h 105"/>
                    <a:gd name="T84" fmla="*/ 98 w 128"/>
                    <a:gd name="T85" fmla="*/ 73 h 105"/>
                    <a:gd name="T86" fmla="*/ 97 w 128"/>
                    <a:gd name="T87" fmla="*/ 66 h 105"/>
                    <a:gd name="T88" fmla="*/ 101 w 128"/>
                    <a:gd name="T89" fmla="*/ 58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8" h="105">
                      <a:moveTo>
                        <a:pt x="101" y="58"/>
                      </a:moveTo>
                      <a:cubicBezTo>
                        <a:pt x="94" y="52"/>
                        <a:pt x="81" y="52"/>
                        <a:pt x="74" y="56"/>
                      </a:cubicBezTo>
                      <a:cubicBezTo>
                        <a:pt x="73" y="57"/>
                        <a:pt x="70" y="58"/>
                        <a:pt x="68" y="57"/>
                      </a:cubicBezTo>
                      <a:cubicBezTo>
                        <a:pt x="62" y="56"/>
                        <a:pt x="57" y="57"/>
                        <a:pt x="51" y="59"/>
                      </a:cubicBezTo>
                      <a:cubicBezTo>
                        <a:pt x="46" y="61"/>
                        <a:pt x="41" y="63"/>
                        <a:pt x="36" y="65"/>
                      </a:cubicBezTo>
                      <a:cubicBezTo>
                        <a:pt x="32" y="67"/>
                        <a:pt x="29" y="69"/>
                        <a:pt x="28" y="73"/>
                      </a:cubicBezTo>
                      <a:cubicBezTo>
                        <a:pt x="24" y="82"/>
                        <a:pt x="20" y="92"/>
                        <a:pt x="16" y="102"/>
                      </a:cubicBezTo>
                      <a:cubicBezTo>
                        <a:pt x="16" y="103"/>
                        <a:pt x="14" y="105"/>
                        <a:pt x="13" y="104"/>
                      </a:cubicBezTo>
                      <a:cubicBezTo>
                        <a:pt x="9" y="103"/>
                        <a:pt x="5" y="100"/>
                        <a:pt x="1" y="98"/>
                      </a:cubicBezTo>
                      <a:cubicBezTo>
                        <a:pt x="0" y="97"/>
                        <a:pt x="0" y="95"/>
                        <a:pt x="0" y="93"/>
                      </a:cubicBezTo>
                      <a:cubicBezTo>
                        <a:pt x="5" y="82"/>
                        <a:pt x="10" y="71"/>
                        <a:pt x="15" y="60"/>
                      </a:cubicBezTo>
                      <a:cubicBezTo>
                        <a:pt x="15" y="59"/>
                        <a:pt x="16" y="59"/>
                        <a:pt x="16" y="58"/>
                      </a:cubicBezTo>
                      <a:cubicBezTo>
                        <a:pt x="18" y="56"/>
                        <a:pt x="19" y="52"/>
                        <a:pt x="20" y="52"/>
                      </a:cubicBezTo>
                      <a:cubicBezTo>
                        <a:pt x="24" y="52"/>
                        <a:pt x="29" y="52"/>
                        <a:pt x="32" y="54"/>
                      </a:cubicBezTo>
                      <a:cubicBezTo>
                        <a:pt x="35" y="55"/>
                        <a:pt x="36" y="56"/>
                        <a:pt x="39" y="55"/>
                      </a:cubicBezTo>
                      <a:cubicBezTo>
                        <a:pt x="57" y="50"/>
                        <a:pt x="66" y="37"/>
                        <a:pt x="72" y="21"/>
                      </a:cubicBezTo>
                      <a:cubicBezTo>
                        <a:pt x="72" y="20"/>
                        <a:pt x="73" y="18"/>
                        <a:pt x="74" y="16"/>
                      </a:cubicBezTo>
                      <a:cubicBezTo>
                        <a:pt x="74" y="14"/>
                        <a:pt x="74" y="13"/>
                        <a:pt x="74" y="11"/>
                      </a:cubicBezTo>
                      <a:cubicBezTo>
                        <a:pt x="74" y="11"/>
                        <a:pt x="72" y="10"/>
                        <a:pt x="71" y="11"/>
                      </a:cubicBezTo>
                      <a:cubicBezTo>
                        <a:pt x="70" y="12"/>
                        <a:pt x="68" y="13"/>
                        <a:pt x="68" y="15"/>
                      </a:cubicBezTo>
                      <a:cubicBezTo>
                        <a:pt x="67" y="17"/>
                        <a:pt x="68" y="19"/>
                        <a:pt x="68" y="21"/>
                      </a:cubicBezTo>
                      <a:cubicBezTo>
                        <a:pt x="69" y="28"/>
                        <a:pt x="68" y="30"/>
                        <a:pt x="59" y="29"/>
                      </a:cubicBezTo>
                      <a:cubicBezTo>
                        <a:pt x="57" y="29"/>
                        <a:pt x="55" y="28"/>
                        <a:pt x="53" y="27"/>
                      </a:cubicBezTo>
                      <a:cubicBezTo>
                        <a:pt x="51" y="26"/>
                        <a:pt x="49" y="25"/>
                        <a:pt x="47" y="24"/>
                      </a:cubicBezTo>
                      <a:cubicBezTo>
                        <a:pt x="47" y="27"/>
                        <a:pt x="47" y="29"/>
                        <a:pt x="47" y="32"/>
                      </a:cubicBezTo>
                      <a:cubicBezTo>
                        <a:pt x="47" y="33"/>
                        <a:pt x="47" y="33"/>
                        <a:pt x="47" y="34"/>
                      </a:cubicBezTo>
                      <a:cubicBezTo>
                        <a:pt x="47" y="38"/>
                        <a:pt x="48" y="43"/>
                        <a:pt x="43" y="45"/>
                      </a:cubicBezTo>
                      <a:cubicBezTo>
                        <a:pt x="39" y="46"/>
                        <a:pt x="34" y="44"/>
                        <a:pt x="31" y="39"/>
                      </a:cubicBezTo>
                      <a:cubicBezTo>
                        <a:pt x="28" y="34"/>
                        <a:pt x="25" y="29"/>
                        <a:pt x="29" y="23"/>
                      </a:cubicBezTo>
                      <a:cubicBezTo>
                        <a:pt x="31" y="20"/>
                        <a:pt x="31" y="17"/>
                        <a:pt x="33" y="14"/>
                      </a:cubicBezTo>
                      <a:cubicBezTo>
                        <a:pt x="34" y="12"/>
                        <a:pt x="35" y="9"/>
                        <a:pt x="36" y="9"/>
                      </a:cubicBezTo>
                      <a:cubicBezTo>
                        <a:pt x="38" y="10"/>
                        <a:pt x="40" y="11"/>
                        <a:pt x="42" y="13"/>
                      </a:cubicBezTo>
                      <a:cubicBezTo>
                        <a:pt x="42" y="13"/>
                        <a:pt x="43" y="15"/>
                        <a:pt x="44" y="16"/>
                      </a:cubicBezTo>
                      <a:cubicBezTo>
                        <a:pt x="48" y="13"/>
                        <a:pt x="52" y="11"/>
                        <a:pt x="57" y="14"/>
                      </a:cubicBezTo>
                      <a:cubicBezTo>
                        <a:pt x="58" y="15"/>
                        <a:pt x="61" y="13"/>
                        <a:pt x="62" y="11"/>
                      </a:cubicBezTo>
                      <a:cubicBezTo>
                        <a:pt x="69" y="5"/>
                        <a:pt x="75" y="0"/>
                        <a:pt x="84" y="0"/>
                      </a:cubicBezTo>
                      <a:cubicBezTo>
                        <a:pt x="89" y="0"/>
                        <a:pt x="93" y="2"/>
                        <a:pt x="96" y="7"/>
                      </a:cubicBezTo>
                      <a:cubicBezTo>
                        <a:pt x="99" y="11"/>
                        <a:pt x="98" y="15"/>
                        <a:pt x="96" y="20"/>
                      </a:cubicBezTo>
                      <a:cubicBezTo>
                        <a:pt x="91" y="27"/>
                        <a:pt x="87" y="35"/>
                        <a:pt x="83" y="43"/>
                      </a:cubicBezTo>
                      <a:cubicBezTo>
                        <a:pt x="88" y="43"/>
                        <a:pt x="91" y="44"/>
                        <a:pt x="94" y="44"/>
                      </a:cubicBezTo>
                      <a:cubicBezTo>
                        <a:pt x="105" y="46"/>
                        <a:pt x="115" y="50"/>
                        <a:pt x="122" y="59"/>
                      </a:cubicBezTo>
                      <a:cubicBezTo>
                        <a:pt x="128" y="65"/>
                        <a:pt x="127" y="68"/>
                        <a:pt x="120" y="73"/>
                      </a:cubicBezTo>
                      <a:cubicBezTo>
                        <a:pt x="113" y="77"/>
                        <a:pt x="105" y="77"/>
                        <a:pt x="98" y="73"/>
                      </a:cubicBezTo>
                      <a:cubicBezTo>
                        <a:pt x="95" y="71"/>
                        <a:pt x="95" y="69"/>
                        <a:pt x="97" y="66"/>
                      </a:cubicBezTo>
                      <a:cubicBezTo>
                        <a:pt x="98" y="64"/>
                        <a:pt x="100" y="61"/>
                        <a:pt x="101"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8"/>
                <p:cNvSpPr/>
                <p:nvPr/>
              </p:nvSpPr>
              <p:spPr bwMode="auto">
                <a:xfrm>
                  <a:off x="5664200" y="2355851"/>
                  <a:ext cx="341313" cy="407988"/>
                </a:xfrm>
                <a:custGeom>
                  <a:avLst/>
                  <a:gdLst>
                    <a:gd name="T0" fmla="*/ 46 w 80"/>
                    <a:gd name="T1" fmla="*/ 29 h 96"/>
                    <a:gd name="T2" fmla="*/ 65 w 80"/>
                    <a:gd name="T3" fmla="*/ 29 h 96"/>
                    <a:gd name="T4" fmla="*/ 79 w 80"/>
                    <a:gd name="T5" fmla="*/ 41 h 96"/>
                    <a:gd name="T6" fmla="*/ 74 w 80"/>
                    <a:gd name="T7" fmla="*/ 43 h 96"/>
                    <a:gd name="T8" fmla="*/ 60 w 80"/>
                    <a:gd name="T9" fmla="*/ 43 h 96"/>
                    <a:gd name="T10" fmla="*/ 52 w 80"/>
                    <a:gd name="T11" fmla="*/ 50 h 96"/>
                    <a:gd name="T12" fmla="*/ 49 w 80"/>
                    <a:gd name="T13" fmla="*/ 87 h 96"/>
                    <a:gd name="T14" fmla="*/ 37 w 80"/>
                    <a:gd name="T15" fmla="*/ 95 h 96"/>
                    <a:gd name="T16" fmla="*/ 21 w 80"/>
                    <a:gd name="T17" fmla="*/ 68 h 96"/>
                    <a:gd name="T18" fmla="*/ 22 w 80"/>
                    <a:gd name="T19" fmla="*/ 62 h 96"/>
                    <a:gd name="T20" fmla="*/ 30 w 80"/>
                    <a:gd name="T21" fmla="*/ 72 h 96"/>
                    <a:gd name="T22" fmla="*/ 40 w 80"/>
                    <a:gd name="T23" fmla="*/ 70 h 96"/>
                    <a:gd name="T24" fmla="*/ 43 w 80"/>
                    <a:gd name="T25" fmla="*/ 46 h 96"/>
                    <a:gd name="T26" fmla="*/ 24 w 80"/>
                    <a:gd name="T27" fmla="*/ 52 h 96"/>
                    <a:gd name="T28" fmla="*/ 19 w 80"/>
                    <a:gd name="T29" fmla="*/ 54 h 96"/>
                    <a:gd name="T30" fmla="*/ 6 w 80"/>
                    <a:gd name="T31" fmla="*/ 54 h 96"/>
                    <a:gd name="T32" fmla="*/ 2 w 80"/>
                    <a:gd name="T33" fmla="*/ 40 h 96"/>
                    <a:gd name="T34" fmla="*/ 6 w 80"/>
                    <a:gd name="T35" fmla="*/ 37 h 96"/>
                    <a:gd name="T36" fmla="*/ 28 w 80"/>
                    <a:gd name="T37" fmla="*/ 33 h 96"/>
                    <a:gd name="T38" fmla="*/ 33 w 80"/>
                    <a:gd name="T39" fmla="*/ 32 h 96"/>
                    <a:gd name="T40" fmla="*/ 36 w 80"/>
                    <a:gd name="T41" fmla="*/ 22 h 96"/>
                    <a:gd name="T42" fmla="*/ 46 w 80"/>
                    <a:gd name="T43" fmla="*/ 12 h 96"/>
                    <a:gd name="T44" fmla="*/ 45 w 80"/>
                    <a:gd name="T45" fmla="*/ 10 h 96"/>
                    <a:gd name="T46" fmla="*/ 26 w 80"/>
                    <a:gd name="T47" fmla="*/ 17 h 96"/>
                    <a:gd name="T48" fmla="*/ 15 w 80"/>
                    <a:gd name="T49" fmla="*/ 24 h 96"/>
                    <a:gd name="T50" fmla="*/ 5 w 80"/>
                    <a:gd name="T51" fmla="*/ 22 h 96"/>
                    <a:gd name="T52" fmla="*/ 1 w 80"/>
                    <a:gd name="T53" fmla="*/ 17 h 96"/>
                    <a:gd name="T54" fmla="*/ 36 w 80"/>
                    <a:gd name="T55" fmla="*/ 2 h 96"/>
                    <a:gd name="T56" fmla="*/ 55 w 80"/>
                    <a:gd name="T57" fmla="*/ 0 h 96"/>
                    <a:gd name="T58" fmla="*/ 61 w 80"/>
                    <a:gd name="T59" fmla="*/ 6 h 96"/>
                    <a:gd name="T60" fmla="*/ 59 w 80"/>
                    <a:gd name="T61" fmla="*/ 13 h 96"/>
                    <a:gd name="T62" fmla="*/ 46 w 80"/>
                    <a:gd name="T63" fmla="*/ 29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0" h="96">
                      <a:moveTo>
                        <a:pt x="46" y="29"/>
                      </a:moveTo>
                      <a:cubicBezTo>
                        <a:pt x="53" y="30"/>
                        <a:pt x="59" y="31"/>
                        <a:pt x="65" y="29"/>
                      </a:cubicBezTo>
                      <a:cubicBezTo>
                        <a:pt x="71" y="27"/>
                        <a:pt x="80" y="34"/>
                        <a:pt x="79" y="41"/>
                      </a:cubicBezTo>
                      <a:cubicBezTo>
                        <a:pt x="79" y="42"/>
                        <a:pt x="76" y="43"/>
                        <a:pt x="74" y="43"/>
                      </a:cubicBezTo>
                      <a:cubicBezTo>
                        <a:pt x="70" y="43"/>
                        <a:pt x="65" y="43"/>
                        <a:pt x="60" y="43"/>
                      </a:cubicBezTo>
                      <a:cubicBezTo>
                        <a:pt x="53" y="42"/>
                        <a:pt x="52" y="44"/>
                        <a:pt x="52" y="50"/>
                      </a:cubicBezTo>
                      <a:cubicBezTo>
                        <a:pt x="51" y="62"/>
                        <a:pt x="51" y="75"/>
                        <a:pt x="49" y="87"/>
                      </a:cubicBezTo>
                      <a:cubicBezTo>
                        <a:pt x="48" y="95"/>
                        <a:pt x="45" y="96"/>
                        <a:pt x="37" y="95"/>
                      </a:cubicBezTo>
                      <a:cubicBezTo>
                        <a:pt x="25" y="92"/>
                        <a:pt x="15" y="82"/>
                        <a:pt x="21" y="68"/>
                      </a:cubicBezTo>
                      <a:cubicBezTo>
                        <a:pt x="21" y="66"/>
                        <a:pt x="21" y="64"/>
                        <a:pt x="22" y="62"/>
                      </a:cubicBezTo>
                      <a:cubicBezTo>
                        <a:pt x="24" y="65"/>
                        <a:pt x="27" y="69"/>
                        <a:pt x="30" y="72"/>
                      </a:cubicBezTo>
                      <a:cubicBezTo>
                        <a:pt x="33" y="76"/>
                        <a:pt x="39" y="75"/>
                        <a:pt x="40" y="70"/>
                      </a:cubicBezTo>
                      <a:cubicBezTo>
                        <a:pt x="41" y="62"/>
                        <a:pt x="42" y="54"/>
                        <a:pt x="43" y="46"/>
                      </a:cubicBezTo>
                      <a:cubicBezTo>
                        <a:pt x="35" y="45"/>
                        <a:pt x="30" y="49"/>
                        <a:pt x="24" y="52"/>
                      </a:cubicBezTo>
                      <a:cubicBezTo>
                        <a:pt x="22" y="52"/>
                        <a:pt x="21" y="54"/>
                        <a:pt x="19" y="54"/>
                      </a:cubicBezTo>
                      <a:cubicBezTo>
                        <a:pt x="14" y="58"/>
                        <a:pt x="11" y="57"/>
                        <a:pt x="6" y="54"/>
                      </a:cubicBezTo>
                      <a:cubicBezTo>
                        <a:pt x="3" y="51"/>
                        <a:pt x="0" y="44"/>
                        <a:pt x="2" y="40"/>
                      </a:cubicBezTo>
                      <a:cubicBezTo>
                        <a:pt x="2" y="39"/>
                        <a:pt x="5" y="37"/>
                        <a:pt x="6" y="37"/>
                      </a:cubicBezTo>
                      <a:cubicBezTo>
                        <a:pt x="14" y="39"/>
                        <a:pt x="20" y="35"/>
                        <a:pt x="28" y="33"/>
                      </a:cubicBezTo>
                      <a:cubicBezTo>
                        <a:pt x="29" y="33"/>
                        <a:pt x="31" y="32"/>
                        <a:pt x="33" y="32"/>
                      </a:cubicBezTo>
                      <a:cubicBezTo>
                        <a:pt x="31" y="27"/>
                        <a:pt x="31" y="24"/>
                        <a:pt x="36" y="22"/>
                      </a:cubicBezTo>
                      <a:cubicBezTo>
                        <a:pt x="39" y="19"/>
                        <a:pt x="42" y="15"/>
                        <a:pt x="46" y="12"/>
                      </a:cubicBezTo>
                      <a:cubicBezTo>
                        <a:pt x="45" y="11"/>
                        <a:pt x="45" y="11"/>
                        <a:pt x="45" y="10"/>
                      </a:cubicBezTo>
                      <a:cubicBezTo>
                        <a:pt x="38" y="13"/>
                        <a:pt x="32" y="15"/>
                        <a:pt x="26" y="17"/>
                      </a:cubicBezTo>
                      <a:cubicBezTo>
                        <a:pt x="22" y="19"/>
                        <a:pt x="18" y="22"/>
                        <a:pt x="15" y="24"/>
                      </a:cubicBezTo>
                      <a:cubicBezTo>
                        <a:pt x="11" y="26"/>
                        <a:pt x="7" y="27"/>
                        <a:pt x="5" y="22"/>
                      </a:cubicBezTo>
                      <a:cubicBezTo>
                        <a:pt x="4" y="20"/>
                        <a:pt x="3" y="19"/>
                        <a:pt x="1" y="17"/>
                      </a:cubicBezTo>
                      <a:cubicBezTo>
                        <a:pt x="13" y="12"/>
                        <a:pt x="25" y="6"/>
                        <a:pt x="36" y="2"/>
                      </a:cubicBezTo>
                      <a:cubicBezTo>
                        <a:pt x="42" y="0"/>
                        <a:pt x="49" y="0"/>
                        <a:pt x="55" y="0"/>
                      </a:cubicBezTo>
                      <a:cubicBezTo>
                        <a:pt x="57" y="0"/>
                        <a:pt x="60" y="4"/>
                        <a:pt x="61" y="6"/>
                      </a:cubicBezTo>
                      <a:cubicBezTo>
                        <a:pt x="62" y="8"/>
                        <a:pt x="61" y="11"/>
                        <a:pt x="59" y="13"/>
                      </a:cubicBezTo>
                      <a:cubicBezTo>
                        <a:pt x="55" y="18"/>
                        <a:pt x="51" y="23"/>
                        <a:pt x="4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2" name="组合 41"/>
              <p:cNvGrpSpPr/>
              <p:nvPr/>
            </p:nvGrpSpPr>
            <p:grpSpPr>
              <a:xfrm>
                <a:off x="11192276" y="2400300"/>
                <a:ext cx="322175" cy="373063"/>
                <a:chOff x="3792874" y="3138488"/>
                <a:chExt cx="322175" cy="373063"/>
              </a:xfrm>
              <a:grpFill/>
            </p:grpSpPr>
            <p:sp>
              <p:nvSpPr>
                <p:cNvPr id="43" name="Freeform 15"/>
                <p:cNvSpPr/>
                <p:nvPr/>
              </p:nvSpPr>
              <p:spPr bwMode="auto">
                <a:xfrm>
                  <a:off x="3792874" y="3235325"/>
                  <a:ext cx="112625" cy="246063"/>
                </a:xfrm>
                <a:custGeom>
                  <a:avLst/>
                  <a:gdLst>
                    <a:gd name="T0" fmla="*/ 16 w 39"/>
                    <a:gd name="T1" fmla="*/ 29 h 58"/>
                    <a:gd name="T2" fmla="*/ 27 w 39"/>
                    <a:gd name="T3" fmla="*/ 7 h 58"/>
                    <a:gd name="T4" fmla="*/ 31 w 39"/>
                    <a:gd name="T5" fmla="*/ 1 h 58"/>
                    <a:gd name="T6" fmla="*/ 34 w 39"/>
                    <a:gd name="T7" fmla="*/ 6 h 58"/>
                    <a:gd name="T8" fmla="*/ 35 w 39"/>
                    <a:gd name="T9" fmla="*/ 26 h 58"/>
                    <a:gd name="T10" fmla="*/ 20 w 39"/>
                    <a:gd name="T11" fmla="*/ 52 h 58"/>
                    <a:gd name="T12" fmla="*/ 9 w 39"/>
                    <a:gd name="T13" fmla="*/ 57 h 58"/>
                    <a:gd name="T14" fmla="*/ 1 w 39"/>
                    <a:gd name="T15" fmla="*/ 43 h 58"/>
                    <a:gd name="T16" fmla="*/ 4 w 39"/>
                    <a:gd name="T17" fmla="*/ 6 h 58"/>
                    <a:gd name="T18" fmla="*/ 8 w 39"/>
                    <a:gd name="T19" fmla="*/ 0 h 58"/>
                    <a:gd name="T20" fmla="*/ 15 w 39"/>
                    <a:gd name="T21" fmla="*/ 6 h 58"/>
                    <a:gd name="T22" fmla="*/ 14 w 39"/>
                    <a:gd name="T23" fmla="*/ 20 h 58"/>
                    <a:gd name="T24" fmla="*/ 14 w 39"/>
                    <a:gd name="T25" fmla="*/ 28 h 58"/>
                    <a:gd name="T26" fmla="*/ 16 w 39"/>
                    <a:gd name="T27" fmla="*/ 29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 h="58">
                      <a:moveTo>
                        <a:pt x="16" y="29"/>
                      </a:moveTo>
                      <a:cubicBezTo>
                        <a:pt x="19" y="21"/>
                        <a:pt x="23" y="14"/>
                        <a:pt x="27" y="7"/>
                      </a:cubicBezTo>
                      <a:cubicBezTo>
                        <a:pt x="28" y="5"/>
                        <a:pt x="29" y="3"/>
                        <a:pt x="31" y="1"/>
                      </a:cubicBezTo>
                      <a:cubicBezTo>
                        <a:pt x="32" y="3"/>
                        <a:pt x="33" y="4"/>
                        <a:pt x="34" y="6"/>
                      </a:cubicBezTo>
                      <a:cubicBezTo>
                        <a:pt x="37" y="12"/>
                        <a:pt x="39" y="19"/>
                        <a:pt x="35" y="26"/>
                      </a:cubicBezTo>
                      <a:cubicBezTo>
                        <a:pt x="30" y="34"/>
                        <a:pt x="25" y="43"/>
                        <a:pt x="20" y="52"/>
                      </a:cubicBezTo>
                      <a:cubicBezTo>
                        <a:pt x="18" y="56"/>
                        <a:pt x="12" y="58"/>
                        <a:pt x="9" y="57"/>
                      </a:cubicBezTo>
                      <a:cubicBezTo>
                        <a:pt x="2" y="54"/>
                        <a:pt x="0" y="50"/>
                        <a:pt x="1" y="43"/>
                      </a:cubicBezTo>
                      <a:cubicBezTo>
                        <a:pt x="2" y="31"/>
                        <a:pt x="3" y="18"/>
                        <a:pt x="4" y="6"/>
                      </a:cubicBezTo>
                      <a:cubicBezTo>
                        <a:pt x="4" y="4"/>
                        <a:pt x="4" y="0"/>
                        <a:pt x="8" y="0"/>
                      </a:cubicBezTo>
                      <a:cubicBezTo>
                        <a:pt x="11" y="0"/>
                        <a:pt x="15" y="1"/>
                        <a:pt x="15" y="6"/>
                      </a:cubicBezTo>
                      <a:cubicBezTo>
                        <a:pt x="15" y="10"/>
                        <a:pt x="14" y="15"/>
                        <a:pt x="14" y="20"/>
                      </a:cubicBezTo>
                      <a:cubicBezTo>
                        <a:pt x="14" y="23"/>
                        <a:pt x="14" y="25"/>
                        <a:pt x="14" y="28"/>
                      </a:cubicBezTo>
                      <a:cubicBezTo>
                        <a:pt x="14" y="28"/>
                        <a:pt x="15" y="28"/>
                        <a:pt x="1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16"/>
                <p:cNvSpPr/>
                <p:nvPr/>
              </p:nvSpPr>
              <p:spPr bwMode="auto">
                <a:xfrm>
                  <a:off x="3980111" y="3138488"/>
                  <a:ext cx="134938" cy="373063"/>
                </a:xfrm>
                <a:custGeom>
                  <a:avLst/>
                  <a:gdLst>
                    <a:gd name="T0" fmla="*/ 9 w 47"/>
                    <a:gd name="T1" fmla="*/ 73 h 88"/>
                    <a:gd name="T2" fmla="*/ 3 w 47"/>
                    <a:gd name="T3" fmla="*/ 67 h 88"/>
                    <a:gd name="T4" fmla="*/ 3 w 47"/>
                    <a:gd name="T5" fmla="*/ 57 h 88"/>
                    <a:gd name="T6" fmla="*/ 20 w 47"/>
                    <a:gd name="T7" fmla="*/ 38 h 88"/>
                    <a:gd name="T8" fmla="*/ 33 w 47"/>
                    <a:gd name="T9" fmla="*/ 20 h 88"/>
                    <a:gd name="T10" fmla="*/ 33 w 47"/>
                    <a:gd name="T11" fmla="*/ 4 h 88"/>
                    <a:gd name="T12" fmla="*/ 32 w 47"/>
                    <a:gd name="T13" fmla="*/ 1 h 88"/>
                    <a:gd name="T14" fmla="*/ 33 w 47"/>
                    <a:gd name="T15" fmla="*/ 0 h 88"/>
                    <a:gd name="T16" fmla="*/ 41 w 47"/>
                    <a:gd name="T17" fmla="*/ 6 h 88"/>
                    <a:gd name="T18" fmla="*/ 43 w 47"/>
                    <a:gd name="T19" fmla="*/ 26 h 88"/>
                    <a:gd name="T20" fmla="*/ 29 w 47"/>
                    <a:gd name="T21" fmla="*/ 48 h 88"/>
                    <a:gd name="T22" fmla="*/ 30 w 47"/>
                    <a:gd name="T23" fmla="*/ 52 h 88"/>
                    <a:gd name="T24" fmla="*/ 40 w 47"/>
                    <a:gd name="T25" fmla="*/ 73 h 88"/>
                    <a:gd name="T26" fmla="*/ 41 w 47"/>
                    <a:gd name="T27" fmla="*/ 84 h 88"/>
                    <a:gd name="T28" fmla="*/ 37 w 47"/>
                    <a:gd name="T29" fmla="*/ 86 h 88"/>
                    <a:gd name="T30" fmla="*/ 31 w 47"/>
                    <a:gd name="T31" fmla="*/ 75 h 88"/>
                    <a:gd name="T32" fmla="*/ 28 w 47"/>
                    <a:gd name="T33" fmla="*/ 60 h 88"/>
                    <a:gd name="T34" fmla="*/ 22 w 47"/>
                    <a:gd name="T35" fmla="*/ 59 h 88"/>
                    <a:gd name="T36" fmla="*/ 9 w 47"/>
                    <a:gd name="T37" fmla="*/ 7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7" h="88">
                      <a:moveTo>
                        <a:pt x="9" y="73"/>
                      </a:moveTo>
                      <a:cubicBezTo>
                        <a:pt x="7" y="71"/>
                        <a:pt x="5" y="69"/>
                        <a:pt x="3" y="67"/>
                      </a:cubicBezTo>
                      <a:cubicBezTo>
                        <a:pt x="1" y="64"/>
                        <a:pt x="0" y="61"/>
                        <a:pt x="3" y="57"/>
                      </a:cubicBezTo>
                      <a:cubicBezTo>
                        <a:pt x="9" y="51"/>
                        <a:pt x="14" y="45"/>
                        <a:pt x="20" y="38"/>
                      </a:cubicBezTo>
                      <a:cubicBezTo>
                        <a:pt x="24" y="32"/>
                        <a:pt x="28" y="26"/>
                        <a:pt x="33" y="20"/>
                      </a:cubicBezTo>
                      <a:cubicBezTo>
                        <a:pt x="36" y="15"/>
                        <a:pt x="36" y="9"/>
                        <a:pt x="33" y="4"/>
                      </a:cubicBezTo>
                      <a:cubicBezTo>
                        <a:pt x="32" y="3"/>
                        <a:pt x="32" y="2"/>
                        <a:pt x="32" y="1"/>
                      </a:cubicBezTo>
                      <a:cubicBezTo>
                        <a:pt x="32" y="1"/>
                        <a:pt x="33" y="0"/>
                        <a:pt x="33" y="0"/>
                      </a:cubicBezTo>
                      <a:cubicBezTo>
                        <a:pt x="36" y="2"/>
                        <a:pt x="39" y="4"/>
                        <a:pt x="41" y="6"/>
                      </a:cubicBezTo>
                      <a:cubicBezTo>
                        <a:pt x="46" y="11"/>
                        <a:pt x="47" y="20"/>
                        <a:pt x="43" y="26"/>
                      </a:cubicBezTo>
                      <a:cubicBezTo>
                        <a:pt x="39" y="33"/>
                        <a:pt x="34" y="40"/>
                        <a:pt x="29" y="48"/>
                      </a:cubicBezTo>
                      <a:cubicBezTo>
                        <a:pt x="29" y="49"/>
                        <a:pt x="29" y="52"/>
                        <a:pt x="30" y="52"/>
                      </a:cubicBezTo>
                      <a:cubicBezTo>
                        <a:pt x="38" y="57"/>
                        <a:pt x="38" y="65"/>
                        <a:pt x="40" y="73"/>
                      </a:cubicBezTo>
                      <a:cubicBezTo>
                        <a:pt x="41" y="76"/>
                        <a:pt x="41" y="80"/>
                        <a:pt x="41" y="84"/>
                      </a:cubicBezTo>
                      <a:cubicBezTo>
                        <a:pt x="41" y="87"/>
                        <a:pt x="39" y="88"/>
                        <a:pt x="37" y="86"/>
                      </a:cubicBezTo>
                      <a:cubicBezTo>
                        <a:pt x="33" y="83"/>
                        <a:pt x="31" y="81"/>
                        <a:pt x="31" y="75"/>
                      </a:cubicBezTo>
                      <a:cubicBezTo>
                        <a:pt x="31" y="70"/>
                        <a:pt x="30" y="65"/>
                        <a:pt x="28" y="60"/>
                      </a:cubicBezTo>
                      <a:cubicBezTo>
                        <a:pt x="27" y="55"/>
                        <a:pt x="25" y="56"/>
                        <a:pt x="22" y="59"/>
                      </a:cubicBezTo>
                      <a:cubicBezTo>
                        <a:pt x="18" y="64"/>
                        <a:pt x="14" y="68"/>
                        <a:pt x="9" y="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17"/>
                <p:cNvSpPr/>
                <p:nvPr/>
              </p:nvSpPr>
              <p:spPr bwMode="auto">
                <a:xfrm>
                  <a:off x="3872924" y="3138488"/>
                  <a:ext cx="75438" cy="79375"/>
                </a:xfrm>
                <a:custGeom>
                  <a:avLst/>
                  <a:gdLst>
                    <a:gd name="T0" fmla="*/ 0 w 26"/>
                    <a:gd name="T1" fmla="*/ 0 h 19"/>
                    <a:gd name="T2" fmla="*/ 20 w 26"/>
                    <a:gd name="T3" fmla="*/ 1 h 19"/>
                    <a:gd name="T4" fmla="*/ 23 w 26"/>
                    <a:gd name="T5" fmla="*/ 12 h 19"/>
                    <a:gd name="T6" fmla="*/ 12 w 26"/>
                    <a:gd name="T7" fmla="*/ 18 h 19"/>
                    <a:gd name="T8" fmla="*/ 3 w 26"/>
                    <a:gd name="T9" fmla="*/ 11 h 19"/>
                    <a:gd name="T10" fmla="*/ 0 w 26"/>
                    <a:gd name="T11" fmla="*/ 0 h 19"/>
                  </a:gdLst>
                  <a:ahLst/>
                  <a:cxnLst>
                    <a:cxn ang="0">
                      <a:pos x="T0" y="T1"/>
                    </a:cxn>
                    <a:cxn ang="0">
                      <a:pos x="T2" y="T3"/>
                    </a:cxn>
                    <a:cxn ang="0">
                      <a:pos x="T4" y="T5"/>
                    </a:cxn>
                    <a:cxn ang="0">
                      <a:pos x="T6" y="T7"/>
                    </a:cxn>
                    <a:cxn ang="0">
                      <a:pos x="T8" y="T9"/>
                    </a:cxn>
                    <a:cxn ang="0">
                      <a:pos x="T10" y="T11"/>
                    </a:cxn>
                  </a:cxnLst>
                  <a:rect l="0" t="0" r="r" b="b"/>
                  <a:pathLst>
                    <a:path w="26" h="19">
                      <a:moveTo>
                        <a:pt x="0" y="0"/>
                      </a:moveTo>
                      <a:cubicBezTo>
                        <a:pt x="8" y="1"/>
                        <a:pt x="14" y="1"/>
                        <a:pt x="20" y="1"/>
                      </a:cubicBezTo>
                      <a:cubicBezTo>
                        <a:pt x="24" y="1"/>
                        <a:pt x="26" y="8"/>
                        <a:pt x="23" y="12"/>
                      </a:cubicBezTo>
                      <a:cubicBezTo>
                        <a:pt x="21" y="16"/>
                        <a:pt x="17" y="19"/>
                        <a:pt x="12" y="18"/>
                      </a:cubicBezTo>
                      <a:cubicBezTo>
                        <a:pt x="8" y="18"/>
                        <a:pt x="5" y="15"/>
                        <a:pt x="3" y="11"/>
                      </a:cubicBezTo>
                      <a:cubicBezTo>
                        <a:pt x="2" y="8"/>
                        <a:pt x="1" y="4"/>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26" name="组合 25"/>
            <p:cNvGrpSpPr/>
            <p:nvPr/>
          </p:nvGrpSpPr>
          <p:grpSpPr>
            <a:xfrm>
              <a:off x="598941" y="6399999"/>
              <a:ext cx="1102619" cy="276499"/>
              <a:chOff x="6738929" y="2270918"/>
              <a:chExt cx="2766486" cy="693738"/>
            </a:xfrm>
            <a:grpFill/>
          </p:grpSpPr>
          <p:grpSp>
            <p:nvGrpSpPr>
              <p:cNvPr id="27" name="组合 26"/>
              <p:cNvGrpSpPr/>
              <p:nvPr/>
            </p:nvGrpSpPr>
            <p:grpSpPr>
              <a:xfrm>
                <a:off x="8180494" y="2355056"/>
                <a:ext cx="484188" cy="509588"/>
                <a:chOff x="6113463" y="3541713"/>
                <a:chExt cx="484188" cy="509588"/>
              </a:xfrm>
              <a:grpFill/>
            </p:grpSpPr>
            <p:sp>
              <p:nvSpPr>
                <p:cNvPr id="37" name="Freeform 9"/>
                <p:cNvSpPr>
                  <a:spLocks noEditPoints="1"/>
                </p:cNvSpPr>
                <p:nvPr/>
              </p:nvSpPr>
              <p:spPr bwMode="auto">
                <a:xfrm>
                  <a:off x="6113463" y="3579813"/>
                  <a:ext cx="252413" cy="428625"/>
                </a:xfrm>
                <a:custGeom>
                  <a:avLst/>
                  <a:gdLst>
                    <a:gd name="T0" fmla="*/ 39 w 59"/>
                    <a:gd name="T1" fmla="*/ 78 h 101"/>
                    <a:gd name="T2" fmla="*/ 17 w 59"/>
                    <a:gd name="T3" fmla="*/ 94 h 101"/>
                    <a:gd name="T4" fmla="*/ 8 w 59"/>
                    <a:gd name="T5" fmla="*/ 94 h 101"/>
                    <a:gd name="T6" fmla="*/ 0 w 59"/>
                    <a:gd name="T7" fmla="*/ 79 h 101"/>
                    <a:gd name="T8" fmla="*/ 17 w 59"/>
                    <a:gd name="T9" fmla="*/ 73 h 101"/>
                    <a:gd name="T10" fmla="*/ 10 w 59"/>
                    <a:gd name="T11" fmla="*/ 68 h 101"/>
                    <a:gd name="T12" fmla="*/ 8 w 59"/>
                    <a:gd name="T13" fmla="*/ 60 h 101"/>
                    <a:gd name="T14" fmla="*/ 18 w 59"/>
                    <a:gd name="T15" fmla="*/ 23 h 101"/>
                    <a:gd name="T16" fmla="*/ 26 w 59"/>
                    <a:gd name="T17" fmla="*/ 17 h 101"/>
                    <a:gd name="T18" fmla="*/ 36 w 59"/>
                    <a:gd name="T19" fmla="*/ 26 h 101"/>
                    <a:gd name="T20" fmla="*/ 36 w 59"/>
                    <a:gd name="T21" fmla="*/ 27 h 101"/>
                    <a:gd name="T22" fmla="*/ 43 w 59"/>
                    <a:gd name="T23" fmla="*/ 40 h 101"/>
                    <a:gd name="T24" fmla="*/ 42 w 59"/>
                    <a:gd name="T25" fmla="*/ 12 h 101"/>
                    <a:gd name="T26" fmla="*/ 21 w 59"/>
                    <a:gd name="T27" fmla="*/ 5 h 101"/>
                    <a:gd name="T28" fmla="*/ 44 w 59"/>
                    <a:gd name="T29" fmla="*/ 1 h 101"/>
                    <a:gd name="T30" fmla="*/ 57 w 59"/>
                    <a:gd name="T31" fmla="*/ 17 h 101"/>
                    <a:gd name="T32" fmla="*/ 56 w 59"/>
                    <a:gd name="T33" fmla="*/ 48 h 101"/>
                    <a:gd name="T34" fmla="*/ 57 w 59"/>
                    <a:gd name="T35" fmla="*/ 55 h 101"/>
                    <a:gd name="T36" fmla="*/ 55 w 59"/>
                    <a:gd name="T37" fmla="*/ 64 h 101"/>
                    <a:gd name="T38" fmla="*/ 54 w 59"/>
                    <a:gd name="T39" fmla="*/ 71 h 101"/>
                    <a:gd name="T40" fmla="*/ 52 w 59"/>
                    <a:gd name="T41" fmla="*/ 95 h 101"/>
                    <a:gd name="T42" fmla="*/ 49 w 59"/>
                    <a:gd name="T43" fmla="*/ 101 h 101"/>
                    <a:gd name="T44" fmla="*/ 43 w 59"/>
                    <a:gd name="T45" fmla="*/ 98 h 101"/>
                    <a:gd name="T46" fmla="*/ 38 w 59"/>
                    <a:gd name="T47" fmla="*/ 86 h 101"/>
                    <a:gd name="T48" fmla="*/ 39 w 59"/>
                    <a:gd name="T49" fmla="*/ 78 h 101"/>
                    <a:gd name="T50" fmla="*/ 42 w 59"/>
                    <a:gd name="T51" fmla="*/ 47 h 101"/>
                    <a:gd name="T52" fmla="*/ 32 w 59"/>
                    <a:gd name="T53" fmla="*/ 44 h 101"/>
                    <a:gd name="T54" fmla="*/ 29 w 59"/>
                    <a:gd name="T55" fmla="*/ 64 h 101"/>
                    <a:gd name="T56" fmla="*/ 42 w 59"/>
                    <a:gd name="T57" fmla="*/ 4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9" h="101">
                      <a:moveTo>
                        <a:pt x="39" y="78"/>
                      </a:moveTo>
                      <a:cubicBezTo>
                        <a:pt x="31" y="84"/>
                        <a:pt x="24" y="89"/>
                        <a:pt x="17" y="94"/>
                      </a:cubicBezTo>
                      <a:cubicBezTo>
                        <a:pt x="14" y="97"/>
                        <a:pt x="11" y="96"/>
                        <a:pt x="8" y="94"/>
                      </a:cubicBezTo>
                      <a:cubicBezTo>
                        <a:pt x="4" y="90"/>
                        <a:pt x="0" y="86"/>
                        <a:pt x="0" y="79"/>
                      </a:cubicBezTo>
                      <a:cubicBezTo>
                        <a:pt x="6" y="82"/>
                        <a:pt x="12" y="80"/>
                        <a:pt x="17" y="73"/>
                      </a:cubicBezTo>
                      <a:cubicBezTo>
                        <a:pt x="15" y="72"/>
                        <a:pt x="13" y="70"/>
                        <a:pt x="10" y="68"/>
                      </a:cubicBezTo>
                      <a:cubicBezTo>
                        <a:pt x="7" y="66"/>
                        <a:pt x="7" y="63"/>
                        <a:pt x="8" y="60"/>
                      </a:cubicBezTo>
                      <a:cubicBezTo>
                        <a:pt x="11" y="48"/>
                        <a:pt x="15" y="36"/>
                        <a:pt x="18" y="23"/>
                      </a:cubicBezTo>
                      <a:cubicBezTo>
                        <a:pt x="19" y="20"/>
                        <a:pt x="20" y="16"/>
                        <a:pt x="26" y="17"/>
                      </a:cubicBezTo>
                      <a:cubicBezTo>
                        <a:pt x="32" y="18"/>
                        <a:pt x="36" y="21"/>
                        <a:pt x="36" y="26"/>
                      </a:cubicBezTo>
                      <a:cubicBezTo>
                        <a:pt x="36" y="26"/>
                        <a:pt x="36" y="27"/>
                        <a:pt x="36" y="27"/>
                      </a:cubicBezTo>
                      <a:cubicBezTo>
                        <a:pt x="35" y="33"/>
                        <a:pt x="38" y="37"/>
                        <a:pt x="43" y="40"/>
                      </a:cubicBezTo>
                      <a:cubicBezTo>
                        <a:pt x="43" y="31"/>
                        <a:pt x="42" y="22"/>
                        <a:pt x="42" y="12"/>
                      </a:cubicBezTo>
                      <a:cubicBezTo>
                        <a:pt x="30" y="16"/>
                        <a:pt x="20" y="12"/>
                        <a:pt x="21" y="5"/>
                      </a:cubicBezTo>
                      <a:cubicBezTo>
                        <a:pt x="29" y="3"/>
                        <a:pt x="36" y="1"/>
                        <a:pt x="44" y="1"/>
                      </a:cubicBezTo>
                      <a:cubicBezTo>
                        <a:pt x="54" y="0"/>
                        <a:pt x="59" y="8"/>
                        <a:pt x="57" y="17"/>
                      </a:cubicBezTo>
                      <a:cubicBezTo>
                        <a:pt x="56" y="27"/>
                        <a:pt x="56" y="38"/>
                        <a:pt x="56" y="48"/>
                      </a:cubicBezTo>
                      <a:cubicBezTo>
                        <a:pt x="56" y="50"/>
                        <a:pt x="57" y="52"/>
                        <a:pt x="57" y="55"/>
                      </a:cubicBezTo>
                      <a:cubicBezTo>
                        <a:pt x="57" y="58"/>
                        <a:pt x="56" y="61"/>
                        <a:pt x="55" y="64"/>
                      </a:cubicBezTo>
                      <a:cubicBezTo>
                        <a:pt x="55" y="66"/>
                        <a:pt x="54" y="68"/>
                        <a:pt x="54" y="71"/>
                      </a:cubicBezTo>
                      <a:cubicBezTo>
                        <a:pt x="53" y="79"/>
                        <a:pt x="53" y="87"/>
                        <a:pt x="52" y="95"/>
                      </a:cubicBezTo>
                      <a:cubicBezTo>
                        <a:pt x="52" y="97"/>
                        <a:pt x="51" y="100"/>
                        <a:pt x="49" y="101"/>
                      </a:cubicBezTo>
                      <a:cubicBezTo>
                        <a:pt x="47" y="101"/>
                        <a:pt x="44" y="100"/>
                        <a:pt x="43" y="98"/>
                      </a:cubicBezTo>
                      <a:cubicBezTo>
                        <a:pt x="39" y="95"/>
                        <a:pt x="36" y="92"/>
                        <a:pt x="38" y="86"/>
                      </a:cubicBezTo>
                      <a:cubicBezTo>
                        <a:pt x="39" y="84"/>
                        <a:pt x="39" y="81"/>
                        <a:pt x="39" y="78"/>
                      </a:cubicBezTo>
                      <a:close/>
                      <a:moveTo>
                        <a:pt x="42" y="47"/>
                      </a:moveTo>
                      <a:cubicBezTo>
                        <a:pt x="39" y="46"/>
                        <a:pt x="36" y="45"/>
                        <a:pt x="32" y="44"/>
                      </a:cubicBezTo>
                      <a:cubicBezTo>
                        <a:pt x="31" y="51"/>
                        <a:pt x="30" y="57"/>
                        <a:pt x="29" y="64"/>
                      </a:cubicBezTo>
                      <a:cubicBezTo>
                        <a:pt x="39" y="61"/>
                        <a:pt x="42" y="57"/>
                        <a:pt x="42"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10"/>
                <p:cNvSpPr>
                  <a:spLocks noEditPoints="1"/>
                </p:cNvSpPr>
                <p:nvPr/>
              </p:nvSpPr>
              <p:spPr bwMode="auto">
                <a:xfrm>
                  <a:off x="6361113" y="3541713"/>
                  <a:ext cx="236538" cy="509588"/>
                </a:xfrm>
                <a:custGeom>
                  <a:avLst/>
                  <a:gdLst>
                    <a:gd name="T0" fmla="*/ 11 w 55"/>
                    <a:gd name="T1" fmla="*/ 89 h 120"/>
                    <a:gd name="T2" fmla="*/ 10 w 55"/>
                    <a:gd name="T3" fmla="*/ 100 h 120"/>
                    <a:gd name="T4" fmla="*/ 6 w 55"/>
                    <a:gd name="T5" fmla="*/ 104 h 120"/>
                    <a:gd name="T6" fmla="*/ 1 w 55"/>
                    <a:gd name="T7" fmla="*/ 99 h 120"/>
                    <a:gd name="T8" fmla="*/ 3 w 55"/>
                    <a:gd name="T9" fmla="*/ 84 h 120"/>
                    <a:gd name="T10" fmla="*/ 14 w 55"/>
                    <a:gd name="T11" fmla="*/ 37 h 120"/>
                    <a:gd name="T12" fmla="*/ 22 w 55"/>
                    <a:gd name="T13" fmla="*/ 11 h 120"/>
                    <a:gd name="T14" fmla="*/ 26 w 55"/>
                    <a:gd name="T15" fmla="*/ 19 h 120"/>
                    <a:gd name="T16" fmla="*/ 20 w 55"/>
                    <a:gd name="T17" fmla="*/ 40 h 120"/>
                    <a:gd name="T18" fmla="*/ 27 w 55"/>
                    <a:gd name="T19" fmla="*/ 35 h 120"/>
                    <a:gd name="T20" fmla="*/ 35 w 55"/>
                    <a:gd name="T21" fmla="*/ 30 h 120"/>
                    <a:gd name="T22" fmla="*/ 33 w 55"/>
                    <a:gd name="T23" fmla="*/ 9 h 120"/>
                    <a:gd name="T24" fmla="*/ 28 w 55"/>
                    <a:gd name="T25" fmla="*/ 8 h 120"/>
                    <a:gd name="T26" fmla="*/ 19 w 55"/>
                    <a:gd name="T27" fmla="*/ 12 h 120"/>
                    <a:gd name="T28" fmla="*/ 12 w 55"/>
                    <a:gd name="T29" fmla="*/ 15 h 120"/>
                    <a:gd name="T30" fmla="*/ 9 w 55"/>
                    <a:gd name="T31" fmla="*/ 11 h 120"/>
                    <a:gd name="T32" fmla="*/ 11 w 55"/>
                    <a:gd name="T33" fmla="*/ 8 h 120"/>
                    <a:gd name="T34" fmla="*/ 31 w 55"/>
                    <a:gd name="T35" fmla="*/ 0 h 120"/>
                    <a:gd name="T36" fmla="*/ 45 w 55"/>
                    <a:gd name="T37" fmla="*/ 15 h 120"/>
                    <a:gd name="T38" fmla="*/ 44 w 55"/>
                    <a:gd name="T39" fmla="*/ 46 h 120"/>
                    <a:gd name="T40" fmla="*/ 48 w 55"/>
                    <a:gd name="T41" fmla="*/ 54 h 120"/>
                    <a:gd name="T42" fmla="*/ 48 w 55"/>
                    <a:gd name="T43" fmla="*/ 71 h 120"/>
                    <a:gd name="T44" fmla="*/ 44 w 55"/>
                    <a:gd name="T45" fmla="*/ 77 h 120"/>
                    <a:gd name="T46" fmla="*/ 44 w 55"/>
                    <a:gd name="T47" fmla="*/ 110 h 120"/>
                    <a:gd name="T48" fmla="*/ 44 w 55"/>
                    <a:gd name="T49" fmla="*/ 114 h 120"/>
                    <a:gd name="T50" fmla="*/ 41 w 55"/>
                    <a:gd name="T51" fmla="*/ 120 h 120"/>
                    <a:gd name="T52" fmla="*/ 32 w 55"/>
                    <a:gd name="T53" fmla="*/ 118 h 120"/>
                    <a:gd name="T54" fmla="*/ 13 w 55"/>
                    <a:gd name="T55" fmla="*/ 91 h 120"/>
                    <a:gd name="T56" fmla="*/ 12 w 55"/>
                    <a:gd name="T57" fmla="*/ 89 h 120"/>
                    <a:gd name="T58" fmla="*/ 11 w 55"/>
                    <a:gd name="T59" fmla="*/ 89 h 120"/>
                    <a:gd name="T60" fmla="*/ 24 w 55"/>
                    <a:gd name="T61" fmla="*/ 76 h 120"/>
                    <a:gd name="T62" fmla="*/ 23 w 55"/>
                    <a:gd name="T63" fmla="*/ 74 h 120"/>
                    <a:gd name="T64" fmla="*/ 27 w 55"/>
                    <a:gd name="T65" fmla="*/ 71 h 120"/>
                    <a:gd name="T66" fmla="*/ 33 w 55"/>
                    <a:gd name="T67" fmla="*/ 67 h 120"/>
                    <a:gd name="T68" fmla="*/ 32 w 55"/>
                    <a:gd name="T69" fmla="*/ 63 h 120"/>
                    <a:gd name="T70" fmla="*/ 22 w 55"/>
                    <a:gd name="T71" fmla="*/ 52 h 120"/>
                    <a:gd name="T72" fmla="*/ 18 w 55"/>
                    <a:gd name="T73" fmla="*/ 89 h 120"/>
                    <a:gd name="T74" fmla="*/ 33 w 55"/>
                    <a:gd name="T75" fmla="*/ 107 h 120"/>
                    <a:gd name="T76" fmla="*/ 35 w 55"/>
                    <a:gd name="T77" fmla="*/ 77 h 120"/>
                    <a:gd name="T78" fmla="*/ 31 w 55"/>
                    <a:gd name="T79" fmla="*/ 75 h 120"/>
                    <a:gd name="T80" fmla="*/ 24 w 55"/>
                    <a:gd name="T81" fmla="*/ 7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5" h="120">
                      <a:moveTo>
                        <a:pt x="11" y="89"/>
                      </a:moveTo>
                      <a:cubicBezTo>
                        <a:pt x="10" y="93"/>
                        <a:pt x="10" y="96"/>
                        <a:pt x="10" y="100"/>
                      </a:cubicBezTo>
                      <a:cubicBezTo>
                        <a:pt x="9" y="102"/>
                        <a:pt x="9" y="104"/>
                        <a:pt x="6" y="104"/>
                      </a:cubicBezTo>
                      <a:cubicBezTo>
                        <a:pt x="3" y="104"/>
                        <a:pt x="0" y="103"/>
                        <a:pt x="1" y="99"/>
                      </a:cubicBezTo>
                      <a:cubicBezTo>
                        <a:pt x="2" y="94"/>
                        <a:pt x="2" y="89"/>
                        <a:pt x="3" y="84"/>
                      </a:cubicBezTo>
                      <a:cubicBezTo>
                        <a:pt x="7" y="68"/>
                        <a:pt x="10" y="53"/>
                        <a:pt x="14" y="37"/>
                      </a:cubicBezTo>
                      <a:cubicBezTo>
                        <a:pt x="16" y="29"/>
                        <a:pt x="19" y="20"/>
                        <a:pt x="22" y="11"/>
                      </a:cubicBezTo>
                      <a:cubicBezTo>
                        <a:pt x="26" y="13"/>
                        <a:pt x="27" y="15"/>
                        <a:pt x="26" y="19"/>
                      </a:cubicBezTo>
                      <a:cubicBezTo>
                        <a:pt x="24" y="25"/>
                        <a:pt x="22" y="32"/>
                        <a:pt x="20" y="40"/>
                      </a:cubicBezTo>
                      <a:cubicBezTo>
                        <a:pt x="23" y="37"/>
                        <a:pt x="25" y="36"/>
                        <a:pt x="27" y="35"/>
                      </a:cubicBezTo>
                      <a:cubicBezTo>
                        <a:pt x="30" y="33"/>
                        <a:pt x="34" y="32"/>
                        <a:pt x="35" y="30"/>
                      </a:cubicBezTo>
                      <a:cubicBezTo>
                        <a:pt x="36" y="23"/>
                        <a:pt x="37" y="16"/>
                        <a:pt x="33" y="9"/>
                      </a:cubicBezTo>
                      <a:cubicBezTo>
                        <a:pt x="33" y="8"/>
                        <a:pt x="30" y="7"/>
                        <a:pt x="28" y="8"/>
                      </a:cubicBezTo>
                      <a:cubicBezTo>
                        <a:pt x="25" y="9"/>
                        <a:pt x="22" y="11"/>
                        <a:pt x="19" y="12"/>
                      </a:cubicBezTo>
                      <a:cubicBezTo>
                        <a:pt x="17" y="13"/>
                        <a:pt x="15" y="15"/>
                        <a:pt x="12" y="15"/>
                      </a:cubicBezTo>
                      <a:cubicBezTo>
                        <a:pt x="11" y="15"/>
                        <a:pt x="9" y="13"/>
                        <a:pt x="9" y="11"/>
                      </a:cubicBezTo>
                      <a:cubicBezTo>
                        <a:pt x="8" y="11"/>
                        <a:pt x="10" y="9"/>
                        <a:pt x="11" y="8"/>
                      </a:cubicBezTo>
                      <a:cubicBezTo>
                        <a:pt x="17" y="4"/>
                        <a:pt x="23" y="0"/>
                        <a:pt x="31" y="0"/>
                      </a:cubicBezTo>
                      <a:cubicBezTo>
                        <a:pt x="41" y="1"/>
                        <a:pt x="46" y="5"/>
                        <a:pt x="45" y="15"/>
                      </a:cubicBezTo>
                      <a:cubicBezTo>
                        <a:pt x="45" y="25"/>
                        <a:pt x="45" y="36"/>
                        <a:pt x="44" y="46"/>
                      </a:cubicBezTo>
                      <a:cubicBezTo>
                        <a:pt x="44" y="50"/>
                        <a:pt x="45" y="52"/>
                        <a:pt x="48" y="54"/>
                      </a:cubicBezTo>
                      <a:cubicBezTo>
                        <a:pt x="55" y="60"/>
                        <a:pt x="55" y="66"/>
                        <a:pt x="48" y="71"/>
                      </a:cubicBezTo>
                      <a:cubicBezTo>
                        <a:pt x="45" y="72"/>
                        <a:pt x="44" y="74"/>
                        <a:pt x="44" y="77"/>
                      </a:cubicBezTo>
                      <a:cubicBezTo>
                        <a:pt x="45" y="88"/>
                        <a:pt x="44" y="99"/>
                        <a:pt x="44" y="110"/>
                      </a:cubicBezTo>
                      <a:cubicBezTo>
                        <a:pt x="44" y="112"/>
                        <a:pt x="45" y="113"/>
                        <a:pt x="44" y="114"/>
                      </a:cubicBezTo>
                      <a:cubicBezTo>
                        <a:pt x="43" y="116"/>
                        <a:pt x="42" y="120"/>
                        <a:pt x="41" y="120"/>
                      </a:cubicBezTo>
                      <a:cubicBezTo>
                        <a:pt x="38" y="120"/>
                        <a:pt x="34" y="120"/>
                        <a:pt x="32" y="118"/>
                      </a:cubicBezTo>
                      <a:cubicBezTo>
                        <a:pt x="25" y="109"/>
                        <a:pt x="19" y="100"/>
                        <a:pt x="13" y="91"/>
                      </a:cubicBezTo>
                      <a:cubicBezTo>
                        <a:pt x="12" y="90"/>
                        <a:pt x="12" y="90"/>
                        <a:pt x="12" y="89"/>
                      </a:cubicBezTo>
                      <a:cubicBezTo>
                        <a:pt x="11" y="89"/>
                        <a:pt x="11" y="89"/>
                        <a:pt x="11" y="89"/>
                      </a:cubicBezTo>
                      <a:close/>
                      <a:moveTo>
                        <a:pt x="24" y="76"/>
                      </a:moveTo>
                      <a:cubicBezTo>
                        <a:pt x="23" y="75"/>
                        <a:pt x="23" y="75"/>
                        <a:pt x="23" y="74"/>
                      </a:cubicBezTo>
                      <a:cubicBezTo>
                        <a:pt x="24" y="73"/>
                        <a:pt x="26" y="72"/>
                        <a:pt x="27" y="71"/>
                      </a:cubicBezTo>
                      <a:cubicBezTo>
                        <a:pt x="29" y="70"/>
                        <a:pt x="31" y="69"/>
                        <a:pt x="33" y="67"/>
                      </a:cubicBezTo>
                      <a:cubicBezTo>
                        <a:pt x="35" y="66"/>
                        <a:pt x="35" y="63"/>
                        <a:pt x="32" y="63"/>
                      </a:cubicBezTo>
                      <a:cubicBezTo>
                        <a:pt x="27" y="61"/>
                        <a:pt x="24" y="58"/>
                        <a:pt x="22" y="52"/>
                      </a:cubicBezTo>
                      <a:cubicBezTo>
                        <a:pt x="17" y="65"/>
                        <a:pt x="13" y="77"/>
                        <a:pt x="18" y="89"/>
                      </a:cubicBezTo>
                      <a:cubicBezTo>
                        <a:pt x="21" y="97"/>
                        <a:pt x="27" y="101"/>
                        <a:pt x="33" y="107"/>
                      </a:cubicBezTo>
                      <a:cubicBezTo>
                        <a:pt x="34" y="97"/>
                        <a:pt x="34" y="87"/>
                        <a:pt x="35" y="77"/>
                      </a:cubicBezTo>
                      <a:cubicBezTo>
                        <a:pt x="35" y="77"/>
                        <a:pt x="32" y="75"/>
                        <a:pt x="31" y="75"/>
                      </a:cubicBezTo>
                      <a:cubicBezTo>
                        <a:pt x="29" y="75"/>
                        <a:pt x="26" y="76"/>
                        <a:pt x="24"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8" name="组合 27"/>
              <p:cNvGrpSpPr/>
              <p:nvPr/>
            </p:nvGrpSpPr>
            <p:grpSpPr>
              <a:xfrm>
                <a:off x="6738929" y="2270918"/>
                <a:ext cx="549275" cy="693738"/>
                <a:chOff x="6108700" y="2066926"/>
                <a:chExt cx="549275" cy="693738"/>
              </a:xfrm>
              <a:grpFill/>
            </p:grpSpPr>
            <p:sp>
              <p:nvSpPr>
                <p:cNvPr id="35" name="Freeform 13"/>
                <p:cNvSpPr>
                  <a:spLocks noEditPoints="1"/>
                </p:cNvSpPr>
                <p:nvPr/>
              </p:nvSpPr>
              <p:spPr bwMode="auto">
                <a:xfrm>
                  <a:off x="6108700" y="2066926"/>
                  <a:ext cx="549275" cy="655638"/>
                </a:xfrm>
                <a:custGeom>
                  <a:avLst/>
                  <a:gdLst>
                    <a:gd name="T0" fmla="*/ 54 w 128"/>
                    <a:gd name="T1" fmla="*/ 76 h 154"/>
                    <a:gd name="T2" fmla="*/ 66 w 128"/>
                    <a:gd name="T3" fmla="*/ 53 h 154"/>
                    <a:gd name="T4" fmla="*/ 49 w 128"/>
                    <a:gd name="T5" fmla="*/ 47 h 154"/>
                    <a:gd name="T6" fmla="*/ 64 w 128"/>
                    <a:gd name="T7" fmla="*/ 44 h 154"/>
                    <a:gd name="T8" fmla="*/ 83 w 128"/>
                    <a:gd name="T9" fmla="*/ 6 h 154"/>
                    <a:gd name="T10" fmla="*/ 91 w 128"/>
                    <a:gd name="T11" fmla="*/ 11 h 154"/>
                    <a:gd name="T12" fmla="*/ 96 w 128"/>
                    <a:gd name="T13" fmla="*/ 36 h 154"/>
                    <a:gd name="T14" fmla="*/ 106 w 128"/>
                    <a:gd name="T15" fmla="*/ 41 h 154"/>
                    <a:gd name="T16" fmla="*/ 82 w 128"/>
                    <a:gd name="T17" fmla="*/ 50 h 154"/>
                    <a:gd name="T18" fmla="*/ 71 w 128"/>
                    <a:gd name="T19" fmla="*/ 65 h 154"/>
                    <a:gd name="T20" fmla="*/ 110 w 128"/>
                    <a:gd name="T21" fmla="*/ 74 h 154"/>
                    <a:gd name="T22" fmla="*/ 101 w 128"/>
                    <a:gd name="T23" fmla="*/ 87 h 154"/>
                    <a:gd name="T24" fmla="*/ 111 w 128"/>
                    <a:gd name="T25" fmla="*/ 98 h 154"/>
                    <a:gd name="T26" fmla="*/ 92 w 128"/>
                    <a:gd name="T27" fmla="*/ 104 h 154"/>
                    <a:gd name="T28" fmla="*/ 86 w 128"/>
                    <a:gd name="T29" fmla="*/ 116 h 154"/>
                    <a:gd name="T30" fmla="*/ 124 w 128"/>
                    <a:gd name="T31" fmla="*/ 112 h 154"/>
                    <a:gd name="T32" fmla="*/ 120 w 128"/>
                    <a:gd name="T33" fmla="*/ 122 h 154"/>
                    <a:gd name="T34" fmla="*/ 111 w 128"/>
                    <a:gd name="T35" fmla="*/ 144 h 154"/>
                    <a:gd name="T36" fmla="*/ 105 w 128"/>
                    <a:gd name="T37" fmla="*/ 153 h 154"/>
                    <a:gd name="T38" fmla="*/ 55 w 128"/>
                    <a:gd name="T39" fmla="*/ 129 h 154"/>
                    <a:gd name="T40" fmla="*/ 53 w 128"/>
                    <a:gd name="T41" fmla="*/ 121 h 154"/>
                    <a:gd name="T42" fmla="*/ 61 w 128"/>
                    <a:gd name="T43" fmla="*/ 125 h 154"/>
                    <a:gd name="T44" fmla="*/ 94 w 128"/>
                    <a:gd name="T45" fmla="*/ 140 h 154"/>
                    <a:gd name="T46" fmla="*/ 85 w 128"/>
                    <a:gd name="T47" fmla="*/ 127 h 154"/>
                    <a:gd name="T48" fmla="*/ 71 w 128"/>
                    <a:gd name="T49" fmla="*/ 108 h 154"/>
                    <a:gd name="T50" fmla="*/ 52 w 128"/>
                    <a:gd name="T51" fmla="*/ 113 h 154"/>
                    <a:gd name="T52" fmla="*/ 38 w 128"/>
                    <a:gd name="T53" fmla="*/ 97 h 154"/>
                    <a:gd name="T54" fmla="*/ 51 w 128"/>
                    <a:gd name="T55" fmla="*/ 97 h 154"/>
                    <a:gd name="T56" fmla="*/ 34 w 128"/>
                    <a:gd name="T57" fmla="*/ 93 h 154"/>
                    <a:gd name="T58" fmla="*/ 35 w 128"/>
                    <a:gd name="T59" fmla="*/ 105 h 154"/>
                    <a:gd name="T60" fmla="*/ 26 w 128"/>
                    <a:gd name="T61" fmla="*/ 154 h 154"/>
                    <a:gd name="T62" fmla="*/ 20 w 128"/>
                    <a:gd name="T63" fmla="*/ 118 h 154"/>
                    <a:gd name="T64" fmla="*/ 0 w 128"/>
                    <a:gd name="T65" fmla="*/ 103 h 154"/>
                    <a:gd name="T66" fmla="*/ 19 w 128"/>
                    <a:gd name="T67" fmla="*/ 72 h 154"/>
                    <a:gd name="T68" fmla="*/ 25 w 128"/>
                    <a:gd name="T69" fmla="*/ 51 h 154"/>
                    <a:gd name="T70" fmla="*/ 39 w 128"/>
                    <a:gd name="T71" fmla="*/ 14 h 154"/>
                    <a:gd name="T72" fmla="*/ 51 w 128"/>
                    <a:gd name="T73" fmla="*/ 24 h 154"/>
                    <a:gd name="T74" fmla="*/ 39 w 128"/>
                    <a:gd name="T75" fmla="*/ 44 h 154"/>
                    <a:gd name="T76" fmla="*/ 48 w 128"/>
                    <a:gd name="T77" fmla="*/ 73 h 154"/>
                    <a:gd name="T78" fmla="*/ 81 w 128"/>
                    <a:gd name="T79" fmla="*/ 90 h 154"/>
                    <a:gd name="T80" fmla="*/ 92 w 128"/>
                    <a:gd name="T81" fmla="*/ 71 h 154"/>
                    <a:gd name="T82" fmla="*/ 81 w 128"/>
                    <a:gd name="T83" fmla="*/ 80 h 154"/>
                    <a:gd name="T84" fmla="*/ 76 w 128"/>
                    <a:gd name="T85" fmla="*/ 73 h 154"/>
                    <a:gd name="T86" fmla="*/ 67 w 128"/>
                    <a:gd name="T87" fmla="*/ 79 h 154"/>
                    <a:gd name="T88" fmla="*/ 76 w 128"/>
                    <a:gd name="T89" fmla="*/ 73 h 154"/>
                    <a:gd name="T90" fmla="*/ 56 w 128"/>
                    <a:gd name="T91" fmla="*/ 88 h 154"/>
                    <a:gd name="T92" fmla="*/ 63 w 128"/>
                    <a:gd name="T93" fmla="*/ 81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8" h="154">
                      <a:moveTo>
                        <a:pt x="48" y="73"/>
                      </a:moveTo>
                      <a:cubicBezTo>
                        <a:pt x="50" y="74"/>
                        <a:pt x="52" y="75"/>
                        <a:pt x="54" y="76"/>
                      </a:cubicBezTo>
                      <a:cubicBezTo>
                        <a:pt x="57" y="74"/>
                        <a:pt x="60" y="72"/>
                        <a:pt x="63" y="70"/>
                      </a:cubicBezTo>
                      <a:cubicBezTo>
                        <a:pt x="58" y="63"/>
                        <a:pt x="65" y="59"/>
                        <a:pt x="66" y="53"/>
                      </a:cubicBezTo>
                      <a:cubicBezTo>
                        <a:pt x="63" y="53"/>
                        <a:pt x="59" y="53"/>
                        <a:pt x="56" y="52"/>
                      </a:cubicBezTo>
                      <a:cubicBezTo>
                        <a:pt x="54" y="51"/>
                        <a:pt x="51" y="49"/>
                        <a:pt x="49" y="47"/>
                      </a:cubicBezTo>
                      <a:cubicBezTo>
                        <a:pt x="49" y="46"/>
                        <a:pt x="50" y="46"/>
                        <a:pt x="50" y="46"/>
                      </a:cubicBezTo>
                      <a:cubicBezTo>
                        <a:pt x="55" y="45"/>
                        <a:pt x="59" y="45"/>
                        <a:pt x="64" y="44"/>
                      </a:cubicBezTo>
                      <a:cubicBezTo>
                        <a:pt x="68" y="44"/>
                        <a:pt x="70" y="42"/>
                        <a:pt x="71" y="38"/>
                      </a:cubicBezTo>
                      <a:cubicBezTo>
                        <a:pt x="75" y="27"/>
                        <a:pt x="79" y="16"/>
                        <a:pt x="83" y="6"/>
                      </a:cubicBezTo>
                      <a:cubicBezTo>
                        <a:pt x="84" y="3"/>
                        <a:pt x="84" y="0"/>
                        <a:pt x="88" y="2"/>
                      </a:cubicBezTo>
                      <a:cubicBezTo>
                        <a:pt x="92" y="4"/>
                        <a:pt x="94" y="9"/>
                        <a:pt x="91" y="11"/>
                      </a:cubicBezTo>
                      <a:cubicBezTo>
                        <a:pt x="83" y="19"/>
                        <a:pt x="83" y="30"/>
                        <a:pt x="80" y="41"/>
                      </a:cubicBezTo>
                      <a:cubicBezTo>
                        <a:pt x="85" y="39"/>
                        <a:pt x="91" y="37"/>
                        <a:pt x="96" y="36"/>
                      </a:cubicBezTo>
                      <a:cubicBezTo>
                        <a:pt x="98" y="35"/>
                        <a:pt x="101" y="35"/>
                        <a:pt x="102" y="36"/>
                      </a:cubicBezTo>
                      <a:cubicBezTo>
                        <a:pt x="104" y="37"/>
                        <a:pt x="106" y="39"/>
                        <a:pt x="106" y="41"/>
                      </a:cubicBezTo>
                      <a:cubicBezTo>
                        <a:pt x="106" y="42"/>
                        <a:pt x="105" y="44"/>
                        <a:pt x="103" y="44"/>
                      </a:cubicBezTo>
                      <a:cubicBezTo>
                        <a:pt x="96" y="46"/>
                        <a:pt x="89" y="48"/>
                        <a:pt x="82" y="50"/>
                      </a:cubicBezTo>
                      <a:cubicBezTo>
                        <a:pt x="78" y="50"/>
                        <a:pt x="77" y="51"/>
                        <a:pt x="76" y="54"/>
                      </a:cubicBezTo>
                      <a:cubicBezTo>
                        <a:pt x="74" y="58"/>
                        <a:pt x="73" y="61"/>
                        <a:pt x="71" y="65"/>
                      </a:cubicBezTo>
                      <a:cubicBezTo>
                        <a:pt x="82" y="63"/>
                        <a:pt x="92" y="62"/>
                        <a:pt x="102" y="66"/>
                      </a:cubicBezTo>
                      <a:cubicBezTo>
                        <a:pt x="106" y="67"/>
                        <a:pt x="110" y="69"/>
                        <a:pt x="110" y="74"/>
                      </a:cubicBezTo>
                      <a:cubicBezTo>
                        <a:pt x="111" y="79"/>
                        <a:pt x="109" y="83"/>
                        <a:pt x="104" y="85"/>
                      </a:cubicBezTo>
                      <a:cubicBezTo>
                        <a:pt x="103" y="85"/>
                        <a:pt x="102" y="86"/>
                        <a:pt x="101" y="87"/>
                      </a:cubicBezTo>
                      <a:cubicBezTo>
                        <a:pt x="103" y="88"/>
                        <a:pt x="105" y="88"/>
                        <a:pt x="106" y="89"/>
                      </a:cubicBezTo>
                      <a:cubicBezTo>
                        <a:pt x="110" y="91"/>
                        <a:pt x="112" y="94"/>
                        <a:pt x="111" y="98"/>
                      </a:cubicBezTo>
                      <a:cubicBezTo>
                        <a:pt x="110" y="102"/>
                        <a:pt x="107" y="103"/>
                        <a:pt x="104" y="103"/>
                      </a:cubicBezTo>
                      <a:cubicBezTo>
                        <a:pt x="100" y="103"/>
                        <a:pt x="96" y="104"/>
                        <a:pt x="92" y="104"/>
                      </a:cubicBezTo>
                      <a:cubicBezTo>
                        <a:pt x="86" y="105"/>
                        <a:pt x="81" y="111"/>
                        <a:pt x="82" y="117"/>
                      </a:cubicBezTo>
                      <a:cubicBezTo>
                        <a:pt x="83" y="117"/>
                        <a:pt x="85" y="117"/>
                        <a:pt x="86" y="116"/>
                      </a:cubicBezTo>
                      <a:cubicBezTo>
                        <a:pt x="95" y="111"/>
                        <a:pt x="104" y="109"/>
                        <a:pt x="114" y="109"/>
                      </a:cubicBezTo>
                      <a:cubicBezTo>
                        <a:pt x="118" y="110"/>
                        <a:pt x="121" y="111"/>
                        <a:pt x="124" y="112"/>
                      </a:cubicBezTo>
                      <a:cubicBezTo>
                        <a:pt x="128" y="114"/>
                        <a:pt x="128" y="117"/>
                        <a:pt x="126" y="120"/>
                      </a:cubicBezTo>
                      <a:cubicBezTo>
                        <a:pt x="125" y="123"/>
                        <a:pt x="122" y="123"/>
                        <a:pt x="120" y="122"/>
                      </a:cubicBezTo>
                      <a:cubicBezTo>
                        <a:pt x="111" y="118"/>
                        <a:pt x="104" y="120"/>
                        <a:pt x="97" y="123"/>
                      </a:cubicBezTo>
                      <a:cubicBezTo>
                        <a:pt x="101" y="130"/>
                        <a:pt x="106" y="137"/>
                        <a:pt x="111" y="144"/>
                      </a:cubicBezTo>
                      <a:cubicBezTo>
                        <a:pt x="112" y="146"/>
                        <a:pt x="112" y="150"/>
                        <a:pt x="111" y="152"/>
                      </a:cubicBezTo>
                      <a:cubicBezTo>
                        <a:pt x="111" y="153"/>
                        <a:pt x="107" y="153"/>
                        <a:pt x="105" y="153"/>
                      </a:cubicBezTo>
                      <a:cubicBezTo>
                        <a:pt x="91" y="150"/>
                        <a:pt x="77" y="146"/>
                        <a:pt x="66" y="138"/>
                      </a:cubicBezTo>
                      <a:cubicBezTo>
                        <a:pt x="62" y="135"/>
                        <a:pt x="59" y="132"/>
                        <a:pt x="55" y="129"/>
                      </a:cubicBezTo>
                      <a:cubicBezTo>
                        <a:pt x="54" y="128"/>
                        <a:pt x="53" y="127"/>
                        <a:pt x="53" y="126"/>
                      </a:cubicBezTo>
                      <a:cubicBezTo>
                        <a:pt x="53" y="124"/>
                        <a:pt x="53" y="122"/>
                        <a:pt x="53" y="121"/>
                      </a:cubicBezTo>
                      <a:cubicBezTo>
                        <a:pt x="55" y="121"/>
                        <a:pt x="57" y="121"/>
                        <a:pt x="58" y="121"/>
                      </a:cubicBezTo>
                      <a:cubicBezTo>
                        <a:pt x="59" y="122"/>
                        <a:pt x="60" y="123"/>
                        <a:pt x="61" y="125"/>
                      </a:cubicBezTo>
                      <a:cubicBezTo>
                        <a:pt x="70" y="134"/>
                        <a:pt x="80" y="139"/>
                        <a:pt x="92" y="140"/>
                      </a:cubicBezTo>
                      <a:cubicBezTo>
                        <a:pt x="93" y="140"/>
                        <a:pt x="93" y="140"/>
                        <a:pt x="94" y="140"/>
                      </a:cubicBezTo>
                      <a:cubicBezTo>
                        <a:pt x="92" y="136"/>
                        <a:pt x="90" y="132"/>
                        <a:pt x="88" y="128"/>
                      </a:cubicBezTo>
                      <a:cubicBezTo>
                        <a:pt x="88" y="128"/>
                        <a:pt x="86" y="127"/>
                        <a:pt x="85" y="127"/>
                      </a:cubicBezTo>
                      <a:cubicBezTo>
                        <a:pt x="71" y="126"/>
                        <a:pt x="70" y="124"/>
                        <a:pt x="71" y="111"/>
                      </a:cubicBezTo>
                      <a:cubicBezTo>
                        <a:pt x="71" y="110"/>
                        <a:pt x="71" y="109"/>
                        <a:pt x="71" y="108"/>
                      </a:cubicBezTo>
                      <a:cubicBezTo>
                        <a:pt x="68" y="109"/>
                        <a:pt x="65" y="109"/>
                        <a:pt x="62" y="110"/>
                      </a:cubicBezTo>
                      <a:cubicBezTo>
                        <a:pt x="59" y="111"/>
                        <a:pt x="55" y="112"/>
                        <a:pt x="52" y="113"/>
                      </a:cubicBezTo>
                      <a:cubicBezTo>
                        <a:pt x="48" y="114"/>
                        <a:pt x="44" y="115"/>
                        <a:pt x="41" y="111"/>
                      </a:cubicBezTo>
                      <a:cubicBezTo>
                        <a:pt x="37" y="107"/>
                        <a:pt x="37" y="102"/>
                        <a:pt x="38" y="97"/>
                      </a:cubicBezTo>
                      <a:cubicBezTo>
                        <a:pt x="38" y="96"/>
                        <a:pt x="40" y="96"/>
                        <a:pt x="42" y="96"/>
                      </a:cubicBezTo>
                      <a:cubicBezTo>
                        <a:pt x="45" y="96"/>
                        <a:pt x="48" y="96"/>
                        <a:pt x="51" y="97"/>
                      </a:cubicBezTo>
                      <a:cubicBezTo>
                        <a:pt x="48" y="90"/>
                        <a:pt x="46" y="84"/>
                        <a:pt x="43" y="78"/>
                      </a:cubicBezTo>
                      <a:cubicBezTo>
                        <a:pt x="40" y="83"/>
                        <a:pt x="37" y="88"/>
                        <a:pt x="34" y="93"/>
                      </a:cubicBezTo>
                      <a:cubicBezTo>
                        <a:pt x="33" y="94"/>
                        <a:pt x="33" y="96"/>
                        <a:pt x="34" y="98"/>
                      </a:cubicBezTo>
                      <a:cubicBezTo>
                        <a:pt x="34" y="100"/>
                        <a:pt x="35" y="103"/>
                        <a:pt x="35" y="105"/>
                      </a:cubicBezTo>
                      <a:cubicBezTo>
                        <a:pt x="32" y="121"/>
                        <a:pt x="29" y="136"/>
                        <a:pt x="27" y="151"/>
                      </a:cubicBezTo>
                      <a:cubicBezTo>
                        <a:pt x="26" y="152"/>
                        <a:pt x="26" y="153"/>
                        <a:pt x="26" y="154"/>
                      </a:cubicBezTo>
                      <a:cubicBezTo>
                        <a:pt x="17" y="153"/>
                        <a:pt x="14" y="149"/>
                        <a:pt x="15" y="141"/>
                      </a:cubicBezTo>
                      <a:cubicBezTo>
                        <a:pt x="17" y="134"/>
                        <a:pt x="18" y="126"/>
                        <a:pt x="20" y="118"/>
                      </a:cubicBezTo>
                      <a:cubicBezTo>
                        <a:pt x="15" y="123"/>
                        <a:pt x="12" y="122"/>
                        <a:pt x="7" y="118"/>
                      </a:cubicBezTo>
                      <a:cubicBezTo>
                        <a:pt x="3" y="114"/>
                        <a:pt x="0" y="109"/>
                        <a:pt x="0" y="103"/>
                      </a:cubicBezTo>
                      <a:cubicBezTo>
                        <a:pt x="0" y="102"/>
                        <a:pt x="1" y="101"/>
                        <a:pt x="1" y="100"/>
                      </a:cubicBezTo>
                      <a:cubicBezTo>
                        <a:pt x="7" y="91"/>
                        <a:pt x="14" y="82"/>
                        <a:pt x="19" y="72"/>
                      </a:cubicBezTo>
                      <a:cubicBezTo>
                        <a:pt x="22" y="67"/>
                        <a:pt x="24" y="61"/>
                        <a:pt x="26" y="55"/>
                      </a:cubicBezTo>
                      <a:cubicBezTo>
                        <a:pt x="27" y="54"/>
                        <a:pt x="25" y="53"/>
                        <a:pt x="25" y="51"/>
                      </a:cubicBezTo>
                      <a:cubicBezTo>
                        <a:pt x="18" y="43"/>
                        <a:pt x="18" y="39"/>
                        <a:pt x="23" y="30"/>
                      </a:cubicBezTo>
                      <a:cubicBezTo>
                        <a:pt x="27" y="23"/>
                        <a:pt x="32" y="17"/>
                        <a:pt x="39" y="14"/>
                      </a:cubicBezTo>
                      <a:cubicBezTo>
                        <a:pt x="45" y="11"/>
                        <a:pt x="50" y="12"/>
                        <a:pt x="53" y="16"/>
                      </a:cubicBezTo>
                      <a:cubicBezTo>
                        <a:pt x="56" y="20"/>
                        <a:pt x="56" y="22"/>
                        <a:pt x="51" y="24"/>
                      </a:cubicBezTo>
                      <a:cubicBezTo>
                        <a:pt x="44" y="26"/>
                        <a:pt x="41" y="31"/>
                        <a:pt x="37" y="36"/>
                      </a:cubicBezTo>
                      <a:cubicBezTo>
                        <a:pt x="36" y="39"/>
                        <a:pt x="36" y="42"/>
                        <a:pt x="39" y="44"/>
                      </a:cubicBezTo>
                      <a:cubicBezTo>
                        <a:pt x="41" y="45"/>
                        <a:pt x="42" y="47"/>
                        <a:pt x="43" y="48"/>
                      </a:cubicBezTo>
                      <a:cubicBezTo>
                        <a:pt x="52" y="58"/>
                        <a:pt x="54" y="62"/>
                        <a:pt x="48" y="73"/>
                      </a:cubicBezTo>
                      <a:close/>
                      <a:moveTo>
                        <a:pt x="79" y="89"/>
                      </a:moveTo>
                      <a:cubicBezTo>
                        <a:pt x="80" y="89"/>
                        <a:pt x="80" y="90"/>
                        <a:pt x="81" y="90"/>
                      </a:cubicBezTo>
                      <a:cubicBezTo>
                        <a:pt x="85" y="86"/>
                        <a:pt x="90" y="81"/>
                        <a:pt x="95" y="76"/>
                      </a:cubicBezTo>
                      <a:cubicBezTo>
                        <a:pt x="97" y="73"/>
                        <a:pt x="95" y="71"/>
                        <a:pt x="92" y="71"/>
                      </a:cubicBezTo>
                      <a:cubicBezTo>
                        <a:pt x="88" y="71"/>
                        <a:pt x="85" y="71"/>
                        <a:pt x="81" y="71"/>
                      </a:cubicBezTo>
                      <a:cubicBezTo>
                        <a:pt x="81" y="75"/>
                        <a:pt x="81" y="77"/>
                        <a:pt x="81" y="80"/>
                      </a:cubicBezTo>
                      <a:cubicBezTo>
                        <a:pt x="81" y="83"/>
                        <a:pt x="80" y="86"/>
                        <a:pt x="79" y="89"/>
                      </a:cubicBezTo>
                      <a:close/>
                      <a:moveTo>
                        <a:pt x="76" y="73"/>
                      </a:moveTo>
                      <a:cubicBezTo>
                        <a:pt x="73" y="74"/>
                        <a:pt x="71" y="75"/>
                        <a:pt x="69" y="77"/>
                      </a:cubicBezTo>
                      <a:cubicBezTo>
                        <a:pt x="68" y="77"/>
                        <a:pt x="67" y="78"/>
                        <a:pt x="67" y="79"/>
                      </a:cubicBezTo>
                      <a:cubicBezTo>
                        <a:pt x="67" y="84"/>
                        <a:pt x="68" y="88"/>
                        <a:pt x="68" y="92"/>
                      </a:cubicBezTo>
                      <a:cubicBezTo>
                        <a:pt x="74" y="91"/>
                        <a:pt x="77" y="83"/>
                        <a:pt x="76" y="73"/>
                      </a:cubicBezTo>
                      <a:close/>
                      <a:moveTo>
                        <a:pt x="63" y="81"/>
                      </a:moveTo>
                      <a:cubicBezTo>
                        <a:pt x="55" y="84"/>
                        <a:pt x="54" y="85"/>
                        <a:pt x="56" y="88"/>
                      </a:cubicBezTo>
                      <a:cubicBezTo>
                        <a:pt x="58" y="94"/>
                        <a:pt x="60" y="95"/>
                        <a:pt x="65" y="93"/>
                      </a:cubicBezTo>
                      <a:cubicBezTo>
                        <a:pt x="64" y="89"/>
                        <a:pt x="63" y="85"/>
                        <a:pt x="63"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14"/>
                <p:cNvSpPr/>
                <p:nvPr/>
              </p:nvSpPr>
              <p:spPr bwMode="auto">
                <a:xfrm>
                  <a:off x="6259513" y="2578101"/>
                  <a:ext cx="68263" cy="182563"/>
                </a:xfrm>
                <a:custGeom>
                  <a:avLst/>
                  <a:gdLst>
                    <a:gd name="T0" fmla="*/ 9 w 16"/>
                    <a:gd name="T1" fmla="*/ 0 h 43"/>
                    <a:gd name="T2" fmla="*/ 15 w 16"/>
                    <a:gd name="T3" fmla="*/ 11 h 43"/>
                    <a:gd name="T4" fmla="*/ 9 w 16"/>
                    <a:gd name="T5" fmla="*/ 43 h 43"/>
                    <a:gd name="T6" fmla="*/ 2 w 16"/>
                    <a:gd name="T7" fmla="*/ 39 h 43"/>
                    <a:gd name="T8" fmla="*/ 0 w 16"/>
                    <a:gd name="T9" fmla="*/ 35 h 43"/>
                    <a:gd name="T10" fmla="*/ 9 w 16"/>
                    <a:gd name="T11" fmla="*/ 0 h 43"/>
                  </a:gdLst>
                  <a:ahLst/>
                  <a:cxnLst>
                    <a:cxn ang="0">
                      <a:pos x="T0" y="T1"/>
                    </a:cxn>
                    <a:cxn ang="0">
                      <a:pos x="T2" y="T3"/>
                    </a:cxn>
                    <a:cxn ang="0">
                      <a:pos x="T4" y="T5"/>
                    </a:cxn>
                    <a:cxn ang="0">
                      <a:pos x="T6" y="T7"/>
                    </a:cxn>
                    <a:cxn ang="0">
                      <a:pos x="T8" y="T9"/>
                    </a:cxn>
                    <a:cxn ang="0">
                      <a:pos x="T10" y="T11"/>
                    </a:cxn>
                  </a:cxnLst>
                  <a:rect l="0" t="0" r="r" b="b"/>
                  <a:pathLst>
                    <a:path w="16" h="43">
                      <a:moveTo>
                        <a:pt x="9" y="0"/>
                      </a:moveTo>
                      <a:cubicBezTo>
                        <a:pt x="15" y="3"/>
                        <a:pt x="16" y="6"/>
                        <a:pt x="15" y="11"/>
                      </a:cubicBezTo>
                      <a:cubicBezTo>
                        <a:pt x="12" y="21"/>
                        <a:pt x="11" y="32"/>
                        <a:pt x="9" y="43"/>
                      </a:cubicBezTo>
                      <a:cubicBezTo>
                        <a:pt x="6" y="41"/>
                        <a:pt x="4" y="40"/>
                        <a:pt x="2" y="39"/>
                      </a:cubicBezTo>
                      <a:cubicBezTo>
                        <a:pt x="1" y="38"/>
                        <a:pt x="0" y="37"/>
                        <a:pt x="0" y="35"/>
                      </a:cubicBezTo>
                      <a:cubicBezTo>
                        <a:pt x="3" y="24"/>
                        <a:pt x="6" y="12"/>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9" name="组合 28"/>
              <p:cNvGrpSpPr/>
              <p:nvPr/>
            </p:nvGrpSpPr>
            <p:grpSpPr>
              <a:xfrm>
                <a:off x="7532962" y="2451100"/>
                <a:ext cx="368300" cy="317500"/>
                <a:chOff x="6186488" y="2930526"/>
                <a:chExt cx="368300" cy="317500"/>
              </a:xfrm>
              <a:grpFill/>
            </p:grpSpPr>
            <p:sp>
              <p:nvSpPr>
                <p:cNvPr id="32" name="Freeform 18"/>
                <p:cNvSpPr/>
                <p:nvPr/>
              </p:nvSpPr>
              <p:spPr bwMode="auto">
                <a:xfrm>
                  <a:off x="6310313" y="2930526"/>
                  <a:ext cx="244475" cy="317500"/>
                </a:xfrm>
                <a:custGeom>
                  <a:avLst/>
                  <a:gdLst>
                    <a:gd name="T0" fmla="*/ 49 w 57"/>
                    <a:gd name="T1" fmla="*/ 74 h 75"/>
                    <a:gd name="T2" fmla="*/ 40 w 57"/>
                    <a:gd name="T3" fmla="*/ 67 h 75"/>
                    <a:gd name="T4" fmla="*/ 33 w 57"/>
                    <a:gd name="T5" fmla="*/ 48 h 75"/>
                    <a:gd name="T6" fmla="*/ 27 w 57"/>
                    <a:gd name="T7" fmla="*/ 46 h 75"/>
                    <a:gd name="T8" fmla="*/ 11 w 57"/>
                    <a:gd name="T9" fmla="*/ 60 h 75"/>
                    <a:gd name="T10" fmla="*/ 5 w 57"/>
                    <a:gd name="T11" fmla="*/ 60 h 75"/>
                    <a:gd name="T12" fmla="*/ 6 w 57"/>
                    <a:gd name="T13" fmla="*/ 46 h 75"/>
                    <a:gd name="T14" fmla="*/ 27 w 57"/>
                    <a:gd name="T15" fmla="*/ 26 h 75"/>
                    <a:gd name="T16" fmla="*/ 40 w 57"/>
                    <a:gd name="T17" fmla="*/ 10 h 75"/>
                    <a:gd name="T18" fmla="*/ 41 w 57"/>
                    <a:gd name="T19" fmla="*/ 6 h 75"/>
                    <a:gd name="T20" fmla="*/ 45 w 57"/>
                    <a:gd name="T21" fmla="*/ 0 h 75"/>
                    <a:gd name="T22" fmla="*/ 53 w 57"/>
                    <a:gd name="T23" fmla="*/ 3 h 75"/>
                    <a:gd name="T24" fmla="*/ 53 w 57"/>
                    <a:gd name="T25" fmla="*/ 20 h 75"/>
                    <a:gd name="T26" fmla="*/ 37 w 57"/>
                    <a:gd name="T27" fmla="*/ 38 h 75"/>
                    <a:gd name="T28" fmla="*/ 49 w 57"/>
                    <a:gd name="T29" fmla="*/ 74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 h="75">
                      <a:moveTo>
                        <a:pt x="49" y="74"/>
                      </a:moveTo>
                      <a:cubicBezTo>
                        <a:pt x="43" y="75"/>
                        <a:pt x="41" y="72"/>
                        <a:pt x="40" y="67"/>
                      </a:cubicBezTo>
                      <a:cubicBezTo>
                        <a:pt x="38" y="61"/>
                        <a:pt x="35" y="54"/>
                        <a:pt x="33" y="48"/>
                      </a:cubicBezTo>
                      <a:cubicBezTo>
                        <a:pt x="32" y="45"/>
                        <a:pt x="30" y="44"/>
                        <a:pt x="27" y="46"/>
                      </a:cubicBezTo>
                      <a:cubicBezTo>
                        <a:pt x="22" y="51"/>
                        <a:pt x="16" y="55"/>
                        <a:pt x="11" y="60"/>
                      </a:cubicBezTo>
                      <a:cubicBezTo>
                        <a:pt x="8" y="63"/>
                        <a:pt x="7" y="62"/>
                        <a:pt x="5" y="60"/>
                      </a:cubicBezTo>
                      <a:cubicBezTo>
                        <a:pt x="0" y="54"/>
                        <a:pt x="0" y="51"/>
                        <a:pt x="6" y="46"/>
                      </a:cubicBezTo>
                      <a:cubicBezTo>
                        <a:pt x="13" y="39"/>
                        <a:pt x="20" y="33"/>
                        <a:pt x="27" y="26"/>
                      </a:cubicBezTo>
                      <a:cubicBezTo>
                        <a:pt x="32" y="21"/>
                        <a:pt x="36" y="15"/>
                        <a:pt x="40" y="10"/>
                      </a:cubicBezTo>
                      <a:cubicBezTo>
                        <a:pt x="40" y="9"/>
                        <a:pt x="41" y="7"/>
                        <a:pt x="41" y="6"/>
                      </a:cubicBezTo>
                      <a:cubicBezTo>
                        <a:pt x="40" y="3"/>
                        <a:pt x="42" y="0"/>
                        <a:pt x="45" y="0"/>
                      </a:cubicBezTo>
                      <a:cubicBezTo>
                        <a:pt x="48" y="0"/>
                        <a:pt x="51" y="1"/>
                        <a:pt x="53" y="3"/>
                      </a:cubicBezTo>
                      <a:cubicBezTo>
                        <a:pt x="57" y="6"/>
                        <a:pt x="57" y="16"/>
                        <a:pt x="53" y="20"/>
                      </a:cubicBezTo>
                      <a:cubicBezTo>
                        <a:pt x="48" y="26"/>
                        <a:pt x="42" y="32"/>
                        <a:pt x="37" y="38"/>
                      </a:cubicBezTo>
                      <a:cubicBezTo>
                        <a:pt x="44" y="49"/>
                        <a:pt x="49" y="61"/>
                        <a:pt x="49"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19"/>
                <p:cNvSpPr/>
                <p:nvPr/>
              </p:nvSpPr>
              <p:spPr bwMode="auto">
                <a:xfrm>
                  <a:off x="6186488" y="3009901"/>
                  <a:ext cx="123825" cy="234950"/>
                </a:xfrm>
                <a:custGeom>
                  <a:avLst/>
                  <a:gdLst>
                    <a:gd name="T0" fmla="*/ 12 w 29"/>
                    <a:gd name="T1" fmla="*/ 30 h 55"/>
                    <a:gd name="T2" fmla="*/ 20 w 29"/>
                    <a:gd name="T3" fmla="*/ 7 h 55"/>
                    <a:gd name="T4" fmla="*/ 25 w 29"/>
                    <a:gd name="T5" fmla="*/ 1 h 55"/>
                    <a:gd name="T6" fmla="*/ 26 w 29"/>
                    <a:gd name="T7" fmla="*/ 9 h 55"/>
                    <a:gd name="T8" fmla="*/ 16 w 29"/>
                    <a:gd name="T9" fmla="*/ 39 h 55"/>
                    <a:gd name="T10" fmla="*/ 13 w 29"/>
                    <a:gd name="T11" fmla="*/ 52 h 55"/>
                    <a:gd name="T12" fmla="*/ 7 w 29"/>
                    <a:gd name="T13" fmla="*/ 54 h 55"/>
                    <a:gd name="T14" fmla="*/ 2 w 29"/>
                    <a:gd name="T15" fmla="*/ 41 h 55"/>
                    <a:gd name="T16" fmla="*/ 3 w 29"/>
                    <a:gd name="T17" fmla="*/ 32 h 55"/>
                    <a:gd name="T18" fmla="*/ 2 w 29"/>
                    <a:gd name="T19" fmla="*/ 6 h 55"/>
                    <a:gd name="T20" fmla="*/ 6 w 29"/>
                    <a:gd name="T21" fmla="*/ 5 h 55"/>
                    <a:gd name="T22" fmla="*/ 10 w 29"/>
                    <a:gd name="T23" fmla="*/ 14 h 55"/>
                    <a:gd name="T24" fmla="*/ 11 w 29"/>
                    <a:gd name="T25" fmla="*/ 30 h 55"/>
                    <a:gd name="T26" fmla="*/ 12 w 29"/>
                    <a:gd name="T27" fmla="*/ 3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55">
                      <a:moveTo>
                        <a:pt x="12" y="30"/>
                      </a:moveTo>
                      <a:cubicBezTo>
                        <a:pt x="15" y="23"/>
                        <a:pt x="17" y="15"/>
                        <a:pt x="20" y="7"/>
                      </a:cubicBezTo>
                      <a:cubicBezTo>
                        <a:pt x="21" y="5"/>
                        <a:pt x="21" y="0"/>
                        <a:pt x="25" y="1"/>
                      </a:cubicBezTo>
                      <a:cubicBezTo>
                        <a:pt x="29" y="2"/>
                        <a:pt x="27" y="6"/>
                        <a:pt x="26" y="9"/>
                      </a:cubicBezTo>
                      <a:cubicBezTo>
                        <a:pt x="23" y="19"/>
                        <a:pt x="19" y="29"/>
                        <a:pt x="16" y="39"/>
                      </a:cubicBezTo>
                      <a:cubicBezTo>
                        <a:pt x="15" y="43"/>
                        <a:pt x="14" y="48"/>
                        <a:pt x="13" y="52"/>
                      </a:cubicBezTo>
                      <a:cubicBezTo>
                        <a:pt x="12" y="55"/>
                        <a:pt x="10" y="55"/>
                        <a:pt x="7" y="54"/>
                      </a:cubicBezTo>
                      <a:cubicBezTo>
                        <a:pt x="1" y="50"/>
                        <a:pt x="0" y="49"/>
                        <a:pt x="2" y="41"/>
                      </a:cubicBezTo>
                      <a:cubicBezTo>
                        <a:pt x="3" y="38"/>
                        <a:pt x="3" y="35"/>
                        <a:pt x="3" y="32"/>
                      </a:cubicBezTo>
                      <a:cubicBezTo>
                        <a:pt x="3" y="23"/>
                        <a:pt x="2" y="15"/>
                        <a:pt x="2" y="6"/>
                      </a:cubicBezTo>
                      <a:cubicBezTo>
                        <a:pt x="2" y="3"/>
                        <a:pt x="5" y="3"/>
                        <a:pt x="6" y="5"/>
                      </a:cubicBezTo>
                      <a:cubicBezTo>
                        <a:pt x="8" y="7"/>
                        <a:pt x="10" y="11"/>
                        <a:pt x="10" y="14"/>
                      </a:cubicBezTo>
                      <a:cubicBezTo>
                        <a:pt x="11" y="19"/>
                        <a:pt x="11" y="25"/>
                        <a:pt x="11" y="30"/>
                      </a:cubicBezTo>
                      <a:cubicBezTo>
                        <a:pt x="11" y="30"/>
                        <a:pt x="12" y="30"/>
                        <a:pt x="12"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20"/>
                <p:cNvSpPr/>
                <p:nvPr/>
              </p:nvSpPr>
              <p:spPr bwMode="auto">
                <a:xfrm>
                  <a:off x="6259513" y="2933701"/>
                  <a:ext cx="114300" cy="73025"/>
                </a:xfrm>
                <a:custGeom>
                  <a:avLst/>
                  <a:gdLst>
                    <a:gd name="T0" fmla="*/ 27 w 27"/>
                    <a:gd name="T1" fmla="*/ 1 h 17"/>
                    <a:gd name="T2" fmla="*/ 16 w 27"/>
                    <a:gd name="T3" fmla="*/ 14 h 17"/>
                    <a:gd name="T4" fmla="*/ 5 w 27"/>
                    <a:gd name="T5" fmla="*/ 13 h 17"/>
                    <a:gd name="T6" fmla="*/ 0 w 27"/>
                    <a:gd name="T7" fmla="*/ 4 h 17"/>
                    <a:gd name="T8" fmla="*/ 9 w 27"/>
                    <a:gd name="T9" fmla="*/ 2 h 17"/>
                    <a:gd name="T10" fmla="*/ 27 w 27"/>
                    <a:gd name="T11" fmla="*/ 0 h 17"/>
                    <a:gd name="T12" fmla="*/ 27 w 27"/>
                    <a:gd name="T13" fmla="*/ 1 h 17"/>
                  </a:gdLst>
                  <a:ahLst/>
                  <a:cxnLst>
                    <a:cxn ang="0">
                      <a:pos x="T0" y="T1"/>
                    </a:cxn>
                    <a:cxn ang="0">
                      <a:pos x="T2" y="T3"/>
                    </a:cxn>
                    <a:cxn ang="0">
                      <a:pos x="T4" y="T5"/>
                    </a:cxn>
                    <a:cxn ang="0">
                      <a:pos x="T6" y="T7"/>
                    </a:cxn>
                    <a:cxn ang="0">
                      <a:pos x="T8" y="T9"/>
                    </a:cxn>
                    <a:cxn ang="0">
                      <a:pos x="T10" y="T11"/>
                    </a:cxn>
                    <a:cxn ang="0">
                      <a:pos x="T12" y="T13"/>
                    </a:cxn>
                  </a:cxnLst>
                  <a:rect l="0" t="0" r="r" b="b"/>
                  <a:pathLst>
                    <a:path w="27" h="17">
                      <a:moveTo>
                        <a:pt x="27" y="1"/>
                      </a:moveTo>
                      <a:cubicBezTo>
                        <a:pt x="24" y="6"/>
                        <a:pt x="20" y="10"/>
                        <a:pt x="16" y="14"/>
                      </a:cubicBezTo>
                      <a:cubicBezTo>
                        <a:pt x="14" y="17"/>
                        <a:pt x="8" y="16"/>
                        <a:pt x="5" y="13"/>
                      </a:cubicBezTo>
                      <a:cubicBezTo>
                        <a:pt x="3" y="10"/>
                        <a:pt x="1" y="7"/>
                        <a:pt x="0" y="4"/>
                      </a:cubicBezTo>
                      <a:cubicBezTo>
                        <a:pt x="3" y="3"/>
                        <a:pt x="6" y="2"/>
                        <a:pt x="9" y="2"/>
                      </a:cubicBezTo>
                      <a:cubicBezTo>
                        <a:pt x="15" y="1"/>
                        <a:pt x="21" y="1"/>
                        <a:pt x="27" y="0"/>
                      </a:cubicBezTo>
                      <a:cubicBezTo>
                        <a:pt x="27" y="1"/>
                        <a:pt x="27" y="1"/>
                        <a:pt x="2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0" name="Freeform 11"/>
              <p:cNvSpPr>
                <a:spLocks noEditPoints="1"/>
              </p:cNvSpPr>
              <p:nvPr/>
            </p:nvSpPr>
            <p:spPr bwMode="auto">
              <a:xfrm>
                <a:off x="9065451" y="2270918"/>
                <a:ext cx="439964" cy="615950"/>
              </a:xfrm>
              <a:custGeom>
                <a:avLst/>
                <a:gdLst>
                  <a:gd name="T0" fmla="*/ 29 w 72"/>
                  <a:gd name="T1" fmla="*/ 49 h 102"/>
                  <a:gd name="T2" fmla="*/ 15 w 72"/>
                  <a:gd name="T3" fmla="*/ 43 h 102"/>
                  <a:gd name="T4" fmla="*/ 10 w 72"/>
                  <a:gd name="T5" fmla="*/ 21 h 102"/>
                  <a:gd name="T6" fmla="*/ 13 w 72"/>
                  <a:gd name="T7" fmla="*/ 15 h 102"/>
                  <a:gd name="T8" fmla="*/ 19 w 72"/>
                  <a:gd name="T9" fmla="*/ 18 h 102"/>
                  <a:gd name="T10" fmla="*/ 20 w 72"/>
                  <a:gd name="T11" fmla="*/ 26 h 102"/>
                  <a:gd name="T12" fmla="*/ 35 w 72"/>
                  <a:gd name="T13" fmla="*/ 22 h 102"/>
                  <a:gd name="T14" fmla="*/ 40 w 72"/>
                  <a:gd name="T15" fmla="*/ 16 h 102"/>
                  <a:gd name="T16" fmla="*/ 43 w 72"/>
                  <a:gd name="T17" fmla="*/ 14 h 102"/>
                  <a:gd name="T18" fmla="*/ 44 w 72"/>
                  <a:gd name="T19" fmla="*/ 19 h 102"/>
                  <a:gd name="T20" fmla="*/ 43 w 72"/>
                  <a:gd name="T21" fmla="*/ 28 h 102"/>
                  <a:gd name="T22" fmla="*/ 36 w 72"/>
                  <a:gd name="T23" fmla="*/ 40 h 102"/>
                  <a:gd name="T24" fmla="*/ 37 w 72"/>
                  <a:gd name="T25" fmla="*/ 42 h 102"/>
                  <a:gd name="T26" fmla="*/ 44 w 72"/>
                  <a:gd name="T27" fmla="*/ 38 h 102"/>
                  <a:gd name="T28" fmla="*/ 56 w 72"/>
                  <a:gd name="T29" fmla="*/ 20 h 102"/>
                  <a:gd name="T30" fmla="*/ 49 w 72"/>
                  <a:gd name="T31" fmla="*/ 9 h 102"/>
                  <a:gd name="T32" fmla="*/ 28 w 72"/>
                  <a:gd name="T33" fmla="*/ 14 h 102"/>
                  <a:gd name="T34" fmla="*/ 20 w 72"/>
                  <a:gd name="T35" fmla="*/ 13 h 102"/>
                  <a:gd name="T36" fmla="*/ 22 w 72"/>
                  <a:gd name="T37" fmla="*/ 6 h 102"/>
                  <a:gd name="T38" fmla="*/ 50 w 72"/>
                  <a:gd name="T39" fmla="*/ 1 h 102"/>
                  <a:gd name="T40" fmla="*/ 68 w 72"/>
                  <a:gd name="T41" fmla="*/ 12 h 102"/>
                  <a:gd name="T42" fmla="*/ 67 w 72"/>
                  <a:gd name="T43" fmla="*/ 24 h 102"/>
                  <a:gd name="T44" fmla="*/ 49 w 72"/>
                  <a:gd name="T45" fmla="*/ 48 h 102"/>
                  <a:gd name="T46" fmla="*/ 42 w 72"/>
                  <a:gd name="T47" fmla="*/ 49 h 102"/>
                  <a:gd name="T48" fmla="*/ 37 w 72"/>
                  <a:gd name="T49" fmla="*/ 47 h 102"/>
                  <a:gd name="T50" fmla="*/ 35 w 72"/>
                  <a:gd name="T51" fmla="*/ 52 h 102"/>
                  <a:gd name="T52" fmla="*/ 41 w 72"/>
                  <a:gd name="T53" fmla="*/ 58 h 102"/>
                  <a:gd name="T54" fmla="*/ 48 w 72"/>
                  <a:gd name="T55" fmla="*/ 57 h 102"/>
                  <a:gd name="T56" fmla="*/ 53 w 72"/>
                  <a:gd name="T57" fmla="*/ 59 h 102"/>
                  <a:gd name="T58" fmla="*/ 53 w 72"/>
                  <a:gd name="T59" fmla="*/ 66 h 102"/>
                  <a:gd name="T60" fmla="*/ 48 w 72"/>
                  <a:gd name="T61" fmla="*/ 70 h 102"/>
                  <a:gd name="T62" fmla="*/ 37 w 72"/>
                  <a:gd name="T63" fmla="*/ 81 h 102"/>
                  <a:gd name="T64" fmla="*/ 45 w 72"/>
                  <a:gd name="T65" fmla="*/ 81 h 102"/>
                  <a:gd name="T66" fmla="*/ 57 w 72"/>
                  <a:gd name="T67" fmla="*/ 89 h 102"/>
                  <a:gd name="T68" fmla="*/ 51 w 72"/>
                  <a:gd name="T69" fmla="*/ 98 h 102"/>
                  <a:gd name="T70" fmla="*/ 26 w 72"/>
                  <a:gd name="T71" fmla="*/ 101 h 102"/>
                  <a:gd name="T72" fmla="*/ 17 w 72"/>
                  <a:gd name="T73" fmla="*/ 96 h 102"/>
                  <a:gd name="T74" fmla="*/ 15 w 72"/>
                  <a:gd name="T75" fmla="*/ 94 h 102"/>
                  <a:gd name="T76" fmla="*/ 19 w 72"/>
                  <a:gd name="T77" fmla="*/ 77 h 102"/>
                  <a:gd name="T78" fmla="*/ 27 w 72"/>
                  <a:gd name="T79" fmla="*/ 70 h 102"/>
                  <a:gd name="T80" fmla="*/ 27 w 72"/>
                  <a:gd name="T81" fmla="*/ 69 h 102"/>
                  <a:gd name="T82" fmla="*/ 21 w 72"/>
                  <a:gd name="T83" fmla="*/ 71 h 102"/>
                  <a:gd name="T84" fmla="*/ 9 w 72"/>
                  <a:gd name="T85" fmla="*/ 76 h 102"/>
                  <a:gd name="T86" fmla="*/ 3 w 72"/>
                  <a:gd name="T87" fmla="*/ 75 h 102"/>
                  <a:gd name="T88" fmla="*/ 4 w 72"/>
                  <a:gd name="T89" fmla="*/ 69 h 102"/>
                  <a:gd name="T90" fmla="*/ 26 w 72"/>
                  <a:gd name="T91" fmla="*/ 60 h 102"/>
                  <a:gd name="T92" fmla="*/ 28 w 72"/>
                  <a:gd name="T93" fmla="*/ 57 h 102"/>
                  <a:gd name="T94" fmla="*/ 29 w 72"/>
                  <a:gd name="T95" fmla="*/ 49 h 102"/>
                  <a:gd name="T96" fmla="*/ 34 w 72"/>
                  <a:gd name="T97" fmla="*/ 29 h 102"/>
                  <a:gd name="T98" fmla="*/ 33 w 72"/>
                  <a:gd name="T99" fmla="*/ 28 h 102"/>
                  <a:gd name="T100" fmla="*/ 26 w 72"/>
                  <a:gd name="T101" fmla="*/ 32 h 102"/>
                  <a:gd name="T102" fmla="*/ 23 w 72"/>
                  <a:gd name="T103" fmla="*/ 36 h 102"/>
                  <a:gd name="T104" fmla="*/ 26 w 72"/>
                  <a:gd name="T105" fmla="*/ 42 h 102"/>
                  <a:gd name="T106" fmla="*/ 31 w 72"/>
                  <a:gd name="T107" fmla="*/ 40 h 102"/>
                  <a:gd name="T108" fmla="*/ 34 w 72"/>
                  <a:gd name="T109" fmla="*/ 29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2" h="102">
                    <a:moveTo>
                      <a:pt x="29" y="49"/>
                    </a:moveTo>
                    <a:cubicBezTo>
                      <a:pt x="19" y="52"/>
                      <a:pt x="18" y="52"/>
                      <a:pt x="15" y="43"/>
                    </a:cubicBezTo>
                    <a:cubicBezTo>
                      <a:pt x="13" y="36"/>
                      <a:pt x="11" y="28"/>
                      <a:pt x="10" y="21"/>
                    </a:cubicBezTo>
                    <a:cubicBezTo>
                      <a:pt x="9" y="19"/>
                      <a:pt x="11" y="16"/>
                      <a:pt x="13" y="15"/>
                    </a:cubicBezTo>
                    <a:cubicBezTo>
                      <a:pt x="16" y="13"/>
                      <a:pt x="18" y="16"/>
                      <a:pt x="19" y="18"/>
                    </a:cubicBezTo>
                    <a:cubicBezTo>
                      <a:pt x="19" y="21"/>
                      <a:pt x="20" y="23"/>
                      <a:pt x="20" y="26"/>
                    </a:cubicBezTo>
                    <a:cubicBezTo>
                      <a:pt x="26" y="25"/>
                      <a:pt x="31" y="24"/>
                      <a:pt x="35" y="22"/>
                    </a:cubicBezTo>
                    <a:cubicBezTo>
                      <a:pt x="37" y="21"/>
                      <a:pt x="38" y="18"/>
                      <a:pt x="40" y="16"/>
                    </a:cubicBezTo>
                    <a:cubicBezTo>
                      <a:pt x="41" y="15"/>
                      <a:pt x="42" y="14"/>
                      <a:pt x="43" y="14"/>
                    </a:cubicBezTo>
                    <a:cubicBezTo>
                      <a:pt x="44" y="15"/>
                      <a:pt x="44" y="17"/>
                      <a:pt x="44" y="19"/>
                    </a:cubicBezTo>
                    <a:cubicBezTo>
                      <a:pt x="44" y="22"/>
                      <a:pt x="43" y="25"/>
                      <a:pt x="43" y="28"/>
                    </a:cubicBezTo>
                    <a:cubicBezTo>
                      <a:pt x="37" y="29"/>
                      <a:pt x="39" y="36"/>
                      <a:pt x="36" y="40"/>
                    </a:cubicBezTo>
                    <a:cubicBezTo>
                      <a:pt x="36" y="41"/>
                      <a:pt x="37" y="41"/>
                      <a:pt x="37" y="42"/>
                    </a:cubicBezTo>
                    <a:cubicBezTo>
                      <a:pt x="39" y="41"/>
                      <a:pt x="42" y="40"/>
                      <a:pt x="44" y="38"/>
                    </a:cubicBezTo>
                    <a:cubicBezTo>
                      <a:pt x="48" y="32"/>
                      <a:pt x="52" y="26"/>
                      <a:pt x="56" y="20"/>
                    </a:cubicBezTo>
                    <a:cubicBezTo>
                      <a:pt x="59" y="15"/>
                      <a:pt x="56" y="9"/>
                      <a:pt x="49" y="9"/>
                    </a:cubicBezTo>
                    <a:cubicBezTo>
                      <a:pt x="42" y="8"/>
                      <a:pt x="34" y="10"/>
                      <a:pt x="28" y="14"/>
                    </a:cubicBezTo>
                    <a:cubicBezTo>
                      <a:pt x="25" y="16"/>
                      <a:pt x="22" y="15"/>
                      <a:pt x="20" y="13"/>
                    </a:cubicBezTo>
                    <a:cubicBezTo>
                      <a:pt x="17" y="9"/>
                      <a:pt x="17" y="7"/>
                      <a:pt x="22" y="6"/>
                    </a:cubicBezTo>
                    <a:cubicBezTo>
                      <a:pt x="31" y="3"/>
                      <a:pt x="40" y="0"/>
                      <a:pt x="50" y="1"/>
                    </a:cubicBezTo>
                    <a:cubicBezTo>
                      <a:pt x="58" y="1"/>
                      <a:pt x="63" y="7"/>
                      <a:pt x="68" y="12"/>
                    </a:cubicBezTo>
                    <a:cubicBezTo>
                      <a:pt x="72" y="15"/>
                      <a:pt x="70" y="20"/>
                      <a:pt x="67" y="24"/>
                    </a:cubicBezTo>
                    <a:cubicBezTo>
                      <a:pt x="61" y="32"/>
                      <a:pt x="55" y="40"/>
                      <a:pt x="49" y="48"/>
                    </a:cubicBezTo>
                    <a:cubicBezTo>
                      <a:pt x="47" y="51"/>
                      <a:pt x="45" y="52"/>
                      <a:pt x="42" y="49"/>
                    </a:cubicBezTo>
                    <a:cubicBezTo>
                      <a:pt x="41" y="48"/>
                      <a:pt x="38" y="47"/>
                      <a:pt x="37" y="47"/>
                    </a:cubicBezTo>
                    <a:cubicBezTo>
                      <a:pt x="36" y="48"/>
                      <a:pt x="35" y="50"/>
                      <a:pt x="35" y="52"/>
                    </a:cubicBezTo>
                    <a:cubicBezTo>
                      <a:pt x="34" y="59"/>
                      <a:pt x="34" y="59"/>
                      <a:pt x="41" y="58"/>
                    </a:cubicBezTo>
                    <a:cubicBezTo>
                      <a:pt x="43" y="57"/>
                      <a:pt x="46" y="56"/>
                      <a:pt x="48" y="57"/>
                    </a:cubicBezTo>
                    <a:cubicBezTo>
                      <a:pt x="50" y="57"/>
                      <a:pt x="53" y="58"/>
                      <a:pt x="53" y="59"/>
                    </a:cubicBezTo>
                    <a:cubicBezTo>
                      <a:pt x="54" y="61"/>
                      <a:pt x="54" y="64"/>
                      <a:pt x="53" y="66"/>
                    </a:cubicBezTo>
                    <a:cubicBezTo>
                      <a:pt x="52" y="68"/>
                      <a:pt x="50" y="69"/>
                      <a:pt x="48" y="70"/>
                    </a:cubicBezTo>
                    <a:cubicBezTo>
                      <a:pt x="44" y="73"/>
                      <a:pt x="39" y="75"/>
                      <a:pt x="37" y="81"/>
                    </a:cubicBezTo>
                    <a:cubicBezTo>
                      <a:pt x="40" y="81"/>
                      <a:pt x="43" y="81"/>
                      <a:pt x="45" y="81"/>
                    </a:cubicBezTo>
                    <a:cubicBezTo>
                      <a:pt x="51" y="81"/>
                      <a:pt x="56" y="84"/>
                      <a:pt x="57" y="89"/>
                    </a:cubicBezTo>
                    <a:cubicBezTo>
                      <a:pt x="58" y="93"/>
                      <a:pt x="55" y="97"/>
                      <a:pt x="51" y="98"/>
                    </a:cubicBezTo>
                    <a:cubicBezTo>
                      <a:pt x="43" y="99"/>
                      <a:pt x="35" y="100"/>
                      <a:pt x="26" y="101"/>
                    </a:cubicBezTo>
                    <a:cubicBezTo>
                      <a:pt x="22" y="102"/>
                      <a:pt x="19" y="100"/>
                      <a:pt x="17" y="96"/>
                    </a:cubicBezTo>
                    <a:cubicBezTo>
                      <a:pt x="16" y="96"/>
                      <a:pt x="16" y="95"/>
                      <a:pt x="15" y="94"/>
                    </a:cubicBezTo>
                    <a:cubicBezTo>
                      <a:pt x="11" y="84"/>
                      <a:pt x="11" y="84"/>
                      <a:pt x="19" y="77"/>
                    </a:cubicBezTo>
                    <a:cubicBezTo>
                      <a:pt x="22" y="75"/>
                      <a:pt x="24" y="72"/>
                      <a:pt x="27" y="70"/>
                    </a:cubicBezTo>
                    <a:cubicBezTo>
                      <a:pt x="27" y="70"/>
                      <a:pt x="27" y="69"/>
                      <a:pt x="27" y="69"/>
                    </a:cubicBezTo>
                    <a:cubicBezTo>
                      <a:pt x="25" y="69"/>
                      <a:pt x="23" y="70"/>
                      <a:pt x="21" y="71"/>
                    </a:cubicBezTo>
                    <a:cubicBezTo>
                      <a:pt x="17" y="72"/>
                      <a:pt x="13" y="74"/>
                      <a:pt x="9" y="76"/>
                    </a:cubicBezTo>
                    <a:cubicBezTo>
                      <a:pt x="7" y="76"/>
                      <a:pt x="5" y="76"/>
                      <a:pt x="3" y="75"/>
                    </a:cubicBezTo>
                    <a:cubicBezTo>
                      <a:pt x="0" y="72"/>
                      <a:pt x="0" y="71"/>
                      <a:pt x="4" y="69"/>
                    </a:cubicBezTo>
                    <a:cubicBezTo>
                      <a:pt x="12" y="66"/>
                      <a:pt x="19" y="63"/>
                      <a:pt x="26" y="60"/>
                    </a:cubicBezTo>
                    <a:cubicBezTo>
                      <a:pt x="27" y="60"/>
                      <a:pt x="28" y="58"/>
                      <a:pt x="28" y="57"/>
                    </a:cubicBezTo>
                    <a:cubicBezTo>
                      <a:pt x="29" y="55"/>
                      <a:pt x="29" y="52"/>
                      <a:pt x="29" y="49"/>
                    </a:cubicBezTo>
                    <a:close/>
                    <a:moveTo>
                      <a:pt x="34" y="29"/>
                    </a:moveTo>
                    <a:cubicBezTo>
                      <a:pt x="34" y="29"/>
                      <a:pt x="34" y="29"/>
                      <a:pt x="33" y="28"/>
                    </a:cubicBezTo>
                    <a:cubicBezTo>
                      <a:pt x="31" y="29"/>
                      <a:pt x="28" y="30"/>
                      <a:pt x="26" y="32"/>
                    </a:cubicBezTo>
                    <a:cubicBezTo>
                      <a:pt x="24" y="32"/>
                      <a:pt x="22" y="34"/>
                      <a:pt x="23" y="36"/>
                    </a:cubicBezTo>
                    <a:cubicBezTo>
                      <a:pt x="23" y="38"/>
                      <a:pt x="25" y="40"/>
                      <a:pt x="26" y="42"/>
                    </a:cubicBezTo>
                    <a:cubicBezTo>
                      <a:pt x="27" y="42"/>
                      <a:pt x="30" y="41"/>
                      <a:pt x="31" y="40"/>
                    </a:cubicBezTo>
                    <a:cubicBezTo>
                      <a:pt x="32" y="37"/>
                      <a:pt x="33" y="33"/>
                      <a:pt x="34" y="29"/>
                    </a:cubicBezTo>
                    <a:close/>
                  </a:path>
                </a:pathLst>
              </a:custGeom>
              <a:grpFill/>
              <a:ln>
                <a:noFill/>
              </a:ln>
            </p:spPr>
            <p:txBody>
              <a:bodyPr vert="horz" wrap="square" lIns="91440" tIns="45720" rIns="91440" bIns="45720" numCol="1" anchor="t" anchorCtr="0" compatLnSpc="1"/>
              <a:lstStyle/>
              <a:p>
                <a:endParaRPr lang="zh-CN" altLang="en-US"/>
              </a:p>
            </p:txBody>
          </p:sp>
          <p:sp>
            <p:nvSpPr>
              <p:cNvPr id="31" name="Freeform 12"/>
              <p:cNvSpPr/>
              <p:nvPr/>
            </p:nvSpPr>
            <p:spPr bwMode="auto">
              <a:xfrm>
                <a:off x="8878184" y="2293480"/>
                <a:ext cx="236904" cy="593388"/>
              </a:xfrm>
              <a:custGeom>
                <a:avLst/>
                <a:gdLst>
                  <a:gd name="T0" fmla="*/ 30 w 39"/>
                  <a:gd name="T1" fmla="*/ 44 h 98"/>
                  <a:gd name="T2" fmla="*/ 36 w 39"/>
                  <a:gd name="T3" fmla="*/ 34 h 98"/>
                  <a:gd name="T4" fmla="*/ 37 w 39"/>
                  <a:gd name="T5" fmla="*/ 51 h 98"/>
                  <a:gd name="T6" fmla="*/ 25 w 39"/>
                  <a:gd name="T7" fmla="*/ 82 h 98"/>
                  <a:gd name="T8" fmla="*/ 21 w 39"/>
                  <a:gd name="T9" fmla="*/ 98 h 98"/>
                  <a:gd name="T10" fmla="*/ 13 w 39"/>
                  <a:gd name="T11" fmla="*/ 96 h 98"/>
                  <a:gd name="T12" fmla="*/ 5 w 39"/>
                  <a:gd name="T13" fmla="*/ 83 h 98"/>
                  <a:gd name="T14" fmla="*/ 11 w 39"/>
                  <a:gd name="T15" fmla="*/ 62 h 98"/>
                  <a:gd name="T16" fmla="*/ 9 w 39"/>
                  <a:gd name="T17" fmla="*/ 43 h 98"/>
                  <a:gd name="T18" fmla="*/ 12 w 39"/>
                  <a:gd name="T19" fmla="*/ 38 h 98"/>
                  <a:gd name="T20" fmla="*/ 18 w 39"/>
                  <a:gd name="T21" fmla="*/ 33 h 98"/>
                  <a:gd name="T22" fmla="*/ 23 w 39"/>
                  <a:gd name="T23" fmla="*/ 12 h 98"/>
                  <a:gd name="T24" fmla="*/ 11 w 39"/>
                  <a:gd name="T25" fmla="*/ 16 h 98"/>
                  <a:gd name="T26" fmla="*/ 2 w 39"/>
                  <a:gd name="T27" fmla="*/ 16 h 98"/>
                  <a:gd name="T28" fmla="*/ 0 w 39"/>
                  <a:gd name="T29" fmla="*/ 12 h 98"/>
                  <a:gd name="T30" fmla="*/ 3 w 39"/>
                  <a:gd name="T31" fmla="*/ 10 h 98"/>
                  <a:gd name="T32" fmla="*/ 16 w 39"/>
                  <a:gd name="T33" fmla="*/ 7 h 98"/>
                  <a:gd name="T34" fmla="*/ 26 w 39"/>
                  <a:gd name="T35" fmla="*/ 2 h 98"/>
                  <a:gd name="T36" fmla="*/ 32 w 39"/>
                  <a:gd name="T37" fmla="*/ 1 h 98"/>
                  <a:gd name="T38" fmla="*/ 35 w 39"/>
                  <a:gd name="T39" fmla="*/ 9 h 98"/>
                  <a:gd name="T40" fmla="*/ 34 w 39"/>
                  <a:gd name="T41" fmla="*/ 11 h 98"/>
                  <a:gd name="T42" fmla="*/ 27 w 39"/>
                  <a:gd name="T43" fmla="*/ 38 h 98"/>
                  <a:gd name="T44" fmla="*/ 28 w 39"/>
                  <a:gd name="T45" fmla="*/ 44 h 98"/>
                  <a:gd name="T46" fmla="*/ 30 w 39"/>
                  <a:gd name="T47" fmla="*/ 4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 h="98">
                    <a:moveTo>
                      <a:pt x="30" y="44"/>
                    </a:moveTo>
                    <a:cubicBezTo>
                      <a:pt x="32" y="41"/>
                      <a:pt x="34" y="38"/>
                      <a:pt x="36" y="34"/>
                    </a:cubicBezTo>
                    <a:cubicBezTo>
                      <a:pt x="37" y="40"/>
                      <a:pt x="39" y="45"/>
                      <a:pt x="37" y="51"/>
                    </a:cubicBezTo>
                    <a:cubicBezTo>
                      <a:pt x="33" y="61"/>
                      <a:pt x="29" y="72"/>
                      <a:pt x="25" y="82"/>
                    </a:cubicBezTo>
                    <a:cubicBezTo>
                      <a:pt x="23" y="87"/>
                      <a:pt x="23" y="92"/>
                      <a:pt x="21" y="98"/>
                    </a:cubicBezTo>
                    <a:cubicBezTo>
                      <a:pt x="18" y="97"/>
                      <a:pt x="15" y="97"/>
                      <a:pt x="13" y="96"/>
                    </a:cubicBezTo>
                    <a:cubicBezTo>
                      <a:pt x="7" y="94"/>
                      <a:pt x="3" y="89"/>
                      <a:pt x="5" y="83"/>
                    </a:cubicBezTo>
                    <a:cubicBezTo>
                      <a:pt x="7" y="76"/>
                      <a:pt x="9" y="69"/>
                      <a:pt x="11" y="62"/>
                    </a:cubicBezTo>
                    <a:cubicBezTo>
                      <a:pt x="13" y="56"/>
                      <a:pt x="14" y="49"/>
                      <a:pt x="9" y="43"/>
                    </a:cubicBezTo>
                    <a:cubicBezTo>
                      <a:pt x="7" y="39"/>
                      <a:pt x="9" y="38"/>
                      <a:pt x="12" y="38"/>
                    </a:cubicBezTo>
                    <a:cubicBezTo>
                      <a:pt x="17" y="39"/>
                      <a:pt x="17" y="37"/>
                      <a:pt x="18" y="33"/>
                    </a:cubicBezTo>
                    <a:cubicBezTo>
                      <a:pt x="19" y="26"/>
                      <a:pt x="21" y="20"/>
                      <a:pt x="23" y="12"/>
                    </a:cubicBezTo>
                    <a:cubicBezTo>
                      <a:pt x="19" y="13"/>
                      <a:pt x="15" y="15"/>
                      <a:pt x="11" y="16"/>
                    </a:cubicBezTo>
                    <a:cubicBezTo>
                      <a:pt x="8" y="17"/>
                      <a:pt x="5" y="16"/>
                      <a:pt x="2" y="16"/>
                    </a:cubicBezTo>
                    <a:cubicBezTo>
                      <a:pt x="1" y="15"/>
                      <a:pt x="0" y="13"/>
                      <a:pt x="0" y="12"/>
                    </a:cubicBezTo>
                    <a:cubicBezTo>
                      <a:pt x="1" y="11"/>
                      <a:pt x="2" y="10"/>
                      <a:pt x="3" y="10"/>
                    </a:cubicBezTo>
                    <a:cubicBezTo>
                      <a:pt x="7" y="8"/>
                      <a:pt x="12" y="8"/>
                      <a:pt x="16" y="7"/>
                    </a:cubicBezTo>
                    <a:cubicBezTo>
                      <a:pt x="19" y="5"/>
                      <a:pt x="22" y="3"/>
                      <a:pt x="26" y="2"/>
                    </a:cubicBezTo>
                    <a:cubicBezTo>
                      <a:pt x="28" y="1"/>
                      <a:pt x="32" y="0"/>
                      <a:pt x="32" y="1"/>
                    </a:cubicBezTo>
                    <a:cubicBezTo>
                      <a:pt x="34" y="3"/>
                      <a:pt x="35" y="6"/>
                      <a:pt x="35" y="9"/>
                    </a:cubicBezTo>
                    <a:cubicBezTo>
                      <a:pt x="36" y="9"/>
                      <a:pt x="35" y="10"/>
                      <a:pt x="34" y="11"/>
                    </a:cubicBezTo>
                    <a:cubicBezTo>
                      <a:pt x="27" y="19"/>
                      <a:pt x="28" y="29"/>
                      <a:pt x="27" y="38"/>
                    </a:cubicBezTo>
                    <a:cubicBezTo>
                      <a:pt x="27" y="40"/>
                      <a:pt x="28" y="42"/>
                      <a:pt x="28" y="44"/>
                    </a:cubicBezTo>
                    <a:cubicBezTo>
                      <a:pt x="29" y="44"/>
                      <a:pt x="29" y="44"/>
                      <a:pt x="30" y="44"/>
                    </a:cubicBezTo>
                    <a:close/>
                  </a:path>
                </a:pathLst>
              </a:custGeom>
              <a:grpFill/>
              <a:ln>
                <a:noFill/>
              </a:ln>
            </p:spPr>
            <p:txBody>
              <a:bodyPr vert="horz" wrap="square" lIns="91440" tIns="45720" rIns="91440" bIns="45720" numCol="1" anchor="t" anchorCtr="0" compatLnSpc="1"/>
              <a:lstStyle/>
              <a:p>
                <a:endParaRPr lang="zh-CN" altLang="en-US"/>
              </a:p>
            </p:txBody>
          </p:sp>
        </p:grpSp>
      </p:grpSp>
    </p:spTree>
    <p:extLst>
      <p:ext uri="{BB962C8B-B14F-4D97-AF65-F5344CB8AC3E}">
        <p14:creationId xmlns:p14="http://schemas.microsoft.com/office/powerpoint/2010/main" val="1314357673"/>
      </p:ext>
    </p:extLst>
  </p:cSld>
  <p:clrMapOvr>
    <a:masterClrMapping/>
  </p:clrMapOvr>
  <p:transition spd="med">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封面样式2-首页2">
    <p:spTree>
      <p:nvGrpSpPr>
        <p:cNvPr id="1" name=""/>
        <p:cNvGrpSpPr/>
        <p:nvPr/>
      </p:nvGrpSpPr>
      <p:grpSpPr>
        <a:xfrm>
          <a:off x="0" y="0"/>
          <a:ext cx="0" cy="0"/>
          <a:chOff x="0" y="0"/>
          <a:chExt cx="0" cy="0"/>
        </a:xfrm>
      </p:grpSpPr>
      <p:sp>
        <p:nvSpPr>
          <p:cNvPr id="35" name="PA-矩形 7"/>
          <p:cNvSpPr/>
          <p:nvPr userDrawn="1">
            <p:custDataLst>
              <p:tags r:id="rId1"/>
            </p:custDataLst>
          </p:nvPr>
        </p:nvSpPr>
        <p:spPr>
          <a:xfrm>
            <a:off x="11373037" y="1"/>
            <a:ext cx="818963"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3" name="PA-矩形 7"/>
          <p:cNvSpPr/>
          <p:nvPr userDrawn="1">
            <p:custDataLst>
              <p:tags r:id="rId2"/>
            </p:custDataLst>
          </p:nvPr>
        </p:nvSpPr>
        <p:spPr>
          <a:xfrm>
            <a:off x="0" y="0"/>
            <a:ext cx="11379387"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cxnSp>
        <p:nvCxnSpPr>
          <p:cNvPr id="11" name="直接连接符 10"/>
          <p:cNvCxnSpPr/>
          <p:nvPr userDrawn="1"/>
        </p:nvCxnSpPr>
        <p:spPr>
          <a:xfrm>
            <a:off x="11373037" y="0"/>
            <a:ext cx="0" cy="685800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37" name="图片 36"/>
          <p:cNvPicPr>
            <a:picLocks noChangeAspect="1"/>
          </p:cNvPicPr>
          <p:nvPr userDrawn="1"/>
        </p:nvPicPr>
        <p:blipFill>
          <a:blip r:embed="rId4"/>
          <a:stretch>
            <a:fillRect/>
          </a:stretch>
        </p:blipFill>
        <p:spPr>
          <a:xfrm>
            <a:off x="-2610651" y="161103"/>
            <a:ext cx="6791691" cy="6535792"/>
          </a:xfrm>
          <a:prstGeom prst="rect">
            <a:avLst/>
          </a:prstGeom>
        </p:spPr>
      </p:pic>
      <p:sp>
        <p:nvSpPr>
          <p:cNvPr id="3" name="矩形 2"/>
          <p:cNvSpPr/>
          <p:nvPr userDrawn="1"/>
        </p:nvSpPr>
        <p:spPr>
          <a:xfrm>
            <a:off x="0" y="1504950"/>
            <a:ext cx="12192000" cy="3848100"/>
          </a:xfrm>
          <a:prstGeom prst="rect">
            <a:avLst/>
          </a:prstGeom>
          <a:solidFill>
            <a:schemeClr val="bg1"/>
          </a:solidFill>
          <a:ln>
            <a:noFill/>
          </a:ln>
          <a:effectLst>
            <a:outerShdw blurRad="101600" sx="101000" sy="101000" algn="ctr"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zh-CN" altLang="en-US" dirty="0">
              <a:cs typeface="+mn-ea"/>
              <a:sym typeface="+mn-lt"/>
            </a:endParaRPr>
          </a:p>
        </p:txBody>
      </p:sp>
      <p:sp>
        <p:nvSpPr>
          <p:cNvPr id="31" name="任意多边形: 形状 30"/>
          <p:cNvSpPr/>
          <p:nvPr userDrawn="1"/>
        </p:nvSpPr>
        <p:spPr>
          <a:xfrm flipV="1">
            <a:off x="5143364" y="3786901"/>
            <a:ext cx="6236023" cy="193259"/>
          </a:xfrm>
          <a:custGeom>
            <a:avLst/>
            <a:gdLst>
              <a:gd name="connsiteX0" fmla="*/ 0 w 6415214"/>
              <a:gd name="connsiteY0" fmla="*/ 171407 h 171407"/>
              <a:gd name="connsiteX1" fmla="*/ 6415214 w 6415214"/>
              <a:gd name="connsiteY1" fmla="*/ 171407 h 171407"/>
              <a:gd name="connsiteX2" fmla="*/ 6415214 w 6415214"/>
              <a:gd name="connsiteY2" fmla="*/ 100390 h 171407"/>
              <a:gd name="connsiteX3" fmla="*/ 511261 w 6415214"/>
              <a:gd name="connsiteY3" fmla="*/ 100390 h 171407"/>
              <a:gd name="connsiteX4" fmla="*/ 229919 w 6415214"/>
              <a:gd name="connsiteY4" fmla="*/ 0 h 171407"/>
              <a:gd name="connsiteX5" fmla="*/ 229919 w 6415214"/>
              <a:gd name="connsiteY5" fmla="*/ 100390 h 171407"/>
              <a:gd name="connsiteX6" fmla="*/ 0 w 6415214"/>
              <a:gd name="connsiteY6" fmla="*/ 100390 h 171407"/>
              <a:gd name="connsiteX0-1" fmla="*/ 0 w 6415214"/>
              <a:gd name="connsiteY0-2" fmla="*/ 171407 h 262847"/>
              <a:gd name="connsiteX1-3" fmla="*/ 6415214 w 6415214"/>
              <a:gd name="connsiteY1-4" fmla="*/ 171407 h 262847"/>
              <a:gd name="connsiteX2-5" fmla="*/ 6415214 w 6415214"/>
              <a:gd name="connsiteY2-6" fmla="*/ 100390 h 262847"/>
              <a:gd name="connsiteX3-7" fmla="*/ 511261 w 6415214"/>
              <a:gd name="connsiteY3-8" fmla="*/ 100390 h 262847"/>
              <a:gd name="connsiteX4-9" fmla="*/ 229919 w 6415214"/>
              <a:gd name="connsiteY4-10" fmla="*/ 0 h 262847"/>
              <a:gd name="connsiteX5-11" fmla="*/ 229919 w 6415214"/>
              <a:gd name="connsiteY5-12" fmla="*/ 100390 h 262847"/>
              <a:gd name="connsiteX6-13" fmla="*/ 0 w 6415214"/>
              <a:gd name="connsiteY6-14" fmla="*/ 100390 h 262847"/>
              <a:gd name="connsiteX7" fmla="*/ 91440 w 6415214"/>
              <a:gd name="connsiteY7" fmla="*/ 262847 h 262847"/>
              <a:gd name="connsiteX0-15" fmla="*/ 0 w 6415214"/>
              <a:gd name="connsiteY0-16" fmla="*/ 171407 h 171407"/>
              <a:gd name="connsiteX1-17" fmla="*/ 6415214 w 6415214"/>
              <a:gd name="connsiteY1-18" fmla="*/ 171407 h 171407"/>
              <a:gd name="connsiteX2-19" fmla="*/ 6415214 w 6415214"/>
              <a:gd name="connsiteY2-20" fmla="*/ 100390 h 171407"/>
              <a:gd name="connsiteX3-21" fmla="*/ 511261 w 6415214"/>
              <a:gd name="connsiteY3-22" fmla="*/ 100390 h 171407"/>
              <a:gd name="connsiteX4-23" fmla="*/ 229919 w 6415214"/>
              <a:gd name="connsiteY4-24" fmla="*/ 0 h 171407"/>
              <a:gd name="connsiteX5-25" fmla="*/ 229919 w 6415214"/>
              <a:gd name="connsiteY5-26" fmla="*/ 100390 h 171407"/>
              <a:gd name="connsiteX6-27" fmla="*/ 0 w 6415214"/>
              <a:gd name="connsiteY6-28" fmla="*/ 100390 h 171407"/>
              <a:gd name="connsiteX0-29" fmla="*/ 0 w 6415214"/>
              <a:gd name="connsiteY0-30" fmla="*/ 171407 h 171407"/>
              <a:gd name="connsiteX1-31" fmla="*/ 6415214 w 6415214"/>
              <a:gd name="connsiteY1-32" fmla="*/ 100390 h 171407"/>
              <a:gd name="connsiteX2-33" fmla="*/ 511261 w 6415214"/>
              <a:gd name="connsiteY2-34" fmla="*/ 100390 h 171407"/>
              <a:gd name="connsiteX3-35" fmla="*/ 229919 w 6415214"/>
              <a:gd name="connsiteY3-36" fmla="*/ 0 h 171407"/>
              <a:gd name="connsiteX4-37" fmla="*/ 229919 w 6415214"/>
              <a:gd name="connsiteY4-38" fmla="*/ 100390 h 171407"/>
              <a:gd name="connsiteX5-39" fmla="*/ 0 w 6415214"/>
              <a:gd name="connsiteY5-40" fmla="*/ 100390 h 171407"/>
              <a:gd name="connsiteX0-41" fmla="*/ 6415214 w 6415214"/>
              <a:gd name="connsiteY0-42" fmla="*/ 100390 h 100390"/>
              <a:gd name="connsiteX1-43" fmla="*/ 511261 w 6415214"/>
              <a:gd name="connsiteY1-44" fmla="*/ 100390 h 100390"/>
              <a:gd name="connsiteX2-45" fmla="*/ 229919 w 6415214"/>
              <a:gd name="connsiteY2-46" fmla="*/ 0 h 100390"/>
              <a:gd name="connsiteX3-47" fmla="*/ 229919 w 6415214"/>
              <a:gd name="connsiteY3-48" fmla="*/ 100390 h 100390"/>
              <a:gd name="connsiteX4-49" fmla="*/ 0 w 6415214"/>
              <a:gd name="connsiteY4-50" fmla="*/ 100390 h 100390"/>
              <a:gd name="connsiteX0-51" fmla="*/ 6415214 w 6415214"/>
              <a:gd name="connsiteY0-52" fmla="*/ 195640 h 195640"/>
              <a:gd name="connsiteX1-53" fmla="*/ 511261 w 6415214"/>
              <a:gd name="connsiteY1-54" fmla="*/ 195640 h 195640"/>
              <a:gd name="connsiteX2-55" fmla="*/ 227538 w 6415214"/>
              <a:gd name="connsiteY2-56" fmla="*/ 0 h 195640"/>
              <a:gd name="connsiteX3-57" fmla="*/ 229919 w 6415214"/>
              <a:gd name="connsiteY3-58" fmla="*/ 195640 h 195640"/>
              <a:gd name="connsiteX4-59" fmla="*/ 0 w 6415214"/>
              <a:gd name="connsiteY4-60" fmla="*/ 195640 h 195640"/>
              <a:gd name="connsiteX0-61" fmla="*/ 6415214 w 6415214"/>
              <a:gd name="connsiteY0-62" fmla="*/ 193259 h 193259"/>
              <a:gd name="connsiteX1-63" fmla="*/ 511261 w 6415214"/>
              <a:gd name="connsiteY1-64" fmla="*/ 193259 h 193259"/>
              <a:gd name="connsiteX2-65" fmla="*/ 232301 w 6415214"/>
              <a:gd name="connsiteY2-66" fmla="*/ 0 h 193259"/>
              <a:gd name="connsiteX3-67" fmla="*/ 229919 w 6415214"/>
              <a:gd name="connsiteY3-68" fmla="*/ 193259 h 193259"/>
              <a:gd name="connsiteX4-69" fmla="*/ 0 w 6415214"/>
              <a:gd name="connsiteY4-70" fmla="*/ 193259 h 19325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15214" h="193259">
                <a:moveTo>
                  <a:pt x="6415214" y="193259"/>
                </a:moveTo>
                <a:lnTo>
                  <a:pt x="511261" y="193259"/>
                </a:lnTo>
                <a:lnTo>
                  <a:pt x="232301" y="0"/>
                </a:lnTo>
                <a:cubicBezTo>
                  <a:pt x="233095" y="65213"/>
                  <a:pt x="229125" y="128046"/>
                  <a:pt x="229919" y="193259"/>
                </a:cubicBezTo>
                <a:lnTo>
                  <a:pt x="0" y="193259"/>
                </a:lnTo>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sp>
        <p:nvSpPr>
          <p:cNvPr id="48" name="标题 47"/>
          <p:cNvSpPr>
            <a:spLocks noGrp="1"/>
          </p:cNvSpPr>
          <p:nvPr>
            <p:ph type="title" hasCustomPrompt="1"/>
          </p:nvPr>
        </p:nvSpPr>
        <p:spPr>
          <a:xfrm>
            <a:off x="5113420" y="2558484"/>
            <a:ext cx="6236023" cy="1200329"/>
          </a:xfrm>
          <a:prstGeom prst="rect">
            <a:avLst/>
          </a:prstGeom>
          <a:noFill/>
        </p:spPr>
        <p:txBody>
          <a:bodyPr wrap="square" lIns="0" rtlCol="0">
            <a:spAutoFit/>
          </a:bodyPr>
          <a:lstStyle>
            <a:lvl1pPr>
              <a:lnSpc>
                <a:spcPct val="100000"/>
              </a:lnSpc>
              <a:defRPr lang="zh-CN" altLang="en-US" sz="3600" b="1" spc="100" dirty="0">
                <a:latin typeface="+mn-ea"/>
                <a:ea typeface="+mn-ea"/>
                <a:cs typeface="+mn-ea"/>
              </a:defRPr>
            </a:lvl1pPr>
          </a:lstStyle>
          <a:p>
            <a:pPr marL="0" lvl="0"/>
            <a:r>
              <a:rPr lang="zh-CN" altLang="en-US" dirty="0"/>
              <a:t>请在此输入标题</a:t>
            </a:r>
            <a:br>
              <a:rPr lang="zh-CN" altLang="en-US" dirty="0"/>
            </a:br>
            <a:r>
              <a:rPr lang="zh-CN" altLang="en-US" dirty="0"/>
              <a:t>尽量回车保证标题为两行</a:t>
            </a:r>
          </a:p>
        </p:txBody>
      </p:sp>
      <p:sp>
        <p:nvSpPr>
          <p:cNvPr id="60" name="文本占位符 87"/>
          <p:cNvSpPr>
            <a:spLocks noGrp="1"/>
          </p:cNvSpPr>
          <p:nvPr>
            <p:ph type="body" sz="quarter" idx="13" hasCustomPrompt="1"/>
          </p:nvPr>
        </p:nvSpPr>
        <p:spPr>
          <a:xfrm>
            <a:off x="5137014" y="2329801"/>
            <a:ext cx="5154585" cy="258532"/>
          </a:xfrm>
          <a:prstGeom prst="rect">
            <a:avLst/>
          </a:prstGeom>
          <a:noFill/>
        </p:spPr>
        <p:txBody>
          <a:bodyPr wrap="square" lIns="0" rtlCol="0">
            <a:spAutoFit/>
          </a:bodyPr>
          <a:lstStyle>
            <a:lvl1pPr marL="0" indent="0">
              <a:buNone/>
              <a:defRPr lang="zh-CN" altLang="en-US" sz="1200" spc="100" dirty="0">
                <a:solidFill>
                  <a:schemeClr val="tx1">
                    <a:lumMod val="65000"/>
                    <a:lumOff val="35000"/>
                  </a:schemeClr>
                </a:solidFill>
                <a:latin typeface="微软雅黑 Light" panose="020B0502040204020203" pitchFamily="34" charset="-122"/>
                <a:ea typeface="微软雅黑 Light" panose="020B0502040204020203" pitchFamily="34" charset="-122"/>
                <a:cs typeface="+mn-ea"/>
                <a:sym typeface="Wingdings 3" panose="05040102010807070707" pitchFamily="18" charset="2"/>
              </a:defRPr>
            </a:lvl1pPr>
          </a:lstStyle>
          <a:p>
            <a:pPr marL="228600" lvl="0" indent="-228600"/>
            <a:r>
              <a:rPr lang="zh-CN" altLang="en-US" dirty="0"/>
              <a:t>请在此输入你的副标题</a:t>
            </a:r>
          </a:p>
        </p:txBody>
      </p:sp>
      <p:sp>
        <p:nvSpPr>
          <p:cNvPr id="38" name="文本占位符 53"/>
          <p:cNvSpPr>
            <a:spLocks noGrp="1"/>
          </p:cNvSpPr>
          <p:nvPr>
            <p:ph type="body" sz="quarter" idx="16" hasCustomPrompt="1"/>
          </p:nvPr>
        </p:nvSpPr>
        <p:spPr>
          <a:xfrm>
            <a:off x="5143364" y="4198880"/>
            <a:ext cx="4065361" cy="344710"/>
          </a:xfrm>
          <a:prstGeom prst="rect">
            <a:avLst/>
          </a:prstGeom>
          <a:noFill/>
        </p:spPr>
        <p:txBody>
          <a:bodyPr wrap="square" lIns="0" rtlCol="0" anchor="ctr" anchorCtr="0">
            <a:spAutoFit/>
          </a:bodyPr>
          <a:lstStyle>
            <a:lvl1pPr marL="0" indent="0">
              <a:lnSpc>
                <a:spcPct val="130000"/>
              </a:lnSpc>
              <a:buNone/>
              <a:defRPr lang="zh-CN" altLang="en-US" sz="1400" spc="100" smtClean="0">
                <a:solidFill>
                  <a:schemeClr val="tx1">
                    <a:lumMod val="85000"/>
                    <a:lumOff val="15000"/>
                  </a:schemeClr>
                </a:solidFill>
                <a:cs typeface="+mn-ea"/>
              </a:defRPr>
            </a:lvl1pPr>
            <a:lvl2pPr>
              <a:defRPr lang="zh-CN" altLang="en-US" sz="1800" smtClean="0"/>
            </a:lvl2pPr>
            <a:lvl3pPr>
              <a:defRPr lang="zh-CN" altLang="en-US" sz="1800" smtClean="0"/>
            </a:lvl3pPr>
            <a:lvl4pPr>
              <a:defRPr lang="zh-CN" altLang="en-US" smtClean="0"/>
            </a:lvl4pPr>
            <a:lvl5pPr>
              <a:defRPr lang="zh-CN" altLang="en-US"/>
            </a:lvl5pPr>
          </a:lstStyle>
          <a:p>
            <a:pPr marL="0" lvl="0">
              <a:lnSpc>
                <a:spcPct val="130000"/>
              </a:lnSpc>
            </a:pPr>
            <a:r>
              <a:rPr lang="zh-CN" altLang="en-US" dirty="0"/>
              <a:t>指导教师： </a:t>
            </a:r>
            <a:r>
              <a:rPr lang="en-US" altLang="zh-CN" dirty="0"/>
              <a:t>XXX	</a:t>
            </a:r>
            <a:r>
              <a:rPr lang="zh-CN" altLang="en-US" dirty="0"/>
              <a:t>答辩学生： 芃苇</a:t>
            </a:r>
          </a:p>
        </p:txBody>
      </p:sp>
      <p:pic>
        <p:nvPicPr>
          <p:cNvPr id="8" name="图片 7"/>
          <p:cNvPicPr>
            <a:picLocks noChangeAspect="1"/>
          </p:cNvPicPr>
          <p:nvPr userDrawn="1"/>
        </p:nvPicPr>
        <p:blipFill>
          <a:blip r:embed="rId5" cstate="print"/>
          <a:stretch>
            <a:fillRect/>
          </a:stretch>
        </p:blipFill>
        <p:spPr>
          <a:xfrm>
            <a:off x="1111261" y="2359437"/>
            <a:ext cx="2855386" cy="2169616"/>
          </a:xfrm>
          <a:prstGeom prst="rect">
            <a:avLst/>
          </a:prstGeom>
        </p:spPr>
      </p:pic>
    </p:spTree>
    <p:extLst>
      <p:ext uri="{BB962C8B-B14F-4D97-AF65-F5344CB8AC3E}">
        <p14:creationId xmlns:p14="http://schemas.microsoft.com/office/powerpoint/2010/main" val="3860700653"/>
      </p:ext>
    </p:extLst>
  </p:cSld>
  <p:clrMapOvr>
    <a:masterClrMapping/>
  </p:clrMapOvr>
  <p:transition spd="med">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封面样式2-首页3">
    <p:spTree>
      <p:nvGrpSpPr>
        <p:cNvPr id="1" name=""/>
        <p:cNvGrpSpPr/>
        <p:nvPr/>
      </p:nvGrpSpPr>
      <p:grpSpPr>
        <a:xfrm>
          <a:off x="0" y="0"/>
          <a:ext cx="0" cy="0"/>
          <a:chOff x="0" y="0"/>
          <a:chExt cx="0" cy="0"/>
        </a:xfrm>
      </p:grpSpPr>
      <p:sp>
        <p:nvSpPr>
          <p:cNvPr id="33" name="PA-矩形 7"/>
          <p:cNvSpPr/>
          <p:nvPr userDrawn="1">
            <p:custDataLst>
              <p:tags r:id="rId1"/>
            </p:custDataLst>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9" name="任意多边形: 形状 118"/>
          <p:cNvSpPr/>
          <p:nvPr userDrawn="1"/>
        </p:nvSpPr>
        <p:spPr>
          <a:xfrm rot="1916941">
            <a:off x="-628945" y="-604401"/>
            <a:ext cx="12918999" cy="10347422"/>
          </a:xfrm>
          <a:custGeom>
            <a:avLst/>
            <a:gdLst>
              <a:gd name="connsiteX0" fmla="*/ 3910821 w 12918999"/>
              <a:gd name="connsiteY0" fmla="*/ 3392979 h 10347422"/>
              <a:gd name="connsiteX1" fmla="*/ 10262073 w 12918999"/>
              <a:gd name="connsiteY1" fmla="*/ 135295 h 10347422"/>
              <a:gd name="connsiteX2" fmla="*/ 10593809 w 12918999"/>
              <a:gd name="connsiteY2" fmla="*/ 0 h 10347422"/>
              <a:gd name="connsiteX3" fmla="*/ 12918999 w 12918999"/>
              <a:gd name="connsiteY3" fmla="*/ 3728462 h 10347422"/>
              <a:gd name="connsiteX4" fmla="*/ 11966464 w 12918999"/>
              <a:gd name="connsiteY4" fmla="*/ 4224159 h 10347422"/>
              <a:gd name="connsiteX5" fmla="*/ 3050273 w 12918999"/>
              <a:gd name="connsiteY5" fmla="*/ 10050202 h 10347422"/>
              <a:gd name="connsiteX6" fmla="*/ 2678241 w 12918999"/>
              <a:gd name="connsiteY6" fmla="*/ 10347422 h 10347422"/>
              <a:gd name="connsiteX7" fmla="*/ 0 w 12918999"/>
              <a:gd name="connsiteY7" fmla="*/ 6052840 h 10347422"/>
              <a:gd name="connsiteX8" fmla="*/ 4301 w 12918999"/>
              <a:gd name="connsiteY8" fmla="*/ 6049545 h 10347422"/>
              <a:gd name="connsiteX9" fmla="*/ 3049697 w 12918999"/>
              <a:gd name="connsiteY9" fmla="*/ 3931365 h 10347422"/>
              <a:gd name="connsiteX10" fmla="*/ 3910821 w 12918999"/>
              <a:gd name="connsiteY10" fmla="*/ 3392979 h 10347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918999" h="10347422">
                <a:moveTo>
                  <a:pt x="3910821" y="3392979"/>
                </a:moveTo>
                <a:cubicBezTo>
                  <a:pt x="5934272" y="2157348"/>
                  <a:pt x="8056184" y="1066634"/>
                  <a:pt x="10262073" y="135295"/>
                </a:cubicBezTo>
                <a:lnTo>
                  <a:pt x="10593809" y="0"/>
                </a:lnTo>
                <a:lnTo>
                  <a:pt x="12918999" y="3728462"/>
                </a:lnTo>
                <a:lnTo>
                  <a:pt x="11966464" y="4224159"/>
                </a:lnTo>
                <a:cubicBezTo>
                  <a:pt x="8816355" y="5904658"/>
                  <a:pt x="5833798" y="7857148"/>
                  <a:pt x="3050273" y="10050202"/>
                </a:cubicBezTo>
                <a:lnTo>
                  <a:pt x="2678241" y="10347422"/>
                </a:lnTo>
                <a:lnTo>
                  <a:pt x="0" y="6052840"/>
                </a:lnTo>
                <a:lnTo>
                  <a:pt x="4301" y="6049545"/>
                </a:lnTo>
                <a:cubicBezTo>
                  <a:pt x="990558" y="5305797"/>
                  <a:pt x="2006380" y="4599047"/>
                  <a:pt x="3049697" y="3931365"/>
                </a:cubicBezTo>
                <a:cubicBezTo>
                  <a:pt x="3334701" y="3748973"/>
                  <a:pt x="3621756" y="3569497"/>
                  <a:pt x="3910821" y="3392979"/>
                </a:cubicBezTo>
                <a:close/>
              </a:path>
            </a:pathLst>
          </a:custGeom>
          <a:gradFill>
            <a:gsLst>
              <a:gs pos="0">
                <a:schemeClr val="bg1">
                  <a:alpha val="0"/>
                </a:schemeClr>
              </a:gs>
              <a:gs pos="100000">
                <a:schemeClr val="accent2">
                  <a:alpha val="1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p>
        </p:txBody>
      </p:sp>
      <p:sp>
        <p:nvSpPr>
          <p:cNvPr id="106" name="任意多边形: 形状 105"/>
          <p:cNvSpPr/>
          <p:nvPr userDrawn="1"/>
        </p:nvSpPr>
        <p:spPr>
          <a:xfrm rot="2885786">
            <a:off x="1087929" y="-2969595"/>
            <a:ext cx="10843749" cy="12155155"/>
          </a:xfrm>
          <a:custGeom>
            <a:avLst/>
            <a:gdLst>
              <a:gd name="connsiteX0" fmla="*/ 6051751 w 10843749"/>
              <a:gd name="connsiteY0" fmla="*/ 1433305 h 12155155"/>
              <a:gd name="connsiteX1" fmla="*/ 6837805 w 10843749"/>
              <a:gd name="connsiteY1" fmla="*/ 587393 h 12155155"/>
              <a:gd name="connsiteX2" fmla="*/ 7410328 w 10843749"/>
              <a:gd name="connsiteY2" fmla="*/ 0 h 12155155"/>
              <a:gd name="connsiteX3" fmla="*/ 10843749 w 10843749"/>
              <a:gd name="connsiteY3" fmla="*/ 3081016 h 12155155"/>
              <a:gd name="connsiteX4" fmla="*/ 2700969 w 10843749"/>
              <a:gd name="connsiteY4" fmla="*/ 12155155 h 12155155"/>
              <a:gd name="connsiteX5" fmla="*/ 0 w 10843749"/>
              <a:gd name="connsiteY5" fmla="*/ 9731411 h 12155155"/>
              <a:gd name="connsiteX6" fmla="*/ 261077 w 10843749"/>
              <a:gd name="connsiteY6" fmla="*/ 9278934 h 12155155"/>
              <a:gd name="connsiteX7" fmla="*/ 6051751 w 10843749"/>
              <a:gd name="connsiteY7" fmla="*/ 1433305 h 12155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843749" h="12155155">
                <a:moveTo>
                  <a:pt x="6051751" y="1433305"/>
                </a:moveTo>
                <a:cubicBezTo>
                  <a:pt x="6310424" y="1148193"/>
                  <a:pt x="6572461" y="866201"/>
                  <a:pt x="6837805" y="587393"/>
                </a:cubicBezTo>
                <a:lnTo>
                  <a:pt x="7410328" y="0"/>
                </a:lnTo>
                <a:lnTo>
                  <a:pt x="10843749" y="3081016"/>
                </a:lnTo>
                <a:lnTo>
                  <a:pt x="2700969" y="12155155"/>
                </a:lnTo>
                <a:lnTo>
                  <a:pt x="0" y="9731411"/>
                </a:lnTo>
                <a:lnTo>
                  <a:pt x="261077" y="9278934"/>
                </a:lnTo>
                <a:cubicBezTo>
                  <a:pt x="1926385" y="6466781"/>
                  <a:pt x="3869211" y="3838947"/>
                  <a:pt x="6051751" y="1433305"/>
                </a:cubicBezTo>
                <a:close/>
              </a:path>
            </a:pathLst>
          </a:custGeom>
          <a:gradFill>
            <a:gsLst>
              <a:gs pos="0">
                <a:schemeClr val="bg1">
                  <a:alpha val="0"/>
                </a:schemeClr>
              </a:gs>
              <a:gs pos="100000">
                <a:schemeClr val="accent2">
                  <a:alpha val="11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18" name="任意多边形: 形状 117"/>
          <p:cNvSpPr/>
          <p:nvPr userDrawn="1"/>
        </p:nvSpPr>
        <p:spPr>
          <a:xfrm rot="1846855">
            <a:off x="-307281" y="-539696"/>
            <a:ext cx="12650822" cy="11532482"/>
          </a:xfrm>
          <a:custGeom>
            <a:avLst/>
            <a:gdLst>
              <a:gd name="connsiteX0" fmla="*/ 7956679 w 12650822"/>
              <a:gd name="connsiteY0" fmla="*/ 1195248 h 11532482"/>
              <a:gd name="connsiteX1" fmla="*/ 9978822 w 12650822"/>
              <a:gd name="connsiteY1" fmla="*/ 62012 h 11532482"/>
              <a:gd name="connsiteX2" fmla="*/ 10098991 w 12650822"/>
              <a:gd name="connsiteY2" fmla="*/ 0 h 11532482"/>
              <a:gd name="connsiteX3" fmla="*/ 12650822 w 12650822"/>
              <a:gd name="connsiteY3" fmla="*/ 4283979 h 11532482"/>
              <a:gd name="connsiteX4" fmla="*/ 12245569 w 12650822"/>
              <a:gd name="connsiteY4" fmla="*/ 4531370 h 11532482"/>
              <a:gd name="connsiteX5" fmla="*/ 3166697 w 12650822"/>
              <a:gd name="connsiteY5" fmla="*/ 11321300 h 11532482"/>
              <a:gd name="connsiteX6" fmla="*/ 2933905 w 12650822"/>
              <a:gd name="connsiteY6" fmla="*/ 11532482 h 11532482"/>
              <a:gd name="connsiteX7" fmla="*/ 1718627 w 12650822"/>
              <a:gd name="connsiteY7" fmla="*/ 9865697 h 11532482"/>
              <a:gd name="connsiteX8" fmla="*/ 0 w 12650822"/>
              <a:gd name="connsiteY8" fmla="*/ 6980488 h 11532482"/>
              <a:gd name="connsiteX9" fmla="*/ 22022 w 12650822"/>
              <a:gd name="connsiteY9" fmla="*/ 6960742 h 11532482"/>
              <a:gd name="connsiteX10" fmla="*/ 4718407 w 12650822"/>
              <a:gd name="connsiteY10" fmla="*/ 3273000 h 11532482"/>
              <a:gd name="connsiteX11" fmla="*/ 7956679 w 12650822"/>
              <a:gd name="connsiteY11" fmla="*/ 1195248 h 11532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650822" h="11532482">
                <a:moveTo>
                  <a:pt x="7956679" y="1195248"/>
                </a:moveTo>
                <a:cubicBezTo>
                  <a:pt x="8621077" y="803084"/>
                  <a:pt x="9295272" y="425195"/>
                  <a:pt x="9978822" y="62012"/>
                </a:cubicBezTo>
                <a:lnTo>
                  <a:pt x="10098991" y="0"/>
                </a:lnTo>
                <a:lnTo>
                  <a:pt x="12650822" y="4283979"/>
                </a:lnTo>
                <a:lnTo>
                  <a:pt x="12245569" y="4531370"/>
                </a:lnTo>
                <a:cubicBezTo>
                  <a:pt x="9012618" y="6531229"/>
                  <a:pt x="5974903" y="8805712"/>
                  <a:pt x="3166697" y="11321300"/>
                </a:cubicBezTo>
                <a:lnTo>
                  <a:pt x="2933905" y="11532482"/>
                </a:lnTo>
                <a:lnTo>
                  <a:pt x="1718627" y="9865697"/>
                </a:lnTo>
                <a:lnTo>
                  <a:pt x="0" y="6980488"/>
                </a:lnTo>
                <a:lnTo>
                  <a:pt x="22022" y="6960742"/>
                </a:lnTo>
                <a:cubicBezTo>
                  <a:pt x="1511041" y="5644986"/>
                  <a:pt x="3079104" y="4413194"/>
                  <a:pt x="4718407" y="3273000"/>
                </a:cubicBezTo>
                <a:cubicBezTo>
                  <a:pt x="5769244" y="2542106"/>
                  <a:pt x="6849352" y="1848853"/>
                  <a:pt x="7956679" y="1195248"/>
                </a:cubicBezTo>
                <a:close/>
              </a:path>
            </a:pathLst>
          </a:custGeom>
          <a:gradFill>
            <a:gsLst>
              <a:gs pos="0">
                <a:schemeClr val="bg1">
                  <a:alpha val="3000"/>
                </a:schemeClr>
              </a:gs>
              <a:gs pos="100000">
                <a:schemeClr val="accent2">
                  <a:alpha val="18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p>
        </p:txBody>
      </p:sp>
      <p:sp>
        <p:nvSpPr>
          <p:cNvPr id="49" name="任意多边形: 形状 83"/>
          <p:cNvSpPr/>
          <p:nvPr userDrawn="1"/>
        </p:nvSpPr>
        <p:spPr>
          <a:xfrm>
            <a:off x="-1" y="2998308"/>
            <a:ext cx="12191999" cy="3656014"/>
          </a:xfrm>
          <a:custGeom>
            <a:avLst/>
            <a:gdLst>
              <a:gd name="connsiteX0" fmla="*/ 6096002 w 12191999"/>
              <a:gd name="connsiteY0" fmla="*/ 0 h 3656014"/>
              <a:gd name="connsiteX1" fmla="*/ 11517301 w 12191999"/>
              <a:gd name="connsiteY1" fmla="*/ 568339 h 3656014"/>
              <a:gd name="connsiteX2" fmla="*/ 12191999 w 12191999"/>
              <a:gd name="connsiteY2" fmla="*/ 741496 h 3656014"/>
              <a:gd name="connsiteX3" fmla="*/ 12191999 w 12191999"/>
              <a:gd name="connsiteY3" fmla="*/ 3656014 h 3656014"/>
              <a:gd name="connsiteX4" fmla="*/ 0 w 12191999"/>
              <a:gd name="connsiteY4" fmla="*/ 3656014 h 3656014"/>
              <a:gd name="connsiteX5" fmla="*/ 0 w 12191999"/>
              <a:gd name="connsiteY5" fmla="*/ 741497 h 3656014"/>
              <a:gd name="connsiteX6" fmla="*/ 674702 w 12191999"/>
              <a:gd name="connsiteY6" fmla="*/ 568339 h 3656014"/>
              <a:gd name="connsiteX7" fmla="*/ 6096002 w 12191999"/>
              <a:gd name="connsiteY7" fmla="*/ 0 h 3656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1999" h="3656014">
                <a:moveTo>
                  <a:pt x="6096002" y="0"/>
                </a:moveTo>
                <a:cubicBezTo>
                  <a:pt x="8104174" y="0"/>
                  <a:pt x="9969760" y="209519"/>
                  <a:pt x="11517301" y="568339"/>
                </a:cubicBezTo>
                <a:lnTo>
                  <a:pt x="12191999" y="741496"/>
                </a:lnTo>
                <a:lnTo>
                  <a:pt x="12191999" y="3656014"/>
                </a:lnTo>
                <a:lnTo>
                  <a:pt x="0" y="3656014"/>
                </a:lnTo>
                <a:lnTo>
                  <a:pt x="0" y="741497"/>
                </a:lnTo>
                <a:lnTo>
                  <a:pt x="674702" y="568339"/>
                </a:lnTo>
                <a:cubicBezTo>
                  <a:pt x="2222243" y="209519"/>
                  <a:pt x="4087830" y="0"/>
                  <a:pt x="6096002" y="0"/>
                </a:cubicBezTo>
                <a:close/>
              </a:path>
            </a:pathLst>
          </a:custGeom>
          <a:solidFill>
            <a:schemeClr val="bg1"/>
          </a:solidFill>
          <a:ln>
            <a:noFill/>
          </a:ln>
          <a:effectLst>
            <a:outerShdw blurRad="3810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lnSpc>
                <a:spcPct val="130000"/>
              </a:lnSpc>
            </a:pPr>
            <a:endParaRPr lang="zh-CN" altLang="en-US">
              <a:cs typeface="+mn-ea"/>
            </a:endParaRPr>
          </a:p>
        </p:txBody>
      </p:sp>
      <p:sp>
        <p:nvSpPr>
          <p:cNvPr id="50" name="任意多边形: 形状 83"/>
          <p:cNvSpPr/>
          <p:nvPr userDrawn="1"/>
        </p:nvSpPr>
        <p:spPr>
          <a:xfrm>
            <a:off x="-2" y="3019587"/>
            <a:ext cx="12191999" cy="3656014"/>
          </a:xfrm>
          <a:custGeom>
            <a:avLst/>
            <a:gdLst>
              <a:gd name="connsiteX0" fmla="*/ 6096002 w 12191999"/>
              <a:gd name="connsiteY0" fmla="*/ 0 h 3656014"/>
              <a:gd name="connsiteX1" fmla="*/ 11517301 w 12191999"/>
              <a:gd name="connsiteY1" fmla="*/ 568339 h 3656014"/>
              <a:gd name="connsiteX2" fmla="*/ 12191999 w 12191999"/>
              <a:gd name="connsiteY2" fmla="*/ 741496 h 3656014"/>
              <a:gd name="connsiteX3" fmla="*/ 12191999 w 12191999"/>
              <a:gd name="connsiteY3" fmla="*/ 3656014 h 3656014"/>
              <a:gd name="connsiteX4" fmla="*/ 0 w 12191999"/>
              <a:gd name="connsiteY4" fmla="*/ 3656014 h 3656014"/>
              <a:gd name="connsiteX5" fmla="*/ 0 w 12191999"/>
              <a:gd name="connsiteY5" fmla="*/ 741497 h 3656014"/>
              <a:gd name="connsiteX6" fmla="*/ 674702 w 12191999"/>
              <a:gd name="connsiteY6" fmla="*/ 568339 h 3656014"/>
              <a:gd name="connsiteX7" fmla="*/ 6096002 w 12191999"/>
              <a:gd name="connsiteY7" fmla="*/ 0 h 3656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1999" h="3656014">
                <a:moveTo>
                  <a:pt x="6096002" y="0"/>
                </a:moveTo>
                <a:cubicBezTo>
                  <a:pt x="8104174" y="0"/>
                  <a:pt x="9969760" y="209519"/>
                  <a:pt x="11517301" y="568339"/>
                </a:cubicBezTo>
                <a:lnTo>
                  <a:pt x="12191999" y="741496"/>
                </a:lnTo>
                <a:lnTo>
                  <a:pt x="12191999" y="3656014"/>
                </a:lnTo>
                <a:lnTo>
                  <a:pt x="0" y="3656014"/>
                </a:lnTo>
                <a:lnTo>
                  <a:pt x="0" y="741497"/>
                </a:lnTo>
                <a:lnTo>
                  <a:pt x="674702" y="568339"/>
                </a:lnTo>
                <a:cubicBezTo>
                  <a:pt x="2222243" y="209519"/>
                  <a:pt x="4087830" y="0"/>
                  <a:pt x="6096002" y="0"/>
                </a:cubicBezTo>
                <a:close/>
              </a:path>
            </a:pathLst>
          </a:cu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lnSpc>
                <a:spcPct val="130000"/>
              </a:lnSpc>
            </a:pPr>
            <a:endParaRPr lang="zh-CN" altLang="en-US">
              <a:cs typeface="+mn-ea"/>
            </a:endParaRPr>
          </a:p>
        </p:txBody>
      </p:sp>
      <p:sp>
        <p:nvSpPr>
          <p:cNvPr id="102" name="任意多边形: 形状 101"/>
          <p:cNvSpPr/>
          <p:nvPr userDrawn="1"/>
        </p:nvSpPr>
        <p:spPr>
          <a:xfrm rot="2676034">
            <a:off x="-1681418" y="5021332"/>
            <a:ext cx="3362838" cy="3410056"/>
          </a:xfrm>
          <a:custGeom>
            <a:avLst/>
            <a:gdLst>
              <a:gd name="connsiteX0" fmla="*/ 0 w 3362838"/>
              <a:gd name="connsiteY0" fmla="*/ 0 h 3410056"/>
              <a:gd name="connsiteX1" fmla="*/ 3362838 w 3362838"/>
              <a:gd name="connsiteY1" fmla="*/ 3410056 h 3410056"/>
              <a:gd name="connsiteX2" fmla="*/ 3362837 w 3362838"/>
              <a:gd name="connsiteY2" fmla="*/ 3410056 h 3410056"/>
              <a:gd name="connsiteX3" fmla="*/ 0 w 3362838"/>
              <a:gd name="connsiteY3" fmla="*/ 1 h 3410056"/>
            </a:gdLst>
            <a:ahLst/>
            <a:cxnLst>
              <a:cxn ang="0">
                <a:pos x="connsiteX0" y="connsiteY0"/>
              </a:cxn>
              <a:cxn ang="0">
                <a:pos x="connsiteX1" y="connsiteY1"/>
              </a:cxn>
              <a:cxn ang="0">
                <a:pos x="connsiteX2" y="connsiteY2"/>
              </a:cxn>
              <a:cxn ang="0">
                <a:pos x="connsiteX3" y="connsiteY3"/>
              </a:cxn>
            </a:cxnLst>
            <a:rect l="l" t="t" r="r" b="b"/>
            <a:pathLst>
              <a:path w="3362838" h="3410056">
                <a:moveTo>
                  <a:pt x="0" y="0"/>
                </a:moveTo>
                <a:lnTo>
                  <a:pt x="3362838" y="3410056"/>
                </a:lnTo>
                <a:lnTo>
                  <a:pt x="3362837" y="3410056"/>
                </a:lnTo>
                <a:lnTo>
                  <a:pt x="0" y="1"/>
                </a:lnTo>
                <a:close/>
              </a:path>
            </a:pathLst>
          </a:custGeom>
          <a:gradFill>
            <a:gsLst>
              <a:gs pos="0">
                <a:schemeClr val="bg1">
                  <a:alpha val="0"/>
                </a:schemeClr>
              </a:gs>
              <a:gs pos="10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84" name="任意多边形: 形状 83"/>
          <p:cNvSpPr/>
          <p:nvPr userDrawn="1"/>
        </p:nvSpPr>
        <p:spPr>
          <a:xfrm>
            <a:off x="0" y="3201986"/>
            <a:ext cx="12191999" cy="3656014"/>
          </a:xfrm>
          <a:custGeom>
            <a:avLst/>
            <a:gdLst>
              <a:gd name="connsiteX0" fmla="*/ 6096002 w 12191999"/>
              <a:gd name="connsiteY0" fmla="*/ 0 h 3656014"/>
              <a:gd name="connsiteX1" fmla="*/ 11517301 w 12191999"/>
              <a:gd name="connsiteY1" fmla="*/ 568339 h 3656014"/>
              <a:gd name="connsiteX2" fmla="*/ 12191999 w 12191999"/>
              <a:gd name="connsiteY2" fmla="*/ 741496 h 3656014"/>
              <a:gd name="connsiteX3" fmla="*/ 12191999 w 12191999"/>
              <a:gd name="connsiteY3" fmla="*/ 3656014 h 3656014"/>
              <a:gd name="connsiteX4" fmla="*/ 0 w 12191999"/>
              <a:gd name="connsiteY4" fmla="*/ 3656014 h 3656014"/>
              <a:gd name="connsiteX5" fmla="*/ 0 w 12191999"/>
              <a:gd name="connsiteY5" fmla="*/ 741497 h 3656014"/>
              <a:gd name="connsiteX6" fmla="*/ 674702 w 12191999"/>
              <a:gd name="connsiteY6" fmla="*/ 568339 h 3656014"/>
              <a:gd name="connsiteX7" fmla="*/ 6096002 w 12191999"/>
              <a:gd name="connsiteY7" fmla="*/ 0 h 3656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1999" h="3656014">
                <a:moveTo>
                  <a:pt x="6096002" y="0"/>
                </a:moveTo>
                <a:cubicBezTo>
                  <a:pt x="8104174" y="0"/>
                  <a:pt x="9969760" y="209519"/>
                  <a:pt x="11517301" y="568339"/>
                </a:cubicBezTo>
                <a:lnTo>
                  <a:pt x="12191999" y="741496"/>
                </a:lnTo>
                <a:lnTo>
                  <a:pt x="12191999" y="3656014"/>
                </a:lnTo>
                <a:lnTo>
                  <a:pt x="0" y="3656014"/>
                </a:lnTo>
                <a:lnTo>
                  <a:pt x="0" y="741497"/>
                </a:lnTo>
                <a:lnTo>
                  <a:pt x="674702" y="568339"/>
                </a:lnTo>
                <a:cubicBezTo>
                  <a:pt x="2222243" y="209519"/>
                  <a:pt x="4087830" y="0"/>
                  <a:pt x="6096002" y="0"/>
                </a:cubicBezTo>
                <a:close/>
              </a:path>
            </a:pathLst>
          </a:custGeom>
          <a:solidFill>
            <a:schemeClr val="bg1"/>
          </a:solidFill>
          <a:ln>
            <a:noFill/>
          </a:ln>
          <a:effectLst>
            <a:outerShdw blurRad="3810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lnSpc>
                <a:spcPct val="130000"/>
              </a:lnSpc>
            </a:pPr>
            <a:endParaRPr lang="zh-CN" altLang="en-US">
              <a:cs typeface="+mn-ea"/>
            </a:endParaRPr>
          </a:p>
        </p:txBody>
      </p:sp>
      <p:sp>
        <p:nvSpPr>
          <p:cNvPr id="48" name="标题 47"/>
          <p:cNvSpPr>
            <a:spLocks noGrp="1"/>
          </p:cNvSpPr>
          <p:nvPr userDrawn="1">
            <p:ph type="title" hasCustomPrompt="1"/>
          </p:nvPr>
        </p:nvSpPr>
        <p:spPr>
          <a:xfrm>
            <a:off x="515939" y="3758091"/>
            <a:ext cx="11160124" cy="1323439"/>
          </a:xfrm>
          <a:prstGeom prst="rect">
            <a:avLst/>
          </a:prstGeom>
          <a:noFill/>
        </p:spPr>
        <p:txBody>
          <a:bodyPr wrap="square" lIns="0" rtlCol="0">
            <a:spAutoFit/>
          </a:bodyPr>
          <a:lstStyle>
            <a:lvl1pPr algn="ctr">
              <a:lnSpc>
                <a:spcPct val="100000"/>
              </a:lnSpc>
              <a:defRPr lang="zh-CN" altLang="en-US" sz="4000" b="1" spc="100" dirty="0">
                <a:solidFill>
                  <a:schemeClr val="tx1"/>
                </a:solidFill>
                <a:latin typeface="+mn-ea"/>
                <a:ea typeface="+mn-ea"/>
                <a:cs typeface="+mn-ea"/>
              </a:defRPr>
            </a:lvl1pPr>
          </a:lstStyle>
          <a:p>
            <a:pPr marL="0" lvl="0"/>
            <a:r>
              <a:rPr lang="zh-CN" altLang="en-US" dirty="0"/>
              <a:t>北京理工大学</a:t>
            </a:r>
            <a:br>
              <a:rPr lang="zh-CN" altLang="en-US" dirty="0"/>
            </a:br>
            <a:r>
              <a:rPr lang="zh-CN" altLang="en-US" dirty="0"/>
              <a:t>毕业设计论文答辩模板</a:t>
            </a:r>
          </a:p>
        </p:txBody>
      </p:sp>
      <p:sp>
        <p:nvSpPr>
          <p:cNvPr id="38" name="文本占位符 53"/>
          <p:cNvSpPr>
            <a:spLocks noGrp="1"/>
          </p:cNvSpPr>
          <p:nvPr userDrawn="1">
            <p:ph type="body" sz="quarter" idx="16" hasCustomPrompt="1"/>
          </p:nvPr>
        </p:nvSpPr>
        <p:spPr>
          <a:xfrm>
            <a:off x="4063320" y="5540739"/>
            <a:ext cx="4065361" cy="344710"/>
          </a:xfrm>
          <a:prstGeom prst="rect">
            <a:avLst/>
          </a:prstGeom>
          <a:noFill/>
        </p:spPr>
        <p:txBody>
          <a:bodyPr wrap="square" lIns="0" rtlCol="0" anchor="ctr" anchorCtr="0">
            <a:spAutoFit/>
          </a:bodyPr>
          <a:lstStyle>
            <a:lvl1pPr marL="0" indent="0" algn="ctr">
              <a:lnSpc>
                <a:spcPct val="130000"/>
              </a:lnSpc>
              <a:buNone/>
              <a:defRPr lang="zh-CN" altLang="en-US" sz="1400" spc="100" smtClean="0">
                <a:solidFill>
                  <a:schemeClr val="tx1">
                    <a:lumMod val="85000"/>
                    <a:lumOff val="15000"/>
                  </a:schemeClr>
                </a:solidFill>
                <a:cs typeface="+mn-ea"/>
              </a:defRPr>
            </a:lvl1pPr>
            <a:lvl2pPr>
              <a:defRPr lang="zh-CN" altLang="en-US" sz="1800" smtClean="0"/>
            </a:lvl2pPr>
            <a:lvl3pPr>
              <a:defRPr lang="zh-CN" altLang="en-US" sz="1800" smtClean="0"/>
            </a:lvl3pPr>
            <a:lvl4pPr>
              <a:defRPr lang="zh-CN" altLang="en-US" smtClean="0"/>
            </a:lvl4pPr>
            <a:lvl5pPr>
              <a:defRPr lang="zh-CN" altLang="en-US"/>
            </a:lvl5pPr>
          </a:lstStyle>
          <a:p>
            <a:pPr marL="0" lvl="0">
              <a:lnSpc>
                <a:spcPct val="130000"/>
              </a:lnSpc>
            </a:pPr>
            <a:r>
              <a:rPr lang="zh-CN" altLang="en-US" dirty="0"/>
              <a:t>指导教师： </a:t>
            </a:r>
            <a:r>
              <a:rPr lang="en-US" altLang="zh-CN" dirty="0"/>
              <a:t>XXX	</a:t>
            </a:r>
            <a:r>
              <a:rPr lang="zh-CN" altLang="en-US" dirty="0"/>
              <a:t>答辩学生： 芃苇</a:t>
            </a:r>
          </a:p>
        </p:txBody>
      </p:sp>
      <p:cxnSp>
        <p:nvCxnSpPr>
          <p:cNvPr id="18" name="直接连接符 17"/>
          <p:cNvCxnSpPr/>
          <p:nvPr userDrawn="1"/>
        </p:nvCxnSpPr>
        <p:spPr>
          <a:xfrm>
            <a:off x="2108522" y="5295418"/>
            <a:ext cx="7974957"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 name="图片 1"/>
          <p:cNvPicPr>
            <a:picLocks noChangeAspect="1"/>
          </p:cNvPicPr>
          <p:nvPr userDrawn="1"/>
        </p:nvPicPr>
        <p:blipFill>
          <a:blip r:embed="rId3" cstate="print"/>
          <a:stretch>
            <a:fillRect/>
          </a:stretch>
        </p:blipFill>
        <p:spPr>
          <a:xfrm>
            <a:off x="3866200" y="944838"/>
            <a:ext cx="4510874" cy="1262604"/>
          </a:xfrm>
          <a:prstGeom prst="rect">
            <a:avLst/>
          </a:prstGeom>
        </p:spPr>
      </p:pic>
      <p:sp>
        <p:nvSpPr>
          <p:cNvPr id="51" name="文本框 50"/>
          <p:cNvSpPr txBox="1"/>
          <p:nvPr userDrawn="1"/>
        </p:nvSpPr>
        <p:spPr>
          <a:xfrm>
            <a:off x="150844" y="6088688"/>
            <a:ext cx="2156520" cy="617431"/>
          </a:xfrm>
          <a:prstGeom prst="rect">
            <a:avLst/>
          </a:prstGeom>
          <a:noFill/>
          <a:ln>
            <a:noFill/>
          </a:ln>
        </p:spPr>
        <p:txBody>
          <a:bodyPr wrap="square" lIns="180000" tIns="180000" rIns="180000" bIns="180000" rtlCol="0">
            <a:spAutoFit/>
          </a:bodyPr>
          <a:lstStyle/>
          <a:p>
            <a:pPr marL="0" marR="0" lvl="0" indent="0" algn="l" defTabSz="914400" rtl="0" eaLnBrk="0" fontAlgn="base" latinLnBrk="0" hangingPunct="0">
              <a:lnSpc>
                <a:spcPct val="130000"/>
              </a:lnSpc>
              <a:spcBef>
                <a:spcPct val="0"/>
              </a:spcBef>
              <a:spcAft>
                <a:spcPct val="0"/>
              </a:spcAft>
              <a:buClrTx/>
              <a:buSzTx/>
              <a:buFontTx/>
              <a:buNone/>
              <a:defRPr/>
            </a:pPr>
            <a:r>
              <a:rPr lang="en-US" altLang="zh-CN" sz="1400" b="1" i="0" spc="100" dirty="0">
                <a:solidFill>
                  <a:schemeClr val="accent3"/>
                </a:solidFill>
                <a:latin typeface="+mn-ea"/>
                <a:ea typeface="+mn-ea"/>
              </a:rPr>
              <a:t>BIT</a:t>
            </a:r>
            <a:r>
              <a:rPr lang="en-US" altLang="zh-CN" sz="1400" b="0" i="0" spc="100" baseline="0" dirty="0">
                <a:solidFill>
                  <a:schemeClr val="accent3"/>
                </a:solidFill>
                <a:latin typeface="+mn-ea"/>
              </a:rPr>
              <a:t> </a:t>
            </a:r>
            <a:r>
              <a:rPr lang="en-US" altLang="zh-CN" sz="1400" b="1" i="0" spc="100" baseline="0" dirty="0">
                <a:solidFill>
                  <a:schemeClr val="accent3"/>
                </a:solidFill>
                <a:latin typeface="+mn-ea"/>
              </a:rPr>
              <a:t>|</a:t>
            </a:r>
            <a:r>
              <a:rPr lang="en-US" altLang="zh-CN" sz="1400" b="0" i="0" spc="100" baseline="0" dirty="0">
                <a:solidFill>
                  <a:schemeClr val="accent3"/>
                </a:solidFill>
                <a:latin typeface="+mn-ea"/>
              </a:rPr>
              <a:t> </a:t>
            </a:r>
            <a:r>
              <a:rPr lang="en-US" altLang="zh-CN" sz="1400" b="1" i="0" spc="100" baseline="0" dirty="0">
                <a:solidFill>
                  <a:schemeClr val="accent3"/>
                </a:solidFill>
                <a:latin typeface="+mn-ea"/>
              </a:rPr>
              <a:t>SINCE 1940</a:t>
            </a:r>
            <a:endParaRPr lang="zh-CN" altLang="en-US" sz="1400" b="1" i="0" spc="100" dirty="0">
              <a:solidFill>
                <a:schemeClr val="accent3"/>
              </a:solidFill>
              <a:latin typeface="微软雅黑 Light" panose="020B0502040204020203" pitchFamily="34" charset="-122"/>
              <a:ea typeface="微软雅黑 Light" panose="020B0502040204020203" pitchFamily="34" charset="-122"/>
            </a:endParaRPr>
          </a:p>
        </p:txBody>
      </p:sp>
      <p:grpSp>
        <p:nvGrpSpPr>
          <p:cNvPr id="52" name="组合 51"/>
          <p:cNvGrpSpPr/>
          <p:nvPr userDrawn="1"/>
        </p:nvGrpSpPr>
        <p:grpSpPr>
          <a:xfrm>
            <a:off x="10083479" y="6315185"/>
            <a:ext cx="1765866" cy="192031"/>
            <a:chOff x="598941" y="6399999"/>
            <a:chExt cx="2542613" cy="276499"/>
          </a:xfrm>
          <a:solidFill>
            <a:schemeClr val="bg1">
              <a:lumMod val="65000"/>
            </a:schemeClr>
          </a:solidFill>
        </p:grpSpPr>
        <p:grpSp>
          <p:nvGrpSpPr>
            <p:cNvPr id="53" name="组合 52"/>
            <p:cNvGrpSpPr/>
            <p:nvPr/>
          </p:nvGrpSpPr>
          <p:grpSpPr>
            <a:xfrm>
              <a:off x="2055693" y="6402621"/>
              <a:ext cx="1085861" cy="270805"/>
              <a:chOff x="10340336" y="2247899"/>
              <a:chExt cx="2724438" cy="679451"/>
            </a:xfrm>
            <a:grpFill/>
          </p:grpSpPr>
          <p:sp>
            <p:nvSpPr>
              <p:cNvPr id="89" name="Freeform 5"/>
              <p:cNvSpPr/>
              <p:nvPr/>
            </p:nvSpPr>
            <p:spPr bwMode="auto">
              <a:xfrm>
                <a:off x="11868131" y="2285206"/>
                <a:ext cx="534988" cy="603250"/>
              </a:xfrm>
              <a:custGeom>
                <a:avLst/>
                <a:gdLst>
                  <a:gd name="T0" fmla="*/ 41 w 125"/>
                  <a:gd name="T1" fmla="*/ 16 h 142"/>
                  <a:gd name="T2" fmla="*/ 49 w 125"/>
                  <a:gd name="T3" fmla="*/ 3 h 142"/>
                  <a:gd name="T4" fmla="*/ 62 w 125"/>
                  <a:gd name="T5" fmla="*/ 20 h 142"/>
                  <a:gd name="T6" fmla="*/ 64 w 125"/>
                  <a:gd name="T7" fmla="*/ 33 h 142"/>
                  <a:gd name="T8" fmla="*/ 50 w 125"/>
                  <a:gd name="T9" fmla="*/ 34 h 142"/>
                  <a:gd name="T10" fmla="*/ 58 w 125"/>
                  <a:gd name="T11" fmla="*/ 58 h 142"/>
                  <a:gd name="T12" fmla="*/ 75 w 125"/>
                  <a:gd name="T13" fmla="*/ 59 h 142"/>
                  <a:gd name="T14" fmla="*/ 71 w 125"/>
                  <a:gd name="T15" fmla="*/ 50 h 142"/>
                  <a:gd name="T16" fmla="*/ 81 w 125"/>
                  <a:gd name="T17" fmla="*/ 47 h 142"/>
                  <a:gd name="T18" fmla="*/ 65 w 125"/>
                  <a:gd name="T19" fmla="*/ 42 h 142"/>
                  <a:gd name="T20" fmla="*/ 63 w 125"/>
                  <a:gd name="T21" fmla="*/ 37 h 142"/>
                  <a:gd name="T22" fmla="*/ 85 w 125"/>
                  <a:gd name="T23" fmla="*/ 27 h 142"/>
                  <a:gd name="T24" fmla="*/ 93 w 125"/>
                  <a:gd name="T25" fmla="*/ 2 h 142"/>
                  <a:gd name="T26" fmla="*/ 99 w 125"/>
                  <a:gd name="T27" fmla="*/ 5 h 142"/>
                  <a:gd name="T28" fmla="*/ 111 w 125"/>
                  <a:gd name="T29" fmla="*/ 30 h 142"/>
                  <a:gd name="T30" fmla="*/ 102 w 125"/>
                  <a:gd name="T31" fmla="*/ 34 h 142"/>
                  <a:gd name="T32" fmla="*/ 95 w 125"/>
                  <a:gd name="T33" fmla="*/ 59 h 142"/>
                  <a:gd name="T34" fmla="*/ 123 w 125"/>
                  <a:gd name="T35" fmla="*/ 61 h 142"/>
                  <a:gd name="T36" fmla="*/ 110 w 125"/>
                  <a:gd name="T37" fmla="*/ 71 h 142"/>
                  <a:gd name="T38" fmla="*/ 104 w 125"/>
                  <a:gd name="T39" fmla="*/ 82 h 142"/>
                  <a:gd name="T40" fmla="*/ 112 w 125"/>
                  <a:gd name="T41" fmla="*/ 134 h 142"/>
                  <a:gd name="T42" fmla="*/ 102 w 125"/>
                  <a:gd name="T43" fmla="*/ 140 h 142"/>
                  <a:gd name="T44" fmla="*/ 89 w 125"/>
                  <a:gd name="T45" fmla="*/ 123 h 142"/>
                  <a:gd name="T46" fmla="*/ 101 w 125"/>
                  <a:gd name="T47" fmla="*/ 128 h 142"/>
                  <a:gd name="T48" fmla="*/ 101 w 125"/>
                  <a:gd name="T49" fmla="*/ 92 h 142"/>
                  <a:gd name="T50" fmla="*/ 97 w 125"/>
                  <a:gd name="T51" fmla="*/ 99 h 142"/>
                  <a:gd name="T52" fmla="*/ 90 w 125"/>
                  <a:gd name="T53" fmla="*/ 103 h 142"/>
                  <a:gd name="T54" fmla="*/ 86 w 125"/>
                  <a:gd name="T55" fmla="*/ 110 h 142"/>
                  <a:gd name="T56" fmla="*/ 81 w 125"/>
                  <a:gd name="T57" fmla="*/ 120 h 142"/>
                  <a:gd name="T58" fmla="*/ 88 w 125"/>
                  <a:gd name="T59" fmla="*/ 71 h 142"/>
                  <a:gd name="T60" fmla="*/ 60 w 125"/>
                  <a:gd name="T61" fmla="*/ 87 h 142"/>
                  <a:gd name="T62" fmla="*/ 53 w 125"/>
                  <a:gd name="T63" fmla="*/ 89 h 142"/>
                  <a:gd name="T64" fmla="*/ 51 w 125"/>
                  <a:gd name="T65" fmla="*/ 128 h 142"/>
                  <a:gd name="T66" fmla="*/ 43 w 125"/>
                  <a:gd name="T67" fmla="*/ 134 h 142"/>
                  <a:gd name="T68" fmla="*/ 39 w 125"/>
                  <a:gd name="T69" fmla="*/ 107 h 142"/>
                  <a:gd name="T70" fmla="*/ 33 w 125"/>
                  <a:gd name="T71" fmla="*/ 114 h 142"/>
                  <a:gd name="T72" fmla="*/ 17 w 125"/>
                  <a:gd name="T73" fmla="*/ 108 h 142"/>
                  <a:gd name="T74" fmla="*/ 5 w 125"/>
                  <a:gd name="T75" fmla="*/ 81 h 142"/>
                  <a:gd name="T76" fmla="*/ 34 w 125"/>
                  <a:gd name="T77" fmla="*/ 56 h 142"/>
                  <a:gd name="T78" fmla="*/ 38 w 125"/>
                  <a:gd name="T79" fmla="*/ 33 h 142"/>
                  <a:gd name="T80" fmla="*/ 22 w 125"/>
                  <a:gd name="T81" fmla="*/ 55 h 142"/>
                  <a:gd name="T82" fmla="*/ 14 w 125"/>
                  <a:gd name="T83" fmla="*/ 55 h 142"/>
                  <a:gd name="T84" fmla="*/ 11 w 125"/>
                  <a:gd name="T85" fmla="*/ 36 h 142"/>
                  <a:gd name="T86" fmla="*/ 32 w 125"/>
                  <a:gd name="T87" fmla="*/ 22 h 142"/>
                  <a:gd name="T88" fmla="*/ 28 w 125"/>
                  <a:gd name="T89" fmla="*/ 33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5" h="142">
                    <a:moveTo>
                      <a:pt x="28" y="33"/>
                    </a:moveTo>
                    <a:cubicBezTo>
                      <a:pt x="35" y="29"/>
                      <a:pt x="41" y="25"/>
                      <a:pt x="41" y="16"/>
                    </a:cubicBezTo>
                    <a:cubicBezTo>
                      <a:pt x="41" y="13"/>
                      <a:pt x="43" y="9"/>
                      <a:pt x="44" y="6"/>
                    </a:cubicBezTo>
                    <a:cubicBezTo>
                      <a:pt x="45" y="5"/>
                      <a:pt x="48" y="3"/>
                      <a:pt x="49" y="3"/>
                    </a:cubicBezTo>
                    <a:cubicBezTo>
                      <a:pt x="54" y="4"/>
                      <a:pt x="59" y="9"/>
                      <a:pt x="59" y="15"/>
                    </a:cubicBezTo>
                    <a:cubicBezTo>
                      <a:pt x="59" y="18"/>
                      <a:pt x="60" y="19"/>
                      <a:pt x="62" y="20"/>
                    </a:cubicBezTo>
                    <a:cubicBezTo>
                      <a:pt x="65" y="22"/>
                      <a:pt x="68" y="25"/>
                      <a:pt x="69" y="28"/>
                    </a:cubicBezTo>
                    <a:cubicBezTo>
                      <a:pt x="71" y="32"/>
                      <a:pt x="68" y="34"/>
                      <a:pt x="64" y="33"/>
                    </a:cubicBezTo>
                    <a:cubicBezTo>
                      <a:pt x="62" y="32"/>
                      <a:pt x="60" y="31"/>
                      <a:pt x="57" y="30"/>
                    </a:cubicBezTo>
                    <a:cubicBezTo>
                      <a:pt x="53" y="28"/>
                      <a:pt x="51" y="29"/>
                      <a:pt x="50" y="34"/>
                    </a:cubicBezTo>
                    <a:cubicBezTo>
                      <a:pt x="48" y="45"/>
                      <a:pt x="46" y="56"/>
                      <a:pt x="52" y="66"/>
                    </a:cubicBezTo>
                    <a:cubicBezTo>
                      <a:pt x="54" y="64"/>
                      <a:pt x="56" y="62"/>
                      <a:pt x="58" y="58"/>
                    </a:cubicBezTo>
                    <a:cubicBezTo>
                      <a:pt x="61" y="62"/>
                      <a:pt x="63" y="65"/>
                      <a:pt x="65" y="69"/>
                    </a:cubicBezTo>
                    <a:cubicBezTo>
                      <a:pt x="68" y="66"/>
                      <a:pt x="72" y="62"/>
                      <a:pt x="75" y="59"/>
                    </a:cubicBezTo>
                    <a:cubicBezTo>
                      <a:pt x="76" y="58"/>
                      <a:pt x="75" y="56"/>
                      <a:pt x="75" y="55"/>
                    </a:cubicBezTo>
                    <a:cubicBezTo>
                      <a:pt x="74" y="53"/>
                      <a:pt x="71" y="51"/>
                      <a:pt x="71" y="50"/>
                    </a:cubicBezTo>
                    <a:cubicBezTo>
                      <a:pt x="72" y="47"/>
                      <a:pt x="75" y="46"/>
                      <a:pt x="78" y="47"/>
                    </a:cubicBezTo>
                    <a:cubicBezTo>
                      <a:pt x="79" y="47"/>
                      <a:pt x="80" y="47"/>
                      <a:pt x="81" y="47"/>
                    </a:cubicBezTo>
                    <a:cubicBezTo>
                      <a:pt x="81" y="44"/>
                      <a:pt x="82" y="40"/>
                      <a:pt x="83" y="35"/>
                    </a:cubicBezTo>
                    <a:cubicBezTo>
                      <a:pt x="76" y="38"/>
                      <a:pt x="71" y="40"/>
                      <a:pt x="65" y="42"/>
                    </a:cubicBezTo>
                    <a:cubicBezTo>
                      <a:pt x="61" y="44"/>
                      <a:pt x="60" y="44"/>
                      <a:pt x="57" y="40"/>
                    </a:cubicBezTo>
                    <a:cubicBezTo>
                      <a:pt x="59" y="39"/>
                      <a:pt x="61" y="38"/>
                      <a:pt x="63" y="37"/>
                    </a:cubicBezTo>
                    <a:cubicBezTo>
                      <a:pt x="69" y="35"/>
                      <a:pt x="75" y="33"/>
                      <a:pt x="81" y="30"/>
                    </a:cubicBezTo>
                    <a:cubicBezTo>
                      <a:pt x="83" y="30"/>
                      <a:pt x="84" y="28"/>
                      <a:pt x="85" y="27"/>
                    </a:cubicBezTo>
                    <a:cubicBezTo>
                      <a:pt x="87" y="21"/>
                      <a:pt x="88" y="14"/>
                      <a:pt x="90" y="8"/>
                    </a:cubicBezTo>
                    <a:cubicBezTo>
                      <a:pt x="90" y="6"/>
                      <a:pt x="92" y="3"/>
                      <a:pt x="93" y="2"/>
                    </a:cubicBezTo>
                    <a:cubicBezTo>
                      <a:pt x="94" y="0"/>
                      <a:pt x="96" y="0"/>
                      <a:pt x="98" y="0"/>
                    </a:cubicBezTo>
                    <a:cubicBezTo>
                      <a:pt x="98" y="1"/>
                      <a:pt x="99" y="4"/>
                      <a:pt x="99" y="5"/>
                    </a:cubicBezTo>
                    <a:cubicBezTo>
                      <a:pt x="93" y="12"/>
                      <a:pt x="94" y="20"/>
                      <a:pt x="92" y="28"/>
                    </a:cubicBezTo>
                    <a:cubicBezTo>
                      <a:pt x="98" y="31"/>
                      <a:pt x="105" y="25"/>
                      <a:pt x="111" y="30"/>
                    </a:cubicBezTo>
                    <a:cubicBezTo>
                      <a:pt x="109" y="33"/>
                      <a:pt x="107" y="36"/>
                      <a:pt x="103" y="35"/>
                    </a:cubicBezTo>
                    <a:cubicBezTo>
                      <a:pt x="103" y="34"/>
                      <a:pt x="102" y="34"/>
                      <a:pt x="102" y="34"/>
                    </a:cubicBezTo>
                    <a:cubicBezTo>
                      <a:pt x="92" y="34"/>
                      <a:pt x="88" y="39"/>
                      <a:pt x="90" y="49"/>
                    </a:cubicBezTo>
                    <a:cubicBezTo>
                      <a:pt x="91" y="52"/>
                      <a:pt x="93" y="55"/>
                      <a:pt x="95" y="59"/>
                    </a:cubicBezTo>
                    <a:cubicBezTo>
                      <a:pt x="99" y="59"/>
                      <a:pt x="104" y="58"/>
                      <a:pt x="109" y="57"/>
                    </a:cubicBezTo>
                    <a:cubicBezTo>
                      <a:pt x="114" y="56"/>
                      <a:pt x="119" y="58"/>
                      <a:pt x="123" y="61"/>
                    </a:cubicBezTo>
                    <a:cubicBezTo>
                      <a:pt x="125" y="63"/>
                      <a:pt x="125" y="66"/>
                      <a:pt x="122" y="67"/>
                    </a:cubicBezTo>
                    <a:cubicBezTo>
                      <a:pt x="118" y="69"/>
                      <a:pt x="114" y="71"/>
                      <a:pt x="110" y="71"/>
                    </a:cubicBezTo>
                    <a:cubicBezTo>
                      <a:pt x="103" y="70"/>
                      <a:pt x="99" y="75"/>
                      <a:pt x="95" y="79"/>
                    </a:cubicBezTo>
                    <a:cubicBezTo>
                      <a:pt x="98" y="80"/>
                      <a:pt x="102" y="80"/>
                      <a:pt x="104" y="82"/>
                    </a:cubicBezTo>
                    <a:cubicBezTo>
                      <a:pt x="106" y="83"/>
                      <a:pt x="108" y="86"/>
                      <a:pt x="109" y="88"/>
                    </a:cubicBezTo>
                    <a:cubicBezTo>
                      <a:pt x="110" y="104"/>
                      <a:pt x="111" y="119"/>
                      <a:pt x="112" y="134"/>
                    </a:cubicBezTo>
                    <a:cubicBezTo>
                      <a:pt x="112" y="137"/>
                      <a:pt x="110" y="140"/>
                      <a:pt x="110" y="142"/>
                    </a:cubicBezTo>
                    <a:cubicBezTo>
                      <a:pt x="107" y="141"/>
                      <a:pt x="104" y="141"/>
                      <a:pt x="102" y="140"/>
                    </a:cubicBezTo>
                    <a:cubicBezTo>
                      <a:pt x="97" y="136"/>
                      <a:pt x="93" y="131"/>
                      <a:pt x="90" y="127"/>
                    </a:cubicBezTo>
                    <a:cubicBezTo>
                      <a:pt x="89" y="126"/>
                      <a:pt x="89" y="124"/>
                      <a:pt x="89" y="123"/>
                    </a:cubicBezTo>
                    <a:cubicBezTo>
                      <a:pt x="92" y="125"/>
                      <a:pt x="96" y="127"/>
                      <a:pt x="100" y="130"/>
                    </a:cubicBezTo>
                    <a:cubicBezTo>
                      <a:pt x="100" y="129"/>
                      <a:pt x="101" y="129"/>
                      <a:pt x="101" y="128"/>
                    </a:cubicBezTo>
                    <a:cubicBezTo>
                      <a:pt x="101" y="121"/>
                      <a:pt x="101" y="113"/>
                      <a:pt x="101" y="105"/>
                    </a:cubicBezTo>
                    <a:cubicBezTo>
                      <a:pt x="101" y="101"/>
                      <a:pt x="101" y="96"/>
                      <a:pt x="101" y="92"/>
                    </a:cubicBezTo>
                    <a:cubicBezTo>
                      <a:pt x="99" y="85"/>
                      <a:pt x="96" y="84"/>
                      <a:pt x="90" y="90"/>
                    </a:cubicBezTo>
                    <a:cubicBezTo>
                      <a:pt x="92" y="93"/>
                      <a:pt x="97" y="93"/>
                      <a:pt x="97" y="99"/>
                    </a:cubicBezTo>
                    <a:cubicBezTo>
                      <a:pt x="94" y="98"/>
                      <a:pt x="91" y="97"/>
                      <a:pt x="88" y="96"/>
                    </a:cubicBezTo>
                    <a:cubicBezTo>
                      <a:pt x="84" y="100"/>
                      <a:pt x="84" y="101"/>
                      <a:pt x="90" y="103"/>
                    </a:cubicBezTo>
                    <a:cubicBezTo>
                      <a:pt x="95" y="106"/>
                      <a:pt x="98" y="111"/>
                      <a:pt x="96" y="112"/>
                    </a:cubicBezTo>
                    <a:cubicBezTo>
                      <a:pt x="92" y="115"/>
                      <a:pt x="89" y="112"/>
                      <a:pt x="86" y="110"/>
                    </a:cubicBezTo>
                    <a:cubicBezTo>
                      <a:pt x="85" y="110"/>
                      <a:pt x="84" y="109"/>
                      <a:pt x="83" y="108"/>
                    </a:cubicBezTo>
                    <a:cubicBezTo>
                      <a:pt x="82" y="112"/>
                      <a:pt x="82" y="116"/>
                      <a:pt x="81" y="120"/>
                    </a:cubicBezTo>
                    <a:cubicBezTo>
                      <a:pt x="74" y="118"/>
                      <a:pt x="72" y="114"/>
                      <a:pt x="73" y="108"/>
                    </a:cubicBezTo>
                    <a:cubicBezTo>
                      <a:pt x="76" y="95"/>
                      <a:pt x="81" y="83"/>
                      <a:pt x="88" y="71"/>
                    </a:cubicBezTo>
                    <a:cubicBezTo>
                      <a:pt x="84" y="74"/>
                      <a:pt x="80" y="76"/>
                      <a:pt x="76" y="78"/>
                    </a:cubicBezTo>
                    <a:cubicBezTo>
                      <a:pt x="71" y="81"/>
                      <a:pt x="65" y="84"/>
                      <a:pt x="60" y="87"/>
                    </a:cubicBezTo>
                    <a:cubicBezTo>
                      <a:pt x="60" y="87"/>
                      <a:pt x="60" y="87"/>
                      <a:pt x="59" y="87"/>
                    </a:cubicBezTo>
                    <a:cubicBezTo>
                      <a:pt x="57" y="88"/>
                      <a:pt x="54" y="88"/>
                      <a:pt x="53" y="89"/>
                    </a:cubicBezTo>
                    <a:cubicBezTo>
                      <a:pt x="51" y="93"/>
                      <a:pt x="49" y="97"/>
                      <a:pt x="49" y="101"/>
                    </a:cubicBezTo>
                    <a:cubicBezTo>
                      <a:pt x="49" y="110"/>
                      <a:pt x="50" y="119"/>
                      <a:pt x="51" y="128"/>
                    </a:cubicBezTo>
                    <a:cubicBezTo>
                      <a:pt x="51" y="131"/>
                      <a:pt x="51" y="134"/>
                      <a:pt x="51" y="137"/>
                    </a:cubicBezTo>
                    <a:cubicBezTo>
                      <a:pt x="48" y="136"/>
                      <a:pt x="45" y="136"/>
                      <a:pt x="43" y="134"/>
                    </a:cubicBezTo>
                    <a:cubicBezTo>
                      <a:pt x="40" y="132"/>
                      <a:pt x="37" y="130"/>
                      <a:pt x="38" y="125"/>
                    </a:cubicBezTo>
                    <a:cubicBezTo>
                      <a:pt x="40" y="119"/>
                      <a:pt x="39" y="113"/>
                      <a:pt x="39" y="107"/>
                    </a:cubicBezTo>
                    <a:cubicBezTo>
                      <a:pt x="38" y="107"/>
                      <a:pt x="38" y="107"/>
                      <a:pt x="37" y="106"/>
                    </a:cubicBezTo>
                    <a:cubicBezTo>
                      <a:pt x="36" y="109"/>
                      <a:pt x="34" y="111"/>
                      <a:pt x="33" y="114"/>
                    </a:cubicBezTo>
                    <a:cubicBezTo>
                      <a:pt x="30" y="120"/>
                      <a:pt x="25" y="122"/>
                      <a:pt x="21" y="120"/>
                    </a:cubicBezTo>
                    <a:cubicBezTo>
                      <a:pt x="16" y="118"/>
                      <a:pt x="15" y="113"/>
                      <a:pt x="17" y="108"/>
                    </a:cubicBezTo>
                    <a:cubicBezTo>
                      <a:pt x="20" y="99"/>
                      <a:pt x="23" y="91"/>
                      <a:pt x="26" y="81"/>
                    </a:cubicBezTo>
                    <a:cubicBezTo>
                      <a:pt x="19" y="90"/>
                      <a:pt x="12" y="85"/>
                      <a:pt x="5" y="81"/>
                    </a:cubicBezTo>
                    <a:cubicBezTo>
                      <a:pt x="0" y="79"/>
                      <a:pt x="0" y="76"/>
                      <a:pt x="5" y="73"/>
                    </a:cubicBezTo>
                    <a:cubicBezTo>
                      <a:pt x="15" y="68"/>
                      <a:pt x="25" y="62"/>
                      <a:pt x="34" y="56"/>
                    </a:cubicBezTo>
                    <a:cubicBezTo>
                      <a:pt x="35" y="55"/>
                      <a:pt x="37" y="54"/>
                      <a:pt x="37" y="52"/>
                    </a:cubicBezTo>
                    <a:cubicBezTo>
                      <a:pt x="38" y="46"/>
                      <a:pt x="38" y="39"/>
                      <a:pt x="38" y="33"/>
                    </a:cubicBezTo>
                    <a:cubicBezTo>
                      <a:pt x="38" y="32"/>
                      <a:pt x="38" y="32"/>
                      <a:pt x="37" y="32"/>
                    </a:cubicBezTo>
                    <a:cubicBezTo>
                      <a:pt x="32" y="40"/>
                      <a:pt x="27" y="48"/>
                      <a:pt x="22" y="55"/>
                    </a:cubicBezTo>
                    <a:cubicBezTo>
                      <a:pt x="22" y="56"/>
                      <a:pt x="22" y="56"/>
                      <a:pt x="23" y="57"/>
                    </a:cubicBezTo>
                    <a:cubicBezTo>
                      <a:pt x="20" y="56"/>
                      <a:pt x="17" y="56"/>
                      <a:pt x="14" y="55"/>
                    </a:cubicBezTo>
                    <a:cubicBezTo>
                      <a:pt x="9" y="53"/>
                      <a:pt x="7" y="49"/>
                      <a:pt x="9" y="44"/>
                    </a:cubicBezTo>
                    <a:cubicBezTo>
                      <a:pt x="10" y="42"/>
                      <a:pt x="10" y="39"/>
                      <a:pt x="11" y="36"/>
                    </a:cubicBezTo>
                    <a:cubicBezTo>
                      <a:pt x="13" y="28"/>
                      <a:pt x="18" y="23"/>
                      <a:pt x="26" y="20"/>
                    </a:cubicBezTo>
                    <a:cubicBezTo>
                      <a:pt x="27" y="19"/>
                      <a:pt x="30" y="20"/>
                      <a:pt x="32" y="22"/>
                    </a:cubicBezTo>
                    <a:cubicBezTo>
                      <a:pt x="34" y="23"/>
                      <a:pt x="32" y="25"/>
                      <a:pt x="31" y="27"/>
                    </a:cubicBezTo>
                    <a:cubicBezTo>
                      <a:pt x="29" y="28"/>
                      <a:pt x="29" y="31"/>
                      <a:pt x="28" y="33"/>
                    </a:cubicBezTo>
                    <a:close/>
                  </a:path>
                </a:pathLst>
              </a:custGeom>
              <a:grpFill/>
              <a:ln>
                <a:noFill/>
              </a:ln>
            </p:spPr>
            <p:txBody>
              <a:bodyPr vert="horz" wrap="square" lIns="91440" tIns="45720" rIns="91440" bIns="45720" numCol="1" anchor="t" anchorCtr="0" compatLnSpc="1"/>
              <a:lstStyle/>
              <a:p>
                <a:endParaRPr lang="zh-CN" altLang="en-US"/>
              </a:p>
            </p:txBody>
          </p:sp>
          <p:sp>
            <p:nvSpPr>
              <p:cNvPr id="90" name="Freeform 6"/>
              <p:cNvSpPr/>
              <p:nvPr/>
            </p:nvSpPr>
            <p:spPr bwMode="auto">
              <a:xfrm>
                <a:off x="12756799" y="2388393"/>
                <a:ext cx="307975" cy="463550"/>
              </a:xfrm>
              <a:custGeom>
                <a:avLst/>
                <a:gdLst>
                  <a:gd name="T0" fmla="*/ 33 w 72"/>
                  <a:gd name="T1" fmla="*/ 76 h 109"/>
                  <a:gd name="T2" fmla="*/ 44 w 72"/>
                  <a:gd name="T3" fmla="*/ 73 h 109"/>
                  <a:gd name="T4" fmla="*/ 59 w 72"/>
                  <a:gd name="T5" fmla="*/ 71 h 109"/>
                  <a:gd name="T6" fmla="*/ 69 w 72"/>
                  <a:gd name="T7" fmla="*/ 92 h 109"/>
                  <a:gd name="T8" fmla="*/ 66 w 72"/>
                  <a:gd name="T9" fmla="*/ 94 h 109"/>
                  <a:gd name="T10" fmla="*/ 49 w 72"/>
                  <a:gd name="T11" fmla="*/ 96 h 109"/>
                  <a:gd name="T12" fmla="*/ 28 w 72"/>
                  <a:gd name="T13" fmla="*/ 106 h 109"/>
                  <a:gd name="T14" fmla="*/ 16 w 72"/>
                  <a:gd name="T15" fmla="*/ 106 h 109"/>
                  <a:gd name="T16" fmla="*/ 1 w 72"/>
                  <a:gd name="T17" fmla="*/ 80 h 109"/>
                  <a:gd name="T18" fmla="*/ 2 w 72"/>
                  <a:gd name="T19" fmla="*/ 74 h 109"/>
                  <a:gd name="T20" fmla="*/ 23 w 72"/>
                  <a:gd name="T21" fmla="*/ 31 h 109"/>
                  <a:gd name="T22" fmla="*/ 22 w 72"/>
                  <a:gd name="T23" fmla="*/ 26 h 109"/>
                  <a:gd name="T24" fmla="*/ 12 w 72"/>
                  <a:gd name="T25" fmla="*/ 16 h 109"/>
                  <a:gd name="T26" fmla="*/ 15 w 72"/>
                  <a:gd name="T27" fmla="*/ 10 h 109"/>
                  <a:gd name="T28" fmla="*/ 32 w 72"/>
                  <a:gd name="T29" fmla="*/ 5 h 109"/>
                  <a:gd name="T30" fmla="*/ 60 w 72"/>
                  <a:gd name="T31" fmla="*/ 18 h 109"/>
                  <a:gd name="T32" fmla="*/ 59 w 72"/>
                  <a:gd name="T33" fmla="*/ 26 h 109"/>
                  <a:gd name="T34" fmla="*/ 52 w 72"/>
                  <a:gd name="T35" fmla="*/ 36 h 109"/>
                  <a:gd name="T36" fmla="*/ 34 w 72"/>
                  <a:gd name="T37" fmla="*/ 72 h 109"/>
                  <a:gd name="T38" fmla="*/ 33 w 72"/>
                  <a:gd name="T39" fmla="*/ 7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2" h="109">
                    <a:moveTo>
                      <a:pt x="33" y="76"/>
                    </a:moveTo>
                    <a:cubicBezTo>
                      <a:pt x="37" y="74"/>
                      <a:pt x="40" y="73"/>
                      <a:pt x="44" y="73"/>
                    </a:cubicBezTo>
                    <a:cubicBezTo>
                      <a:pt x="49" y="72"/>
                      <a:pt x="54" y="71"/>
                      <a:pt x="59" y="71"/>
                    </a:cubicBezTo>
                    <a:cubicBezTo>
                      <a:pt x="66" y="72"/>
                      <a:pt x="72" y="85"/>
                      <a:pt x="69" y="92"/>
                    </a:cubicBezTo>
                    <a:cubicBezTo>
                      <a:pt x="68" y="93"/>
                      <a:pt x="67" y="94"/>
                      <a:pt x="66" y="94"/>
                    </a:cubicBezTo>
                    <a:cubicBezTo>
                      <a:pt x="60" y="95"/>
                      <a:pt x="54" y="94"/>
                      <a:pt x="49" y="96"/>
                    </a:cubicBezTo>
                    <a:cubicBezTo>
                      <a:pt x="42" y="99"/>
                      <a:pt x="35" y="102"/>
                      <a:pt x="28" y="106"/>
                    </a:cubicBezTo>
                    <a:cubicBezTo>
                      <a:pt x="24" y="108"/>
                      <a:pt x="21" y="109"/>
                      <a:pt x="16" y="106"/>
                    </a:cubicBezTo>
                    <a:cubicBezTo>
                      <a:pt x="7" y="100"/>
                      <a:pt x="3" y="90"/>
                      <a:pt x="1" y="80"/>
                    </a:cubicBezTo>
                    <a:cubicBezTo>
                      <a:pt x="0" y="78"/>
                      <a:pt x="1" y="76"/>
                      <a:pt x="2" y="74"/>
                    </a:cubicBezTo>
                    <a:cubicBezTo>
                      <a:pt x="9" y="60"/>
                      <a:pt x="16" y="45"/>
                      <a:pt x="23" y="31"/>
                    </a:cubicBezTo>
                    <a:cubicBezTo>
                      <a:pt x="23" y="30"/>
                      <a:pt x="23" y="28"/>
                      <a:pt x="22" y="26"/>
                    </a:cubicBezTo>
                    <a:cubicBezTo>
                      <a:pt x="19" y="23"/>
                      <a:pt x="15" y="20"/>
                      <a:pt x="12" y="16"/>
                    </a:cubicBezTo>
                    <a:cubicBezTo>
                      <a:pt x="10" y="13"/>
                      <a:pt x="11" y="11"/>
                      <a:pt x="15" y="10"/>
                    </a:cubicBezTo>
                    <a:cubicBezTo>
                      <a:pt x="21" y="9"/>
                      <a:pt x="26" y="7"/>
                      <a:pt x="32" y="5"/>
                    </a:cubicBezTo>
                    <a:cubicBezTo>
                      <a:pt x="44" y="0"/>
                      <a:pt x="57" y="6"/>
                      <a:pt x="60" y="18"/>
                    </a:cubicBezTo>
                    <a:cubicBezTo>
                      <a:pt x="61" y="21"/>
                      <a:pt x="60" y="24"/>
                      <a:pt x="59" y="26"/>
                    </a:cubicBezTo>
                    <a:cubicBezTo>
                      <a:pt x="57" y="29"/>
                      <a:pt x="54" y="33"/>
                      <a:pt x="52" y="36"/>
                    </a:cubicBezTo>
                    <a:cubicBezTo>
                      <a:pt x="46" y="48"/>
                      <a:pt x="40" y="60"/>
                      <a:pt x="34" y="72"/>
                    </a:cubicBezTo>
                    <a:cubicBezTo>
                      <a:pt x="34" y="72"/>
                      <a:pt x="34" y="74"/>
                      <a:pt x="33" y="76"/>
                    </a:cubicBezTo>
                    <a:close/>
                  </a:path>
                </a:pathLst>
              </a:custGeom>
              <a:grpFill/>
              <a:ln>
                <a:noFill/>
              </a:ln>
            </p:spPr>
            <p:txBody>
              <a:bodyPr vert="horz" wrap="square" lIns="91440" tIns="45720" rIns="91440" bIns="45720" numCol="1" anchor="t" anchorCtr="0" compatLnSpc="1"/>
              <a:lstStyle/>
              <a:p>
                <a:endParaRPr lang="zh-CN" altLang="en-US"/>
              </a:p>
            </p:txBody>
          </p:sp>
          <p:grpSp>
            <p:nvGrpSpPr>
              <p:cNvPr id="91" name="组合 90"/>
              <p:cNvGrpSpPr/>
              <p:nvPr/>
            </p:nvGrpSpPr>
            <p:grpSpPr>
              <a:xfrm>
                <a:off x="10340336" y="2247899"/>
                <a:ext cx="547688" cy="679451"/>
                <a:chOff x="5548313" y="2084388"/>
                <a:chExt cx="547688" cy="679451"/>
              </a:xfrm>
              <a:grpFill/>
            </p:grpSpPr>
            <p:sp>
              <p:nvSpPr>
                <p:cNvPr id="96" name="Freeform 7"/>
                <p:cNvSpPr/>
                <p:nvPr/>
              </p:nvSpPr>
              <p:spPr bwMode="auto">
                <a:xfrm>
                  <a:off x="5548313" y="2084388"/>
                  <a:ext cx="547688" cy="446088"/>
                </a:xfrm>
                <a:custGeom>
                  <a:avLst/>
                  <a:gdLst>
                    <a:gd name="T0" fmla="*/ 101 w 128"/>
                    <a:gd name="T1" fmla="*/ 58 h 105"/>
                    <a:gd name="T2" fmla="*/ 74 w 128"/>
                    <a:gd name="T3" fmla="*/ 56 h 105"/>
                    <a:gd name="T4" fmla="*/ 68 w 128"/>
                    <a:gd name="T5" fmla="*/ 57 h 105"/>
                    <a:gd name="T6" fmla="*/ 51 w 128"/>
                    <a:gd name="T7" fmla="*/ 59 h 105"/>
                    <a:gd name="T8" fmla="*/ 36 w 128"/>
                    <a:gd name="T9" fmla="*/ 65 h 105"/>
                    <a:gd name="T10" fmla="*/ 28 w 128"/>
                    <a:gd name="T11" fmla="*/ 73 h 105"/>
                    <a:gd name="T12" fmla="*/ 16 w 128"/>
                    <a:gd name="T13" fmla="*/ 102 h 105"/>
                    <a:gd name="T14" fmla="*/ 13 w 128"/>
                    <a:gd name="T15" fmla="*/ 104 h 105"/>
                    <a:gd name="T16" fmla="*/ 1 w 128"/>
                    <a:gd name="T17" fmla="*/ 98 h 105"/>
                    <a:gd name="T18" fmla="*/ 0 w 128"/>
                    <a:gd name="T19" fmla="*/ 93 h 105"/>
                    <a:gd name="T20" fmla="*/ 15 w 128"/>
                    <a:gd name="T21" fmla="*/ 60 h 105"/>
                    <a:gd name="T22" fmla="*/ 16 w 128"/>
                    <a:gd name="T23" fmla="*/ 58 h 105"/>
                    <a:gd name="T24" fmla="*/ 20 w 128"/>
                    <a:gd name="T25" fmla="*/ 52 h 105"/>
                    <a:gd name="T26" fmla="*/ 32 w 128"/>
                    <a:gd name="T27" fmla="*/ 54 h 105"/>
                    <a:gd name="T28" fmla="*/ 39 w 128"/>
                    <a:gd name="T29" fmla="*/ 55 h 105"/>
                    <a:gd name="T30" fmla="*/ 72 w 128"/>
                    <a:gd name="T31" fmla="*/ 21 h 105"/>
                    <a:gd name="T32" fmla="*/ 74 w 128"/>
                    <a:gd name="T33" fmla="*/ 16 h 105"/>
                    <a:gd name="T34" fmla="*/ 74 w 128"/>
                    <a:gd name="T35" fmla="*/ 11 h 105"/>
                    <a:gd name="T36" fmla="*/ 71 w 128"/>
                    <a:gd name="T37" fmla="*/ 11 h 105"/>
                    <a:gd name="T38" fmla="*/ 68 w 128"/>
                    <a:gd name="T39" fmla="*/ 15 h 105"/>
                    <a:gd name="T40" fmla="*/ 68 w 128"/>
                    <a:gd name="T41" fmla="*/ 21 h 105"/>
                    <a:gd name="T42" fmla="*/ 59 w 128"/>
                    <a:gd name="T43" fmla="*/ 29 h 105"/>
                    <a:gd name="T44" fmla="*/ 53 w 128"/>
                    <a:gd name="T45" fmla="*/ 27 h 105"/>
                    <a:gd name="T46" fmla="*/ 47 w 128"/>
                    <a:gd name="T47" fmla="*/ 24 h 105"/>
                    <a:gd name="T48" fmla="*/ 47 w 128"/>
                    <a:gd name="T49" fmla="*/ 32 h 105"/>
                    <a:gd name="T50" fmla="*/ 47 w 128"/>
                    <a:gd name="T51" fmla="*/ 34 h 105"/>
                    <a:gd name="T52" fmla="*/ 43 w 128"/>
                    <a:gd name="T53" fmla="*/ 45 h 105"/>
                    <a:gd name="T54" fmla="*/ 31 w 128"/>
                    <a:gd name="T55" fmla="*/ 39 h 105"/>
                    <a:gd name="T56" fmla="*/ 29 w 128"/>
                    <a:gd name="T57" fmla="*/ 23 h 105"/>
                    <a:gd name="T58" fmla="*/ 33 w 128"/>
                    <a:gd name="T59" fmla="*/ 14 h 105"/>
                    <a:gd name="T60" fmla="*/ 36 w 128"/>
                    <a:gd name="T61" fmla="*/ 9 h 105"/>
                    <a:gd name="T62" fmla="*/ 42 w 128"/>
                    <a:gd name="T63" fmla="*/ 13 h 105"/>
                    <a:gd name="T64" fmla="*/ 44 w 128"/>
                    <a:gd name="T65" fmla="*/ 16 h 105"/>
                    <a:gd name="T66" fmla="*/ 57 w 128"/>
                    <a:gd name="T67" fmla="*/ 14 h 105"/>
                    <a:gd name="T68" fmla="*/ 62 w 128"/>
                    <a:gd name="T69" fmla="*/ 11 h 105"/>
                    <a:gd name="T70" fmla="*/ 84 w 128"/>
                    <a:gd name="T71" fmla="*/ 0 h 105"/>
                    <a:gd name="T72" fmla="*/ 96 w 128"/>
                    <a:gd name="T73" fmla="*/ 7 h 105"/>
                    <a:gd name="T74" fmla="*/ 96 w 128"/>
                    <a:gd name="T75" fmla="*/ 20 h 105"/>
                    <a:gd name="T76" fmla="*/ 83 w 128"/>
                    <a:gd name="T77" fmla="*/ 43 h 105"/>
                    <a:gd name="T78" fmla="*/ 94 w 128"/>
                    <a:gd name="T79" fmla="*/ 44 h 105"/>
                    <a:gd name="T80" fmla="*/ 122 w 128"/>
                    <a:gd name="T81" fmla="*/ 59 h 105"/>
                    <a:gd name="T82" fmla="*/ 120 w 128"/>
                    <a:gd name="T83" fmla="*/ 73 h 105"/>
                    <a:gd name="T84" fmla="*/ 98 w 128"/>
                    <a:gd name="T85" fmla="*/ 73 h 105"/>
                    <a:gd name="T86" fmla="*/ 97 w 128"/>
                    <a:gd name="T87" fmla="*/ 66 h 105"/>
                    <a:gd name="T88" fmla="*/ 101 w 128"/>
                    <a:gd name="T89" fmla="*/ 58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8" h="105">
                      <a:moveTo>
                        <a:pt x="101" y="58"/>
                      </a:moveTo>
                      <a:cubicBezTo>
                        <a:pt x="94" y="52"/>
                        <a:pt x="81" y="52"/>
                        <a:pt x="74" y="56"/>
                      </a:cubicBezTo>
                      <a:cubicBezTo>
                        <a:pt x="73" y="57"/>
                        <a:pt x="70" y="58"/>
                        <a:pt x="68" y="57"/>
                      </a:cubicBezTo>
                      <a:cubicBezTo>
                        <a:pt x="62" y="56"/>
                        <a:pt x="57" y="57"/>
                        <a:pt x="51" y="59"/>
                      </a:cubicBezTo>
                      <a:cubicBezTo>
                        <a:pt x="46" y="61"/>
                        <a:pt x="41" y="63"/>
                        <a:pt x="36" y="65"/>
                      </a:cubicBezTo>
                      <a:cubicBezTo>
                        <a:pt x="32" y="67"/>
                        <a:pt x="29" y="69"/>
                        <a:pt x="28" y="73"/>
                      </a:cubicBezTo>
                      <a:cubicBezTo>
                        <a:pt x="24" y="82"/>
                        <a:pt x="20" y="92"/>
                        <a:pt x="16" y="102"/>
                      </a:cubicBezTo>
                      <a:cubicBezTo>
                        <a:pt x="16" y="103"/>
                        <a:pt x="14" y="105"/>
                        <a:pt x="13" y="104"/>
                      </a:cubicBezTo>
                      <a:cubicBezTo>
                        <a:pt x="9" y="103"/>
                        <a:pt x="5" y="100"/>
                        <a:pt x="1" y="98"/>
                      </a:cubicBezTo>
                      <a:cubicBezTo>
                        <a:pt x="0" y="97"/>
                        <a:pt x="0" y="95"/>
                        <a:pt x="0" y="93"/>
                      </a:cubicBezTo>
                      <a:cubicBezTo>
                        <a:pt x="5" y="82"/>
                        <a:pt x="10" y="71"/>
                        <a:pt x="15" y="60"/>
                      </a:cubicBezTo>
                      <a:cubicBezTo>
                        <a:pt x="15" y="59"/>
                        <a:pt x="16" y="59"/>
                        <a:pt x="16" y="58"/>
                      </a:cubicBezTo>
                      <a:cubicBezTo>
                        <a:pt x="18" y="56"/>
                        <a:pt x="19" y="52"/>
                        <a:pt x="20" y="52"/>
                      </a:cubicBezTo>
                      <a:cubicBezTo>
                        <a:pt x="24" y="52"/>
                        <a:pt x="29" y="52"/>
                        <a:pt x="32" y="54"/>
                      </a:cubicBezTo>
                      <a:cubicBezTo>
                        <a:pt x="35" y="55"/>
                        <a:pt x="36" y="56"/>
                        <a:pt x="39" y="55"/>
                      </a:cubicBezTo>
                      <a:cubicBezTo>
                        <a:pt x="57" y="50"/>
                        <a:pt x="66" y="37"/>
                        <a:pt x="72" y="21"/>
                      </a:cubicBezTo>
                      <a:cubicBezTo>
                        <a:pt x="72" y="20"/>
                        <a:pt x="73" y="18"/>
                        <a:pt x="74" y="16"/>
                      </a:cubicBezTo>
                      <a:cubicBezTo>
                        <a:pt x="74" y="14"/>
                        <a:pt x="74" y="13"/>
                        <a:pt x="74" y="11"/>
                      </a:cubicBezTo>
                      <a:cubicBezTo>
                        <a:pt x="74" y="11"/>
                        <a:pt x="72" y="10"/>
                        <a:pt x="71" y="11"/>
                      </a:cubicBezTo>
                      <a:cubicBezTo>
                        <a:pt x="70" y="12"/>
                        <a:pt x="68" y="13"/>
                        <a:pt x="68" y="15"/>
                      </a:cubicBezTo>
                      <a:cubicBezTo>
                        <a:pt x="67" y="17"/>
                        <a:pt x="68" y="19"/>
                        <a:pt x="68" y="21"/>
                      </a:cubicBezTo>
                      <a:cubicBezTo>
                        <a:pt x="69" y="28"/>
                        <a:pt x="68" y="30"/>
                        <a:pt x="59" y="29"/>
                      </a:cubicBezTo>
                      <a:cubicBezTo>
                        <a:pt x="57" y="29"/>
                        <a:pt x="55" y="28"/>
                        <a:pt x="53" y="27"/>
                      </a:cubicBezTo>
                      <a:cubicBezTo>
                        <a:pt x="51" y="26"/>
                        <a:pt x="49" y="25"/>
                        <a:pt x="47" y="24"/>
                      </a:cubicBezTo>
                      <a:cubicBezTo>
                        <a:pt x="47" y="27"/>
                        <a:pt x="47" y="29"/>
                        <a:pt x="47" y="32"/>
                      </a:cubicBezTo>
                      <a:cubicBezTo>
                        <a:pt x="47" y="33"/>
                        <a:pt x="47" y="33"/>
                        <a:pt x="47" y="34"/>
                      </a:cubicBezTo>
                      <a:cubicBezTo>
                        <a:pt x="47" y="38"/>
                        <a:pt x="48" y="43"/>
                        <a:pt x="43" y="45"/>
                      </a:cubicBezTo>
                      <a:cubicBezTo>
                        <a:pt x="39" y="46"/>
                        <a:pt x="34" y="44"/>
                        <a:pt x="31" y="39"/>
                      </a:cubicBezTo>
                      <a:cubicBezTo>
                        <a:pt x="28" y="34"/>
                        <a:pt x="25" y="29"/>
                        <a:pt x="29" y="23"/>
                      </a:cubicBezTo>
                      <a:cubicBezTo>
                        <a:pt x="31" y="20"/>
                        <a:pt x="31" y="17"/>
                        <a:pt x="33" y="14"/>
                      </a:cubicBezTo>
                      <a:cubicBezTo>
                        <a:pt x="34" y="12"/>
                        <a:pt x="35" y="9"/>
                        <a:pt x="36" y="9"/>
                      </a:cubicBezTo>
                      <a:cubicBezTo>
                        <a:pt x="38" y="10"/>
                        <a:pt x="40" y="11"/>
                        <a:pt x="42" y="13"/>
                      </a:cubicBezTo>
                      <a:cubicBezTo>
                        <a:pt x="42" y="13"/>
                        <a:pt x="43" y="15"/>
                        <a:pt x="44" y="16"/>
                      </a:cubicBezTo>
                      <a:cubicBezTo>
                        <a:pt x="48" y="13"/>
                        <a:pt x="52" y="11"/>
                        <a:pt x="57" y="14"/>
                      </a:cubicBezTo>
                      <a:cubicBezTo>
                        <a:pt x="58" y="15"/>
                        <a:pt x="61" y="13"/>
                        <a:pt x="62" y="11"/>
                      </a:cubicBezTo>
                      <a:cubicBezTo>
                        <a:pt x="69" y="5"/>
                        <a:pt x="75" y="0"/>
                        <a:pt x="84" y="0"/>
                      </a:cubicBezTo>
                      <a:cubicBezTo>
                        <a:pt x="89" y="0"/>
                        <a:pt x="93" y="2"/>
                        <a:pt x="96" y="7"/>
                      </a:cubicBezTo>
                      <a:cubicBezTo>
                        <a:pt x="99" y="11"/>
                        <a:pt x="98" y="15"/>
                        <a:pt x="96" y="20"/>
                      </a:cubicBezTo>
                      <a:cubicBezTo>
                        <a:pt x="91" y="27"/>
                        <a:pt x="87" y="35"/>
                        <a:pt x="83" y="43"/>
                      </a:cubicBezTo>
                      <a:cubicBezTo>
                        <a:pt x="88" y="43"/>
                        <a:pt x="91" y="44"/>
                        <a:pt x="94" y="44"/>
                      </a:cubicBezTo>
                      <a:cubicBezTo>
                        <a:pt x="105" y="46"/>
                        <a:pt x="115" y="50"/>
                        <a:pt x="122" y="59"/>
                      </a:cubicBezTo>
                      <a:cubicBezTo>
                        <a:pt x="128" y="65"/>
                        <a:pt x="127" y="68"/>
                        <a:pt x="120" y="73"/>
                      </a:cubicBezTo>
                      <a:cubicBezTo>
                        <a:pt x="113" y="77"/>
                        <a:pt x="105" y="77"/>
                        <a:pt x="98" y="73"/>
                      </a:cubicBezTo>
                      <a:cubicBezTo>
                        <a:pt x="95" y="71"/>
                        <a:pt x="95" y="69"/>
                        <a:pt x="97" y="66"/>
                      </a:cubicBezTo>
                      <a:cubicBezTo>
                        <a:pt x="98" y="64"/>
                        <a:pt x="100" y="61"/>
                        <a:pt x="101"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Freeform 8"/>
                <p:cNvSpPr/>
                <p:nvPr/>
              </p:nvSpPr>
              <p:spPr bwMode="auto">
                <a:xfrm>
                  <a:off x="5664200" y="2355851"/>
                  <a:ext cx="341313" cy="407988"/>
                </a:xfrm>
                <a:custGeom>
                  <a:avLst/>
                  <a:gdLst>
                    <a:gd name="T0" fmla="*/ 46 w 80"/>
                    <a:gd name="T1" fmla="*/ 29 h 96"/>
                    <a:gd name="T2" fmla="*/ 65 w 80"/>
                    <a:gd name="T3" fmla="*/ 29 h 96"/>
                    <a:gd name="T4" fmla="*/ 79 w 80"/>
                    <a:gd name="T5" fmla="*/ 41 h 96"/>
                    <a:gd name="T6" fmla="*/ 74 w 80"/>
                    <a:gd name="T7" fmla="*/ 43 h 96"/>
                    <a:gd name="T8" fmla="*/ 60 w 80"/>
                    <a:gd name="T9" fmla="*/ 43 h 96"/>
                    <a:gd name="T10" fmla="*/ 52 w 80"/>
                    <a:gd name="T11" fmla="*/ 50 h 96"/>
                    <a:gd name="T12" fmla="*/ 49 w 80"/>
                    <a:gd name="T13" fmla="*/ 87 h 96"/>
                    <a:gd name="T14" fmla="*/ 37 w 80"/>
                    <a:gd name="T15" fmla="*/ 95 h 96"/>
                    <a:gd name="T16" fmla="*/ 21 w 80"/>
                    <a:gd name="T17" fmla="*/ 68 h 96"/>
                    <a:gd name="T18" fmla="*/ 22 w 80"/>
                    <a:gd name="T19" fmla="*/ 62 h 96"/>
                    <a:gd name="T20" fmla="*/ 30 w 80"/>
                    <a:gd name="T21" fmla="*/ 72 h 96"/>
                    <a:gd name="T22" fmla="*/ 40 w 80"/>
                    <a:gd name="T23" fmla="*/ 70 h 96"/>
                    <a:gd name="T24" fmla="*/ 43 w 80"/>
                    <a:gd name="T25" fmla="*/ 46 h 96"/>
                    <a:gd name="T26" fmla="*/ 24 w 80"/>
                    <a:gd name="T27" fmla="*/ 52 h 96"/>
                    <a:gd name="T28" fmla="*/ 19 w 80"/>
                    <a:gd name="T29" fmla="*/ 54 h 96"/>
                    <a:gd name="T30" fmla="*/ 6 w 80"/>
                    <a:gd name="T31" fmla="*/ 54 h 96"/>
                    <a:gd name="T32" fmla="*/ 2 w 80"/>
                    <a:gd name="T33" fmla="*/ 40 h 96"/>
                    <a:gd name="T34" fmla="*/ 6 w 80"/>
                    <a:gd name="T35" fmla="*/ 37 h 96"/>
                    <a:gd name="T36" fmla="*/ 28 w 80"/>
                    <a:gd name="T37" fmla="*/ 33 h 96"/>
                    <a:gd name="T38" fmla="*/ 33 w 80"/>
                    <a:gd name="T39" fmla="*/ 32 h 96"/>
                    <a:gd name="T40" fmla="*/ 36 w 80"/>
                    <a:gd name="T41" fmla="*/ 22 h 96"/>
                    <a:gd name="T42" fmla="*/ 46 w 80"/>
                    <a:gd name="T43" fmla="*/ 12 h 96"/>
                    <a:gd name="T44" fmla="*/ 45 w 80"/>
                    <a:gd name="T45" fmla="*/ 10 h 96"/>
                    <a:gd name="T46" fmla="*/ 26 w 80"/>
                    <a:gd name="T47" fmla="*/ 17 h 96"/>
                    <a:gd name="T48" fmla="*/ 15 w 80"/>
                    <a:gd name="T49" fmla="*/ 24 h 96"/>
                    <a:gd name="T50" fmla="*/ 5 w 80"/>
                    <a:gd name="T51" fmla="*/ 22 h 96"/>
                    <a:gd name="T52" fmla="*/ 1 w 80"/>
                    <a:gd name="T53" fmla="*/ 17 h 96"/>
                    <a:gd name="T54" fmla="*/ 36 w 80"/>
                    <a:gd name="T55" fmla="*/ 2 h 96"/>
                    <a:gd name="T56" fmla="*/ 55 w 80"/>
                    <a:gd name="T57" fmla="*/ 0 h 96"/>
                    <a:gd name="T58" fmla="*/ 61 w 80"/>
                    <a:gd name="T59" fmla="*/ 6 h 96"/>
                    <a:gd name="T60" fmla="*/ 59 w 80"/>
                    <a:gd name="T61" fmla="*/ 13 h 96"/>
                    <a:gd name="T62" fmla="*/ 46 w 80"/>
                    <a:gd name="T63" fmla="*/ 29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0" h="96">
                      <a:moveTo>
                        <a:pt x="46" y="29"/>
                      </a:moveTo>
                      <a:cubicBezTo>
                        <a:pt x="53" y="30"/>
                        <a:pt x="59" y="31"/>
                        <a:pt x="65" y="29"/>
                      </a:cubicBezTo>
                      <a:cubicBezTo>
                        <a:pt x="71" y="27"/>
                        <a:pt x="80" y="34"/>
                        <a:pt x="79" y="41"/>
                      </a:cubicBezTo>
                      <a:cubicBezTo>
                        <a:pt x="79" y="42"/>
                        <a:pt x="76" y="43"/>
                        <a:pt x="74" y="43"/>
                      </a:cubicBezTo>
                      <a:cubicBezTo>
                        <a:pt x="70" y="43"/>
                        <a:pt x="65" y="43"/>
                        <a:pt x="60" y="43"/>
                      </a:cubicBezTo>
                      <a:cubicBezTo>
                        <a:pt x="53" y="42"/>
                        <a:pt x="52" y="44"/>
                        <a:pt x="52" y="50"/>
                      </a:cubicBezTo>
                      <a:cubicBezTo>
                        <a:pt x="51" y="62"/>
                        <a:pt x="51" y="75"/>
                        <a:pt x="49" y="87"/>
                      </a:cubicBezTo>
                      <a:cubicBezTo>
                        <a:pt x="48" y="95"/>
                        <a:pt x="45" y="96"/>
                        <a:pt x="37" y="95"/>
                      </a:cubicBezTo>
                      <a:cubicBezTo>
                        <a:pt x="25" y="92"/>
                        <a:pt x="15" y="82"/>
                        <a:pt x="21" y="68"/>
                      </a:cubicBezTo>
                      <a:cubicBezTo>
                        <a:pt x="21" y="66"/>
                        <a:pt x="21" y="64"/>
                        <a:pt x="22" y="62"/>
                      </a:cubicBezTo>
                      <a:cubicBezTo>
                        <a:pt x="24" y="65"/>
                        <a:pt x="27" y="69"/>
                        <a:pt x="30" y="72"/>
                      </a:cubicBezTo>
                      <a:cubicBezTo>
                        <a:pt x="33" y="76"/>
                        <a:pt x="39" y="75"/>
                        <a:pt x="40" y="70"/>
                      </a:cubicBezTo>
                      <a:cubicBezTo>
                        <a:pt x="41" y="62"/>
                        <a:pt x="42" y="54"/>
                        <a:pt x="43" y="46"/>
                      </a:cubicBezTo>
                      <a:cubicBezTo>
                        <a:pt x="35" y="45"/>
                        <a:pt x="30" y="49"/>
                        <a:pt x="24" y="52"/>
                      </a:cubicBezTo>
                      <a:cubicBezTo>
                        <a:pt x="22" y="52"/>
                        <a:pt x="21" y="54"/>
                        <a:pt x="19" y="54"/>
                      </a:cubicBezTo>
                      <a:cubicBezTo>
                        <a:pt x="14" y="58"/>
                        <a:pt x="11" y="57"/>
                        <a:pt x="6" y="54"/>
                      </a:cubicBezTo>
                      <a:cubicBezTo>
                        <a:pt x="3" y="51"/>
                        <a:pt x="0" y="44"/>
                        <a:pt x="2" y="40"/>
                      </a:cubicBezTo>
                      <a:cubicBezTo>
                        <a:pt x="2" y="39"/>
                        <a:pt x="5" y="37"/>
                        <a:pt x="6" y="37"/>
                      </a:cubicBezTo>
                      <a:cubicBezTo>
                        <a:pt x="14" y="39"/>
                        <a:pt x="20" y="35"/>
                        <a:pt x="28" y="33"/>
                      </a:cubicBezTo>
                      <a:cubicBezTo>
                        <a:pt x="29" y="33"/>
                        <a:pt x="31" y="32"/>
                        <a:pt x="33" y="32"/>
                      </a:cubicBezTo>
                      <a:cubicBezTo>
                        <a:pt x="31" y="27"/>
                        <a:pt x="31" y="24"/>
                        <a:pt x="36" y="22"/>
                      </a:cubicBezTo>
                      <a:cubicBezTo>
                        <a:pt x="39" y="19"/>
                        <a:pt x="42" y="15"/>
                        <a:pt x="46" y="12"/>
                      </a:cubicBezTo>
                      <a:cubicBezTo>
                        <a:pt x="45" y="11"/>
                        <a:pt x="45" y="11"/>
                        <a:pt x="45" y="10"/>
                      </a:cubicBezTo>
                      <a:cubicBezTo>
                        <a:pt x="38" y="13"/>
                        <a:pt x="32" y="15"/>
                        <a:pt x="26" y="17"/>
                      </a:cubicBezTo>
                      <a:cubicBezTo>
                        <a:pt x="22" y="19"/>
                        <a:pt x="18" y="22"/>
                        <a:pt x="15" y="24"/>
                      </a:cubicBezTo>
                      <a:cubicBezTo>
                        <a:pt x="11" y="26"/>
                        <a:pt x="7" y="27"/>
                        <a:pt x="5" y="22"/>
                      </a:cubicBezTo>
                      <a:cubicBezTo>
                        <a:pt x="4" y="20"/>
                        <a:pt x="3" y="19"/>
                        <a:pt x="1" y="17"/>
                      </a:cubicBezTo>
                      <a:cubicBezTo>
                        <a:pt x="13" y="12"/>
                        <a:pt x="25" y="6"/>
                        <a:pt x="36" y="2"/>
                      </a:cubicBezTo>
                      <a:cubicBezTo>
                        <a:pt x="42" y="0"/>
                        <a:pt x="49" y="0"/>
                        <a:pt x="55" y="0"/>
                      </a:cubicBezTo>
                      <a:cubicBezTo>
                        <a:pt x="57" y="0"/>
                        <a:pt x="60" y="4"/>
                        <a:pt x="61" y="6"/>
                      </a:cubicBezTo>
                      <a:cubicBezTo>
                        <a:pt x="62" y="8"/>
                        <a:pt x="61" y="11"/>
                        <a:pt x="59" y="13"/>
                      </a:cubicBezTo>
                      <a:cubicBezTo>
                        <a:pt x="55" y="18"/>
                        <a:pt x="51" y="23"/>
                        <a:pt x="4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92" name="组合 91"/>
              <p:cNvGrpSpPr/>
              <p:nvPr/>
            </p:nvGrpSpPr>
            <p:grpSpPr>
              <a:xfrm>
                <a:off x="11192276" y="2400300"/>
                <a:ext cx="322175" cy="373063"/>
                <a:chOff x="3792874" y="3138488"/>
                <a:chExt cx="322175" cy="373063"/>
              </a:xfrm>
              <a:grpFill/>
            </p:grpSpPr>
            <p:sp>
              <p:nvSpPr>
                <p:cNvPr id="93" name="Freeform 15"/>
                <p:cNvSpPr/>
                <p:nvPr/>
              </p:nvSpPr>
              <p:spPr bwMode="auto">
                <a:xfrm>
                  <a:off x="3792874" y="3235325"/>
                  <a:ext cx="112625" cy="246063"/>
                </a:xfrm>
                <a:custGeom>
                  <a:avLst/>
                  <a:gdLst>
                    <a:gd name="T0" fmla="*/ 16 w 39"/>
                    <a:gd name="T1" fmla="*/ 29 h 58"/>
                    <a:gd name="T2" fmla="*/ 27 w 39"/>
                    <a:gd name="T3" fmla="*/ 7 h 58"/>
                    <a:gd name="T4" fmla="*/ 31 w 39"/>
                    <a:gd name="T5" fmla="*/ 1 h 58"/>
                    <a:gd name="T6" fmla="*/ 34 w 39"/>
                    <a:gd name="T7" fmla="*/ 6 h 58"/>
                    <a:gd name="T8" fmla="*/ 35 w 39"/>
                    <a:gd name="T9" fmla="*/ 26 h 58"/>
                    <a:gd name="T10" fmla="*/ 20 w 39"/>
                    <a:gd name="T11" fmla="*/ 52 h 58"/>
                    <a:gd name="T12" fmla="*/ 9 w 39"/>
                    <a:gd name="T13" fmla="*/ 57 h 58"/>
                    <a:gd name="T14" fmla="*/ 1 w 39"/>
                    <a:gd name="T15" fmla="*/ 43 h 58"/>
                    <a:gd name="T16" fmla="*/ 4 w 39"/>
                    <a:gd name="T17" fmla="*/ 6 h 58"/>
                    <a:gd name="T18" fmla="*/ 8 w 39"/>
                    <a:gd name="T19" fmla="*/ 0 h 58"/>
                    <a:gd name="T20" fmla="*/ 15 w 39"/>
                    <a:gd name="T21" fmla="*/ 6 h 58"/>
                    <a:gd name="T22" fmla="*/ 14 w 39"/>
                    <a:gd name="T23" fmla="*/ 20 h 58"/>
                    <a:gd name="T24" fmla="*/ 14 w 39"/>
                    <a:gd name="T25" fmla="*/ 28 h 58"/>
                    <a:gd name="T26" fmla="*/ 16 w 39"/>
                    <a:gd name="T27" fmla="*/ 29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 h="58">
                      <a:moveTo>
                        <a:pt x="16" y="29"/>
                      </a:moveTo>
                      <a:cubicBezTo>
                        <a:pt x="19" y="21"/>
                        <a:pt x="23" y="14"/>
                        <a:pt x="27" y="7"/>
                      </a:cubicBezTo>
                      <a:cubicBezTo>
                        <a:pt x="28" y="5"/>
                        <a:pt x="29" y="3"/>
                        <a:pt x="31" y="1"/>
                      </a:cubicBezTo>
                      <a:cubicBezTo>
                        <a:pt x="32" y="3"/>
                        <a:pt x="33" y="4"/>
                        <a:pt x="34" y="6"/>
                      </a:cubicBezTo>
                      <a:cubicBezTo>
                        <a:pt x="37" y="12"/>
                        <a:pt x="39" y="19"/>
                        <a:pt x="35" y="26"/>
                      </a:cubicBezTo>
                      <a:cubicBezTo>
                        <a:pt x="30" y="34"/>
                        <a:pt x="25" y="43"/>
                        <a:pt x="20" y="52"/>
                      </a:cubicBezTo>
                      <a:cubicBezTo>
                        <a:pt x="18" y="56"/>
                        <a:pt x="12" y="58"/>
                        <a:pt x="9" y="57"/>
                      </a:cubicBezTo>
                      <a:cubicBezTo>
                        <a:pt x="2" y="54"/>
                        <a:pt x="0" y="50"/>
                        <a:pt x="1" y="43"/>
                      </a:cubicBezTo>
                      <a:cubicBezTo>
                        <a:pt x="2" y="31"/>
                        <a:pt x="3" y="18"/>
                        <a:pt x="4" y="6"/>
                      </a:cubicBezTo>
                      <a:cubicBezTo>
                        <a:pt x="4" y="4"/>
                        <a:pt x="4" y="0"/>
                        <a:pt x="8" y="0"/>
                      </a:cubicBezTo>
                      <a:cubicBezTo>
                        <a:pt x="11" y="0"/>
                        <a:pt x="15" y="1"/>
                        <a:pt x="15" y="6"/>
                      </a:cubicBezTo>
                      <a:cubicBezTo>
                        <a:pt x="15" y="10"/>
                        <a:pt x="14" y="15"/>
                        <a:pt x="14" y="20"/>
                      </a:cubicBezTo>
                      <a:cubicBezTo>
                        <a:pt x="14" y="23"/>
                        <a:pt x="14" y="25"/>
                        <a:pt x="14" y="28"/>
                      </a:cubicBezTo>
                      <a:cubicBezTo>
                        <a:pt x="14" y="28"/>
                        <a:pt x="15" y="28"/>
                        <a:pt x="1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 name="Freeform 16"/>
                <p:cNvSpPr/>
                <p:nvPr/>
              </p:nvSpPr>
              <p:spPr bwMode="auto">
                <a:xfrm>
                  <a:off x="3980111" y="3138488"/>
                  <a:ext cx="134938" cy="373063"/>
                </a:xfrm>
                <a:custGeom>
                  <a:avLst/>
                  <a:gdLst>
                    <a:gd name="T0" fmla="*/ 9 w 47"/>
                    <a:gd name="T1" fmla="*/ 73 h 88"/>
                    <a:gd name="T2" fmla="*/ 3 w 47"/>
                    <a:gd name="T3" fmla="*/ 67 h 88"/>
                    <a:gd name="T4" fmla="*/ 3 w 47"/>
                    <a:gd name="T5" fmla="*/ 57 h 88"/>
                    <a:gd name="T6" fmla="*/ 20 w 47"/>
                    <a:gd name="T7" fmla="*/ 38 h 88"/>
                    <a:gd name="T8" fmla="*/ 33 w 47"/>
                    <a:gd name="T9" fmla="*/ 20 h 88"/>
                    <a:gd name="T10" fmla="*/ 33 w 47"/>
                    <a:gd name="T11" fmla="*/ 4 h 88"/>
                    <a:gd name="T12" fmla="*/ 32 w 47"/>
                    <a:gd name="T13" fmla="*/ 1 h 88"/>
                    <a:gd name="T14" fmla="*/ 33 w 47"/>
                    <a:gd name="T15" fmla="*/ 0 h 88"/>
                    <a:gd name="T16" fmla="*/ 41 w 47"/>
                    <a:gd name="T17" fmla="*/ 6 h 88"/>
                    <a:gd name="T18" fmla="*/ 43 w 47"/>
                    <a:gd name="T19" fmla="*/ 26 h 88"/>
                    <a:gd name="T20" fmla="*/ 29 w 47"/>
                    <a:gd name="T21" fmla="*/ 48 h 88"/>
                    <a:gd name="T22" fmla="*/ 30 w 47"/>
                    <a:gd name="T23" fmla="*/ 52 h 88"/>
                    <a:gd name="T24" fmla="*/ 40 w 47"/>
                    <a:gd name="T25" fmla="*/ 73 h 88"/>
                    <a:gd name="T26" fmla="*/ 41 w 47"/>
                    <a:gd name="T27" fmla="*/ 84 h 88"/>
                    <a:gd name="T28" fmla="*/ 37 w 47"/>
                    <a:gd name="T29" fmla="*/ 86 h 88"/>
                    <a:gd name="T30" fmla="*/ 31 w 47"/>
                    <a:gd name="T31" fmla="*/ 75 h 88"/>
                    <a:gd name="T32" fmla="*/ 28 w 47"/>
                    <a:gd name="T33" fmla="*/ 60 h 88"/>
                    <a:gd name="T34" fmla="*/ 22 w 47"/>
                    <a:gd name="T35" fmla="*/ 59 h 88"/>
                    <a:gd name="T36" fmla="*/ 9 w 47"/>
                    <a:gd name="T37" fmla="*/ 7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7" h="88">
                      <a:moveTo>
                        <a:pt x="9" y="73"/>
                      </a:moveTo>
                      <a:cubicBezTo>
                        <a:pt x="7" y="71"/>
                        <a:pt x="5" y="69"/>
                        <a:pt x="3" y="67"/>
                      </a:cubicBezTo>
                      <a:cubicBezTo>
                        <a:pt x="1" y="64"/>
                        <a:pt x="0" y="61"/>
                        <a:pt x="3" y="57"/>
                      </a:cubicBezTo>
                      <a:cubicBezTo>
                        <a:pt x="9" y="51"/>
                        <a:pt x="14" y="45"/>
                        <a:pt x="20" y="38"/>
                      </a:cubicBezTo>
                      <a:cubicBezTo>
                        <a:pt x="24" y="32"/>
                        <a:pt x="28" y="26"/>
                        <a:pt x="33" y="20"/>
                      </a:cubicBezTo>
                      <a:cubicBezTo>
                        <a:pt x="36" y="15"/>
                        <a:pt x="36" y="9"/>
                        <a:pt x="33" y="4"/>
                      </a:cubicBezTo>
                      <a:cubicBezTo>
                        <a:pt x="32" y="3"/>
                        <a:pt x="32" y="2"/>
                        <a:pt x="32" y="1"/>
                      </a:cubicBezTo>
                      <a:cubicBezTo>
                        <a:pt x="32" y="1"/>
                        <a:pt x="33" y="0"/>
                        <a:pt x="33" y="0"/>
                      </a:cubicBezTo>
                      <a:cubicBezTo>
                        <a:pt x="36" y="2"/>
                        <a:pt x="39" y="4"/>
                        <a:pt x="41" y="6"/>
                      </a:cubicBezTo>
                      <a:cubicBezTo>
                        <a:pt x="46" y="11"/>
                        <a:pt x="47" y="20"/>
                        <a:pt x="43" y="26"/>
                      </a:cubicBezTo>
                      <a:cubicBezTo>
                        <a:pt x="39" y="33"/>
                        <a:pt x="34" y="40"/>
                        <a:pt x="29" y="48"/>
                      </a:cubicBezTo>
                      <a:cubicBezTo>
                        <a:pt x="29" y="49"/>
                        <a:pt x="29" y="52"/>
                        <a:pt x="30" y="52"/>
                      </a:cubicBezTo>
                      <a:cubicBezTo>
                        <a:pt x="38" y="57"/>
                        <a:pt x="38" y="65"/>
                        <a:pt x="40" y="73"/>
                      </a:cubicBezTo>
                      <a:cubicBezTo>
                        <a:pt x="41" y="76"/>
                        <a:pt x="41" y="80"/>
                        <a:pt x="41" y="84"/>
                      </a:cubicBezTo>
                      <a:cubicBezTo>
                        <a:pt x="41" y="87"/>
                        <a:pt x="39" y="88"/>
                        <a:pt x="37" y="86"/>
                      </a:cubicBezTo>
                      <a:cubicBezTo>
                        <a:pt x="33" y="83"/>
                        <a:pt x="31" y="81"/>
                        <a:pt x="31" y="75"/>
                      </a:cubicBezTo>
                      <a:cubicBezTo>
                        <a:pt x="31" y="70"/>
                        <a:pt x="30" y="65"/>
                        <a:pt x="28" y="60"/>
                      </a:cubicBezTo>
                      <a:cubicBezTo>
                        <a:pt x="27" y="55"/>
                        <a:pt x="25" y="56"/>
                        <a:pt x="22" y="59"/>
                      </a:cubicBezTo>
                      <a:cubicBezTo>
                        <a:pt x="18" y="64"/>
                        <a:pt x="14" y="68"/>
                        <a:pt x="9" y="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 name="Freeform 17"/>
                <p:cNvSpPr/>
                <p:nvPr/>
              </p:nvSpPr>
              <p:spPr bwMode="auto">
                <a:xfrm>
                  <a:off x="3872924" y="3138488"/>
                  <a:ext cx="75438" cy="79375"/>
                </a:xfrm>
                <a:custGeom>
                  <a:avLst/>
                  <a:gdLst>
                    <a:gd name="T0" fmla="*/ 0 w 26"/>
                    <a:gd name="T1" fmla="*/ 0 h 19"/>
                    <a:gd name="T2" fmla="*/ 20 w 26"/>
                    <a:gd name="T3" fmla="*/ 1 h 19"/>
                    <a:gd name="T4" fmla="*/ 23 w 26"/>
                    <a:gd name="T5" fmla="*/ 12 h 19"/>
                    <a:gd name="T6" fmla="*/ 12 w 26"/>
                    <a:gd name="T7" fmla="*/ 18 h 19"/>
                    <a:gd name="T8" fmla="*/ 3 w 26"/>
                    <a:gd name="T9" fmla="*/ 11 h 19"/>
                    <a:gd name="T10" fmla="*/ 0 w 26"/>
                    <a:gd name="T11" fmla="*/ 0 h 19"/>
                  </a:gdLst>
                  <a:ahLst/>
                  <a:cxnLst>
                    <a:cxn ang="0">
                      <a:pos x="T0" y="T1"/>
                    </a:cxn>
                    <a:cxn ang="0">
                      <a:pos x="T2" y="T3"/>
                    </a:cxn>
                    <a:cxn ang="0">
                      <a:pos x="T4" y="T5"/>
                    </a:cxn>
                    <a:cxn ang="0">
                      <a:pos x="T6" y="T7"/>
                    </a:cxn>
                    <a:cxn ang="0">
                      <a:pos x="T8" y="T9"/>
                    </a:cxn>
                    <a:cxn ang="0">
                      <a:pos x="T10" y="T11"/>
                    </a:cxn>
                  </a:cxnLst>
                  <a:rect l="0" t="0" r="r" b="b"/>
                  <a:pathLst>
                    <a:path w="26" h="19">
                      <a:moveTo>
                        <a:pt x="0" y="0"/>
                      </a:moveTo>
                      <a:cubicBezTo>
                        <a:pt x="8" y="1"/>
                        <a:pt x="14" y="1"/>
                        <a:pt x="20" y="1"/>
                      </a:cubicBezTo>
                      <a:cubicBezTo>
                        <a:pt x="24" y="1"/>
                        <a:pt x="26" y="8"/>
                        <a:pt x="23" y="12"/>
                      </a:cubicBezTo>
                      <a:cubicBezTo>
                        <a:pt x="21" y="16"/>
                        <a:pt x="17" y="19"/>
                        <a:pt x="12" y="18"/>
                      </a:cubicBezTo>
                      <a:cubicBezTo>
                        <a:pt x="8" y="18"/>
                        <a:pt x="5" y="15"/>
                        <a:pt x="3" y="11"/>
                      </a:cubicBezTo>
                      <a:cubicBezTo>
                        <a:pt x="2" y="8"/>
                        <a:pt x="1" y="4"/>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54" name="组合 53"/>
            <p:cNvGrpSpPr/>
            <p:nvPr/>
          </p:nvGrpSpPr>
          <p:grpSpPr>
            <a:xfrm>
              <a:off x="598941" y="6399999"/>
              <a:ext cx="1102619" cy="276499"/>
              <a:chOff x="6738929" y="2270918"/>
              <a:chExt cx="2766486" cy="693738"/>
            </a:xfrm>
            <a:grpFill/>
          </p:grpSpPr>
          <p:grpSp>
            <p:nvGrpSpPr>
              <p:cNvPr id="55" name="组合 54"/>
              <p:cNvGrpSpPr/>
              <p:nvPr/>
            </p:nvGrpSpPr>
            <p:grpSpPr>
              <a:xfrm>
                <a:off x="8180494" y="2355056"/>
                <a:ext cx="484188" cy="509588"/>
                <a:chOff x="6113463" y="3541713"/>
                <a:chExt cx="484188" cy="509588"/>
              </a:xfrm>
              <a:grpFill/>
            </p:grpSpPr>
            <p:sp>
              <p:nvSpPr>
                <p:cNvPr id="87" name="Freeform 9"/>
                <p:cNvSpPr>
                  <a:spLocks noEditPoints="1"/>
                </p:cNvSpPr>
                <p:nvPr/>
              </p:nvSpPr>
              <p:spPr bwMode="auto">
                <a:xfrm>
                  <a:off x="6113463" y="3579813"/>
                  <a:ext cx="252413" cy="428625"/>
                </a:xfrm>
                <a:custGeom>
                  <a:avLst/>
                  <a:gdLst>
                    <a:gd name="T0" fmla="*/ 39 w 59"/>
                    <a:gd name="T1" fmla="*/ 78 h 101"/>
                    <a:gd name="T2" fmla="*/ 17 w 59"/>
                    <a:gd name="T3" fmla="*/ 94 h 101"/>
                    <a:gd name="T4" fmla="*/ 8 w 59"/>
                    <a:gd name="T5" fmla="*/ 94 h 101"/>
                    <a:gd name="T6" fmla="*/ 0 w 59"/>
                    <a:gd name="T7" fmla="*/ 79 h 101"/>
                    <a:gd name="T8" fmla="*/ 17 w 59"/>
                    <a:gd name="T9" fmla="*/ 73 h 101"/>
                    <a:gd name="T10" fmla="*/ 10 w 59"/>
                    <a:gd name="T11" fmla="*/ 68 h 101"/>
                    <a:gd name="T12" fmla="*/ 8 w 59"/>
                    <a:gd name="T13" fmla="*/ 60 h 101"/>
                    <a:gd name="T14" fmla="*/ 18 w 59"/>
                    <a:gd name="T15" fmla="*/ 23 h 101"/>
                    <a:gd name="T16" fmla="*/ 26 w 59"/>
                    <a:gd name="T17" fmla="*/ 17 h 101"/>
                    <a:gd name="T18" fmla="*/ 36 w 59"/>
                    <a:gd name="T19" fmla="*/ 26 h 101"/>
                    <a:gd name="T20" fmla="*/ 36 w 59"/>
                    <a:gd name="T21" fmla="*/ 27 h 101"/>
                    <a:gd name="T22" fmla="*/ 43 w 59"/>
                    <a:gd name="T23" fmla="*/ 40 h 101"/>
                    <a:gd name="T24" fmla="*/ 42 w 59"/>
                    <a:gd name="T25" fmla="*/ 12 h 101"/>
                    <a:gd name="T26" fmla="*/ 21 w 59"/>
                    <a:gd name="T27" fmla="*/ 5 h 101"/>
                    <a:gd name="T28" fmla="*/ 44 w 59"/>
                    <a:gd name="T29" fmla="*/ 1 h 101"/>
                    <a:gd name="T30" fmla="*/ 57 w 59"/>
                    <a:gd name="T31" fmla="*/ 17 h 101"/>
                    <a:gd name="T32" fmla="*/ 56 w 59"/>
                    <a:gd name="T33" fmla="*/ 48 h 101"/>
                    <a:gd name="T34" fmla="*/ 57 w 59"/>
                    <a:gd name="T35" fmla="*/ 55 h 101"/>
                    <a:gd name="T36" fmla="*/ 55 w 59"/>
                    <a:gd name="T37" fmla="*/ 64 h 101"/>
                    <a:gd name="T38" fmla="*/ 54 w 59"/>
                    <a:gd name="T39" fmla="*/ 71 h 101"/>
                    <a:gd name="T40" fmla="*/ 52 w 59"/>
                    <a:gd name="T41" fmla="*/ 95 h 101"/>
                    <a:gd name="T42" fmla="*/ 49 w 59"/>
                    <a:gd name="T43" fmla="*/ 101 h 101"/>
                    <a:gd name="T44" fmla="*/ 43 w 59"/>
                    <a:gd name="T45" fmla="*/ 98 h 101"/>
                    <a:gd name="T46" fmla="*/ 38 w 59"/>
                    <a:gd name="T47" fmla="*/ 86 h 101"/>
                    <a:gd name="T48" fmla="*/ 39 w 59"/>
                    <a:gd name="T49" fmla="*/ 78 h 101"/>
                    <a:gd name="T50" fmla="*/ 42 w 59"/>
                    <a:gd name="T51" fmla="*/ 47 h 101"/>
                    <a:gd name="T52" fmla="*/ 32 w 59"/>
                    <a:gd name="T53" fmla="*/ 44 h 101"/>
                    <a:gd name="T54" fmla="*/ 29 w 59"/>
                    <a:gd name="T55" fmla="*/ 64 h 101"/>
                    <a:gd name="T56" fmla="*/ 42 w 59"/>
                    <a:gd name="T57" fmla="*/ 4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9" h="101">
                      <a:moveTo>
                        <a:pt x="39" y="78"/>
                      </a:moveTo>
                      <a:cubicBezTo>
                        <a:pt x="31" y="84"/>
                        <a:pt x="24" y="89"/>
                        <a:pt x="17" y="94"/>
                      </a:cubicBezTo>
                      <a:cubicBezTo>
                        <a:pt x="14" y="97"/>
                        <a:pt x="11" y="96"/>
                        <a:pt x="8" y="94"/>
                      </a:cubicBezTo>
                      <a:cubicBezTo>
                        <a:pt x="4" y="90"/>
                        <a:pt x="0" y="86"/>
                        <a:pt x="0" y="79"/>
                      </a:cubicBezTo>
                      <a:cubicBezTo>
                        <a:pt x="6" y="82"/>
                        <a:pt x="12" y="80"/>
                        <a:pt x="17" y="73"/>
                      </a:cubicBezTo>
                      <a:cubicBezTo>
                        <a:pt x="15" y="72"/>
                        <a:pt x="13" y="70"/>
                        <a:pt x="10" y="68"/>
                      </a:cubicBezTo>
                      <a:cubicBezTo>
                        <a:pt x="7" y="66"/>
                        <a:pt x="7" y="63"/>
                        <a:pt x="8" y="60"/>
                      </a:cubicBezTo>
                      <a:cubicBezTo>
                        <a:pt x="11" y="48"/>
                        <a:pt x="15" y="36"/>
                        <a:pt x="18" y="23"/>
                      </a:cubicBezTo>
                      <a:cubicBezTo>
                        <a:pt x="19" y="20"/>
                        <a:pt x="20" y="16"/>
                        <a:pt x="26" y="17"/>
                      </a:cubicBezTo>
                      <a:cubicBezTo>
                        <a:pt x="32" y="18"/>
                        <a:pt x="36" y="21"/>
                        <a:pt x="36" y="26"/>
                      </a:cubicBezTo>
                      <a:cubicBezTo>
                        <a:pt x="36" y="26"/>
                        <a:pt x="36" y="27"/>
                        <a:pt x="36" y="27"/>
                      </a:cubicBezTo>
                      <a:cubicBezTo>
                        <a:pt x="35" y="33"/>
                        <a:pt x="38" y="37"/>
                        <a:pt x="43" y="40"/>
                      </a:cubicBezTo>
                      <a:cubicBezTo>
                        <a:pt x="43" y="31"/>
                        <a:pt x="42" y="22"/>
                        <a:pt x="42" y="12"/>
                      </a:cubicBezTo>
                      <a:cubicBezTo>
                        <a:pt x="30" y="16"/>
                        <a:pt x="20" y="12"/>
                        <a:pt x="21" y="5"/>
                      </a:cubicBezTo>
                      <a:cubicBezTo>
                        <a:pt x="29" y="3"/>
                        <a:pt x="36" y="1"/>
                        <a:pt x="44" y="1"/>
                      </a:cubicBezTo>
                      <a:cubicBezTo>
                        <a:pt x="54" y="0"/>
                        <a:pt x="59" y="8"/>
                        <a:pt x="57" y="17"/>
                      </a:cubicBezTo>
                      <a:cubicBezTo>
                        <a:pt x="56" y="27"/>
                        <a:pt x="56" y="38"/>
                        <a:pt x="56" y="48"/>
                      </a:cubicBezTo>
                      <a:cubicBezTo>
                        <a:pt x="56" y="50"/>
                        <a:pt x="57" y="52"/>
                        <a:pt x="57" y="55"/>
                      </a:cubicBezTo>
                      <a:cubicBezTo>
                        <a:pt x="57" y="58"/>
                        <a:pt x="56" y="61"/>
                        <a:pt x="55" y="64"/>
                      </a:cubicBezTo>
                      <a:cubicBezTo>
                        <a:pt x="55" y="66"/>
                        <a:pt x="54" y="68"/>
                        <a:pt x="54" y="71"/>
                      </a:cubicBezTo>
                      <a:cubicBezTo>
                        <a:pt x="53" y="79"/>
                        <a:pt x="53" y="87"/>
                        <a:pt x="52" y="95"/>
                      </a:cubicBezTo>
                      <a:cubicBezTo>
                        <a:pt x="52" y="97"/>
                        <a:pt x="51" y="100"/>
                        <a:pt x="49" y="101"/>
                      </a:cubicBezTo>
                      <a:cubicBezTo>
                        <a:pt x="47" y="101"/>
                        <a:pt x="44" y="100"/>
                        <a:pt x="43" y="98"/>
                      </a:cubicBezTo>
                      <a:cubicBezTo>
                        <a:pt x="39" y="95"/>
                        <a:pt x="36" y="92"/>
                        <a:pt x="38" y="86"/>
                      </a:cubicBezTo>
                      <a:cubicBezTo>
                        <a:pt x="39" y="84"/>
                        <a:pt x="39" y="81"/>
                        <a:pt x="39" y="78"/>
                      </a:cubicBezTo>
                      <a:close/>
                      <a:moveTo>
                        <a:pt x="42" y="47"/>
                      </a:moveTo>
                      <a:cubicBezTo>
                        <a:pt x="39" y="46"/>
                        <a:pt x="36" y="45"/>
                        <a:pt x="32" y="44"/>
                      </a:cubicBezTo>
                      <a:cubicBezTo>
                        <a:pt x="31" y="51"/>
                        <a:pt x="30" y="57"/>
                        <a:pt x="29" y="64"/>
                      </a:cubicBezTo>
                      <a:cubicBezTo>
                        <a:pt x="39" y="61"/>
                        <a:pt x="42" y="57"/>
                        <a:pt x="42"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 name="Freeform 10"/>
                <p:cNvSpPr>
                  <a:spLocks noEditPoints="1"/>
                </p:cNvSpPr>
                <p:nvPr/>
              </p:nvSpPr>
              <p:spPr bwMode="auto">
                <a:xfrm>
                  <a:off x="6361113" y="3541713"/>
                  <a:ext cx="236538" cy="509588"/>
                </a:xfrm>
                <a:custGeom>
                  <a:avLst/>
                  <a:gdLst>
                    <a:gd name="T0" fmla="*/ 11 w 55"/>
                    <a:gd name="T1" fmla="*/ 89 h 120"/>
                    <a:gd name="T2" fmla="*/ 10 w 55"/>
                    <a:gd name="T3" fmla="*/ 100 h 120"/>
                    <a:gd name="T4" fmla="*/ 6 w 55"/>
                    <a:gd name="T5" fmla="*/ 104 h 120"/>
                    <a:gd name="T6" fmla="*/ 1 w 55"/>
                    <a:gd name="T7" fmla="*/ 99 h 120"/>
                    <a:gd name="T8" fmla="*/ 3 w 55"/>
                    <a:gd name="T9" fmla="*/ 84 h 120"/>
                    <a:gd name="T10" fmla="*/ 14 w 55"/>
                    <a:gd name="T11" fmla="*/ 37 h 120"/>
                    <a:gd name="T12" fmla="*/ 22 w 55"/>
                    <a:gd name="T13" fmla="*/ 11 h 120"/>
                    <a:gd name="T14" fmla="*/ 26 w 55"/>
                    <a:gd name="T15" fmla="*/ 19 h 120"/>
                    <a:gd name="T16" fmla="*/ 20 w 55"/>
                    <a:gd name="T17" fmla="*/ 40 h 120"/>
                    <a:gd name="T18" fmla="*/ 27 w 55"/>
                    <a:gd name="T19" fmla="*/ 35 h 120"/>
                    <a:gd name="T20" fmla="*/ 35 w 55"/>
                    <a:gd name="T21" fmla="*/ 30 h 120"/>
                    <a:gd name="T22" fmla="*/ 33 w 55"/>
                    <a:gd name="T23" fmla="*/ 9 h 120"/>
                    <a:gd name="T24" fmla="*/ 28 w 55"/>
                    <a:gd name="T25" fmla="*/ 8 h 120"/>
                    <a:gd name="T26" fmla="*/ 19 w 55"/>
                    <a:gd name="T27" fmla="*/ 12 h 120"/>
                    <a:gd name="T28" fmla="*/ 12 w 55"/>
                    <a:gd name="T29" fmla="*/ 15 h 120"/>
                    <a:gd name="T30" fmla="*/ 9 w 55"/>
                    <a:gd name="T31" fmla="*/ 11 h 120"/>
                    <a:gd name="T32" fmla="*/ 11 w 55"/>
                    <a:gd name="T33" fmla="*/ 8 h 120"/>
                    <a:gd name="T34" fmla="*/ 31 w 55"/>
                    <a:gd name="T35" fmla="*/ 0 h 120"/>
                    <a:gd name="T36" fmla="*/ 45 w 55"/>
                    <a:gd name="T37" fmla="*/ 15 h 120"/>
                    <a:gd name="T38" fmla="*/ 44 w 55"/>
                    <a:gd name="T39" fmla="*/ 46 h 120"/>
                    <a:gd name="T40" fmla="*/ 48 w 55"/>
                    <a:gd name="T41" fmla="*/ 54 h 120"/>
                    <a:gd name="T42" fmla="*/ 48 w 55"/>
                    <a:gd name="T43" fmla="*/ 71 h 120"/>
                    <a:gd name="T44" fmla="*/ 44 w 55"/>
                    <a:gd name="T45" fmla="*/ 77 h 120"/>
                    <a:gd name="T46" fmla="*/ 44 w 55"/>
                    <a:gd name="T47" fmla="*/ 110 h 120"/>
                    <a:gd name="T48" fmla="*/ 44 w 55"/>
                    <a:gd name="T49" fmla="*/ 114 h 120"/>
                    <a:gd name="T50" fmla="*/ 41 w 55"/>
                    <a:gd name="T51" fmla="*/ 120 h 120"/>
                    <a:gd name="T52" fmla="*/ 32 w 55"/>
                    <a:gd name="T53" fmla="*/ 118 h 120"/>
                    <a:gd name="T54" fmla="*/ 13 w 55"/>
                    <a:gd name="T55" fmla="*/ 91 h 120"/>
                    <a:gd name="T56" fmla="*/ 12 w 55"/>
                    <a:gd name="T57" fmla="*/ 89 h 120"/>
                    <a:gd name="T58" fmla="*/ 11 w 55"/>
                    <a:gd name="T59" fmla="*/ 89 h 120"/>
                    <a:gd name="T60" fmla="*/ 24 w 55"/>
                    <a:gd name="T61" fmla="*/ 76 h 120"/>
                    <a:gd name="T62" fmla="*/ 23 w 55"/>
                    <a:gd name="T63" fmla="*/ 74 h 120"/>
                    <a:gd name="T64" fmla="*/ 27 w 55"/>
                    <a:gd name="T65" fmla="*/ 71 h 120"/>
                    <a:gd name="T66" fmla="*/ 33 w 55"/>
                    <a:gd name="T67" fmla="*/ 67 h 120"/>
                    <a:gd name="T68" fmla="*/ 32 w 55"/>
                    <a:gd name="T69" fmla="*/ 63 h 120"/>
                    <a:gd name="T70" fmla="*/ 22 w 55"/>
                    <a:gd name="T71" fmla="*/ 52 h 120"/>
                    <a:gd name="T72" fmla="*/ 18 w 55"/>
                    <a:gd name="T73" fmla="*/ 89 h 120"/>
                    <a:gd name="T74" fmla="*/ 33 w 55"/>
                    <a:gd name="T75" fmla="*/ 107 h 120"/>
                    <a:gd name="T76" fmla="*/ 35 w 55"/>
                    <a:gd name="T77" fmla="*/ 77 h 120"/>
                    <a:gd name="T78" fmla="*/ 31 w 55"/>
                    <a:gd name="T79" fmla="*/ 75 h 120"/>
                    <a:gd name="T80" fmla="*/ 24 w 55"/>
                    <a:gd name="T81" fmla="*/ 7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5" h="120">
                      <a:moveTo>
                        <a:pt x="11" y="89"/>
                      </a:moveTo>
                      <a:cubicBezTo>
                        <a:pt x="10" y="93"/>
                        <a:pt x="10" y="96"/>
                        <a:pt x="10" y="100"/>
                      </a:cubicBezTo>
                      <a:cubicBezTo>
                        <a:pt x="9" y="102"/>
                        <a:pt x="9" y="104"/>
                        <a:pt x="6" y="104"/>
                      </a:cubicBezTo>
                      <a:cubicBezTo>
                        <a:pt x="3" y="104"/>
                        <a:pt x="0" y="103"/>
                        <a:pt x="1" y="99"/>
                      </a:cubicBezTo>
                      <a:cubicBezTo>
                        <a:pt x="2" y="94"/>
                        <a:pt x="2" y="89"/>
                        <a:pt x="3" y="84"/>
                      </a:cubicBezTo>
                      <a:cubicBezTo>
                        <a:pt x="7" y="68"/>
                        <a:pt x="10" y="53"/>
                        <a:pt x="14" y="37"/>
                      </a:cubicBezTo>
                      <a:cubicBezTo>
                        <a:pt x="16" y="29"/>
                        <a:pt x="19" y="20"/>
                        <a:pt x="22" y="11"/>
                      </a:cubicBezTo>
                      <a:cubicBezTo>
                        <a:pt x="26" y="13"/>
                        <a:pt x="27" y="15"/>
                        <a:pt x="26" y="19"/>
                      </a:cubicBezTo>
                      <a:cubicBezTo>
                        <a:pt x="24" y="25"/>
                        <a:pt x="22" y="32"/>
                        <a:pt x="20" y="40"/>
                      </a:cubicBezTo>
                      <a:cubicBezTo>
                        <a:pt x="23" y="37"/>
                        <a:pt x="25" y="36"/>
                        <a:pt x="27" y="35"/>
                      </a:cubicBezTo>
                      <a:cubicBezTo>
                        <a:pt x="30" y="33"/>
                        <a:pt x="34" y="32"/>
                        <a:pt x="35" y="30"/>
                      </a:cubicBezTo>
                      <a:cubicBezTo>
                        <a:pt x="36" y="23"/>
                        <a:pt x="37" y="16"/>
                        <a:pt x="33" y="9"/>
                      </a:cubicBezTo>
                      <a:cubicBezTo>
                        <a:pt x="33" y="8"/>
                        <a:pt x="30" y="7"/>
                        <a:pt x="28" y="8"/>
                      </a:cubicBezTo>
                      <a:cubicBezTo>
                        <a:pt x="25" y="9"/>
                        <a:pt x="22" y="11"/>
                        <a:pt x="19" y="12"/>
                      </a:cubicBezTo>
                      <a:cubicBezTo>
                        <a:pt x="17" y="13"/>
                        <a:pt x="15" y="15"/>
                        <a:pt x="12" y="15"/>
                      </a:cubicBezTo>
                      <a:cubicBezTo>
                        <a:pt x="11" y="15"/>
                        <a:pt x="9" y="13"/>
                        <a:pt x="9" y="11"/>
                      </a:cubicBezTo>
                      <a:cubicBezTo>
                        <a:pt x="8" y="11"/>
                        <a:pt x="10" y="9"/>
                        <a:pt x="11" y="8"/>
                      </a:cubicBezTo>
                      <a:cubicBezTo>
                        <a:pt x="17" y="4"/>
                        <a:pt x="23" y="0"/>
                        <a:pt x="31" y="0"/>
                      </a:cubicBezTo>
                      <a:cubicBezTo>
                        <a:pt x="41" y="1"/>
                        <a:pt x="46" y="5"/>
                        <a:pt x="45" y="15"/>
                      </a:cubicBezTo>
                      <a:cubicBezTo>
                        <a:pt x="45" y="25"/>
                        <a:pt x="45" y="36"/>
                        <a:pt x="44" y="46"/>
                      </a:cubicBezTo>
                      <a:cubicBezTo>
                        <a:pt x="44" y="50"/>
                        <a:pt x="45" y="52"/>
                        <a:pt x="48" y="54"/>
                      </a:cubicBezTo>
                      <a:cubicBezTo>
                        <a:pt x="55" y="60"/>
                        <a:pt x="55" y="66"/>
                        <a:pt x="48" y="71"/>
                      </a:cubicBezTo>
                      <a:cubicBezTo>
                        <a:pt x="45" y="72"/>
                        <a:pt x="44" y="74"/>
                        <a:pt x="44" y="77"/>
                      </a:cubicBezTo>
                      <a:cubicBezTo>
                        <a:pt x="45" y="88"/>
                        <a:pt x="44" y="99"/>
                        <a:pt x="44" y="110"/>
                      </a:cubicBezTo>
                      <a:cubicBezTo>
                        <a:pt x="44" y="112"/>
                        <a:pt x="45" y="113"/>
                        <a:pt x="44" y="114"/>
                      </a:cubicBezTo>
                      <a:cubicBezTo>
                        <a:pt x="43" y="116"/>
                        <a:pt x="42" y="120"/>
                        <a:pt x="41" y="120"/>
                      </a:cubicBezTo>
                      <a:cubicBezTo>
                        <a:pt x="38" y="120"/>
                        <a:pt x="34" y="120"/>
                        <a:pt x="32" y="118"/>
                      </a:cubicBezTo>
                      <a:cubicBezTo>
                        <a:pt x="25" y="109"/>
                        <a:pt x="19" y="100"/>
                        <a:pt x="13" y="91"/>
                      </a:cubicBezTo>
                      <a:cubicBezTo>
                        <a:pt x="12" y="90"/>
                        <a:pt x="12" y="90"/>
                        <a:pt x="12" y="89"/>
                      </a:cubicBezTo>
                      <a:cubicBezTo>
                        <a:pt x="11" y="89"/>
                        <a:pt x="11" y="89"/>
                        <a:pt x="11" y="89"/>
                      </a:cubicBezTo>
                      <a:close/>
                      <a:moveTo>
                        <a:pt x="24" y="76"/>
                      </a:moveTo>
                      <a:cubicBezTo>
                        <a:pt x="23" y="75"/>
                        <a:pt x="23" y="75"/>
                        <a:pt x="23" y="74"/>
                      </a:cubicBezTo>
                      <a:cubicBezTo>
                        <a:pt x="24" y="73"/>
                        <a:pt x="26" y="72"/>
                        <a:pt x="27" y="71"/>
                      </a:cubicBezTo>
                      <a:cubicBezTo>
                        <a:pt x="29" y="70"/>
                        <a:pt x="31" y="69"/>
                        <a:pt x="33" y="67"/>
                      </a:cubicBezTo>
                      <a:cubicBezTo>
                        <a:pt x="35" y="66"/>
                        <a:pt x="35" y="63"/>
                        <a:pt x="32" y="63"/>
                      </a:cubicBezTo>
                      <a:cubicBezTo>
                        <a:pt x="27" y="61"/>
                        <a:pt x="24" y="58"/>
                        <a:pt x="22" y="52"/>
                      </a:cubicBezTo>
                      <a:cubicBezTo>
                        <a:pt x="17" y="65"/>
                        <a:pt x="13" y="77"/>
                        <a:pt x="18" y="89"/>
                      </a:cubicBezTo>
                      <a:cubicBezTo>
                        <a:pt x="21" y="97"/>
                        <a:pt x="27" y="101"/>
                        <a:pt x="33" y="107"/>
                      </a:cubicBezTo>
                      <a:cubicBezTo>
                        <a:pt x="34" y="97"/>
                        <a:pt x="34" y="87"/>
                        <a:pt x="35" y="77"/>
                      </a:cubicBezTo>
                      <a:cubicBezTo>
                        <a:pt x="35" y="77"/>
                        <a:pt x="32" y="75"/>
                        <a:pt x="31" y="75"/>
                      </a:cubicBezTo>
                      <a:cubicBezTo>
                        <a:pt x="29" y="75"/>
                        <a:pt x="26" y="76"/>
                        <a:pt x="24"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56" name="组合 55"/>
              <p:cNvGrpSpPr/>
              <p:nvPr/>
            </p:nvGrpSpPr>
            <p:grpSpPr>
              <a:xfrm>
                <a:off x="6738929" y="2270918"/>
                <a:ext cx="549275" cy="693738"/>
                <a:chOff x="6108700" y="2066926"/>
                <a:chExt cx="549275" cy="693738"/>
              </a:xfrm>
              <a:grpFill/>
            </p:grpSpPr>
            <p:sp>
              <p:nvSpPr>
                <p:cNvPr id="85" name="Freeform 13"/>
                <p:cNvSpPr>
                  <a:spLocks noEditPoints="1"/>
                </p:cNvSpPr>
                <p:nvPr/>
              </p:nvSpPr>
              <p:spPr bwMode="auto">
                <a:xfrm>
                  <a:off x="6108700" y="2066926"/>
                  <a:ext cx="549275" cy="655638"/>
                </a:xfrm>
                <a:custGeom>
                  <a:avLst/>
                  <a:gdLst>
                    <a:gd name="T0" fmla="*/ 54 w 128"/>
                    <a:gd name="T1" fmla="*/ 76 h 154"/>
                    <a:gd name="T2" fmla="*/ 66 w 128"/>
                    <a:gd name="T3" fmla="*/ 53 h 154"/>
                    <a:gd name="T4" fmla="*/ 49 w 128"/>
                    <a:gd name="T5" fmla="*/ 47 h 154"/>
                    <a:gd name="T6" fmla="*/ 64 w 128"/>
                    <a:gd name="T7" fmla="*/ 44 h 154"/>
                    <a:gd name="T8" fmla="*/ 83 w 128"/>
                    <a:gd name="T9" fmla="*/ 6 h 154"/>
                    <a:gd name="T10" fmla="*/ 91 w 128"/>
                    <a:gd name="T11" fmla="*/ 11 h 154"/>
                    <a:gd name="T12" fmla="*/ 96 w 128"/>
                    <a:gd name="T13" fmla="*/ 36 h 154"/>
                    <a:gd name="T14" fmla="*/ 106 w 128"/>
                    <a:gd name="T15" fmla="*/ 41 h 154"/>
                    <a:gd name="T16" fmla="*/ 82 w 128"/>
                    <a:gd name="T17" fmla="*/ 50 h 154"/>
                    <a:gd name="T18" fmla="*/ 71 w 128"/>
                    <a:gd name="T19" fmla="*/ 65 h 154"/>
                    <a:gd name="T20" fmla="*/ 110 w 128"/>
                    <a:gd name="T21" fmla="*/ 74 h 154"/>
                    <a:gd name="T22" fmla="*/ 101 w 128"/>
                    <a:gd name="T23" fmla="*/ 87 h 154"/>
                    <a:gd name="T24" fmla="*/ 111 w 128"/>
                    <a:gd name="T25" fmla="*/ 98 h 154"/>
                    <a:gd name="T26" fmla="*/ 92 w 128"/>
                    <a:gd name="T27" fmla="*/ 104 h 154"/>
                    <a:gd name="T28" fmla="*/ 86 w 128"/>
                    <a:gd name="T29" fmla="*/ 116 h 154"/>
                    <a:gd name="T30" fmla="*/ 124 w 128"/>
                    <a:gd name="T31" fmla="*/ 112 h 154"/>
                    <a:gd name="T32" fmla="*/ 120 w 128"/>
                    <a:gd name="T33" fmla="*/ 122 h 154"/>
                    <a:gd name="T34" fmla="*/ 111 w 128"/>
                    <a:gd name="T35" fmla="*/ 144 h 154"/>
                    <a:gd name="T36" fmla="*/ 105 w 128"/>
                    <a:gd name="T37" fmla="*/ 153 h 154"/>
                    <a:gd name="T38" fmla="*/ 55 w 128"/>
                    <a:gd name="T39" fmla="*/ 129 h 154"/>
                    <a:gd name="T40" fmla="*/ 53 w 128"/>
                    <a:gd name="T41" fmla="*/ 121 h 154"/>
                    <a:gd name="T42" fmla="*/ 61 w 128"/>
                    <a:gd name="T43" fmla="*/ 125 h 154"/>
                    <a:gd name="T44" fmla="*/ 94 w 128"/>
                    <a:gd name="T45" fmla="*/ 140 h 154"/>
                    <a:gd name="T46" fmla="*/ 85 w 128"/>
                    <a:gd name="T47" fmla="*/ 127 h 154"/>
                    <a:gd name="T48" fmla="*/ 71 w 128"/>
                    <a:gd name="T49" fmla="*/ 108 h 154"/>
                    <a:gd name="T50" fmla="*/ 52 w 128"/>
                    <a:gd name="T51" fmla="*/ 113 h 154"/>
                    <a:gd name="T52" fmla="*/ 38 w 128"/>
                    <a:gd name="T53" fmla="*/ 97 h 154"/>
                    <a:gd name="T54" fmla="*/ 51 w 128"/>
                    <a:gd name="T55" fmla="*/ 97 h 154"/>
                    <a:gd name="T56" fmla="*/ 34 w 128"/>
                    <a:gd name="T57" fmla="*/ 93 h 154"/>
                    <a:gd name="T58" fmla="*/ 35 w 128"/>
                    <a:gd name="T59" fmla="*/ 105 h 154"/>
                    <a:gd name="T60" fmla="*/ 26 w 128"/>
                    <a:gd name="T61" fmla="*/ 154 h 154"/>
                    <a:gd name="T62" fmla="*/ 20 w 128"/>
                    <a:gd name="T63" fmla="*/ 118 h 154"/>
                    <a:gd name="T64" fmla="*/ 0 w 128"/>
                    <a:gd name="T65" fmla="*/ 103 h 154"/>
                    <a:gd name="T66" fmla="*/ 19 w 128"/>
                    <a:gd name="T67" fmla="*/ 72 h 154"/>
                    <a:gd name="T68" fmla="*/ 25 w 128"/>
                    <a:gd name="T69" fmla="*/ 51 h 154"/>
                    <a:gd name="T70" fmla="*/ 39 w 128"/>
                    <a:gd name="T71" fmla="*/ 14 h 154"/>
                    <a:gd name="T72" fmla="*/ 51 w 128"/>
                    <a:gd name="T73" fmla="*/ 24 h 154"/>
                    <a:gd name="T74" fmla="*/ 39 w 128"/>
                    <a:gd name="T75" fmla="*/ 44 h 154"/>
                    <a:gd name="T76" fmla="*/ 48 w 128"/>
                    <a:gd name="T77" fmla="*/ 73 h 154"/>
                    <a:gd name="T78" fmla="*/ 81 w 128"/>
                    <a:gd name="T79" fmla="*/ 90 h 154"/>
                    <a:gd name="T80" fmla="*/ 92 w 128"/>
                    <a:gd name="T81" fmla="*/ 71 h 154"/>
                    <a:gd name="T82" fmla="*/ 81 w 128"/>
                    <a:gd name="T83" fmla="*/ 80 h 154"/>
                    <a:gd name="T84" fmla="*/ 76 w 128"/>
                    <a:gd name="T85" fmla="*/ 73 h 154"/>
                    <a:gd name="T86" fmla="*/ 67 w 128"/>
                    <a:gd name="T87" fmla="*/ 79 h 154"/>
                    <a:gd name="T88" fmla="*/ 76 w 128"/>
                    <a:gd name="T89" fmla="*/ 73 h 154"/>
                    <a:gd name="T90" fmla="*/ 56 w 128"/>
                    <a:gd name="T91" fmla="*/ 88 h 154"/>
                    <a:gd name="T92" fmla="*/ 63 w 128"/>
                    <a:gd name="T93" fmla="*/ 81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8" h="154">
                      <a:moveTo>
                        <a:pt x="48" y="73"/>
                      </a:moveTo>
                      <a:cubicBezTo>
                        <a:pt x="50" y="74"/>
                        <a:pt x="52" y="75"/>
                        <a:pt x="54" y="76"/>
                      </a:cubicBezTo>
                      <a:cubicBezTo>
                        <a:pt x="57" y="74"/>
                        <a:pt x="60" y="72"/>
                        <a:pt x="63" y="70"/>
                      </a:cubicBezTo>
                      <a:cubicBezTo>
                        <a:pt x="58" y="63"/>
                        <a:pt x="65" y="59"/>
                        <a:pt x="66" y="53"/>
                      </a:cubicBezTo>
                      <a:cubicBezTo>
                        <a:pt x="63" y="53"/>
                        <a:pt x="59" y="53"/>
                        <a:pt x="56" y="52"/>
                      </a:cubicBezTo>
                      <a:cubicBezTo>
                        <a:pt x="54" y="51"/>
                        <a:pt x="51" y="49"/>
                        <a:pt x="49" y="47"/>
                      </a:cubicBezTo>
                      <a:cubicBezTo>
                        <a:pt x="49" y="46"/>
                        <a:pt x="50" y="46"/>
                        <a:pt x="50" y="46"/>
                      </a:cubicBezTo>
                      <a:cubicBezTo>
                        <a:pt x="55" y="45"/>
                        <a:pt x="59" y="45"/>
                        <a:pt x="64" y="44"/>
                      </a:cubicBezTo>
                      <a:cubicBezTo>
                        <a:pt x="68" y="44"/>
                        <a:pt x="70" y="42"/>
                        <a:pt x="71" y="38"/>
                      </a:cubicBezTo>
                      <a:cubicBezTo>
                        <a:pt x="75" y="27"/>
                        <a:pt x="79" y="16"/>
                        <a:pt x="83" y="6"/>
                      </a:cubicBezTo>
                      <a:cubicBezTo>
                        <a:pt x="84" y="3"/>
                        <a:pt x="84" y="0"/>
                        <a:pt x="88" y="2"/>
                      </a:cubicBezTo>
                      <a:cubicBezTo>
                        <a:pt x="92" y="4"/>
                        <a:pt x="94" y="9"/>
                        <a:pt x="91" y="11"/>
                      </a:cubicBezTo>
                      <a:cubicBezTo>
                        <a:pt x="83" y="19"/>
                        <a:pt x="83" y="30"/>
                        <a:pt x="80" y="41"/>
                      </a:cubicBezTo>
                      <a:cubicBezTo>
                        <a:pt x="85" y="39"/>
                        <a:pt x="91" y="37"/>
                        <a:pt x="96" y="36"/>
                      </a:cubicBezTo>
                      <a:cubicBezTo>
                        <a:pt x="98" y="35"/>
                        <a:pt x="101" y="35"/>
                        <a:pt x="102" y="36"/>
                      </a:cubicBezTo>
                      <a:cubicBezTo>
                        <a:pt x="104" y="37"/>
                        <a:pt x="106" y="39"/>
                        <a:pt x="106" y="41"/>
                      </a:cubicBezTo>
                      <a:cubicBezTo>
                        <a:pt x="106" y="42"/>
                        <a:pt x="105" y="44"/>
                        <a:pt x="103" y="44"/>
                      </a:cubicBezTo>
                      <a:cubicBezTo>
                        <a:pt x="96" y="46"/>
                        <a:pt x="89" y="48"/>
                        <a:pt x="82" y="50"/>
                      </a:cubicBezTo>
                      <a:cubicBezTo>
                        <a:pt x="78" y="50"/>
                        <a:pt x="77" y="51"/>
                        <a:pt x="76" y="54"/>
                      </a:cubicBezTo>
                      <a:cubicBezTo>
                        <a:pt x="74" y="58"/>
                        <a:pt x="73" y="61"/>
                        <a:pt x="71" y="65"/>
                      </a:cubicBezTo>
                      <a:cubicBezTo>
                        <a:pt x="82" y="63"/>
                        <a:pt x="92" y="62"/>
                        <a:pt x="102" y="66"/>
                      </a:cubicBezTo>
                      <a:cubicBezTo>
                        <a:pt x="106" y="67"/>
                        <a:pt x="110" y="69"/>
                        <a:pt x="110" y="74"/>
                      </a:cubicBezTo>
                      <a:cubicBezTo>
                        <a:pt x="111" y="79"/>
                        <a:pt x="109" y="83"/>
                        <a:pt x="104" y="85"/>
                      </a:cubicBezTo>
                      <a:cubicBezTo>
                        <a:pt x="103" y="85"/>
                        <a:pt x="102" y="86"/>
                        <a:pt x="101" y="87"/>
                      </a:cubicBezTo>
                      <a:cubicBezTo>
                        <a:pt x="103" y="88"/>
                        <a:pt x="105" y="88"/>
                        <a:pt x="106" y="89"/>
                      </a:cubicBezTo>
                      <a:cubicBezTo>
                        <a:pt x="110" y="91"/>
                        <a:pt x="112" y="94"/>
                        <a:pt x="111" y="98"/>
                      </a:cubicBezTo>
                      <a:cubicBezTo>
                        <a:pt x="110" y="102"/>
                        <a:pt x="107" y="103"/>
                        <a:pt x="104" y="103"/>
                      </a:cubicBezTo>
                      <a:cubicBezTo>
                        <a:pt x="100" y="103"/>
                        <a:pt x="96" y="104"/>
                        <a:pt x="92" y="104"/>
                      </a:cubicBezTo>
                      <a:cubicBezTo>
                        <a:pt x="86" y="105"/>
                        <a:pt x="81" y="111"/>
                        <a:pt x="82" y="117"/>
                      </a:cubicBezTo>
                      <a:cubicBezTo>
                        <a:pt x="83" y="117"/>
                        <a:pt x="85" y="117"/>
                        <a:pt x="86" y="116"/>
                      </a:cubicBezTo>
                      <a:cubicBezTo>
                        <a:pt x="95" y="111"/>
                        <a:pt x="104" y="109"/>
                        <a:pt x="114" y="109"/>
                      </a:cubicBezTo>
                      <a:cubicBezTo>
                        <a:pt x="118" y="110"/>
                        <a:pt x="121" y="111"/>
                        <a:pt x="124" y="112"/>
                      </a:cubicBezTo>
                      <a:cubicBezTo>
                        <a:pt x="128" y="114"/>
                        <a:pt x="128" y="117"/>
                        <a:pt x="126" y="120"/>
                      </a:cubicBezTo>
                      <a:cubicBezTo>
                        <a:pt x="125" y="123"/>
                        <a:pt x="122" y="123"/>
                        <a:pt x="120" y="122"/>
                      </a:cubicBezTo>
                      <a:cubicBezTo>
                        <a:pt x="111" y="118"/>
                        <a:pt x="104" y="120"/>
                        <a:pt x="97" y="123"/>
                      </a:cubicBezTo>
                      <a:cubicBezTo>
                        <a:pt x="101" y="130"/>
                        <a:pt x="106" y="137"/>
                        <a:pt x="111" y="144"/>
                      </a:cubicBezTo>
                      <a:cubicBezTo>
                        <a:pt x="112" y="146"/>
                        <a:pt x="112" y="150"/>
                        <a:pt x="111" y="152"/>
                      </a:cubicBezTo>
                      <a:cubicBezTo>
                        <a:pt x="111" y="153"/>
                        <a:pt x="107" y="153"/>
                        <a:pt x="105" y="153"/>
                      </a:cubicBezTo>
                      <a:cubicBezTo>
                        <a:pt x="91" y="150"/>
                        <a:pt x="77" y="146"/>
                        <a:pt x="66" y="138"/>
                      </a:cubicBezTo>
                      <a:cubicBezTo>
                        <a:pt x="62" y="135"/>
                        <a:pt x="59" y="132"/>
                        <a:pt x="55" y="129"/>
                      </a:cubicBezTo>
                      <a:cubicBezTo>
                        <a:pt x="54" y="128"/>
                        <a:pt x="53" y="127"/>
                        <a:pt x="53" y="126"/>
                      </a:cubicBezTo>
                      <a:cubicBezTo>
                        <a:pt x="53" y="124"/>
                        <a:pt x="53" y="122"/>
                        <a:pt x="53" y="121"/>
                      </a:cubicBezTo>
                      <a:cubicBezTo>
                        <a:pt x="55" y="121"/>
                        <a:pt x="57" y="121"/>
                        <a:pt x="58" y="121"/>
                      </a:cubicBezTo>
                      <a:cubicBezTo>
                        <a:pt x="59" y="122"/>
                        <a:pt x="60" y="123"/>
                        <a:pt x="61" y="125"/>
                      </a:cubicBezTo>
                      <a:cubicBezTo>
                        <a:pt x="70" y="134"/>
                        <a:pt x="80" y="139"/>
                        <a:pt x="92" y="140"/>
                      </a:cubicBezTo>
                      <a:cubicBezTo>
                        <a:pt x="93" y="140"/>
                        <a:pt x="93" y="140"/>
                        <a:pt x="94" y="140"/>
                      </a:cubicBezTo>
                      <a:cubicBezTo>
                        <a:pt x="92" y="136"/>
                        <a:pt x="90" y="132"/>
                        <a:pt x="88" y="128"/>
                      </a:cubicBezTo>
                      <a:cubicBezTo>
                        <a:pt x="88" y="128"/>
                        <a:pt x="86" y="127"/>
                        <a:pt x="85" y="127"/>
                      </a:cubicBezTo>
                      <a:cubicBezTo>
                        <a:pt x="71" y="126"/>
                        <a:pt x="70" y="124"/>
                        <a:pt x="71" y="111"/>
                      </a:cubicBezTo>
                      <a:cubicBezTo>
                        <a:pt x="71" y="110"/>
                        <a:pt x="71" y="109"/>
                        <a:pt x="71" y="108"/>
                      </a:cubicBezTo>
                      <a:cubicBezTo>
                        <a:pt x="68" y="109"/>
                        <a:pt x="65" y="109"/>
                        <a:pt x="62" y="110"/>
                      </a:cubicBezTo>
                      <a:cubicBezTo>
                        <a:pt x="59" y="111"/>
                        <a:pt x="55" y="112"/>
                        <a:pt x="52" y="113"/>
                      </a:cubicBezTo>
                      <a:cubicBezTo>
                        <a:pt x="48" y="114"/>
                        <a:pt x="44" y="115"/>
                        <a:pt x="41" y="111"/>
                      </a:cubicBezTo>
                      <a:cubicBezTo>
                        <a:pt x="37" y="107"/>
                        <a:pt x="37" y="102"/>
                        <a:pt x="38" y="97"/>
                      </a:cubicBezTo>
                      <a:cubicBezTo>
                        <a:pt x="38" y="96"/>
                        <a:pt x="40" y="96"/>
                        <a:pt x="42" y="96"/>
                      </a:cubicBezTo>
                      <a:cubicBezTo>
                        <a:pt x="45" y="96"/>
                        <a:pt x="48" y="96"/>
                        <a:pt x="51" y="97"/>
                      </a:cubicBezTo>
                      <a:cubicBezTo>
                        <a:pt x="48" y="90"/>
                        <a:pt x="46" y="84"/>
                        <a:pt x="43" y="78"/>
                      </a:cubicBezTo>
                      <a:cubicBezTo>
                        <a:pt x="40" y="83"/>
                        <a:pt x="37" y="88"/>
                        <a:pt x="34" y="93"/>
                      </a:cubicBezTo>
                      <a:cubicBezTo>
                        <a:pt x="33" y="94"/>
                        <a:pt x="33" y="96"/>
                        <a:pt x="34" y="98"/>
                      </a:cubicBezTo>
                      <a:cubicBezTo>
                        <a:pt x="34" y="100"/>
                        <a:pt x="35" y="103"/>
                        <a:pt x="35" y="105"/>
                      </a:cubicBezTo>
                      <a:cubicBezTo>
                        <a:pt x="32" y="121"/>
                        <a:pt x="29" y="136"/>
                        <a:pt x="27" y="151"/>
                      </a:cubicBezTo>
                      <a:cubicBezTo>
                        <a:pt x="26" y="152"/>
                        <a:pt x="26" y="153"/>
                        <a:pt x="26" y="154"/>
                      </a:cubicBezTo>
                      <a:cubicBezTo>
                        <a:pt x="17" y="153"/>
                        <a:pt x="14" y="149"/>
                        <a:pt x="15" y="141"/>
                      </a:cubicBezTo>
                      <a:cubicBezTo>
                        <a:pt x="17" y="134"/>
                        <a:pt x="18" y="126"/>
                        <a:pt x="20" y="118"/>
                      </a:cubicBezTo>
                      <a:cubicBezTo>
                        <a:pt x="15" y="123"/>
                        <a:pt x="12" y="122"/>
                        <a:pt x="7" y="118"/>
                      </a:cubicBezTo>
                      <a:cubicBezTo>
                        <a:pt x="3" y="114"/>
                        <a:pt x="0" y="109"/>
                        <a:pt x="0" y="103"/>
                      </a:cubicBezTo>
                      <a:cubicBezTo>
                        <a:pt x="0" y="102"/>
                        <a:pt x="1" y="101"/>
                        <a:pt x="1" y="100"/>
                      </a:cubicBezTo>
                      <a:cubicBezTo>
                        <a:pt x="7" y="91"/>
                        <a:pt x="14" y="82"/>
                        <a:pt x="19" y="72"/>
                      </a:cubicBezTo>
                      <a:cubicBezTo>
                        <a:pt x="22" y="67"/>
                        <a:pt x="24" y="61"/>
                        <a:pt x="26" y="55"/>
                      </a:cubicBezTo>
                      <a:cubicBezTo>
                        <a:pt x="27" y="54"/>
                        <a:pt x="25" y="53"/>
                        <a:pt x="25" y="51"/>
                      </a:cubicBezTo>
                      <a:cubicBezTo>
                        <a:pt x="18" y="43"/>
                        <a:pt x="18" y="39"/>
                        <a:pt x="23" y="30"/>
                      </a:cubicBezTo>
                      <a:cubicBezTo>
                        <a:pt x="27" y="23"/>
                        <a:pt x="32" y="17"/>
                        <a:pt x="39" y="14"/>
                      </a:cubicBezTo>
                      <a:cubicBezTo>
                        <a:pt x="45" y="11"/>
                        <a:pt x="50" y="12"/>
                        <a:pt x="53" y="16"/>
                      </a:cubicBezTo>
                      <a:cubicBezTo>
                        <a:pt x="56" y="20"/>
                        <a:pt x="56" y="22"/>
                        <a:pt x="51" y="24"/>
                      </a:cubicBezTo>
                      <a:cubicBezTo>
                        <a:pt x="44" y="26"/>
                        <a:pt x="41" y="31"/>
                        <a:pt x="37" y="36"/>
                      </a:cubicBezTo>
                      <a:cubicBezTo>
                        <a:pt x="36" y="39"/>
                        <a:pt x="36" y="42"/>
                        <a:pt x="39" y="44"/>
                      </a:cubicBezTo>
                      <a:cubicBezTo>
                        <a:pt x="41" y="45"/>
                        <a:pt x="42" y="47"/>
                        <a:pt x="43" y="48"/>
                      </a:cubicBezTo>
                      <a:cubicBezTo>
                        <a:pt x="52" y="58"/>
                        <a:pt x="54" y="62"/>
                        <a:pt x="48" y="73"/>
                      </a:cubicBezTo>
                      <a:close/>
                      <a:moveTo>
                        <a:pt x="79" y="89"/>
                      </a:moveTo>
                      <a:cubicBezTo>
                        <a:pt x="80" y="89"/>
                        <a:pt x="80" y="90"/>
                        <a:pt x="81" y="90"/>
                      </a:cubicBezTo>
                      <a:cubicBezTo>
                        <a:pt x="85" y="86"/>
                        <a:pt x="90" y="81"/>
                        <a:pt x="95" y="76"/>
                      </a:cubicBezTo>
                      <a:cubicBezTo>
                        <a:pt x="97" y="73"/>
                        <a:pt x="95" y="71"/>
                        <a:pt x="92" y="71"/>
                      </a:cubicBezTo>
                      <a:cubicBezTo>
                        <a:pt x="88" y="71"/>
                        <a:pt x="85" y="71"/>
                        <a:pt x="81" y="71"/>
                      </a:cubicBezTo>
                      <a:cubicBezTo>
                        <a:pt x="81" y="75"/>
                        <a:pt x="81" y="77"/>
                        <a:pt x="81" y="80"/>
                      </a:cubicBezTo>
                      <a:cubicBezTo>
                        <a:pt x="81" y="83"/>
                        <a:pt x="80" y="86"/>
                        <a:pt x="79" y="89"/>
                      </a:cubicBezTo>
                      <a:close/>
                      <a:moveTo>
                        <a:pt x="76" y="73"/>
                      </a:moveTo>
                      <a:cubicBezTo>
                        <a:pt x="73" y="74"/>
                        <a:pt x="71" y="75"/>
                        <a:pt x="69" y="77"/>
                      </a:cubicBezTo>
                      <a:cubicBezTo>
                        <a:pt x="68" y="77"/>
                        <a:pt x="67" y="78"/>
                        <a:pt x="67" y="79"/>
                      </a:cubicBezTo>
                      <a:cubicBezTo>
                        <a:pt x="67" y="84"/>
                        <a:pt x="68" y="88"/>
                        <a:pt x="68" y="92"/>
                      </a:cubicBezTo>
                      <a:cubicBezTo>
                        <a:pt x="74" y="91"/>
                        <a:pt x="77" y="83"/>
                        <a:pt x="76" y="73"/>
                      </a:cubicBezTo>
                      <a:close/>
                      <a:moveTo>
                        <a:pt x="63" y="81"/>
                      </a:moveTo>
                      <a:cubicBezTo>
                        <a:pt x="55" y="84"/>
                        <a:pt x="54" y="85"/>
                        <a:pt x="56" y="88"/>
                      </a:cubicBezTo>
                      <a:cubicBezTo>
                        <a:pt x="58" y="94"/>
                        <a:pt x="60" y="95"/>
                        <a:pt x="65" y="93"/>
                      </a:cubicBezTo>
                      <a:cubicBezTo>
                        <a:pt x="64" y="89"/>
                        <a:pt x="63" y="85"/>
                        <a:pt x="63"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 name="Freeform 14"/>
                <p:cNvSpPr/>
                <p:nvPr/>
              </p:nvSpPr>
              <p:spPr bwMode="auto">
                <a:xfrm>
                  <a:off x="6259513" y="2578101"/>
                  <a:ext cx="68263" cy="182563"/>
                </a:xfrm>
                <a:custGeom>
                  <a:avLst/>
                  <a:gdLst>
                    <a:gd name="T0" fmla="*/ 9 w 16"/>
                    <a:gd name="T1" fmla="*/ 0 h 43"/>
                    <a:gd name="T2" fmla="*/ 15 w 16"/>
                    <a:gd name="T3" fmla="*/ 11 h 43"/>
                    <a:gd name="T4" fmla="*/ 9 w 16"/>
                    <a:gd name="T5" fmla="*/ 43 h 43"/>
                    <a:gd name="T6" fmla="*/ 2 w 16"/>
                    <a:gd name="T7" fmla="*/ 39 h 43"/>
                    <a:gd name="T8" fmla="*/ 0 w 16"/>
                    <a:gd name="T9" fmla="*/ 35 h 43"/>
                    <a:gd name="T10" fmla="*/ 9 w 16"/>
                    <a:gd name="T11" fmla="*/ 0 h 43"/>
                  </a:gdLst>
                  <a:ahLst/>
                  <a:cxnLst>
                    <a:cxn ang="0">
                      <a:pos x="T0" y="T1"/>
                    </a:cxn>
                    <a:cxn ang="0">
                      <a:pos x="T2" y="T3"/>
                    </a:cxn>
                    <a:cxn ang="0">
                      <a:pos x="T4" y="T5"/>
                    </a:cxn>
                    <a:cxn ang="0">
                      <a:pos x="T6" y="T7"/>
                    </a:cxn>
                    <a:cxn ang="0">
                      <a:pos x="T8" y="T9"/>
                    </a:cxn>
                    <a:cxn ang="0">
                      <a:pos x="T10" y="T11"/>
                    </a:cxn>
                  </a:cxnLst>
                  <a:rect l="0" t="0" r="r" b="b"/>
                  <a:pathLst>
                    <a:path w="16" h="43">
                      <a:moveTo>
                        <a:pt x="9" y="0"/>
                      </a:moveTo>
                      <a:cubicBezTo>
                        <a:pt x="15" y="3"/>
                        <a:pt x="16" y="6"/>
                        <a:pt x="15" y="11"/>
                      </a:cubicBezTo>
                      <a:cubicBezTo>
                        <a:pt x="12" y="21"/>
                        <a:pt x="11" y="32"/>
                        <a:pt x="9" y="43"/>
                      </a:cubicBezTo>
                      <a:cubicBezTo>
                        <a:pt x="6" y="41"/>
                        <a:pt x="4" y="40"/>
                        <a:pt x="2" y="39"/>
                      </a:cubicBezTo>
                      <a:cubicBezTo>
                        <a:pt x="1" y="38"/>
                        <a:pt x="0" y="37"/>
                        <a:pt x="0" y="35"/>
                      </a:cubicBezTo>
                      <a:cubicBezTo>
                        <a:pt x="3" y="24"/>
                        <a:pt x="6" y="12"/>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57" name="组合 56"/>
              <p:cNvGrpSpPr/>
              <p:nvPr/>
            </p:nvGrpSpPr>
            <p:grpSpPr>
              <a:xfrm>
                <a:off x="7532962" y="2451100"/>
                <a:ext cx="368300" cy="317500"/>
                <a:chOff x="6186488" y="2930526"/>
                <a:chExt cx="368300" cy="317500"/>
              </a:xfrm>
              <a:grpFill/>
            </p:grpSpPr>
            <p:sp>
              <p:nvSpPr>
                <p:cNvPr id="60" name="Freeform 18"/>
                <p:cNvSpPr/>
                <p:nvPr/>
              </p:nvSpPr>
              <p:spPr bwMode="auto">
                <a:xfrm>
                  <a:off x="6310313" y="2930526"/>
                  <a:ext cx="244475" cy="317500"/>
                </a:xfrm>
                <a:custGeom>
                  <a:avLst/>
                  <a:gdLst>
                    <a:gd name="T0" fmla="*/ 49 w 57"/>
                    <a:gd name="T1" fmla="*/ 74 h 75"/>
                    <a:gd name="T2" fmla="*/ 40 w 57"/>
                    <a:gd name="T3" fmla="*/ 67 h 75"/>
                    <a:gd name="T4" fmla="*/ 33 w 57"/>
                    <a:gd name="T5" fmla="*/ 48 h 75"/>
                    <a:gd name="T6" fmla="*/ 27 w 57"/>
                    <a:gd name="T7" fmla="*/ 46 h 75"/>
                    <a:gd name="T8" fmla="*/ 11 w 57"/>
                    <a:gd name="T9" fmla="*/ 60 h 75"/>
                    <a:gd name="T10" fmla="*/ 5 w 57"/>
                    <a:gd name="T11" fmla="*/ 60 h 75"/>
                    <a:gd name="T12" fmla="*/ 6 w 57"/>
                    <a:gd name="T13" fmla="*/ 46 h 75"/>
                    <a:gd name="T14" fmla="*/ 27 w 57"/>
                    <a:gd name="T15" fmla="*/ 26 h 75"/>
                    <a:gd name="T16" fmla="*/ 40 w 57"/>
                    <a:gd name="T17" fmla="*/ 10 h 75"/>
                    <a:gd name="T18" fmla="*/ 41 w 57"/>
                    <a:gd name="T19" fmla="*/ 6 h 75"/>
                    <a:gd name="T20" fmla="*/ 45 w 57"/>
                    <a:gd name="T21" fmla="*/ 0 h 75"/>
                    <a:gd name="T22" fmla="*/ 53 w 57"/>
                    <a:gd name="T23" fmla="*/ 3 h 75"/>
                    <a:gd name="T24" fmla="*/ 53 w 57"/>
                    <a:gd name="T25" fmla="*/ 20 h 75"/>
                    <a:gd name="T26" fmla="*/ 37 w 57"/>
                    <a:gd name="T27" fmla="*/ 38 h 75"/>
                    <a:gd name="T28" fmla="*/ 49 w 57"/>
                    <a:gd name="T29" fmla="*/ 74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 h="75">
                      <a:moveTo>
                        <a:pt x="49" y="74"/>
                      </a:moveTo>
                      <a:cubicBezTo>
                        <a:pt x="43" y="75"/>
                        <a:pt x="41" y="72"/>
                        <a:pt x="40" y="67"/>
                      </a:cubicBezTo>
                      <a:cubicBezTo>
                        <a:pt x="38" y="61"/>
                        <a:pt x="35" y="54"/>
                        <a:pt x="33" y="48"/>
                      </a:cubicBezTo>
                      <a:cubicBezTo>
                        <a:pt x="32" y="45"/>
                        <a:pt x="30" y="44"/>
                        <a:pt x="27" y="46"/>
                      </a:cubicBezTo>
                      <a:cubicBezTo>
                        <a:pt x="22" y="51"/>
                        <a:pt x="16" y="55"/>
                        <a:pt x="11" y="60"/>
                      </a:cubicBezTo>
                      <a:cubicBezTo>
                        <a:pt x="8" y="63"/>
                        <a:pt x="7" y="62"/>
                        <a:pt x="5" y="60"/>
                      </a:cubicBezTo>
                      <a:cubicBezTo>
                        <a:pt x="0" y="54"/>
                        <a:pt x="0" y="51"/>
                        <a:pt x="6" y="46"/>
                      </a:cubicBezTo>
                      <a:cubicBezTo>
                        <a:pt x="13" y="39"/>
                        <a:pt x="20" y="33"/>
                        <a:pt x="27" y="26"/>
                      </a:cubicBezTo>
                      <a:cubicBezTo>
                        <a:pt x="32" y="21"/>
                        <a:pt x="36" y="15"/>
                        <a:pt x="40" y="10"/>
                      </a:cubicBezTo>
                      <a:cubicBezTo>
                        <a:pt x="40" y="9"/>
                        <a:pt x="41" y="7"/>
                        <a:pt x="41" y="6"/>
                      </a:cubicBezTo>
                      <a:cubicBezTo>
                        <a:pt x="40" y="3"/>
                        <a:pt x="42" y="0"/>
                        <a:pt x="45" y="0"/>
                      </a:cubicBezTo>
                      <a:cubicBezTo>
                        <a:pt x="48" y="0"/>
                        <a:pt x="51" y="1"/>
                        <a:pt x="53" y="3"/>
                      </a:cubicBezTo>
                      <a:cubicBezTo>
                        <a:pt x="57" y="6"/>
                        <a:pt x="57" y="16"/>
                        <a:pt x="53" y="20"/>
                      </a:cubicBezTo>
                      <a:cubicBezTo>
                        <a:pt x="48" y="26"/>
                        <a:pt x="42" y="32"/>
                        <a:pt x="37" y="38"/>
                      </a:cubicBezTo>
                      <a:cubicBezTo>
                        <a:pt x="44" y="49"/>
                        <a:pt x="49" y="61"/>
                        <a:pt x="49"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19"/>
                <p:cNvSpPr/>
                <p:nvPr/>
              </p:nvSpPr>
              <p:spPr bwMode="auto">
                <a:xfrm>
                  <a:off x="6186488" y="3009901"/>
                  <a:ext cx="123825" cy="234950"/>
                </a:xfrm>
                <a:custGeom>
                  <a:avLst/>
                  <a:gdLst>
                    <a:gd name="T0" fmla="*/ 12 w 29"/>
                    <a:gd name="T1" fmla="*/ 30 h 55"/>
                    <a:gd name="T2" fmla="*/ 20 w 29"/>
                    <a:gd name="T3" fmla="*/ 7 h 55"/>
                    <a:gd name="T4" fmla="*/ 25 w 29"/>
                    <a:gd name="T5" fmla="*/ 1 h 55"/>
                    <a:gd name="T6" fmla="*/ 26 w 29"/>
                    <a:gd name="T7" fmla="*/ 9 h 55"/>
                    <a:gd name="T8" fmla="*/ 16 w 29"/>
                    <a:gd name="T9" fmla="*/ 39 h 55"/>
                    <a:gd name="T10" fmla="*/ 13 w 29"/>
                    <a:gd name="T11" fmla="*/ 52 h 55"/>
                    <a:gd name="T12" fmla="*/ 7 w 29"/>
                    <a:gd name="T13" fmla="*/ 54 h 55"/>
                    <a:gd name="T14" fmla="*/ 2 w 29"/>
                    <a:gd name="T15" fmla="*/ 41 h 55"/>
                    <a:gd name="T16" fmla="*/ 3 w 29"/>
                    <a:gd name="T17" fmla="*/ 32 h 55"/>
                    <a:gd name="T18" fmla="*/ 2 w 29"/>
                    <a:gd name="T19" fmla="*/ 6 h 55"/>
                    <a:gd name="T20" fmla="*/ 6 w 29"/>
                    <a:gd name="T21" fmla="*/ 5 h 55"/>
                    <a:gd name="T22" fmla="*/ 10 w 29"/>
                    <a:gd name="T23" fmla="*/ 14 h 55"/>
                    <a:gd name="T24" fmla="*/ 11 w 29"/>
                    <a:gd name="T25" fmla="*/ 30 h 55"/>
                    <a:gd name="T26" fmla="*/ 12 w 29"/>
                    <a:gd name="T27" fmla="*/ 3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55">
                      <a:moveTo>
                        <a:pt x="12" y="30"/>
                      </a:moveTo>
                      <a:cubicBezTo>
                        <a:pt x="15" y="23"/>
                        <a:pt x="17" y="15"/>
                        <a:pt x="20" y="7"/>
                      </a:cubicBezTo>
                      <a:cubicBezTo>
                        <a:pt x="21" y="5"/>
                        <a:pt x="21" y="0"/>
                        <a:pt x="25" y="1"/>
                      </a:cubicBezTo>
                      <a:cubicBezTo>
                        <a:pt x="29" y="2"/>
                        <a:pt x="27" y="6"/>
                        <a:pt x="26" y="9"/>
                      </a:cubicBezTo>
                      <a:cubicBezTo>
                        <a:pt x="23" y="19"/>
                        <a:pt x="19" y="29"/>
                        <a:pt x="16" y="39"/>
                      </a:cubicBezTo>
                      <a:cubicBezTo>
                        <a:pt x="15" y="43"/>
                        <a:pt x="14" y="48"/>
                        <a:pt x="13" y="52"/>
                      </a:cubicBezTo>
                      <a:cubicBezTo>
                        <a:pt x="12" y="55"/>
                        <a:pt x="10" y="55"/>
                        <a:pt x="7" y="54"/>
                      </a:cubicBezTo>
                      <a:cubicBezTo>
                        <a:pt x="1" y="50"/>
                        <a:pt x="0" y="49"/>
                        <a:pt x="2" y="41"/>
                      </a:cubicBezTo>
                      <a:cubicBezTo>
                        <a:pt x="3" y="38"/>
                        <a:pt x="3" y="35"/>
                        <a:pt x="3" y="32"/>
                      </a:cubicBezTo>
                      <a:cubicBezTo>
                        <a:pt x="3" y="23"/>
                        <a:pt x="2" y="15"/>
                        <a:pt x="2" y="6"/>
                      </a:cubicBezTo>
                      <a:cubicBezTo>
                        <a:pt x="2" y="3"/>
                        <a:pt x="5" y="3"/>
                        <a:pt x="6" y="5"/>
                      </a:cubicBezTo>
                      <a:cubicBezTo>
                        <a:pt x="8" y="7"/>
                        <a:pt x="10" y="11"/>
                        <a:pt x="10" y="14"/>
                      </a:cubicBezTo>
                      <a:cubicBezTo>
                        <a:pt x="11" y="19"/>
                        <a:pt x="11" y="25"/>
                        <a:pt x="11" y="30"/>
                      </a:cubicBezTo>
                      <a:cubicBezTo>
                        <a:pt x="11" y="30"/>
                        <a:pt x="12" y="30"/>
                        <a:pt x="12"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20"/>
                <p:cNvSpPr/>
                <p:nvPr/>
              </p:nvSpPr>
              <p:spPr bwMode="auto">
                <a:xfrm>
                  <a:off x="6259513" y="2933701"/>
                  <a:ext cx="114300" cy="73025"/>
                </a:xfrm>
                <a:custGeom>
                  <a:avLst/>
                  <a:gdLst>
                    <a:gd name="T0" fmla="*/ 27 w 27"/>
                    <a:gd name="T1" fmla="*/ 1 h 17"/>
                    <a:gd name="T2" fmla="*/ 16 w 27"/>
                    <a:gd name="T3" fmla="*/ 14 h 17"/>
                    <a:gd name="T4" fmla="*/ 5 w 27"/>
                    <a:gd name="T5" fmla="*/ 13 h 17"/>
                    <a:gd name="T6" fmla="*/ 0 w 27"/>
                    <a:gd name="T7" fmla="*/ 4 h 17"/>
                    <a:gd name="T8" fmla="*/ 9 w 27"/>
                    <a:gd name="T9" fmla="*/ 2 h 17"/>
                    <a:gd name="T10" fmla="*/ 27 w 27"/>
                    <a:gd name="T11" fmla="*/ 0 h 17"/>
                    <a:gd name="T12" fmla="*/ 27 w 27"/>
                    <a:gd name="T13" fmla="*/ 1 h 17"/>
                  </a:gdLst>
                  <a:ahLst/>
                  <a:cxnLst>
                    <a:cxn ang="0">
                      <a:pos x="T0" y="T1"/>
                    </a:cxn>
                    <a:cxn ang="0">
                      <a:pos x="T2" y="T3"/>
                    </a:cxn>
                    <a:cxn ang="0">
                      <a:pos x="T4" y="T5"/>
                    </a:cxn>
                    <a:cxn ang="0">
                      <a:pos x="T6" y="T7"/>
                    </a:cxn>
                    <a:cxn ang="0">
                      <a:pos x="T8" y="T9"/>
                    </a:cxn>
                    <a:cxn ang="0">
                      <a:pos x="T10" y="T11"/>
                    </a:cxn>
                    <a:cxn ang="0">
                      <a:pos x="T12" y="T13"/>
                    </a:cxn>
                  </a:cxnLst>
                  <a:rect l="0" t="0" r="r" b="b"/>
                  <a:pathLst>
                    <a:path w="27" h="17">
                      <a:moveTo>
                        <a:pt x="27" y="1"/>
                      </a:moveTo>
                      <a:cubicBezTo>
                        <a:pt x="24" y="6"/>
                        <a:pt x="20" y="10"/>
                        <a:pt x="16" y="14"/>
                      </a:cubicBezTo>
                      <a:cubicBezTo>
                        <a:pt x="14" y="17"/>
                        <a:pt x="8" y="16"/>
                        <a:pt x="5" y="13"/>
                      </a:cubicBezTo>
                      <a:cubicBezTo>
                        <a:pt x="3" y="10"/>
                        <a:pt x="1" y="7"/>
                        <a:pt x="0" y="4"/>
                      </a:cubicBezTo>
                      <a:cubicBezTo>
                        <a:pt x="3" y="3"/>
                        <a:pt x="6" y="2"/>
                        <a:pt x="9" y="2"/>
                      </a:cubicBezTo>
                      <a:cubicBezTo>
                        <a:pt x="15" y="1"/>
                        <a:pt x="21" y="1"/>
                        <a:pt x="27" y="0"/>
                      </a:cubicBezTo>
                      <a:cubicBezTo>
                        <a:pt x="27" y="1"/>
                        <a:pt x="27" y="1"/>
                        <a:pt x="2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58" name="Freeform 11"/>
              <p:cNvSpPr>
                <a:spLocks noEditPoints="1"/>
              </p:cNvSpPr>
              <p:nvPr/>
            </p:nvSpPr>
            <p:spPr bwMode="auto">
              <a:xfrm>
                <a:off x="9065451" y="2270918"/>
                <a:ext cx="439964" cy="615950"/>
              </a:xfrm>
              <a:custGeom>
                <a:avLst/>
                <a:gdLst>
                  <a:gd name="T0" fmla="*/ 29 w 72"/>
                  <a:gd name="T1" fmla="*/ 49 h 102"/>
                  <a:gd name="T2" fmla="*/ 15 w 72"/>
                  <a:gd name="T3" fmla="*/ 43 h 102"/>
                  <a:gd name="T4" fmla="*/ 10 w 72"/>
                  <a:gd name="T5" fmla="*/ 21 h 102"/>
                  <a:gd name="T6" fmla="*/ 13 w 72"/>
                  <a:gd name="T7" fmla="*/ 15 h 102"/>
                  <a:gd name="T8" fmla="*/ 19 w 72"/>
                  <a:gd name="T9" fmla="*/ 18 h 102"/>
                  <a:gd name="T10" fmla="*/ 20 w 72"/>
                  <a:gd name="T11" fmla="*/ 26 h 102"/>
                  <a:gd name="T12" fmla="*/ 35 w 72"/>
                  <a:gd name="T13" fmla="*/ 22 h 102"/>
                  <a:gd name="T14" fmla="*/ 40 w 72"/>
                  <a:gd name="T15" fmla="*/ 16 h 102"/>
                  <a:gd name="T16" fmla="*/ 43 w 72"/>
                  <a:gd name="T17" fmla="*/ 14 h 102"/>
                  <a:gd name="T18" fmla="*/ 44 w 72"/>
                  <a:gd name="T19" fmla="*/ 19 h 102"/>
                  <a:gd name="T20" fmla="*/ 43 w 72"/>
                  <a:gd name="T21" fmla="*/ 28 h 102"/>
                  <a:gd name="T22" fmla="*/ 36 w 72"/>
                  <a:gd name="T23" fmla="*/ 40 h 102"/>
                  <a:gd name="T24" fmla="*/ 37 w 72"/>
                  <a:gd name="T25" fmla="*/ 42 h 102"/>
                  <a:gd name="T26" fmla="*/ 44 w 72"/>
                  <a:gd name="T27" fmla="*/ 38 h 102"/>
                  <a:gd name="T28" fmla="*/ 56 w 72"/>
                  <a:gd name="T29" fmla="*/ 20 h 102"/>
                  <a:gd name="T30" fmla="*/ 49 w 72"/>
                  <a:gd name="T31" fmla="*/ 9 h 102"/>
                  <a:gd name="T32" fmla="*/ 28 w 72"/>
                  <a:gd name="T33" fmla="*/ 14 h 102"/>
                  <a:gd name="T34" fmla="*/ 20 w 72"/>
                  <a:gd name="T35" fmla="*/ 13 h 102"/>
                  <a:gd name="T36" fmla="*/ 22 w 72"/>
                  <a:gd name="T37" fmla="*/ 6 h 102"/>
                  <a:gd name="T38" fmla="*/ 50 w 72"/>
                  <a:gd name="T39" fmla="*/ 1 h 102"/>
                  <a:gd name="T40" fmla="*/ 68 w 72"/>
                  <a:gd name="T41" fmla="*/ 12 h 102"/>
                  <a:gd name="T42" fmla="*/ 67 w 72"/>
                  <a:gd name="T43" fmla="*/ 24 h 102"/>
                  <a:gd name="T44" fmla="*/ 49 w 72"/>
                  <a:gd name="T45" fmla="*/ 48 h 102"/>
                  <a:gd name="T46" fmla="*/ 42 w 72"/>
                  <a:gd name="T47" fmla="*/ 49 h 102"/>
                  <a:gd name="T48" fmla="*/ 37 w 72"/>
                  <a:gd name="T49" fmla="*/ 47 h 102"/>
                  <a:gd name="T50" fmla="*/ 35 w 72"/>
                  <a:gd name="T51" fmla="*/ 52 h 102"/>
                  <a:gd name="T52" fmla="*/ 41 w 72"/>
                  <a:gd name="T53" fmla="*/ 58 h 102"/>
                  <a:gd name="T54" fmla="*/ 48 w 72"/>
                  <a:gd name="T55" fmla="*/ 57 h 102"/>
                  <a:gd name="T56" fmla="*/ 53 w 72"/>
                  <a:gd name="T57" fmla="*/ 59 h 102"/>
                  <a:gd name="T58" fmla="*/ 53 w 72"/>
                  <a:gd name="T59" fmla="*/ 66 h 102"/>
                  <a:gd name="T60" fmla="*/ 48 w 72"/>
                  <a:gd name="T61" fmla="*/ 70 h 102"/>
                  <a:gd name="T62" fmla="*/ 37 w 72"/>
                  <a:gd name="T63" fmla="*/ 81 h 102"/>
                  <a:gd name="T64" fmla="*/ 45 w 72"/>
                  <a:gd name="T65" fmla="*/ 81 h 102"/>
                  <a:gd name="T66" fmla="*/ 57 w 72"/>
                  <a:gd name="T67" fmla="*/ 89 h 102"/>
                  <a:gd name="T68" fmla="*/ 51 w 72"/>
                  <a:gd name="T69" fmla="*/ 98 h 102"/>
                  <a:gd name="T70" fmla="*/ 26 w 72"/>
                  <a:gd name="T71" fmla="*/ 101 h 102"/>
                  <a:gd name="T72" fmla="*/ 17 w 72"/>
                  <a:gd name="T73" fmla="*/ 96 h 102"/>
                  <a:gd name="T74" fmla="*/ 15 w 72"/>
                  <a:gd name="T75" fmla="*/ 94 h 102"/>
                  <a:gd name="T76" fmla="*/ 19 w 72"/>
                  <a:gd name="T77" fmla="*/ 77 h 102"/>
                  <a:gd name="T78" fmla="*/ 27 w 72"/>
                  <a:gd name="T79" fmla="*/ 70 h 102"/>
                  <a:gd name="T80" fmla="*/ 27 w 72"/>
                  <a:gd name="T81" fmla="*/ 69 h 102"/>
                  <a:gd name="T82" fmla="*/ 21 w 72"/>
                  <a:gd name="T83" fmla="*/ 71 h 102"/>
                  <a:gd name="T84" fmla="*/ 9 w 72"/>
                  <a:gd name="T85" fmla="*/ 76 h 102"/>
                  <a:gd name="T86" fmla="*/ 3 w 72"/>
                  <a:gd name="T87" fmla="*/ 75 h 102"/>
                  <a:gd name="T88" fmla="*/ 4 w 72"/>
                  <a:gd name="T89" fmla="*/ 69 h 102"/>
                  <a:gd name="T90" fmla="*/ 26 w 72"/>
                  <a:gd name="T91" fmla="*/ 60 h 102"/>
                  <a:gd name="T92" fmla="*/ 28 w 72"/>
                  <a:gd name="T93" fmla="*/ 57 h 102"/>
                  <a:gd name="T94" fmla="*/ 29 w 72"/>
                  <a:gd name="T95" fmla="*/ 49 h 102"/>
                  <a:gd name="T96" fmla="*/ 34 w 72"/>
                  <a:gd name="T97" fmla="*/ 29 h 102"/>
                  <a:gd name="T98" fmla="*/ 33 w 72"/>
                  <a:gd name="T99" fmla="*/ 28 h 102"/>
                  <a:gd name="T100" fmla="*/ 26 w 72"/>
                  <a:gd name="T101" fmla="*/ 32 h 102"/>
                  <a:gd name="T102" fmla="*/ 23 w 72"/>
                  <a:gd name="T103" fmla="*/ 36 h 102"/>
                  <a:gd name="T104" fmla="*/ 26 w 72"/>
                  <a:gd name="T105" fmla="*/ 42 h 102"/>
                  <a:gd name="T106" fmla="*/ 31 w 72"/>
                  <a:gd name="T107" fmla="*/ 40 h 102"/>
                  <a:gd name="T108" fmla="*/ 34 w 72"/>
                  <a:gd name="T109" fmla="*/ 29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2" h="102">
                    <a:moveTo>
                      <a:pt x="29" y="49"/>
                    </a:moveTo>
                    <a:cubicBezTo>
                      <a:pt x="19" y="52"/>
                      <a:pt x="18" y="52"/>
                      <a:pt x="15" y="43"/>
                    </a:cubicBezTo>
                    <a:cubicBezTo>
                      <a:pt x="13" y="36"/>
                      <a:pt x="11" y="28"/>
                      <a:pt x="10" y="21"/>
                    </a:cubicBezTo>
                    <a:cubicBezTo>
                      <a:pt x="9" y="19"/>
                      <a:pt x="11" y="16"/>
                      <a:pt x="13" y="15"/>
                    </a:cubicBezTo>
                    <a:cubicBezTo>
                      <a:pt x="16" y="13"/>
                      <a:pt x="18" y="16"/>
                      <a:pt x="19" y="18"/>
                    </a:cubicBezTo>
                    <a:cubicBezTo>
                      <a:pt x="19" y="21"/>
                      <a:pt x="20" y="23"/>
                      <a:pt x="20" y="26"/>
                    </a:cubicBezTo>
                    <a:cubicBezTo>
                      <a:pt x="26" y="25"/>
                      <a:pt x="31" y="24"/>
                      <a:pt x="35" y="22"/>
                    </a:cubicBezTo>
                    <a:cubicBezTo>
                      <a:pt x="37" y="21"/>
                      <a:pt x="38" y="18"/>
                      <a:pt x="40" y="16"/>
                    </a:cubicBezTo>
                    <a:cubicBezTo>
                      <a:pt x="41" y="15"/>
                      <a:pt x="42" y="14"/>
                      <a:pt x="43" y="14"/>
                    </a:cubicBezTo>
                    <a:cubicBezTo>
                      <a:pt x="44" y="15"/>
                      <a:pt x="44" y="17"/>
                      <a:pt x="44" y="19"/>
                    </a:cubicBezTo>
                    <a:cubicBezTo>
                      <a:pt x="44" y="22"/>
                      <a:pt x="43" y="25"/>
                      <a:pt x="43" y="28"/>
                    </a:cubicBezTo>
                    <a:cubicBezTo>
                      <a:pt x="37" y="29"/>
                      <a:pt x="39" y="36"/>
                      <a:pt x="36" y="40"/>
                    </a:cubicBezTo>
                    <a:cubicBezTo>
                      <a:pt x="36" y="41"/>
                      <a:pt x="37" y="41"/>
                      <a:pt x="37" y="42"/>
                    </a:cubicBezTo>
                    <a:cubicBezTo>
                      <a:pt x="39" y="41"/>
                      <a:pt x="42" y="40"/>
                      <a:pt x="44" y="38"/>
                    </a:cubicBezTo>
                    <a:cubicBezTo>
                      <a:pt x="48" y="32"/>
                      <a:pt x="52" y="26"/>
                      <a:pt x="56" y="20"/>
                    </a:cubicBezTo>
                    <a:cubicBezTo>
                      <a:pt x="59" y="15"/>
                      <a:pt x="56" y="9"/>
                      <a:pt x="49" y="9"/>
                    </a:cubicBezTo>
                    <a:cubicBezTo>
                      <a:pt x="42" y="8"/>
                      <a:pt x="34" y="10"/>
                      <a:pt x="28" y="14"/>
                    </a:cubicBezTo>
                    <a:cubicBezTo>
                      <a:pt x="25" y="16"/>
                      <a:pt x="22" y="15"/>
                      <a:pt x="20" y="13"/>
                    </a:cubicBezTo>
                    <a:cubicBezTo>
                      <a:pt x="17" y="9"/>
                      <a:pt x="17" y="7"/>
                      <a:pt x="22" y="6"/>
                    </a:cubicBezTo>
                    <a:cubicBezTo>
                      <a:pt x="31" y="3"/>
                      <a:pt x="40" y="0"/>
                      <a:pt x="50" y="1"/>
                    </a:cubicBezTo>
                    <a:cubicBezTo>
                      <a:pt x="58" y="1"/>
                      <a:pt x="63" y="7"/>
                      <a:pt x="68" y="12"/>
                    </a:cubicBezTo>
                    <a:cubicBezTo>
                      <a:pt x="72" y="15"/>
                      <a:pt x="70" y="20"/>
                      <a:pt x="67" y="24"/>
                    </a:cubicBezTo>
                    <a:cubicBezTo>
                      <a:pt x="61" y="32"/>
                      <a:pt x="55" y="40"/>
                      <a:pt x="49" y="48"/>
                    </a:cubicBezTo>
                    <a:cubicBezTo>
                      <a:pt x="47" y="51"/>
                      <a:pt x="45" y="52"/>
                      <a:pt x="42" y="49"/>
                    </a:cubicBezTo>
                    <a:cubicBezTo>
                      <a:pt x="41" y="48"/>
                      <a:pt x="38" y="47"/>
                      <a:pt x="37" y="47"/>
                    </a:cubicBezTo>
                    <a:cubicBezTo>
                      <a:pt x="36" y="48"/>
                      <a:pt x="35" y="50"/>
                      <a:pt x="35" y="52"/>
                    </a:cubicBezTo>
                    <a:cubicBezTo>
                      <a:pt x="34" y="59"/>
                      <a:pt x="34" y="59"/>
                      <a:pt x="41" y="58"/>
                    </a:cubicBezTo>
                    <a:cubicBezTo>
                      <a:pt x="43" y="57"/>
                      <a:pt x="46" y="56"/>
                      <a:pt x="48" y="57"/>
                    </a:cubicBezTo>
                    <a:cubicBezTo>
                      <a:pt x="50" y="57"/>
                      <a:pt x="53" y="58"/>
                      <a:pt x="53" y="59"/>
                    </a:cubicBezTo>
                    <a:cubicBezTo>
                      <a:pt x="54" y="61"/>
                      <a:pt x="54" y="64"/>
                      <a:pt x="53" y="66"/>
                    </a:cubicBezTo>
                    <a:cubicBezTo>
                      <a:pt x="52" y="68"/>
                      <a:pt x="50" y="69"/>
                      <a:pt x="48" y="70"/>
                    </a:cubicBezTo>
                    <a:cubicBezTo>
                      <a:pt x="44" y="73"/>
                      <a:pt x="39" y="75"/>
                      <a:pt x="37" y="81"/>
                    </a:cubicBezTo>
                    <a:cubicBezTo>
                      <a:pt x="40" y="81"/>
                      <a:pt x="43" y="81"/>
                      <a:pt x="45" y="81"/>
                    </a:cubicBezTo>
                    <a:cubicBezTo>
                      <a:pt x="51" y="81"/>
                      <a:pt x="56" y="84"/>
                      <a:pt x="57" y="89"/>
                    </a:cubicBezTo>
                    <a:cubicBezTo>
                      <a:pt x="58" y="93"/>
                      <a:pt x="55" y="97"/>
                      <a:pt x="51" y="98"/>
                    </a:cubicBezTo>
                    <a:cubicBezTo>
                      <a:pt x="43" y="99"/>
                      <a:pt x="35" y="100"/>
                      <a:pt x="26" y="101"/>
                    </a:cubicBezTo>
                    <a:cubicBezTo>
                      <a:pt x="22" y="102"/>
                      <a:pt x="19" y="100"/>
                      <a:pt x="17" y="96"/>
                    </a:cubicBezTo>
                    <a:cubicBezTo>
                      <a:pt x="16" y="96"/>
                      <a:pt x="16" y="95"/>
                      <a:pt x="15" y="94"/>
                    </a:cubicBezTo>
                    <a:cubicBezTo>
                      <a:pt x="11" y="84"/>
                      <a:pt x="11" y="84"/>
                      <a:pt x="19" y="77"/>
                    </a:cubicBezTo>
                    <a:cubicBezTo>
                      <a:pt x="22" y="75"/>
                      <a:pt x="24" y="72"/>
                      <a:pt x="27" y="70"/>
                    </a:cubicBezTo>
                    <a:cubicBezTo>
                      <a:pt x="27" y="70"/>
                      <a:pt x="27" y="69"/>
                      <a:pt x="27" y="69"/>
                    </a:cubicBezTo>
                    <a:cubicBezTo>
                      <a:pt x="25" y="69"/>
                      <a:pt x="23" y="70"/>
                      <a:pt x="21" y="71"/>
                    </a:cubicBezTo>
                    <a:cubicBezTo>
                      <a:pt x="17" y="72"/>
                      <a:pt x="13" y="74"/>
                      <a:pt x="9" y="76"/>
                    </a:cubicBezTo>
                    <a:cubicBezTo>
                      <a:pt x="7" y="76"/>
                      <a:pt x="5" y="76"/>
                      <a:pt x="3" y="75"/>
                    </a:cubicBezTo>
                    <a:cubicBezTo>
                      <a:pt x="0" y="72"/>
                      <a:pt x="0" y="71"/>
                      <a:pt x="4" y="69"/>
                    </a:cubicBezTo>
                    <a:cubicBezTo>
                      <a:pt x="12" y="66"/>
                      <a:pt x="19" y="63"/>
                      <a:pt x="26" y="60"/>
                    </a:cubicBezTo>
                    <a:cubicBezTo>
                      <a:pt x="27" y="60"/>
                      <a:pt x="28" y="58"/>
                      <a:pt x="28" y="57"/>
                    </a:cubicBezTo>
                    <a:cubicBezTo>
                      <a:pt x="29" y="55"/>
                      <a:pt x="29" y="52"/>
                      <a:pt x="29" y="49"/>
                    </a:cubicBezTo>
                    <a:close/>
                    <a:moveTo>
                      <a:pt x="34" y="29"/>
                    </a:moveTo>
                    <a:cubicBezTo>
                      <a:pt x="34" y="29"/>
                      <a:pt x="34" y="29"/>
                      <a:pt x="33" y="28"/>
                    </a:cubicBezTo>
                    <a:cubicBezTo>
                      <a:pt x="31" y="29"/>
                      <a:pt x="28" y="30"/>
                      <a:pt x="26" y="32"/>
                    </a:cubicBezTo>
                    <a:cubicBezTo>
                      <a:pt x="24" y="32"/>
                      <a:pt x="22" y="34"/>
                      <a:pt x="23" y="36"/>
                    </a:cubicBezTo>
                    <a:cubicBezTo>
                      <a:pt x="23" y="38"/>
                      <a:pt x="25" y="40"/>
                      <a:pt x="26" y="42"/>
                    </a:cubicBezTo>
                    <a:cubicBezTo>
                      <a:pt x="27" y="42"/>
                      <a:pt x="30" y="41"/>
                      <a:pt x="31" y="40"/>
                    </a:cubicBezTo>
                    <a:cubicBezTo>
                      <a:pt x="32" y="37"/>
                      <a:pt x="33" y="33"/>
                      <a:pt x="34" y="29"/>
                    </a:cubicBezTo>
                    <a:close/>
                  </a:path>
                </a:pathLst>
              </a:custGeom>
              <a:grpFill/>
              <a:ln>
                <a:noFill/>
              </a:ln>
            </p:spPr>
            <p:txBody>
              <a:bodyPr vert="horz" wrap="square" lIns="91440" tIns="45720" rIns="91440" bIns="45720" numCol="1" anchor="t" anchorCtr="0" compatLnSpc="1"/>
              <a:lstStyle/>
              <a:p>
                <a:endParaRPr lang="zh-CN" altLang="en-US"/>
              </a:p>
            </p:txBody>
          </p:sp>
          <p:sp>
            <p:nvSpPr>
              <p:cNvPr id="59" name="Freeform 12"/>
              <p:cNvSpPr/>
              <p:nvPr/>
            </p:nvSpPr>
            <p:spPr bwMode="auto">
              <a:xfrm>
                <a:off x="8878184" y="2293480"/>
                <a:ext cx="236904" cy="593388"/>
              </a:xfrm>
              <a:custGeom>
                <a:avLst/>
                <a:gdLst>
                  <a:gd name="T0" fmla="*/ 30 w 39"/>
                  <a:gd name="T1" fmla="*/ 44 h 98"/>
                  <a:gd name="T2" fmla="*/ 36 w 39"/>
                  <a:gd name="T3" fmla="*/ 34 h 98"/>
                  <a:gd name="T4" fmla="*/ 37 w 39"/>
                  <a:gd name="T5" fmla="*/ 51 h 98"/>
                  <a:gd name="T6" fmla="*/ 25 w 39"/>
                  <a:gd name="T7" fmla="*/ 82 h 98"/>
                  <a:gd name="T8" fmla="*/ 21 w 39"/>
                  <a:gd name="T9" fmla="*/ 98 h 98"/>
                  <a:gd name="T10" fmla="*/ 13 w 39"/>
                  <a:gd name="T11" fmla="*/ 96 h 98"/>
                  <a:gd name="T12" fmla="*/ 5 w 39"/>
                  <a:gd name="T13" fmla="*/ 83 h 98"/>
                  <a:gd name="T14" fmla="*/ 11 w 39"/>
                  <a:gd name="T15" fmla="*/ 62 h 98"/>
                  <a:gd name="T16" fmla="*/ 9 w 39"/>
                  <a:gd name="T17" fmla="*/ 43 h 98"/>
                  <a:gd name="T18" fmla="*/ 12 w 39"/>
                  <a:gd name="T19" fmla="*/ 38 h 98"/>
                  <a:gd name="T20" fmla="*/ 18 w 39"/>
                  <a:gd name="T21" fmla="*/ 33 h 98"/>
                  <a:gd name="T22" fmla="*/ 23 w 39"/>
                  <a:gd name="T23" fmla="*/ 12 h 98"/>
                  <a:gd name="T24" fmla="*/ 11 w 39"/>
                  <a:gd name="T25" fmla="*/ 16 h 98"/>
                  <a:gd name="T26" fmla="*/ 2 w 39"/>
                  <a:gd name="T27" fmla="*/ 16 h 98"/>
                  <a:gd name="T28" fmla="*/ 0 w 39"/>
                  <a:gd name="T29" fmla="*/ 12 h 98"/>
                  <a:gd name="T30" fmla="*/ 3 w 39"/>
                  <a:gd name="T31" fmla="*/ 10 h 98"/>
                  <a:gd name="T32" fmla="*/ 16 w 39"/>
                  <a:gd name="T33" fmla="*/ 7 h 98"/>
                  <a:gd name="T34" fmla="*/ 26 w 39"/>
                  <a:gd name="T35" fmla="*/ 2 h 98"/>
                  <a:gd name="T36" fmla="*/ 32 w 39"/>
                  <a:gd name="T37" fmla="*/ 1 h 98"/>
                  <a:gd name="T38" fmla="*/ 35 w 39"/>
                  <a:gd name="T39" fmla="*/ 9 h 98"/>
                  <a:gd name="T40" fmla="*/ 34 w 39"/>
                  <a:gd name="T41" fmla="*/ 11 h 98"/>
                  <a:gd name="T42" fmla="*/ 27 w 39"/>
                  <a:gd name="T43" fmla="*/ 38 h 98"/>
                  <a:gd name="T44" fmla="*/ 28 w 39"/>
                  <a:gd name="T45" fmla="*/ 44 h 98"/>
                  <a:gd name="T46" fmla="*/ 30 w 39"/>
                  <a:gd name="T47" fmla="*/ 4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 h="98">
                    <a:moveTo>
                      <a:pt x="30" y="44"/>
                    </a:moveTo>
                    <a:cubicBezTo>
                      <a:pt x="32" y="41"/>
                      <a:pt x="34" y="38"/>
                      <a:pt x="36" y="34"/>
                    </a:cubicBezTo>
                    <a:cubicBezTo>
                      <a:pt x="37" y="40"/>
                      <a:pt x="39" y="45"/>
                      <a:pt x="37" y="51"/>
                    </a:cubicBezTo>
                    <a:cubicBezTo>
                      <a:pt x="33" y="61"/>
                      <a:pt x="29" y="72"/>
                      <a:pt x="25" y="82"/>
                    </a:cubicBezTo>
                    <a:cubicBezTo>
                      <a:pt x="23" y="87"/>
                      <a:pt x="23" y="92"/>
                      <a:pt x="21" y="98"/>
                    </a:cubicBezTo>
                    <a:cubicBezTo>
                      <a:pt x="18" y="97"/>
                      <a:pt x="15" y="97"/>
                      <a:pt x="13" y="96"/>
                    </a:cubicBezTo>
                    <a:cubicBezTo>
                      <a:pt x="7" y="94"/>
                      <a:pt x="3" y="89"/>
                      <a:pt x="5" y="83"/>
                    </a:cubicBezTo>
                    <a:cubicBezTo>
                      <a:pt x="7" y="76"/>
                      <a:pt x="9" y="69"/>
                      <a:pt x="11" y="62"/>
                    </a:cubicBezTo>
                    <a:cubicBezTo>
                      <a:pt x="13" y="56"/>
                      <a:pt x="14" y="49"/>
                      <a:pt x="9" y="43"/>
                    </a:cubicBezTo>
                    <a:cubicBezTo>
                      <a:pt x="7" y="39"/>
                      <a:pt x="9" y="38"/>
                      <a:pt x="12" y="38"/>
                    </a:cubicBezTo>
                    <a:cubicBezTo>
                      <a:pt x="17" y="39"/>
                      <a:pt x="17" y="37"/>
                      <a:pt x="18" y="33"/>
                    </a:cubicBezTo>
                    <a:cubicBezTo>
                      <a:pt x="19" y="26"/>
                      <a:pt x="21" y="20"/>
                      <a:pt x="23" y="12"/>
                    </a:cubicBezTo>
                    <a:cubicBezTo>
                      <a:pt x="19" y="13"/>
                      <a:pt x="15" y="15"/>
                      <a:pt x="11" y="16"/>
                    </a:cubicBezTo>
                    <a:cubicBezTo>
                      <a:pt x="8" y="17"/>
                      <a:pt x="5" y="16"/>
                      <a:pt x="2" y="16"/>
                    </a:cubicBezTo>
                    <a:cubicBezTo>
                      <a:pt x="1" y="15"/>
                      <a:pt x="0" y="13"/>
                      <a:pt x="0" y="12"/>
                    </a:cubicBezTo>
                    <a:cubicBezTo>
                      <a:pt x="1" y="11"/>
                      <a:pt x="2" y="10"/>
                      <a:pt x="3" y="10"/>
                    </a:cubicBezTo>
                    <a:cubicBezTo>
                      <a:pt x="7" y="8"/>
                      <a:pt x="12" y="8"/>
                      <a:pt x="16" y="7"/>
                    </a:cubicBezTo>
                    <a:cubicBezTo>
                      <a:pt x="19" y="5"/>
                      <a:pt x="22" y="3"/>
                      <a:pt x="26" y="2"/>
                    </a:cubicBezTo>
                    <a:cubicBezTo>
                      <a:pt x="28" y="1"/>
                      <a:pt x="32" y="0"/>
                      <a:pt x="32" y="1"/>
                    </a:cubicBezTo>
                    <a:cubicBezTo>
                      <a:pt x="34" y="3"/>
                      <a:pt x="35" y="6"/>
                      <a:pt x="35" y="9"/>
                    </a:cubicBezTo>
                    <a:cubicBezTo>
                      <a:pt x="36" y="9"/>
                      <a:pt x="35" y="10"/>
                      <a:pt x="34" y="11"/>
                    </a:cubicBezTo>
                    <a:cubicBezTo>
                      <a:pt x="27" y="19"/>
                      <a:pt x="28" y="29"/>
                      <a:pt x="27" y="38"/>
                    </a:cubicBezTo>
                    <a:cubicBezTo>
                      <a:pt x="27" y="40"/>
                      <a:pt x="28" y="42"/>
                      <a:pt x="28" y="44"/>
                    </a:cubicBezTo>
                    <a:cubicBezTo>
                      <a:pt x="29" y="44"/>
                      <a:pt x="29" y="44"/>
                      <a:pt x="30" y="44"/>
                    </a:cubicBezTo>
                    <a:close/>
                  </a:path>
                </a:pathLst>
              </a:custGeom>
              <a:grpFill/>
              <a:ln>
                <a:noFill/>
              </a:ln>
            </p:spPr>
            <p:txBody>
              <a:bodyPr vert="horz" wrap="square" lIns="91440" tIns="45720" rIns="91440" bIns="45720" numCol="1" anchor="t" anchorCtr="0" compatLnSpc="1"/>
              <a:lstStyle/>
              <a:p>
                <a:endParaRPr lang="zh-CN" altLang="en-US"/>
              </a:p>
            </p:txBody>
          </p:sp>
        </p:grpSp>
      </p:grpSp>
    </p:spTree>
    <p:extLst>
      <p:ext uri="{BB962C8B-B14F-4D97-AF65-F5344CB8AC3E}">
        <p14:creationId xmlns:p14="http://schemas.microsoft.com/office/powerpoint/2010/main" val="1110131619"/>
      </p:ext>
    </p:extLst>
  </p:cSld>
  <p:clrMapOvr>
    <a:masterClrMapping/>
  </p:clrMapOvr>
  <p:transition spd="med">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封面样式2-尾页">
    <p:spTree>
      <p:nvGrpSpPr>
        <p:cNvPr id="1" name=""/>
        <p:cNvGrpSpPr/>
        <p:nvPr/>
      </p:nvGrpSpPr>
      <p:grpSpPr>
        <a:xfrm>
          <a:off x="0" y="0"/>
          <a:ext cx="0" cy="0"/>
          <a:chOff x="0" y="0"/>
          <a:chExt cx="0" cy="0"/>
        </a:xfrm>
      </p:grpSpPr>
      <p:sp>
        <p:nvSpPr>
          <p:cNvPr id="6" name="PA-矩形 7"/>
          <p:cNvSpPr/>
          <p:nvPr userDrawn="1">
            <p:custDataLst>
              <p:tags r:id="rId1"/>
            </p:custDataLst>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PA-矩形 7"/>
          <p:cNvSpPr/>
          <p:nvPr userDrawn="1">
            <p:custDataLst>
              <p:tags r:id="rId2"/>
            </p:custDataLst>
          </p:nvPr>
        </p:nvSpPr>
        <p:spPr>
          <a:xfrm>
            <a:off x="0" y="0"/>
            <a:ext cx="12192000" cy="6858000"/>
          </a:xfrm>
          <a:prstGeom prst="rect">
            <a:avLst/>
          </a:prstGeom>
          <a:gradFill flip="none" rotWithShape="1">
            <a:gsLst>
              <a:gs pos="0">
                <a:schemeClr val="accent1">
                  <a:alpha val="0"/>
                </a:schemeClr>
              </a:gs>
              <a:gs pos="52200">
                <a:schemeClr val="accent1"/>
              </a:gs>
              <a:gs pos="100000">
                <a:schemeClr val="accent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任意多边形: 形状 19"/>
          <p:cNvSpPr/>
          <p:nvPr userDrawn="1"/>
        </p:nvSpPr>
        <p:spPr>
          <a:xfrm flipH="1" flipV="1">
            <a:off x="4442085" y="3759199"/>
            <a:ext cx="3307830" cy="2335892"/>
          </a:xfrm>
          <a:custGeom>
            <a:avLst/>
            <a:gdLst>
              <a:gd name="connsiteX0" fmla="*/ 3162300 w 3162300"/>
              <a:gd name="connsiteY0" fmla="*/ 2147409 h 2147409"/>
              <a:gd name="connsiteX1" fmla="*/ 0 w 3162300"/>
              <a:gd name="connsiteY1" fmla="*/ 2147409 h 2147409"/>
              <a:gd name="connsiteX2" fmla="*/ 0 w 3162300"/>
              <a:gd name="connsiteY2" fmla="*/ 1565265 h 2147409"/>
              <a:gd name="connsiteX3" fmla="*/ 0 w 3162300"/>
              <a:gd name="connsiteY3" fmla="*/ 1544697 h 2147409"/>
              <a:gd name="connsiteX4" fmla="*/ 0 w 3162300"/>
              <a:gd name="connsiteY4" fmla="*/ 0 h 2147409"/>
              <a:gd name="connsiteX5" fmla="*/ 1585774 w 3162300"/>
              <a:gd name="connsiteY5" fmla="*/ 1112898 h 2147409"/>
              <a:gd name="connsiteX6" fmla="*/ 3162300 w 3162300"/>
              <a:gd name="connsiteY6" fmla="*/ 0 h 2147409"/>
              <a:gd name="connsiteX7" fmla="*/ 3162300 w 3162300"/>
              <a:gd name="connsiteY7" fmla="*/ 1544697 h 2147409"/>
              <a:gd name="connsiteX8" fmla="*/ 3162300 w 3162300"/>
              <a:gd name="connsiteY8" fmla="*/ 1565265 h 2147409"/>
              <a:gd name="connsiteX0-1" fmla="*/ 0 w 3162300"/>
              <a:gd name="connsiteY0-2" fmla="*/ 2147409 h 2238849"/>
              <a:gd name="connsiteX1-3" fmla="*/ 0 w 3162300"/>
              <a:gd name="connsiteY1-4" fmla="*/ 1565265 h 2238849"/>
              <a:gd name="connsiteX2-5" fmla="*/ 0 w 3162300"/>
              <a:gd name="connsiteY2-6" fmla="*/ 1544697 h 2238849"/>
              <a:gd name="connsiteX3-7" fmla="*/ 0 w 3162300"/>
              <a:gd name="connsiteY3-8" fmla="*/ 0 h 2238849"/>
              <a:gd name="connsiteX4-9" fmla="*/ 1585774 w 3162300"/>
              <a:gd name="connsiteY4-10" fmla="*/ 1112898 h 2238849"/>
              <a:gd name="connsiteX5-11" fmla="*/ 3162300 w 3162300"/>
              <a:gd name="connsiteY5-12" fmla="*/ 0 h 2238849"/>
              <a:gd name="connsiteX6-13" fmla="*/ 3162300 w 3162300"/>
              <a:gd name="connsiteY6-14" fmla="*/ 1544697 h 2238849"/>
              <a:gd name="connsiteX7-15" fmla="*/ 3162300 w 3162300"/>
              <a:gd name="connsiteY7-16" fmla="*/ 1565265 h 2238849"/>
              <a:gd name="connsiteX8-17" fmla="*/ 3162300 w 3162300"/>
              <a:gd name="connsiteY8-18" fmla="*/ 2147409 h 2238849"/>
              <a:gd name="connsiteX9" fmla="*/ 91440 w 3162300"/>
              <a:gd name="connsiteY9" fmla="*/ 2238849 h 2238849"/>
              <a:gd name="connsiteX0-19" fmla="*/ 0 w 3162300"/>
              <a:gd name="connsiteY0-20" fmla="*/ 2147409 h 2147409"/>
              <a:gd name="connsiteX1-21" fmla="*/ 0 w 3162300"/>
              <a:gd name="connsiteY1-22" fmla="*/ 1565265 h 2147409"/>
              <a:gd name="connsiteX2-23" fmla="*/ 0 w 3162300"/>
              <a:gd name="connsiteY2-24" fmla="*/ 1544697 h 2147409"/>
              <a:gd name="connsiteX3-25" fmla="*/ 0 w 3162300"/>
              <a:gd name="connsiteY3-26" fmla="*/ 0 h 2147409"/>
              <a:gd name="connsiteX4-27" fmla="*/ 1585774 w 3162300"/>
              <a:gd name="connsiteY4-28" fmla="*/ 1112898 h 2147409"/>
              <a:gd name="connsiteX5-29" fmla="*/ 3162300 w 3162300"/>
              <a:gd name="connsiteY5-30" fmla="*/ 0 h 2147409"/>
              <a:gd name="connsiteX6-31" fmla="*/ 3162300 w 3162300"/>
              <a:gd name="connsiteY6-32" fmla="*/ 1544697 h 2147409"/>
              <a:gd name="connsiteX7-33" fmla="*/ 3162300 w 3162300"/>
              <a:gd name="connsiteY7-34" fmla="*/ 1565265 h 2147409"/>
              <a:gd name="connsiteX8-35" fmla="*/ 3162300 w 3162300"/>
              <a:gd name="connsiteY8-36" fmla="*/ 2147409 h 214740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3162300" h="2147409">
                <a:moveTo>
                  <a:pt x="0" y="2147409"/>
                </a:moveTo>
                <a:lnTo>
                  <a:pt x="0" y="1565265"/>
                </a:lnTo>
                <a:lnTo>
                  <a:pt x="0" y="1544697"/>
                </a:lnTo>
                <a:lnTo>
                  <a:pt x="0" y="0"/>
                </a:lnTo>
                <a:lnTo>
                  <a:pt x="1585774" y="1112898"/>
                </a:lnTo>
                <a:lnTo>
                  <a:pt x="3162300" y="0"/>
                </a:lnTo>
                <a:lnTo>
                  <a:pt x="3162300" y="1544697"/>
                </a:lnTo>
                <a:lnTo>
                  <a:pt x="3162300" y="1565265"/>
                </a:lnTo>
                <a:lnTo>
                  <a:pt x="3162300" y="2147409"/>
                </a:lnTo>
              </a:path>
            </a:pathLst>
          </a:custGeom>
          <a:no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cs typeface="+mn-ea"/>
              <a:sym typeface="+mn-lt"/>
            </a:endParaRPr>
          </a:p>
        </p:txBody>
      </p:sp>
      <p:sp>
        <p:nvSpPr>
          <p:cNvPr id="11" name="矩形 3"/>
          <p:cNvSpPr/>
          <p:nvPr userDrawn="1"/>
        </p:nvSpPr>
        <p:spPr>
          <a:xfrm>
            <a:off x="4442085" y="1015093"/>
            <a:ext cx="3307830" cy="1428368"/>
          </a:xfrm>
          <a:custGeom>
            <a:avLst/>
            <a:gdLst>
              <a:gd name="connsiteX0" fmla="*/ 0 w 3162300"/>
              <a:gd name="connsiteY0" fmla="*/ 0 h 1871961"/>
              <a:gd name="connsiteX1" fmla="*/ 3162300 w 3162300"/>
              <a:gd name="connsiteY1" fmla="*/ 0 h 1871961"/>
              <a:gd name="connsiteX2" fmla="*/ 3162300 w 3162300"/>
              <a:gd name="connsiteY2" fmla="*/ 1871961 h 1871961"/>
              <a:gd name="connsiteX3" fmla="*/ 0 w 3162300"/>
              <a:gd name="connsiteY3" fmla="*/ 1871961 h 1871961"/>
              <a:gd name="connsiteX4" fmla="*/ 0 w 3162300"/>
              <a:gd name="connsiteY4" fmla="*/ 0 h 1871961"/>
              <a:gd name="connsiteX0-1" fmla="*/ 0 w 3162300"/>
              <a:gd name="connsiteY0-2" fmla="*/ 1871961 h 1963401"/>
              <a:gd name="connsiteX1-3" fmla="*/ 0 w 3162300"/>
              <a:gd name="connsiteY1-4" fmla="*/ 0 h 1963401"/>
              <a:gd name="connsiteX2-5" fmla="*/ 3162300 w 3162300"/>
              <a:gd name="connsiteY2-6" fmla="*/ 0 h 1963401"/>
              <a:gd name="connsiteX3-7" fmla="*/ 3162300 w 3162300"/>
              <a:gd name="connsiteY3-8" fmla="*/ 1871961 h 1963401"/>
              <a:gd name="connsiteX4-9" fmla="*/ 91440 w 3162300"/>
              <a:gd name="connsiteY4-10" fmla="*/ 1963401 h 1963401"/>
              <a:gd name="connsiteX0-11" fmla="*/ 0 w 3162300"/>
              <a:gd name="connsiteY0-12" fmla="*/ 1871961 h 1871961"/>
              <a:gd name="connsiteX1-13" fmla="*/ 0 w 3162300"/>
              <a:gd name="connsiteY1-14" fmla="*/ 0 h 1871961"/>
              <a:gd name="connsiteX2-15" fmla="*/ 3162300 w 3162300"/>
              <a:gd name="connsiteY2-16" fmla="*/ 0 h 1871961"/>
              <a:gd name="connsiteX3-17" fmla="*/ 3162300 w 3162300"/>
              <a:gd name="connsiteY3-18" fmla="*/ 1871961 h 1871961"/>
            </a:gdLst>
            <a:ahLst/>
            <a:cxnLst>
              <a:cxn ang="0">
                <a:pos x="connsiteX0-1" y="connsiteY0-2"/>
              </a:cxn>
              <a:cxn ang="0">
                <a:pos x="connsiteX1-3" y="connsiteY1-4"/>
              </a:cxn>
              <a:cxn ang="0">
                <a:pos x="connsiteX2-5" y="connsiteY2-6"/>
              </a:cxn>
              <a:cxn ang="0">
                <a:pos x="connsiteX3-7" y="connsiteY3-8"/>
              </a:cxn>
            </a:cxnLst>
            <a:rect l="l" t="t" r="r" b="b"/>
            <a:pathLst>
              <a:path w="3162300" h="1871961">
                <a:moveTo>
                  <a:pt x="0" y="1871961"/>
                </a:moveTo>
                <a:lnTo>
                  <a:pt x="0" y="0"/>
                </a:lnTo>
                <a:lnTo>
                  <a:pt x="3162300" y="0"/>
                </a:lnTo>
                <a:lnTo>
                  <a:pt x="3162300" y="1871961"/>
                </a:lnTo>
              </a:path>
            </a:pathLst>
          </a:custGeom>
          <a:no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lnSpc>
                <a:spcPct val="130000"/>
              </a:lnSpc>
            </a:pPr>
            <a:endParaRPr lang="zh-CN" altLang="en-US">
              <a:cs typeface="+mn-ea"/>
              <a:sym typeface="+mn-lt"/>
            </a:endParaRPr>
          </a:p>
        </p:txBody>
      </p:sp>
      <p:sp>
        <p:nvSpPr>
          <p:cNvPr id="12" name="等腰三角形 11"/>
          <p:cNvSpPr/>
          <p:nvPr userDrawn="1"/>
        </p:nvSpPr>
        <p:spPr>
          <a:xfrm flipV="1">
            <a:off x="6007269" y="3832178"/>
            <a:ext cx="177462" cy="152984"/>
          </a:xfrm>
          <a:prstGeom prst="triangle">
            <a:avLst/>
          </a:prstGeom>
          <a:solidFill>
            <a:schemeClr val="bg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p>
        </p:txBody>
      </p:sp>
      <p:pic>
        <p:nvPicPr>
          <p:cNvPr id="13" name="图片 12"/>
          <p:cNvPicPr>
            <a:picLocks noChangeAspect="1"/>
          </p:cNvPicPr>
          <p:nvPr userDrawn="1"/>
        </p:nvPicPr>
        <p:blipFill>
          <a:blip r:embed="rId4" cstate="print"/>
          <a:stretch>
            <a:fillRect/>
          </a:stretch>
        </p:blipFill>
        <p:spPr>
          <a:xfrm>
            <a:off x="4974749" y="1401223"/>
            <a:ext cx="2256308" cy="631546"/>
          </a:xfrm>
          <a:prstGeom prst="rect">
            <a:avLst/>
          </a:prstGeom>
        </p:spPr>
      </p:pic>
    </p:spTree>
    <p:extLst>
      <p:ext uri="{BB962C8B-B14F-4D97-AF65-F5344CB8AC3E}">
        <p14:creationId xmlns:p14="http://schemas.microsoft.com/office/powerpoint/2010/main" val="777030580"/>
      </p:ext>
    </p:extLst>
  </p:cSld>
  <p:clrMapOvr>
    <a:masterClrMapping/>
  </p:clrMapOvr>
  <p:transition spd="med">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封面样式3-首页">
    <p:spTree>
      <p:nvGrpSpPr>
        <p:cNvPr id="1" name=""/>
        <p:cNvGrpSpPr/>
        <p:nvPr/>
      </p:nvGrpSpPr>
      <p:grpSpPr>
        <a:xfrm>
          <a:off x="0" y="0"/>
          <a:ext cx="0" cy="0"/>
          <a:chOff x="0" y="0"/>
          <a:chExt cx="0" cy="0"/>
        </a:xfrm>
      </p:grpSpPr>
      <p:pic>
        <p:nvPicPr>
          <p:cNvPr id="6" name="图片 5"/>
          <p:cNvPicPr>
            <a:picLocks noChangeAspect="1"/>
          </p:cNvPicPr>
          <p:nvPr userDrawn="1"/>
        </p:nvPicPr>
        <p:blipFill rotWithShape="1">
          <a:blip r:embed="rId2" cstate="hqprint"/>
          <a:srcRect l="128" r="23340"/>
          <a:stretch>
            <a:fillRect/>
          </a:stretch>
        </p:blipFill>
        <p:spPr>
          <a:xfrm>
            <a:off x="4303956" y="0"/>
            <a:ext cx="7888043" cy="6858000"/>
          </a:xfrm>
          <a:prstGeom prst="rect">
            <a:avLst/>
          </a:prstGeom>
        </p:spPr>
      </p:pic>
      <p:sp>
        <p:nvSpPr>
          <p:cNvPr id="7" name="矩形 6"/>
          <p:cNvSpPr/>
          <p:nvPr userDrawn="1"/>
        </p:nvSpPr>
        <p:spPr>
          <a:xfrm>
            <a:off x="-1" y="0"/>
            <a:ext cx="12192000" cy="6858000"/>
          </a:xfrm>
          <a:prstGeom prst="rect">
            <a:avLst/>
          </a:prstGeom>
          <a:gradFill>
            <a:gsLst>
              <a:gs pos="100000">
                <a:schemeClr val="accent1">
                  <a:lumMod val="100000"/>
                  <a:alpha val="0"/>
                </a:schemeClr>
              </a:gs>
              <a:gs pos="50000">
                <a:schemeClr val="accent1">
                  <a:lumMod val="100000"/>
                </a:schemeClr>
              </a:gs>
              <a:gs pos="0">
                <a:schemeClr val="accent1">
                  <a:lumMod val="100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13" name="图片 12"/>
          <p:cNvPicPr>
            <a:picLocks noChangeAspect="1"/>
          </p:cNvPicPr>
          <p:nvPr userDrawn="1"/>
        </p:nvPicPr>
        <p:blipFill>
          <a:blip r:embed="rId3" cstate="print"/>
          <a:stretch>
            <a:fillRect/>
          </a:stretch>
        </p:blipFill>
        <p:spPr>
          <a:xfrm>
            <a:off x="540452" y="479393"/>
            <a:ext cx="2203058" cy="616640"/>
          </a:xfrm>
          <a:prstGeom prst="rect">
            <a:avLst/>
          </a:prstGeom>
        </p:spPr>
      </p:pic>
      <p:grpSp>
        <p:nvGrpSpPr>
          <p:cNvPr id="15" name="组合 14"/>
          <p:cNvGrpSpPr/>
          <p:nvPr userDrawn="1"/>
        </p:nvGrpSpPr>
        <p:grpSpPr>
          <a:xfrm>
            <a:off x="706026" y="5927166"/>
            <a:ext cx="4041392" cy="448671"/>
            <a:chOff x="582366" y="5719539"/>
            <a:chExt cx="6136451" cy="681262"/>
          </a:xfrm>
          <a:gradFill flip="none" rotWithShape="1">
            <a:gsLst>
              <a:gs pos="100000">
                <a:schemeClr val="bg1">
                  <a:alpha val="12000"/>
                </a:schemeClr>
              </a:gs>
              <a:gs pos="0">
                <a:schemeClr val="bg1">
                  <a:alpha val="4000"/>
                </a:schemeClr>
              </a:gs>
            </a:gsLst>
            <a:lin ang="16200000" scaled="1"/>
            <a:tileRect/>
          </a:gradFill>
        </p:grpSpPr>
        <p:grpSp>
          <p:nvGrpSpPr>
            <p:cNvPr id="16" name="组合 15"/>
            <p:cNvGrpSpPr/>
            <p:nvPr/>
          </p:nvGrpSpPr>
          <p:grpSpPr>
            <a:xfrm>
              <a:off x="4043374" y="5725999"/>
              <a:ext cx="2675443" cy="667232"/>
              <a:chOff x="10340336" y="2247899"/>
              <a:chExt cx="2724438" cy="679451"/>
            </a:xfrm>
            <a:grpFill/>
          </p:grpSpPr>
          <p:sp>
            <p:nvSpPr>
              <p:cNvPr id="30" name="Freeform 5"/>
              <p:cNvSpPr/>
              <p:nvPr/>
            </p:nvSpPr>
            <p:spPr bwMode="auto">
              <a:xfrm>
                <a:off x="11868131" y="2285206"/>
                <a:ext cx="534988" cy="603250"/>
              </a:xfrm>
              <a:custGeom>
                <a:avLst/>
                <a:gdLst>
                  <a:gd name="T0" fmla="*/ 41 w 125"/>
                  <a:gd name="T1" fmla="*/ 16 h 142"/>
                  <a:gd name="T2" fmla="*/ 49 w 125"/>
                  <a:gd name="T3" fmla="*/ 3 h 142"/>
                  <a:gd name="T4" fmla="*/ 62 w 125"/>
                  <a:gd name="T5" fmla="*/ 20 h 142"/>
                  <a:gd name="T6" fmla="*/ 64 w 125"/>
                  <a:gd name="T7" fmla="*/ 33 h 142"/>
                  <a:gd name="T8" fmla="*/ 50 w 125"/>
                  <a:gd name="T9" fmla="*/ 34 h 142"/>
                  <a:gd name="T10" fmla="*/ 58 w 125"/>
                  <a:gd name="T11" fmla="*/ 58 h 142"/>
                  <a:gd name="T12" fmla="*/ 75 w 125"/>
                  <a:gd name="T13" fmla="*/ 59 h 142"/>
                  <a:gd name="T14" fmla="*/ 71 w 125"/>
                  <a:gd name="T15" fmla="*/ 50 h 142"/>
                  <a:gd name="T16" fmla="*/ 81 w 125"/>
                  <a:gd name="T17" fmla="*/ 47 h 142"/>
                  <a:gd name="T18" fmla="*/ 65 w 125"/>
                  <a:gd name="T19" fmla="*/ 42 h 142"/>
                  <a:gd name="T20" fmla="*/ 63 w 125"/>
                  <a:gd name="T21" fmla="*/ 37 h 142"/>
                  <a:gd name="T22" fmla="*/ 85 w 125"/>
                  <a:gd name="T23" fmla="*/ 27 h 142"/>
                  <a:gd name="T24" fmla="*/ 93 w 125"/>
                  <a:gd name="T25" fmla="*/ 2 h 142"/>
                  <a:gd name="T26" fmla="*/ 99 w 125"/>
                  <a:gd name="T27" fmla="*/ 5 h 142"/>
                  <a:gd name="T28" fmla="*/ 111 w 125"/>
                  <a:gd name="T29" fmla="*/ 30 h 142"/>
                  <a:gd name="T30" fmla="*/ 102 w 125"/>
                  <a:gd name="T31" fmla="*/ 34 h 142"/>
                  <a:gd name="T32" fmla="*/ 95 w 125"/>
                  <a:gd name="T33" fmla="*/ 59 h 142"/>
                  <a:gd name="T34" fmla="*/ 123 w 125"/>
                  <a:gd name="T35" fmla="*/ 61 h 142"/>
                  <a:gd name="T36" fmla="*/ 110 w 125"/>
                  <a:gd name="T37" fmla="*/ 71 h 142"/>
                  <a:gd name="T38" fmla="*/ 104 w 125"/>
                  <a:gd name="T39" fmla="*/ 82 h 142"/>
                  <a:gd name="T40" fmla="*/ 112 w 125"/>
                  <a:gd name="T41" fmla="*/ 134 h 142"/>
                  <a:gd name="T42" fmla="*/ 102 w 125"/>
                  <a:gd name="T43" fmla="*/ 140 h 142"/>
                  <a:gd name="T44" fmla="*/ 89 w 125"/>
                  <a:gd name="T45" fmla="*/ 123 h 142"/>
                  <a:gd name="T46" fmla="*/ 101 w 125"/>
                  <a:gd name="T47" fmla="*/ 128 h 142"/>
                  <a:gd name="T48" fmla="*/ 101 w 125"/>
                  <a:gd name="T49" fmla="*/ 92 h 142"/>
                  <a:gd name="T50" fmla="*/ 97 w 125"/>
                  <a:gd name="T51" fmla="*/ 99 h 142"/>
                  <a:gd name="T52" fmla="*/ 90 w 125"/>
                  <a:gd name="T53" fmla="*/ 103 h 142"/>
                  <a:gd name="T54" fmla="*/ 86 w 125"/>
                  <a:gd name="T55" fmla="*/ 110 h 142"/>
                  <a:gd name="T56" fmla="*/ 81 w 125"/>
                  <a:gd name="T57" fmla="*/ 120 h 142"/>
                  <a:gd name="T58" fmla="*/ 88 w 125"/>
                  <a:gd name="T59" fmla="*/ 71 h 142"/>
                  <a:gd name="T60" fmla="*/ 60 w 125"/>
                  <a:gd name="T61" fmla="*/ 87 h 142"/>
                  <a:gd name="T62" fmla="*/ 53 w 125"/>
                  <a:gd name="T63" fmla="*/ 89 h 142"/>
                  <a:gd name="T64" fmla="*/ 51 w 125"/>
                  <a:gd name="T65" fmla="*/ 128 h 142"/>
                  <a:gd name="T66" fmla="*/ 43 w 125"/>
                  <a:gd name="T67" fmla="*/ 134 h 142"/>
                  <a:gd name="T68" fmla="*/ 39 w 125"/>
                  <a:gd name="T69" fmla="*/ 107 h 142"/>
                  <a:gd name="T70" fmla="*/ 33 w 125"/>
                  <a:gd name="T71" fmla="*/ 114 h 142"/>
                  <a:gd name="T72" fmla="*/ 17 w 125"/>
                  <a:gd name="T73" fmla="*/ 108 h 142"/>
                  <a:gd name="T74" fmla="*/ 5 w 125"/>
                  <a:gd name="T75" fmla="*/ 81 h 142"/>
                  <a:gd name="T76" fmla="*/ 34 w 125"/>
                  <a:gd name="T77" fmla="*/ 56 h 142"/>
                  <a:gd name="T78" fmla="*/ 38 w 125"/>
                  <a:gd name="T79" fmla="*/ 33 h 142"/>
                  <a:gd name="T80" fmla="*/ 22 w 125"/>
                  <a:gd name="T81" fmla="*/ 55 h 142"/>
                  <a:gd name="T82" fmla="*/ 14 w 125"/>
                  <a:gd name="T83" fmla="*/ 55 h 142"/>
                  <a:gd name="T84" fmla="*/ 11 w 125"/>
                  <a:gd name="T85" fmla="*/ 36 h 142"/>
                  <a:gd name="T86" fmla="*/ 32 w 125"/>
                  <a:gd name="T87" fmla="*/ 22 h 142"/>
                  <a:gd name="T88" fmla="*/ 28 w 125"/>
                  <a:gd name="T89" fmla="*/ 33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5" h="142">
                    <a:moveTo>
                      <a:pt x="28" y="33"/>
                    </a:moveTo>
                    <a:cubicBezTo>
                      <a:pt x="35" y="29"/>
                      <a:pt x="41" y="25"/>
                      <a:pt x="41" y="16"/>
                    </a:cubicBezTo>
                    <a:cubicBezTo>
                      <a:pt x="41" y="13"/>
                      <a:pt x="43" y="9"/>
                      <a:pt x="44" y="6"/>
                    </a:cubicBezTo>
                    <a:cubicBezTo>
                      <a:pt x="45" y="5"/>
                      <a:pt x="48" y="3"/>
                      <a:pt x="49" y="3"/>
                    </a:cubicBezTo>
                    <a:cubicBezTo>
                      <a:pt x="54" y="4"/>
                      <a:pt x="59" y="9"/>
                      <a:pt x="59" y="15"/>
                    </a:cubicBezTo>
                    <a:cubicBezTo>
                      <a:pt x="59" y="18"/>
                      <a:pt x="60" y="19"/>
                      <a:pt x="62" y="20"/>
                    </a:cubicBezTo>
                    <a:cubicBezTo>
                      <a:pt x="65" y="22"/>
                      <a:pt x="68" y="25"/>
                      <a:pt x="69" y="28"/>
                    </a:cubicBezTo>
                    <a:cubicBezTo>
                      <a:pt x="71" y="32"/>
                      <a:pt x="68" y="34"/>
                      <a:pt x="64" y="33"/>
                    </a:cubicBezTo>
                    <a:cubicBezTo>
                      <a:pt x="62" y="32"/>
                      <a:pt x="60" y="31"/>
                      <a:pt x="57" y="30"/>
                    </a:cubicBezTo>
                    <a:cubicBezTo>
                      <a:pt x="53" y="28"/>
                      <a:pt x="51" y="29"/>
                      <a:pt x="50" y="34"/>
                    </a:cubicBezTo>
                    <a:cubicBezTo>
                      <a:pt x="48" y="45"/>
                      <a:pt x="46" y="56"/>
                      <a:pt x="52" y="66"/>
                    </a:cubicBezTo>
                    <a:cubicBezTo>
                      <a:pt x="54" y="64"/>
                      <a:pt x="56" y="62"/>
                      <a:pt x="58" y="58"/>
                    </a:cubicBezTo>
                    <a:cubicBezTo>
                      <a:pt x="61" y="62"/>
                      <a:pt x="63" y="65"/>
                      <a:pt x="65" y="69"/>
                    </a:cubicBezTo>
                    <a:cubicBezTo>
                      <a:pt x="68" y="66"/>
                      <a:pt x="72" y="62"/>
                      <a:pt x="75" y="59"/>
                    </a:cubicBezTo>
                    <a:cubicBezTo>
                      <a:pt x="76" y="58"/>
                      <a:pt x="75" y="56"/>
                      <a:pt x="75" y="55"/>
                    </a:cubicBezTo>
                    <a:cubicBezTo>
                      <a:pt x="74" y="53"/>
                      <a:pt x="71" y="51"/>
                      <a:pt x="71" y="50"/>
                    </a:cubicBezTo>
                    <a:cubicBezTo>
                      <a:pt x="72" y="47"/>
                      <a:pt x="75" y="46"/>
                      <a:pt x="78" y="47"/>
                    </a:cubicBezTo>
                    <a:cubicBezTo>
                      <a:pt x="79" y="47"/>
                      <a:pt x="80" y="47"/>
                      <a:pt x="81" y="47"/>
                    </a:cubicBezTo>
                    <a:cubicBezTo>
                      <a:pt x="81" y="44"/>
                      <a:pt x="82" y="40"/>
                      <a:pt x="83" y="35"/>
                    </a:cubicBezTo>
                    <a:cubicBezTo>
                      <a:pt x="76" y="38"/>
                      <a:pt x="71" y="40"/>
                      <a:pt x="65" y="42"/>
                    </a:cubicBezTo>
                    <a:cubicBezTo>
                      <a:pt x="61" y="44"/>
                      <a:pt x="60" y="44"/>
                      <a:pt x="57" y="40"/>
                    </a:cubicBezTo>
                    <a:cubicBezTo>
                      <a:pt x="59" y="39"/>
                      <a:pt x="61" y="38"/>
                      <a:pt x="63" y="37"/>
                    </a:cubicBezTo>
                    <a:cubicBezTo>
                      <a:pt x="69" y="35"/>
                      <a:pt x="75" y="33"/>
                      <a:pt x="81" y="30"/>
                    </a:cubicBezTo>
                    <a:cubicBezTo>
                      <a:pt x="83" y="30"/>
                      <a:pt x="84" y="28"/>
                      <a:pt x="85" y="27"/>
                    </a:cubicBezTo>
                    <a:cubicBezTo>
                      <a:pt x="87" y="21"/>
                      <a:pt x="88" y="14"/>
                      <a:pt x="90" y="8"/>
                    </a:cubicBezTo>
                    <a:cubicBezTo>
                      <a:pt x="90" y="6"/>
                      <a:pt x="92" y="3"/>
                      <a:pt x="93" y="2"/>
                    </a:cubicBezTo>
                    <a:cubicBezTo>
                      <a:pt x="94" y="0"/>
                      <a:pt x="96" y="0"/>
                      <a:pt x="98" y="0"/>
                    </a:cubicBezTo>
                    <a:cubicBezTo>
                      <a:pt x="98" y="1"/>
                      <a:pt x="99" y="4"/>
                      <a:pt x="99" y="5"/>
                    </a:cubicBezTo>
                    <a:cubicBezTo>
                      <a:pt x="93" y="12"/>
                      <a:pt x="94" y="20"/>
                      <a:pt x="92" y="28"/>
                    </a:cubicBezTo>
                    <a:cubicBezTo>
                      <a:pt x="98" y="31"/>
                      <a:pt x="105" y="25"/>
                      <a:pt x="111" y="30"/>
                    </a:cubicBezTo>
                    <a:cubicBezTo>
                      <a:pt x="109" y="33"/>
                      <a:pt x="107" y="36"/>
                      <a:pt x="103" y="35"/>
                    </a:cubicBezTo>
                    <a:cubicBezTo>
                      <a:pt x="103" y="34"/>
                      <a:pt x="102" y="34"/>
                      <a:pt x="102" y="34"/>
                    </a:cubicBezTo>
                    <a:cubicBezTo>
                      <a:pt x="92" y="34"/>
                      <a:pt x="88" y="39"/>
                      <a:pt x="90" y="49"/>
                    </a:cubicBezTo>
                    <a:cubicBezTo>
                      <a:pt x="91" y="52"/>
                      <a:pt x="93" y="55"/>
                      <a:pt x="95" y="59"/>
                    </a:cubicBezTo>
                    <a:cubicBezTo>
                      <a:pt x="99" y="59"/>
                      <a:pt x="104" y="58"/>
                      <a:pt x="109" y="57"/>
                    </a:cubicBezTo>
                    <a:cubicBezTo>
                      <a:pt x="114" y="56"/>
                      <a:pt x="119" y="58"/>
                      <a:pt x="123" y="61"/>
                    </a:cubicBezTo>
                    <a:cubicBezTo>
                      <a:pt x="125" y="63"/>
                      <a:pt x="125" y="66"/>
                      <a:pt x="122" y="67"/>
                    </a:cubicBezTo>
                    <a:cubicBezTo>
                      <a:pt x="118" y="69"/>
                      <a:pt x="114" y="71"/>
                      <a:pt x="110" y="71"/>
                    </a:cubicBezTo>
                    <a:cubicBezTo>
                      <a:pt x="103" y="70"/>
                      <a:pt x="99" y="75"/>
                      <a:pt x="95" y="79"/>
                    </a:cubicBezTo>
                    <a:cubicBezTo>
                      <a:pt x="98" y="80"/>
                      <a:pt x="102" y="80"/>
                      <a:pt x="104" y="82"/>
                    </a:cubicBezTo>
                    <a:cubicBezTo>
                      <a:pt x="106" y="83"/>
                      <a:pt x="108" y="86"/>
                      <a:pt x="109" y="88"/>
                    </a:cubicBezTo>
                    <a:cubicBezTo>
                      <a:pt x="110" y="104"/>
                      <a:pt x="111" y="119"/>
                      <a:pt x="112" y="134"/>
                    </a:cubicBezTo>
                    <a:cubicBezTo>
                      <a:pt x="112" y="137"/>
                      <a:pt x="110" y="140"/>
                      <a:pt x="110" y="142"/>
                    </a:cubicBezTo>
                    <a:cubicBezTo>
                      <a:pt x="107" y="141"/>
                      <a:pt x="104" y="141"/>
                      <a:pt x="102" y="140"/>
                    </a:cubicBezTo>
                    <a:cubicBezTo>
                      <a:pt x="97" y="136"/>
                      <a:pt x="93" y="131"/>
                      <a:pt x="90" y="127"/>
                    </a:cubicBezTo>
                    <a:cubicBezTo>
                      <a:pt x="89" y="126"/>
                      <a:pt x="89" y="124"/>
                      <a:pt x="89" y="123"/>
                    </a:cubicBezTo>
                    <a:cubicBezTo>
                      <a:pt x="92" y="125"/>
                      <a:pt x="96" y="127"/>
                      <a:pt x="100" y="130"/>
                    </a:cubicBezTo>
                    <a:cubicBezTo>
                      <a:pt x="100" y="129"/>
                      <a:pt x="101" y="129"/>
                      <a:pt x="101" y="128"/>
                    </a:cubicBezTo>
                    <a:cubicBezTo>
                      <a:pt x="101" y="121"/>
                      <a:pt x="101" y="113"/>
                      <a:pt x="101" y="105"/>
                    </a:cubicBezTo>
                    <a:cubicBezTo>
                      <a:pt x="101" y="101"/>
                      <a:pt x="101" y="96"/>
                      <a:pt x="101" y="92"/>
                    </a:cubicBezTo>
                    <a:cubicBezTo>
                      <a:pt x="99" y="85"/>
                      <a:pt x="96" y="84"/>
                      <a:pt x="90" y="90"/>
                    </a:cubicBezTo>
                    <a:cubicBezTo>
                      <a:pt x="92" y="93"/>
                      <a:pt x="97" y="93"/>
                      <a:pt x="97" y="99"/>
                    </a:cubicBezTo>
                    <a:cubicBezTo>
                      <a:pt x="94" y="98"/>
                      <a:pt x="91" y="97"/>
                      <a:pt x="88" y="96"/>
                    </a:cubicBezTo>
                    <a:cubicBezTo>
                      <a:pt x="84" y="100"/>
                      <a:pt x="84" y="101"/>
                      <a:pt x="90" y="103"/>
                    </a:cubicBezTo>
                    <a:cubicBezTo>
                      <a:pt x="95" y="106"/>
                      <a:pt x="98" y="111"/>
                      <a:pt x="96" y="112"/>
                    </a:cubicBezTo>
                    <a:cubicBezTo>
                      <a:pt x="92" y="115"/>
                      <a:pt x="89" y="112"/>
                      <a:pt x="86" y="110"/>
                    </a:cubicBezTo>
                    <a:cubicBezTo>
                      <a:pt x="85" y="110"/>
                      <a:pt x="84" y="109"/>
                      <a:pt x="83" y="108"/>
                    </a:cubicBezTo>
                    <a:cubicBezTo>
                      <a:pt x="82" y="112"/>
                      <a:pt x="82" y="116"/>
                      <a:pt x="81" y="120"/>
                    </a:cubicBezTo>
                    <a:cubicBezTo>
                      <a:pt x="74" y="118"/>
                      <a:pt x="72" y="114"/>
                      <a:pt x="73" y="108"/>
                    </a:cubicBezTo>
                    <a:cubicBezTo>
                      <a:pt x="76" y="95"/>
                      <a:pt x="81" y="83"/>
                      <a:pt x="88" y="71"/>
                    </a:cubicBezTo>
                    <a:cubicBezTo>
                      <a:pt x="84" y="74"/>
                      <a:pt x="80" y="76"/>
                      <a:pt x="76" y="78"/>
                    </a:cubicBezTo>
                    <a:cubicBezTo>
                      <a:pt x="71" y="81"/>
                      <a:pt x="65" y="84"/>
                      <a:pt x="60" y="87"/>
                    </a:cubicBezTo>
                    <a:cubicBezTo>
                      <a:pt x="60" y="87"/>
                      <a:pt x="60" y="87"/>
                      <a:pt x="59" y="87"/>
                    </a:cubicBezTo>
                    <a:cubicBezTo>
                      <a:pt x="57" y="88"/>
                      <a:pt x="54" y="88"/>
                      <a:pt x="53" y="89"/>
                    </a:cubicBezTo>
                    <a:cubicBezTo>
                      <a:pt x="51" y="93"/>
                      <a:pt x="49" y="97"/>
                      <a:pt x="49" y="101"/>
                    </a:cubicBezTo>
                    <a:cubicBezTo>
                      <a:pt x="49" y="110"/>
                      <a:pt x="50" y="119"/>
                      <a:pt x="51" y="128"/>
                    </a:cubicBezTo>
                    <a:cubicBezTo>
                      <a:pt x="51" y="131"/>
                      <a:pt x="51" y="134"/>
                      <a:pt x="51" y="137"/>
                    </a:cubicBezTo>
                    <a:cubicBezTo>
                      <a:pt x="48" y="136"/>
                      <a:pt x="45" y="136"/>
                      <a:pt x="43" y="134"/>
                    </a:cubicBezTo>
                    <a:cubicBezTo>
                      <a:pt x="40" y="132"/>
                      <a:pt x="37" y="130"/>
                      <a:pt x="38" y="125"/>
                    </a:cubicBezTo>
                    <a:cubicBezTo>
                      <a:pt x="40" y="119"/>
                      <a:pt x="39" y="113"/>
                      <a:pt x="39" y="107"/>
                    </a:cubicBezTo>
                    <a:cubicBezTo>
                      <a:pt x="38" y="107"/>
                      <a:pt x="38" y="107"/>
                      <a:pt x="37" y="106"/>
                    </a:cubicBezTo>
                    <a:cubicBezTo>
                      <a:pt x="36" y="109"/>
                      <a:pt x="34" y="111"/>
                      <a:pt x="33" y="114"/>
                    </a:cubicBezTo>
                    <a:cubicBezTo>
                      <a:pt x="30" y="120"/>
                      <a:pt x="25" y="122"/>
                      <a:pt x="21" y="120"/>
                    </a:cubicBezTo>
                    <a:cubicBezTo>
                      <a:pt x="16" y="118"/>
                      <a:pt x="15" y="113"/>
                      <a:pt x="17" y="108"/>
                    </a:cubicBezTo>
                    <a:cubicBezTo>
                      <a:pt x="20" y="99"/>
                      <a:pt x="23" y="91"/>
                      <a:pt x="26" y="81"/>
                    </a:cubicBezTo>
                    <a:cubicBezTo>
                      <a:pt x="19" y="90"/>
                      <a:pt x="12" y="85"/>
                      <a:pt x="5" y="81"/>
                    </a:cubicBezTo>
                    <a:cubicBezTo>
                      <a:pt x="0" y="79"/>
                      <a:pt x="0" y="76"/>
                      <a:pt x="5" y="73"/>
                    </a:cubicBezTo>
                    <a:cubicBezTo>
                      <a:pt x="15" y="68"/>
                      <a:pt x="25" y="62"/>
                      <a:pt x="34" y="56"/>
                    </a:cubicBezTo>
                    <a:cubicBezTo>
                      <a:pt x="35" y="55"/>
                      <a:pt x="37" y="54"/>
                      <a:pt x="37" y="52"/>
                    </a:cubicBezTo>
                    <a:cubicBezTo>
                      <a:pt x="38" y="46"/>
                      <a:pt x="38" y="39"/>
                      <a:pt x="38" y="33"/>
                    </a:cubicBezTo>
                    <a:cubicBezTo>
                      <a:pt x="38" y="32"/>
                      <a:pt x="38" y="32"/>
                      <a:pt x="37" y="32"/>
                    </a:cubicBezTo>
                    <a:cubicBezTo>
                      <a:pt x="32" y="40"/>
                      <a:pt x="27" y="48"/>
                      <a:pt x="22" y="55"/>
                    </a:cubicBezTo>
                    <a:cubicBezTo>
                      <a:pt x="22" y="56"/>
                      <a:pt x="22" y="56"/>
                      <a:pt x="23" y="57"/>
                    </a:cubicBezTo>
                    <a:cubicBezTo>
                      <a:pt x="20" y="56"/>
                      <a:pt x="17" y="56"/>
                      <a:pt x="14" y="55"/>
                    </a:cubicBezTo>
                    <a:cubicBezTo>
                      <a:pt x="9" y="53"/>
                      <a:pt x="7" y="49"/>
                      <a:pt x="9" y="44"/>
                    </a:cubicBezTo>
                    <a:cubicBezTo>
                      <a:pt x="10" y="42"/>
                      <a:pt x="10" y="39"/>
                      <a:pt x="11" y="36"/>
                    </a:cubicBezTo>
                    <a:cubicBezTo>
                      <a:pt x="13" y="28"/>
                      <a:pt x="18" y="23"/>
                      <a:pt x="26" y="20"/>
                    </a:cubicBezTo>
                    <a:cubicBezTo>
                      <a:pt x="27" y="19"/>
                      <a:pt x="30" y="20"/>
                      <a:pt x="32" y="22"/>
                    </a:cubicBezTo>
                    <a:cubicBezTo>
                      <a:pt x="34" y="23"/>
                      <a:pt x="32" y="25"/>
                      <a:pt x="31" y="27"/>
                    </a:cubicBezTo>
                    <a:cubicBezTo>
                      <a:pt x="29" y="28"/>
                      <a:pt x="29" y="31"/>
                      <a:pt x="28" y="33"/>
                    </a:cubicBezTo>
                    <a:close/>
                  </a:path>
                </a:pathLst>
              </a:custGeom>
              <a:grpFill/>
              <a:ln>
                <a:noFill/>
              </a:ln>
            </p:spPr>
            <p:txBody>
              <a:bodyPr vert="horz" wrap="square" lIns="91440" tIns="45720" rIns="91440" bIns="45720" numCol="1" anchor="t" anchorCtr="0" compatLnSpc="1"/>
              <a:lstStyle/>
              <a:p>
                <a:endParaRPr lang="zh-CN" altLang="en-US"/>
              </a:p>
            </p:txBody>
          </p:sp>
          <p:sp>
            <p:nvSpPr>
              <p:cNvPr id="31" name="Freeform 6"/>
              <p:cNvSpPr/>
              <p:nvPr/>
            </p:nvSpPr>
            <p:spPr bwMode="auto">
              <a:xfrm>
                <a:off x="12756799" y="2388393"/>
                <a:ext cx="307975" cy="463550"/>
              </a:xfrm>
              <a:custGeom>
                <a:avLst/>
                <a:gdLst>
                  <a:gd name="T0" fmla="*/ 33 w 72"/>
                  <a:gd name="T1" fmla="*/ 76 h 109"/>
                  <a:gd name="T2" fmla="*/ 44 w 72"/>
                  <a:gd name="T3" fmla="*/ 73 h 109"/>
                  <a:gd name="T4" fmla="*/ 59 w 72"/>
                  <a:gd name="T5" fmla="*/ 71 h 109"/>
                  <a:gd name="T6" fmla="*/ 69 w 72"/>
                  <a:gd name="T7" fmla="*/ 92 h 109"/>
                  <a:gd name="T8" fmla="*/ 66 w 72"/>
                  <a:gd name="T9" fmla="*/ 94 h 109"/>
                  <a:gd name="T10" fmla="*/ 49 w 72"/>
                  <a:gd name="T11" fmla="*/ 96 h 109"/>
                  <a:gd name="T12" fmla="*/ 28 w 72"/>
                  <a:gd name="T13" fmla="*/ 106 h 109"/>
                  <a:gd name="T14" fmla="*/ 16 w 72"/>
                  <a:gd name="T15" fmla="*/ 106 h 109"/>
                  <a:gd name="T16" fmla="*/ 1 w 72"/>
                  <a:gd name="T17" fmla="*/ 80 h 109"/>
                  <a:gd name="T18" fmla="*/ 2 w 72"/>
                  <a:gd name="T19" fmla="*/ 74 h 109"/>
                  <a:gd name="T20" fmla="*/ 23 w 72"/>
                  <a:gd name="T21" fmla="*/ 31 h 109"/>
                  <a:gd name="T22" fmla="*/ 22 w 72"/>
                  <a:gd name="T23" fmla="*/ 26 h 109"/>
                  <a:gd name="T24" fmla="*/ 12 w 72"/>
                  <a:gd name="T25" fmla="*/ 16 h 109"/>
                  <a:gd name="T26" fmla="*/ 15 w 72"/>
                  <a:gd name="T27" fmla="*/ 10 h 109"/>
                  <a:gd name="T28" fmla="*/ 32 w 72"/>
                  <a:gd name="T29" fmla="*/ 5 h 109"/>
                  <a:gd name="T30" fmla="*/ 60 w 72"/>
                  <a:gd name="T31" fmla="*/ 18 h 109"/>
                  <a:gd name="T32" fmla="*/ 59 w 72"/>
                  <a:gd name="T33" fmla="*/ 26 h 109"/>
                  <a:gd name="T34" fmla="*/ 52 w 72"/>
                  <a:gd name="T35" fmla="*/ 36 h 109"/>
                  <a:gd name="T36" fmla="*/ 34 w 72"/>
                  <a:gd name="T37" fmla="*/ 72 h 109"/>
                  <a:gd name="T38" fmla="*/ 33 w 72"/>
                  <a:gd name="T39" fmla="*/ 7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2" h="109">
                    <a:moveTo>
                      <a:pt x="33" y="76"/>
                    </a:moveTo>
                    <a:cubicBezTo>
                      <a:pt x="37" y="74"/>
                      <a:pt x="40" y="73"/>
                      <a:pt x="44" y="73"/>
                    </a:cubicBezTo>
                    <a:cubicBezTo>
                      <a:pt x="49" y="72"/>
                      <a:pt x="54" y="71"/>
                      <a:pt x="59" y="71"/>
                    </a:cubicBezTo>
                    <a:cubicBezTo>
                      <a:pt x="66" y="72"/>
                      <a:pt x="72" y="85"/>
                      <a:pt x="69" y="92"/>
                    </a:cubicBezTo>
                    <a:cubicBezTo>
                      <a:pt x="68" y="93"/>
                      <a:pt x="67" y="94"/>
                      <a:pt x="66" y="94"/>
                    </a:cubicBezTo>
                    <a:cubicBezTo>
                      <a:pt x="60" y="95"/>
                      <a:pt x="54" y="94"/>
                      <a:pt x="49" y="96"/>
                    </a:cubicBezTo>
                    <a:cubicBezTo>
                      <a:pt x="42" y="99"/>
                      <a:pt x="35" y="102"/>
                      <a:pt x="28" y="106"/>
                    </a:cubicBezTo>
                    <a:cubicBezTo>
                      <a:pt x="24" y="108"/>
                      <a:pt x="21" y="109"/>
                      <a:pt x="16" y="106"/>
                    </a:cubicBezTo>
                    <a:cubicBezTo>
                      <a:pt x="7" y="100"/>
                      <a:pt x="3" y="90"/>
                      <a:pt x="1" y="80"/>
                    </a:cubicBezTo>
                    <a:cubicBezTo>
                      <a:pt x="0" y="78"/>
                      <a:pt x="1" y="76"/>
                      <a:pt x="2" y="74"/>
                    </a:cubicBezTo>
                    <a:cubicBezTo>
                      <a:pt x="9" y="60"/>
                      <a:pt x="16" y="45"/>
                      <a:pt x="23" y="31"/>
                    </a:cubicBezTo>
                    <a:cubicBezTo>
                      <a:pt x="23" y="30"/>
                      <a:pt x="23" y="28"/>
                      <a:pt x="22" y="26"/>
                    </a:cubicBezTo>
                    <a:cubicBezTo>
                      <a:pt x="19" y="23"/>
                      <a:pt x="15" y="20"/>
                      <a:pt x="12" y="16"/>
                    </a:cubicBezTo>
                    <a:cubicBezTo>
                      <a:pt x="10" y="13"/>
                      <a:pt x="11" y="11"/>
                      <a:pt x="15" y="10"/>
                    </a:cubicBezTo>
                    <a:cubicBezTo>
                      <a:pt x="21" y="9"/>
                      <a:pt x="26" y="7"/>
                      <a:pt x="32" y="5"/>
                    </a:cubicBezTo>
                    <a:cubicBezTo>
                      <a:pt x="44" y="0"/>
                      <a:pt x="57" y="6"/>
                      <a:pt x="60" y="18"/>
                    </a:cubicBezTo>
                    <a:cubicBezTo>
                      <a:pt x="61" y="21"/>
                      <a:pt x="60" y="24"/>
                      <a:pt x="59" y="26"/>
                    </a:cubicBezTo>
                    <a:cubicBezTo>
                      <a:pt x="57" y="29"/>
                      <a:pt x="54" y="33"/>
                      <a:pt x="52" y="36"/>
                    </a:cubicBezTo>
                    <a:cubicBezTo>
                      <a:pt x="46" y="48"/>
                      <a:pt x="40" y="60"/>
                      <a:pt x="34" y="72"/>
                    </a:cubicBezTo>
                    <a:cubicBezTo>
                      <a:pt x="34" y="72"/>
                      <a:pt x="34" y="74"/>
                      <a:pt x="33" y="76"/>
                    </a:cubicBezTo>
                    <a:close/>
                  </a:path>
                </a:pathLst>
              </a:custGeom>
              <a:grpFill/>
              <a:ln>
                <a:noFill/>
              </a:ln>
            </p:spPr>
            <p:txBody>
              <a:bodyPr vert="horz" wrap="square" lIns="91440" tIns="45720" rIns="91440" bIns="45720" numCol="1" anchor="t" anchorCtr="0" compatLnSpc="1"/>
              <a:lstStyle/>
              <a:p>
                <a:endParaRPr lang="zh-CN" altLang="en-US"/>
              </a:p>
            </p:txBody>
          </p:sp>
          <p:grpSp>
            <p:nvGrpSpPr>
              <p:cNvPr id="32" name="组合 31"/>
              <p:cNvGrpSpPr/>
              <p:nvPr/>
            </p:nvGrpSpPr>
            <p:grpSpPr>
              <a:xfrm>
                <a:off x="10340336" y="2247899"/>
                <a:ext cx="547688" cy="679451"/>
                <a:chOff x="5548313" y="2084388"/>
                <a:chExt cx="547688" cy="679451"/>
              </a:xfrm>
              <a:grpFill/>
            </p:grpSpPr>
            <p:sp>
              <p:nvSpPr>
                <p:cNvPr id="37" name="Freeform 7"/>
                <p:cNvSpPr/>
                <p:nvPr/>
              </p:nvSpPr>
              <p:spPr bwMode="auto">
                <a:xfrm>
                  <a:off x="5548313" y="2084388"/>
                  <a:ext cx="547688" cy="446088"/>
                </a:xfrm>
                <a:custGeom>
                  <a:avLst/>
                  <a:gdLst>
                    <a:gd name="T0" fmla="*/ 101 w 128"/>
                    <a:gd name="T1" fmla="*/ 58 h 105"/>
                    <a:gd name="T2" fmla="*/ 74 w 128"/>
                    <a:gd name="T3" fmla="*/ 56 h 105"/>
                    <a:gd name="T4" fmla="*/ 68 w 128"/>
                    <a:gd name="T5" fmla="*/ 57 h 105"/>
                    <a:gd name="T6" fmla="*/ 51 w 128"/>
                    <a:gd name="T7" fmla="*/ 59 h 105"/>
                    <a:gd name="T8" fmla="*/ 36 w 128"/>
                    <a:gd name="T9" fmla="*/ 65 h 105"/>
                    <a:gd name="T10" fmla="*/ 28 w 128"/>
                    <a:gd name="T11" fmla="*/ 73 h 105"/>
                    <a:gd name="T12" fmla="*/ 16 w 128"/>
                    <a:gd name="T13" fmla="*/ 102 h 105"/>
                    <a:gd name="T14" fmla="*/ 13 w 128"/>
                    <a:gd name="T15" fmla="*/ 104 h 105"/>
                    <a:gd name="T16" fmla="*/ 1 w 128"/>
                    <a:gd name="T17" fmla="*/ 98 h 105"/>
                    <a:gd name="T18" fmla="*/ 0 w 128"/>
                    <a:gd name="T19" fmla="*/ 93 h 105"/>
                    <a:gd name="T20" fmla="*/ 15 w 128"/>
                    <a:gd name="T21" fmla="*/ 60 h 105"/>
                    <a:gd name="T22" fmla="*/ 16 w 128"/>
                    <a:gd name="T23" fmla="*/ 58 h 105"/>
                    <a:gd name="T24" fmla="*/ 20 w 128"/>
                    <a:gd name="T25" fmla="*/ 52 h 105"/>
                    <a:gd name="T26" fmla="*/ 32 w 128"/>
                    <a:gd name="T27" fmla="*/ 54 h 105"/>
                    <a:gd name="T28" fmla="*/ 39 w 128"/>
                    <a:gd name="T29" fmla="*/ 55 h 105"/>
                    <a:gd name="T30" fmla="*/ 72 w 128"/>
                    <a:gd name="T31" fmla="*/ 21 h 105"/>
                    <a:gd name="T32" fmla="*/ 74 w 128"/>
                    <a:gd name="T33" fmla="*/ 16 h 105"/>
                    <a:gd name="T34" fmla="*/ 74 w 128"/>
                    <a:gd name="T35" fmla="*/ 11 h 105"/>
                    <a:gd name="T36" fmla="*/ 71 w 128"/>
                    <a:gd name="T37" fmla="*/ 11 h 105"/>
                    <a:gd name="T38" fmla="*/ 68 w 128"/>
                    <a:gd name="T39" fmla="*/ 15 h 105"/>
                    <a:gd name="T40" fmla="*/ 68 w 128"/>
                    <a:gd name="T41" fmla="*/ 21 h 105"/>
                    <a:gd name="T42" fmla="*/ 59 w 128"/>
                    <a:gd name="T43" fmla="*/ 29 h 105"/>
                    <a:gd name="T44" fmla="*/ 53 w 128"/>
                    <a:gd name="T45" fmla="*/ 27 h 105"/>
                    <a:gd name="T46" fmla="*/ 47 w 128"/>
                    <a:gd name="T47" fmla="*/ 24 h 105"/>
                    <a:gd name="T48" fmla="*/ 47 w 128"/>
                    <a:gd name="T49" fmla="*/ 32 h 105"/>
                    <a:gd name="T50" fmla="*/ 47 w 128"/>
                    <a:gd name="T51" fmla="*/ 34 h 105"/>
                    <a:gd name="T52" fmla="*/ 43 w 128"/>
                    <a:gd name="T53" fmla="*/ 45 h 105"/>
                    <a:gd name="T54" fmla="*/ 31 w 128"/>
                    <a:gd name="T55" fmla="*/ 39 h 105"/>
                    <a:gd name="T56" fmla="*/ 29 w 128"/>
                    <a:gd name="T57" fmla="*/ 23 h 105"/>
                    <a:gd name="T58" fmla="*/ 33 w 128"/>
                    <a:gd name="T59" fmla="*/ 14 h 105"/>
                    <a:gd name="T60" fmla="*/ 36 w 128"/>
                    <a:gd name="T61" fmla="*/ 9 h 105"/>
                    <a:gd name="T62" fmla="*/ 42 w 128"/>
                    <a:gd name="T63" fmla="*/ 13 h 105"/>
                    <a:gd name="T64" fmla="*/ 44 w 128"/>
                    <a:gd name="T65" fmla="*/ 16 h 105"/>
                    <a:gd name="T66" fmla="*/ 57 w 128"/>
                    <a:gd name="T67" fmla="*/ 14 h 105"/>
                    <a:gd name="T68" fmla="*/ 62 w 128"/>
                    <a:gd name="T69" fmla="*/ 11 h 105"/>
                    <a:gd name="T70" fmla="*/ 84 w 128"/>
                    <a:gd name="T71" fmla="*/ 0 h 105"/>
                    <a:gd name="T72" fmla="*/ 96 w 128"/>
                    <a:gd name="T73" fmla="*/ 7 h 105"/>
                    <a:gd name="T74" fmla="*/ 96 w 128"/>
                    <a:gd name="T75" fmla="*/ 20 h 105"/>
                    <a:gd name="T76" fmla="*/ 83 w 128"/>
                    <a:gd name="T77" fmla="*/ 43 h 105"/>
                    <a:gd name="T78" fmla="*/ 94 w 128"/>
                    <a:gd name="T79" fmla="*/ 44 h 105"/>
                    <a:gd name="T80" fmla="*/ 122 w 128"/>
                    <a:gd name="T81" fmla="*/ 59 h 105"/>
                    <a:gd name="T82" fmla="*/ 120 w 128"/>
                    <a:gd name="T83" fmla="*/ 73 h 105"/>
                    <a:gd name="T84" fmla="*/ 98 w 128"/>
                    <a:gd name="T85" fmla="*/ 73 h 105"/>
                    <a:gd name="T86" fmla="*/ 97 w 128"/>
                    <a:gd name="T87" fmla="*/ 66 h 105"/>
                    <a:gd name="T88" fmla="*/ 101 w 128"/>
                    <a:gd name="T89" fmla="*/ 58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8" h="105">
                      <a:moveTo>
                        <a:pt x="101" y="58"/>
                      </a:moveTo>
                      <a:cubicBezTo>
                        <a:pt x="94" y="52"/>
                        <a:pt x="81" y="52"/>
                        <a:pt x="74" y="56"/>
                      </a:cubicBezTo>
                      <a:cubicBezTo>
                        <a:pt x="73" y="57"/>
                        <a:pt x="70" y="58"/>
                        <a:pt x="68" y="57"/>
                      </a:cubicBezTo>
                      <a:cubicBezTo>
                        <a:pt x="62" y="56"/>
                        <a:pt x="57" y="57"/>
                        <a:pt x="51" y="59"/>
                      </a:cubicBezTo>
                      <a:cubicBezTo>
                        <a:pt x="46" y="61"/>
                        <a:pt x="41" y="63"/>
                        <a:pt x="36" y="65"/>
                      </a:cubicBezTo>
                      <a:cubicBezTo>
                        <a:pt x="32" y="67"/>
                        <a:pt x="29" y="69"/>
                        <a:pt x="28" y="73"/>
                      </a:cubicBezTo>
                      <a:cubicBezTo>
                        <a:pt x="24" y="82"/>
                        <a:pt x="20" y="92"/>
                        <a:pt x="16" y="102"/>
                      </a:cubicBezTo>
                      <a:cubicBezTo>
                        <a:pt x="16" y="103"/>
                        <a:pt x="14" y="105"/>
                        <a:pt x="13" y="104"/>
                      </a:cubicBezTo>
                      <a:cubicBezTo>
                        <a:pt x="9" y="103"/>
                        <a:pt x="5" y="100"/>
                        <a:pt x="1" y="98"/>
                      </a:cubicBezTo>
                      <a:cubicBezTo>
                        <a:pt x="0" y="97"/>
                        <a:pt x="0" y="95"/>
                        <a:pt x="0" y="93"/>
                      </a:cubicBezTo>
                      <a:cubicBezTo>
                        <a:pt x="5" y="82"/>
                        <a:pt x="10" y="71"/>
                        <a:pt x="15" y="60"/>
                      </a:cubicBezTo>
                      <a:cubicBezTo>
                        <a:pt x="15" y="59"/>
                        <a:pt x="16" y="59"/>
                        <a:pt x="16" y="58"/>
                      </a:cubicBezTo>
                      <a:cubicBezTo>
                        <a:pt x="18" y="56"/>
                        <a:pt x="19" y="52"/>
                        <a:pt x="20" y="52"/>
                      </a:cubicBezTo>
                      <a:cubicBezTo>
                        <a:pt x="24" y="52"/>
                        <a:pt x="29" y="52"/>
                        <a:pt x="32" y="54"/>
                      </a:cubicBezTo>
                      <a:cubicBezTo>
                        <a:pt x="35" y="55"/>
                        <a:pt x="36" y="56"/>
                        <a:pt x="39" y="55"/>
                      </a:cubicBezTo>
                      <a:cubicBezTo>
                        <a:pt x="57" y="50"/>
                        <a:pt x="66" y="37"/>
                        <a:pt x="72" y="21"/>
                      </a:cubicBezTo>
                      <a:cubicBezTo>
                        <a:pt x="72" y="20"/>
                        <a:pt x="73" y="18"/>
                        <a:pt x="74" y="16"/>
                      </a:cubicBezTo>
                      <a:cubicBezTo>
                        <a:pt x="74" y="14"/>
                        <a:pt x="74" y="13"/>
                        <a:pt x="74" y="11"/>
                      </a:cubicBezTo>
                      <a:cubicBezTo>
                        <a:pt x="74" y="11"/>
                        <a:pt x="72" y="10"/>
                        <a:pt x="71" y="11"/>
                      </a:cubicBezTo>
                      <a:cubicBezTo>
                        <a:pt x="70" y="12"/>
                        <a:pt x="68" y="13"/>
                        <a:pt x="68" y="15"/>
                      </a:cubicBezTo>
                      <a:cubicBezTo>
                        <a:pt x="67" y="17"/>
                        <a:pt x="68" y="19"/>
                        <a:pt x="68" y="21"/>
                      </a:cubicBezTo>
                      <a:cubicBezTo>
                        <a:pt x="69" y="28"/>
                        <a:pt x="68" y="30"/>
                        <a:pt x="59" y="29"/>
                      </a:cubicBezTo>
                      <a:cubicBezTo>
                        <a:pt x="57" y="29"/>
                        <a:pt x="55" y="28"/>
                        <a:pt x="53" y="27"/>
                      </a:cubicBezTo>
                      <a:cubicBezTo>
                        <a:pt x="51" y="26"/>
                        <a:pt x="49" y="25"/>
                        <a:pt x="47" y="24"/>
                      </a:cubicBezTo>
                      <a:cubicBezTo>
                        <a:pt x="47" y="27"/>
                        <a:pt x="47" y="29"/>
                        <a:pt x="47" y="32"/>
                      </a:cubicBezTo>
                      <a:cubicBezTo>
                        <a:pt x="47" y="33"/>
                        <a:pt x="47" y="33"/>
                        <a:pt x="47" y="34"/>
                      </a:cubicBezTo>
                      <a:cubicBezTo>
                        <a:pt x="47" y="38"/>
                        <a:pt x="48" y="43"/>
                        <a:pt x="43" y="45"/>
                      </a:cubicBezTo>
                      <a:cubicBezTo>
                        <a:pt x="39" y="46"/>
                        <a:pt x="34" y="44"/>
                        <a:pt x="31" y="39"/>
                      </a:cubicBezTo>
                      <a:cubicBezTo>
                        <a:pt x="28" y="34"/>
                        <a:pt x="25" y="29"/>
                        <a:pt x="29" y="23"/>
                      </a:cubicBezTo>
                      <a:cubicBezTo>
                        <a:pt x="31" y="20"/>
                        <a:pt x="31" y="17"/>
                        <a:pt x="33" y="14"/>
                      </a:cubicBezTo>
                      <a:cubicBezTo>
                        <a:pt x="34" y="12"/>
                        <a:pt x="35" y="9"/>
                        <a:pt x="36" y="9"/>
                      </a:cubicBezTo>
                      <a:cubicBezTo>
                        <a:pt x="38" y="10"/>
                        <a:pt x="40" y="11"/>
                        <a:pt x="42" y="13"/>
                      </a:cubicBezTo>
                      <a:cubicBezTo>
                        <a:pt x="42" y="13"/>
                        <a:pt x="43" y="15"/>
                        <a:pt x="44" y="16"/>
                      </a:cubicBezTo>
                      <a:cubicBezTo>
                        <a:pt x="48" y="13"/>
                        <a:pt x="52" y="11"/>
                        <a:pt x="57" y="14"/>
                      </a:cubicBezTo>
                      <a:cubicBezTo>
                        <a:pt x="58" y="15"/>
                        <a:pt x="61" y="13"/>
                        <a:pt x="62" y="11"/>
                      </a:cubicBezTo>
                      <a:cubicBezTo>
                        <a:pt x="69" y="5"/>
                        <a:pt x="75" y="0"/>
                        <a:pt x="84" y="0"/>
                      </a:cubicBezTo>
                      <a:cubicBezTo>
                        <a:pt x="89" y="0"/>
                        <a:pt x="93" y="2"/>
                        <a:pt x="96" y="7"/>
                      </a:cubicBezTo>
                      <a:cubicBezTo>
                        <a:pt x="99" y="11"/>
                        <a:pt x="98" y="15"/>
                        <a:pt x="96" y="20"/>
                      </a:cubicBezTo>
                      <a:cubicBezTo>
                        <a:pt x="91" y="27"/>
                        <a:pt x="87" y="35"/>
                        <a:pt x="83" y="43"/>
                      </a:cubicBezTo>
                      <a:cubicBezTo>
                        <a:pt x="88" y="43"/>
                        <a:pt x="91" y="44"/>
                        <a:pt x="94" y="44"/>
                      </a:cubicBezTo>
                      <a:cubicBezTo>
                        <a:pt x="105" y="46"/>
                        <a:pt x="115" y="50"/>
                        <a:pt x="122" y="59"/>
                      </a:cubicBezTo>
                      <a:cubicBezTo>
                        <a:pt x="128" y="65"/>
                        <a:pt x="127" y="68"/>
                        <a:pt x="120" y="73"/>
                      </a:cubicBezTo>
                      <a:cubicBezTo>
                        <a:pt x="113" y="77"/>
                        <a:pt x="105" y="77"/>
                        <a:pt x="98" y="73"/>
                      </a:cubicBezTo>
                      <a:cubicBezTo>
                        <a:pt x="95" y="71"/>
                        <a:pt x="95" y="69"/>
                        <a:pt x="97" y="66"/>
                      </a:cubicBezTo>
                      <a:cubicBezTo>
                        <a:pt x="98" y="64"/>
                        <a:pt x="100" y="61"/>
                        <a:pt x="101"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8"/>
                <p:cNvSpPr/>
                <p:nvPr/>
              </p:nvSpPr>
              <p:spPr bwMode="auto">
                <a:xfrm>
                  <a:off x="5664200" y="2355851"/>
                  <a:ext cx="341313" cy="407988"/>
                </a:xfrm>
                <a:custGeom>
                  <a:avLst/>
                  <a:gdLst>
                    <a:gd name="T0" fmla="*/ 46 w 80"/>
                    <a:gd name="T1" fmla="*/ 29 h 96"/>
                    <a:gd name="T2" fmla="*/ 65 w 80"/>
                    <a:gd name="T3" fmla="*/ 29 h 96"/>
                    <a:gd name="T4" fmla="*/ 79 w 80"/>
                    <a:gd name="T5" fmla="*/ 41 h 96"/>
                    <a:gd name="T6" fmla="*/ 74 w 80"/>
                    <a:gd name="T7" fmla="*/ 43 h 96"/>
                    <a:gd name="T8" fmla="*/ 60 w 80"/>
                    <a:gd name="T9" fmla="*/ 43 h 96"/>
                    <a:gd name="T10" fmla="*/ 52 w 80"/>
                    <a:gd name="T11" fmla="*/ 50 h 96"/>
                    <a:gd name="T12" fmla="*/ 49 w 80"/>
                    <a:gd name="T13" fmla="*/ 87 h 96"/>
                    <a:gd name="T14" fmla="*/ 37 w 80"/>
                    <a:gd name="T15" fmla="*/ 95 h 96"/>
                    <a:gd name="T16" fmla="*/ 21 w 80"/>
                    <a:gd name="T17" fmla="*/ 68 h 96"/>
                    <a:gd name="T18" fmla="*/ 22 w 80"/>
                    <a:gd name="T19" fmla="*/ 62 h 96"/>
                    <a:gd name="T20" fmla="*/ 30 w 80"/>
                    <a:gd name="T21" fmla="*/ 72 h 96"/>
                    <a:gd name="T22" fmla="*/ 40 w 80"/>
                    <a:gd name="T23" fmla="*/ 70 h 96"/>
                    <a:gd name="T24" fmla="*/ 43 w 80"/>
                    <a:gd name="T25" fmla="*/ 46 h 96"/>
                    <a:gd name="T26" fmla="*/ 24 w 80"/>
                    <a:gd name="T27" fmla="*/ 52 h 96"/>
                    <a:gd name="T28" fmla="*/ 19 w 80"/>
                    <a:gd name="T29" fmla="*/ 54 h 96"/>
                    <a:gd name="T30" fmla="*/ 6 w 80"/>
                    <a:gd name="T31" fmla="*/ 54 h 96"/>
                    <a:gd name="T32" fmla="*/ 2 w 80"/>
                    <a:gd name="T33" fmla="*/ 40 h 96"/>
                    <a:gd name="T34" fmla="*/ 6 w 80"/>
                    <a:gd name="T35" fmla="*/ 37 h 96"/>
                    <a:gd name="T36" fmla="*/ 28 w 80"/>
                    <a:gd name="T37" fmla="*/ 33 h 96"/>
                    <a:gd name="T38" fmla="*/ 33 w 80"/>
                    <a:gd name="T39" fmla="*/ 32 h 96"/>
                    <a:gd name="T40" fmla="*/ 36 w 80"/>
                    <a:gd name="T41" fmla="*/ 22 h 96"/>
                    <a:gd name="T42" fmla="*/ 46 w 80"/>
                    <a:gd name="T43" fmla="*/ 12 h 96"/>
                    <a:gd name="T44" fmla="*/ 45 w 80"/>
                    <a:gd name="T45" fmla="*/ 10 h 96"/>
                    <a:gd name="T46" fmla="*/ 26 w 80"/>
                    <a:gd name="T47" fmla="*/ 17 h 96"/>
                    <a:gd name="T48" fmla="*/ 15 w 80"/>
                    <a:gd name="T49" fmla="*/ 24 h 96"/>
                    <a:gd name="T50" fmla="*/ 5 w 80"/>
                    <a:gd name="T51" fmla="*/ 22 h 96"/>
                    <a:gd name="T52" fmla="*/ 1 w 80"/>
                    <a:gd name="T53" fmla="*/ 17 h 96"/>
                    <a:gd name="T54" fmla="*/ 36 w 80"/>
                    <a:gd name="T55" fmla="*/ 2 h 96"/>
                    <a:gd name="T56" fmla="*/ 55 w 80"/>
                    <a:gd name="T57" fmla="*/ 0 h 96"/>
                    <a:gd name="T58" fmla="*/ 61 w 80"/>
                    <a:gd name="T59" fmla="*/ 6 h 96"/>
                    <a:gd name="T60" fmla="*/ 59 w 80"/>
                    <a:gd name="T61" fmla="*/ 13 h 96"/>
                    <a:gd name="T62" fmla="*/ 46 w 80"/>
                    <a:gd name="T63" fmla="*/ 29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0" h="96">
                      <a:moveTo>
                        <a:pt x="46" y="29"/>
                      </a:moveTo>
                      <a:cubicBezTo>
                        <a:pt x="53" y="30"/>
                        <a:pt x="59" y="31"/>
                        <a:pt x="65" y="29"/>
                      </a:cubicBezTo>
                      <a:cubicBezTo>
                        <a:pt x="71" y="27"/>
                        <a:pt x="80" y="34"/>
                        <a:pt x="79" y="41"/>
                      </a:cubicBezTo>
                      <a:cubicBezTo>
                        <a:pt x="79" y="42"/>
                        <a:pt x="76" y="43"/>
                        <a:pt x="74" y="43"/>
                      </a:cubicBezTo>
                      <a:cubicBezTo>
                        <a:pt x="70" y="43"/>
                        <a:pt x="65" y="43"/>
                        <a:pt x="60" y="43"/>
                      </a:cubicBezTo>
                      <a:cubicBezTo>
                        <a:pt x="53" y="42"/>
                        <a:pt x="52" y="44"/>
                        <a:pt x="52" y="50"/>
                      </a:cubicBezTo>
                      <a:cubicBezTo>
                        <a:pt x="51" y="62"/>
                        <a:pt x="51" y="75"/>
                        <a:pt x="49" y="87"/>
                      </a:cubicBezTo>
                      <a:cubicBezTo>
                        <a:pt x="48" y="95"/>
                        <a:pt x="45" y="96"/>
                        <a:pt x="37" y="95"/>
                      </a:cubicBezTo>
                      <a:cubicBezTo>
                        <a:pt x="25" y="92"/>
                        <a:pt x="15" y="82"/>
                        <a:pt x="21" y="68"/>
                      </a:cubicBezTo>
                      <a:cubicBezTo>
                        <a:pt x="21" y="66"/>
                        <a:pt x="21" y="64"/>
                        <a:pt x="22" y="62"/>
                      </a:cubicBezTo>
                      <a:cubicBezTo>
                        <a:pt x="24" y="65"/>
                        <a:pt x="27" y="69"/>
                        <a:pt x="30" y="72"/>
                      </a:cubicBezTo>
                      <a:cubicBezTo>
                        <a:pt x="33" y="76"/>
                        <a:pt x="39" y="75"/>
                        <a:pt x="40" y="70"/>
                      </a:cubicBezTo>
                      <a:cubicBezTo>
                        <a:pt x="41" y="62"/>
                        <a:pt x="42" y="54"/>
                        <a:pt x="43" y="46"/>
                      </a:cubicBezTo>
                      <a:cubicBezTo>
                        <a:pt x="35" y="45"/>
                        <a:pt x="30" y="49"/>
                        <a:pt x="24" y="52"/>
                      </a:cubicBezTo>
                      <a:cubicBezTo>
                        <a:pt x="22" y="52"/>
                        <a:pt x="21" y="54"/>
                        <a:pt x="19" y="54"/>
                      </a:cubicBezTo>
                      <a:cubicBezTo>
                        <a:pt x="14" y="58"/>
                        <a:pt x="11" y="57"/>
                        <a:pt x="6" y="54"/>
                      </a:cubicBezTo>
                      <a:cubicBezTo>
                        <a:pt x="3" y="51"/>
                        <a:pt x="0" y="44"/>
                        <a:pt x="2" y="40"/>
                      </a:cubicBezTo>
                      <a:cubicBezTo>
                        <a:pt x="2" y="39"/>
                        <a:pt x="5" y="37"/>
                        <a:pt x="6" y="37"/>
                      </a:cubicBezTo>
                      <a:cubicBezTo>
                        <a:pt x="14" y="39"/>
                        <a:pt x="20" y="35"/>
                        <a:pt x="28" y="33"/>
                      </a:cubicBezTo>
                      <a:cubicBezTo>
                        <a:pt x="29" y="33"/>
                        <a:pt x="31" y="32"/>
                        <a:pt x="33" y="32"/>
                      </a:cubicBezTo>
                      <a:cubicBezTo>
                        <a:pt x="31" y="27"/>
                        <a:pt x="31" y="24"/>
                        <a:pt x="36" y="22"/>
                      </a:cubicBezTo>
                      <a:cubicBezTo>
                        <a:pt x="39" y="19"/>
                        <a:pt x="42" y="15"/>
                        <a:pt x="46" y="12"/>
                      </a:cubicBezTo>
                      <a:cubicBezTo>
                        <a:pt x="45" y="11"/>
                        <a:pt x="45" y="11"/>
                        <a:pt x="45" y="10"/>
                      </a:cubicBezTo>
                      <a:cubicBezTo>
                        <a:pt x="38" y="13"/>
                        <a:pt x="32" y="15"/>
                        <a:pt x="26" y="17"/>
                      </a:cubicBezTo>
                      <a:cubicBezTo>
                        <a:pt x="22" y="19"/>
                        <a:pt x="18" y="22"/>
                        <a:pt x="15" y="24"/>
                      </a:cubicBezTo>
                      <a:cubicBezTo>
                        <a:pt x="11" y="26"/>
                        <a:pt x="7" y="27"/>
                        <a:pt x="5" y="22"/>
                      </a:cubicBezTo>
                      <a:cubicBezTo>
                        <a:pt x="4" y="20"/>
                        <a:pt x="3" y="19"/>
                        <a:pt x="1" y="17"/>
                      </a:cubicBezTo>
                      <a:cubicBezTo>
                        <a:pt x="13" y="12"/>
                        <a:pt x="25" y="6"/>
                        <a:pt x="36" y="2"/>
                      </a:cubicBezTo>
                      <a:cubicBezTo>
                        <a:pt x="42" y="0"/>
                        <a:pt x="49" y="0"/>
                        <a:pt x="55" y="0"/>
                      </a:cubicBezTo>
                      <a:cubicBezTo>
                        <a:pt x="57" y="0"/>
                        <a:pt x="60" y="4"/>
                        <a:pt x="61" y="6"/>
                      </a:cubicBezTo>
                      <a:cubicBezTo>
                        <a:pt x="62" y="8"/>
                        <a:pt x="61" y="11"/>
                        <a:pt x="59" y="13"/>
                      </a:cubicBezTo>
                      <a:cubicBezTo>
                        <a:pt x="55" y="18"/>
                        <a:pt x="51" y="23"/>
                        <a:pt x="4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3" name="组合 32"/>
              <p:cNvGrpSpPr/>
              <p:nvPr/>
            </p:nvGrpSpPr>
            <p:grpSpPr>
              <a:xfrm>
                <a:off x="11192276" y="2400300"/>
                <a:ext cx="322175" cy="373063"/>
                <a:chOff x="3792874" y="3138488"/>
                <a:chExt cx="322175" cy="373063"/>
              </a:xfrm>
              <a:grpFill/>
            </p:grpSpPr>
            <p:sp>
              <p:nvSpPr>
                <p:cNvPr id="34" name="Freeform 15"/>
                <p:cNvSpPr/>
                <p:nvPr/>
              </p:nvSpPr>
              <p:spPr bwMode="auto">
                <a:xfrm>
                  <a:off x="3792874" y="3235325"/>
                  <a:ext cx="112625" cy="246063"/>
                </a:xfrm>
                <a:custGeom>
                  <a:avLst/>
                  <a:gdLst>
                    <a:gd name="T0" fmla="*/ 16 w 39"/>
                    <a:gd name="T1" fmla="*/ 29 h 58"/>
                    <a:gd name="T2" fmla="*/ 27 w 39"/>
                    <a:gd name="T3" fmla="*/ 7 h 58"/>
                    <a:gd name="T4" fmla="*/ 31 w 39"/>
                    <a:gd name="T5" fmla="*/ 1 h 58"/>
                    <a:gd name="T6" fmla="*/ 34 w 39"/>
                    <a:gd name="T7" fmla="*/ 6 h 58"/>
                    <a:gd name="T8" fmla="*/ 35 w 39"/>
                    <a:gd name="T9" fmla="*/ 26 h 58"/>
                    <a:gd name="T10" fmla="*/ 20 w 39"/>
                    <a:gd name="T11" fmla="*/ 52 h 58"/>
                    <a:gd name="T12" fmla="*/ 9 w 39"/>
                    <a:gd name="T13" fmla="*/ 57 h 58"/>
                    <a:gd name="T14" fmla="*/ 1 w 39"/>
                    <a:gd name="T15" fmla="*/ 43 h 58"/>
                    <a:gd name="T16" fmla="*/ 4 w 39"/>
                    <a:gd name="T17" fmla="*/ 6 h 58"/>
                    <a:gd name="T18" fmla="*/ 8 w 39"/>
                    <a:gd name="T19" fmla="*/ 0 h 58"/>
                    <a:gd name="T20" fmla="*/ 15 w 39"/>
                    <a:gd name="T21" fmla="*/ 6 h 58"/>
                    <a:gd name="T22" fmla="*/ 14 w 39"/>
                    <a:gd name="T23" fmla="*/ 20 h 58"/>
                    <a:gd name="T24" fmla="*/ 14 w 39"/>
                    <a:gd name="T25" fmla="*/ 28 h 58"/>
                    <a:gd name="T26" fmla="*/ 16 w 39"/>
                    <a:gd name="T27" fmla="*/ 29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 h="58">
                      <a:moveTo>
                        <a:pt x="16" y="29"/>
                      </a:moveTo>
                      <a:cubicBezTo>
                        <a:pt x="19" y="21"/>
                        <a:pt x="23" y="14"/>
                        <a:pt x="27" y="7"/>
                      </a:cubicBezTo>
                      <a:cubicBezTo>
                        <a:pt x="28" y="5"/>
                        <a:pt x="29" y="3"/>
                        <a:pt x="31" y="1"/>
                      </a:cubicBezTo>
                      <a:cubicBezTo>
                        <a:pt x="32" y="3"/>
                        <a:pt x="33" y="4"/>
                        <a:pt x="34" y="6"/>
                      </a:cubicBezTo>
                      <a:cubicBezTo>
                        <a:pt x="37" y="12"/>
                        <a:pt x="39" y="19"/>
                        <a:pt x="35" y="26"/>
                      </a:cubicBezTo>
                      <a:cubicBezTo>
                        <a:pt x="30" y="34"/>
                        <a:pt x="25" y="43"/>
                        <a:pt x="20" y="52"/>
                      </a:cubicBezTo>
                      <a:cubicBezTo>
                        <a:pt x="18" y="56"/>
                        <a:pt x="12" y="58"/>
                        <a:pt x="9" y="57"/>
                      </a:cubicBezTo>
                      <a:cubicBezTo>
                        <a:pt x="2" y="54"/>
                        <a:pt x="0" y="50"/>
                        <a:pt x="1" y="43"/>
                      </a:cubicBezTo>
                      <a:cubicBezTo>
                        <a:pt x="2" y="31"/>
                        <a:pt x="3" y="18"/>
                        <a:pt x="4" y="6"/>
                      </a:cubicBezTo>
                      <a:cubicBezTo>
                        <a:pt x="4" y="4"/>
                        <a:pt x="4" y="0"/>
                        <a:pt x="8" y="0"/>
                      </a:cubicBezTo>
                      <a:cubicBezTo>
                        <a:pt x="11" y="0"/>
                        <a:pt x="15" y="1"/>
                        <a:pt x="15" y="6"/>
                      </a:cubicBezTo>
                      <a:cubicBezTo>
                        <a:pt x="15" y="10"/>
                        <a:pt x="14" y="15"/>
                        <a:pt x="14" y="20"/>
                      </a:cubicBezTo>
                      <a:cubicBezTo>
                        <a:pt x="14" y="23"/>
                        <a:pt x="14" y="25"/>
                        <a:pt x="14" y="28"/>
                      </a:cubicBezTo>
                      <a:cubicBezTo>
                        <a:pt x="14" y="28"/>
                        <a:pt x="15" y="28"/>
                        <a:pt x="1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16"/>
                <p:cNvSpPr/>
                <p:nvPr/>
              </p:nvSpPr>
              <p:spPr bwMode="auto">
                <a:xfrm>
                  <a:off x="3980111" y="3138488"/>
                  <a:ext cx="134938" cy="373063"/>
                </a:xfrm>
                <a:custGeom>
                  <a:avLst/>
                  <a:gdLst>
                    <a:gd name="T0" fmla="*/ 9 w 47"/>
                    <a:gd name="T1" fmla="*/ 73 h 88"/>
                    <a:gd name="T2" fmla="*/ 3 w 47"/>
                    <a:gd name="T3" fmla="*/ 67 h 88"/>
                    <a:gd name="T4" fmla="*/ 3 w 47"/>
                    <a:gd name="T5" fmla="*/ 57 h 88"/>
                    <a:gd name="T6" fmla="*/ 20 w 47"/>
                    <a:gd name="T7" fmla="*/ 38 h 88"/>
                    <a:gd name="T8" fmla="*/ 33 w 47"/>
                    <a:gd name="T9" fmla="*/ 20 h 88"/>
                    <a:gd name="T10" fmla="*/ 33 w 47"/>
                    <a:gd name="T11" fmla="*/ 4 h 88"/>
                    <a:gd name="T12" fmla="*/ 32 w 47"/>
                    <a:gd name="T13" fmla="*/ 1 h 88"/>
                    <a:gd name="T14" fmla="*/ 33 w 47"/>
                    <a:gd name="T15" fmla="*/ 0 h 88"/>
                    <a:gd name="T16" fmla="*/ 41 w 47"/>
                    <a:gd name="T17" fmla="*/ 6 h 88"/>
                    <a:gd name="T18" fmla="*/ 43 w 47"/>
                    <a:gd name="T19" fmla="*/ 26 h 88"/>
                    <a:gd name="T20" fmla="*/ 29 w 47"/>
                    <a:gd name="T21" fmla="*/ 48 h 88"/>
                    <a:gd name="T22" fmla="*/ 30 w 47"/>
                    <a:gd name="T23" fmla="*/ 52 h 88"/>
                    <a:gd name="T24" fmla="*/ 40 w 47"/>
                    <a:gd name="T25" fmla="*/ 73 h 88"/>
                    <a:gd name="T26" fmla="*/ 41 w 47"/>
                    <a:gd name="T27" fmla="*/ 84 h 88"/>
                    <a:gd name="T28" fmla="*/ 37 w 47"/>
                    <a:gd name="T29" fmla="*/ 86 h 88"/>
                    <a:gd name="T30" fmla="*/ 31 w 47"/>
                    <a:gd name="T31" fmla="*/ 75 h 88"/>
                    <a:gd name="T32" fmla="*/ 28 w 47"/>
                    <a:gd name="T33" fmla="*/ 60 h 88"/>
                    <a:gd name="T34" fmla="*/ 22 w 47"/>
                    <a:gd name="T35" fmla="*/ 59 h 88"/>
                    <a:gd name="T36" fmla="*/ 9 w 47"/>
                    <a:gd name="T37" fmla="*/ 7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7" h="88">
                      <a:moveTo>
                        <a:pt x="9" y="73"/>
                      </a:moveTo>
                      <a:cubicBezTo>
                        <a:pt x="7" y="71"/>
                        <a:pt x="5" y="69"/>
                        <a:pt x="3" y="67"/>
                      </a:cubicBezTo>
                      <a:cubicBezTo>
                        <a:pt x="1" y="64"/>
                        <a:pt x="0" y="61"/>
                        <a:pt x="3" y="57"/>
                      </a:cubicBezTo>
                      <a:cubicBezTo>
                        <a:pt x="9" y="51"/>
                        <a:pt x="14" y="45"/>
                        <a:pt x="20" y="38"/>
                      </a:cubicBezTo>
                      <a:cubicBezTo>
                        <a:pt x="24" y="32"/>
                        <a:pt x="28" y="26"/>
                        <a:pt x="33" y="20"/>
                      </a:cubicBezTo>
                      <a:cubicBezTo>
                        <a:pt x="36" y="15"/>
                        <a:pt x="36" y="9"/>
                        <a:pt x="33" y="4"/>
                      </a:cubicBezTo>
                      <a:cubicBezTo>
                        <a:pt x="32" y="3"/>
                        <a:pt x="32" y="2"/>
                        <a:pt x="32" y="1"/>
                      </a:cubicBezTo>
                      <a:cubicBezTo>
                        <a:pt x="32" y="1"/>
                        <a:pt x="33" y="0"/>
                        <a:pt x="33" y="0"/>
                      </a:cubicBezTo>
                      <a:cubicBezTo>
                        <a:pt x="36" y="2"/>
                        <a:pt x="39" y="4"/>
                        <a:pt x="41" y="6"/>
                      </a:cubicBezTo>
                      <a:cubicBezTo>
                        <a:pt x="46" y="11"/>
                        <a:pt x="47" y="20"/>
                        <a:pt x="43" y="26"/>
                      </a:cubicBezTo>
                      <a:cubicBezTo>
                        <a:pt x="39" y="33"/>
                        <a:pt x="34" y="40"/>
                        <a:pt x="29" y="48"/>
                      </a:cubicBezTo>
                      <a:cubicBezTo>
                        <a:pt x="29" y="49"/>
                        <a:pt x="29" y="52"/>
                        <a:pt x="30" y="52"/>
                      </a:cubicBezTo>
                      <a:cubicBezTo>
                        <a:pt x="38" y="57"/>
                        <a:pt x="38" y="65"/>
                        <a:pt x="40" y="73"/>
                      </a:cubicBezTo>
                      <a:cubicBezTo>
                        <a:pt x="41" y="76"/>
                        <a:pt x="41" y="80"/>
                        <a:pt x="41" y="84"/>
                      </a:cubicBezTo>
                      <a:cubicBezTo>
                        <a:pt x="41" y="87"/>
                        <a:pt x="39" y="88"/>
                        <a:pt x="37" y="86"/>
                      </a:cubicBezTo>
                      <a:cubicBezTo>
                        <a:pt x="33" y="83"/>
                        <a:pt x="31" y="81"/>
                        <a:pt x="31" y="75"/>
                      </a:cubicBezTo>
                      <a:cubicBezTo>
                        <a:pt x="31" y="70"/>
                        <a:pt x="30" y="65"/>
                        <a:pt x="28" y="60"/>
                      </a:cubicBezTo>
                      <a:cubicBezTo>
                        <a:pt x="27" y="55"/>
                        <a:pt x="25" y="56"/>
                        <a:pt x="22" y="59"/>
                      </a:cubicBezTo>
                      <a:cubicBezTo>
                        <a:pt x="18" y="64"/>
                        <a:pt x="14" y="68"/>
                        <a:pt x="9" y="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17"/>
                <p:cNvSpPr/>
                <p:nvPr/>
              </p:nvSpPr>
              <p:spPr bwMode="auto">
                <a:xfrm>
                  <a:off x="3872924" y="3138488"/>
                  <a:ext cx="75438" cy="79375"/>
                </a:xfrm>
                <a:custGeom>
                  <a:avLst/>
                  <a:gdLst>
                    <a:gd name="T0" fmla="*/ 0 w 26"/>
                    <a:gd name="T1" fmla="*/ 0 h 19"/>
                    <a:gd name="T2" fmla="*/ 20 w 26"/>
                    <a:gd name="T3" fmla="*/ 1 h 19"/>
                    <a:gd name="T4" fmla="*/ 23 w 26"/>
                    <a:gd name="T5" fmla="*/ 12 h 19"/>
                    <a:gd name="T6" fmla="*/ 12 w 26"/>
                    <a:gd name="T7" fmla="*/ 18 h 19"/>
                    <a:gd name="T8" fmla="*/ 3 w 26"/>
                    <a:gd name="T9" fmla="*/ 11 h 19"/>
                    <a:gd name="T10" fmla="*/ 0 w 26"/>
                    <a:gd name="T11" fmla="*/ 0 h 19"/>
                  </a:gdLst>
                  <a:ahLst/>
                  <a:cxnLst>
                    <a:cxn ang="0">
                      <a:pos x="T0" y="T1"/>
                    </a:cxn>
                    <a:cxn ang="0">
                      <a:pos x="T2" y="T3"/>
                    </a:cxn>
                    <a:cxn ang="0">
                      <a:pos x="T4" y="T5"/>
                    </a:cxn>
                    <a:cxn ang="0">
                      <a:pos x="T6" y="T7"/>
                    </a:cxn>
                    <a:cxn ang="0">
                      <a:pos x="T8" y="T9"/>
                    </a:cxn>
                    <a:cxn ang="0">
                      <a:pos x="T10" y="T11"/>
                    </a:cxn>
                  </a:cxnLst>
                  <a:rect l="0" t="0" r="r" b="b"/>
                  <a:pathLst>
                    <a:path w="26" h="19">
                      <a:moveTo>
                        <a:pt x="0" y="0"/>
                      </a:moveTo>
                      <a:cubicBezTo>
                        <a:pt x="8" y="1"/>
                        <a:pt x="14" y="1"/>
                        <a:pt x="20" y="1"/>
                      </a:cubicBezTo>
                      <a:cubicBezTo>
                        <a:pt x="24" y="1"/>
                        <a:pt x="26" y="8"/>
                        <a:pt x="23" y="12"/>
                      </a:cubicBezTo>
                      <a:cubicBezTo>
                        <a:pt x="21" y="16"/>
                        <a:pt x="17" y="19"/>
                        <a:pt x="12" y="18"/>
                      </a:cubicBezTo>
                      <a:cubicBezTo>
                        <a:pt x="8" y="18"/>
                        <a:pt x="5" y="15"/>
                        <a:pt x="3" y="11"/>
                      </a:cubicBezTo>
                      <a:cubicBezTo>
                        <a:pt x="2" y="8"/>
                        <a:pt x="1" y="4"/>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17" name="组合 16"/>
            <p:cNvGrpSpPr/>
            <p:nvPr/>
          </p:nvGrpSpPr>
          <p:grpSpPr>
            <a:xfrm>
              <a:off x="582366" y="5719539"/>
              <a:ext cx="2716733" cy="681262"/>
              <a:chOff x="6738929" y="2270918"/>
              <a:chExt cx="2766486" cy="693738"/>
            </a:xfrm>
            <a:grpFill/>
          </p:grpSpPr>
          <p:grpSp>
            <p:nvGrpSpPr>
              <p:cNvPr id="18" name="组合 17"/>
              <p:cNvGrpSpPr/>
              <p:nvPr/>
            </p:nvGrpSpPr>
            <p:grpSpPr>
              <a:xfrm>
                <a:off x="8180494" y="2355056"/>
                <a:ext cx="484188" cy="509588"/>
                <a:chOff x="6113463" y="3541713"/>
                <a:chExt cx="484188" cy="509588"/>
              </a:xfrm>
              <a:grpFill/>
            </p:grpSpPr>
            <p:sp>
              <p:nvSpPr>
                <p:cNvPr id="28" name="Freeform 9"/>
                <p:cNvSpPr>
                  <a:spLocks noEditPoints="1"/>
                </p:cNvSpPr>
                <p:nvPr/>
              </p:nvSpPr>
              <p:spPr bwMode="auto">
                <a:xfrm>
                  <a:off x="6113463" y="3579813"/>
                  <a:ext cx="252413" cy="428625"/>
                </a:xfrm>
                <a:custGeom>
                  <a:avLst/>
                  <a:gdLst>
                    <a:gd name="T0" fmla="*/ 39 w 59"/>
                    <a:gd name="T1" fmla="*/ 78 h 101"/>
                    <a:gd name="T2" fmla="*/ 17 w 59"/>
                    <a:gd name="T3" fmla="*/ 94 h 101"/>
                    <a:gd name="T4" fmla="*/ 8 w 59"/>
                    <a:gd name="T5" fmla="*/ 94 h 101"/>
                    <a:gd name="T6" fmla="*/ 0 w 59"/>
                    <a:gd name="T7" fmla="*/ 79 h 101"/>
                    <a:gd name="T8" fmla="*/ 17 w 59"/>
                    <a:gd name="T9" fmla="*/ 73 h 101"/>
                    <a:gd name="T10" fmla="*/ 10 w 59"/>
                    <a:gd name="T11" fmla="*/ 68 h 101"/>
                    <a:gd name="T12" fmla="*/ 8 w 59"/>
                    <a:gd name="T13" fmla="*/ 60 h 101"/>
                    <a:gd name="T14" fmla="*/ 18 w 59"/>
                    <a:gd name="T15" fmla="*/ 23 h 101"/>
                    <a:gd name="T16" fmla="*/ 26 w 59"/>
                    <a:gd name="T17" fmla="*/ 17 h 101"/>
                    <a:gd name="T18" fmla="*/ 36 w 59"/>
                    <a:gd name="T19" fmla="*/ 26 h 101"/>
                    <a:gd name="T20" fmla="*/ 36 w 59"/>
                    <a:gd name="T21" fmla="*/ 27 h 101"/>
                    <a:gd name="T22" fmla="*/ 43 w 59"/>
                    <a:gd name="T23" fmla="*/ 40 h 101"/>
                    <a:gd name="T24" fmla="*/ 42 w 59"/>
                    <a:gd name="T25" fmla="*/ 12 h 101"/>
                    <a:gd name="T26" fmla="*/ 21 w 59"/>
                    <a:gd name="T27" fmla="*/ 5 h 101"/>
                    <a:gd name="T28" fmla="*/ 44 w 59"/>
                    <a:gd name="T29" fmla="*/ 1 h 101"/>
                    <a:gd name="T30" fmla="*/ 57 w 59"/>
                    <a:gd name="T31" fmla="*/ 17 h 101"/>
                    <a:gd name="T32" fmla="*/ 56 w 59"/>
                    <a:gd name="T33" fmla="*/ 48 h 101"/>
                    <a:gd name="T34" fmla="*/ 57 w 59"/>
                    <a:gd name="T35" fmla="*/ 55 h 101"/>
                    <a:gd name="T36" fmla="*/ 55 w 59"/>
                    <a:gd name="T37" fmla="*/ 64 h 101"/>
                    <a:gd name="T38" fmla="*/ 54 w 59"/>
                    <a:gd name="T39" fmla="*/ 71 h 101"/>
                    <a:gd name="T40" fmla="*/ 52 w 59"/>
                    <a:gd name="T41" fmla="*/ 95 h 101"/>
                    <a:gd name="T42" fmla="*/ 49 w 59"/>
                    <a:gd name="T43" fmla="*/ 101 h 101"/>
                    <a:gd name="T44" fmla="*/ 43 w 59"/>
                    <a:gd name="T45" fmla="*/ 98 h 101"/>
                    <a:gd name="T46" fmla="*/ 38 w 59"/>
                    <a:gd name="T47" fmla="*/ 86 h 101"/>
                    <a:gd name="T48" fmla="*/ 39 w 59"/>
                    <a:gd name="T49" fmla="*/ 78 h 101"/>
                    <a:gd name="T50" fmla="*/ 42 w 59"/>
                    <a:gd name="T51" fmla="*/ 47 h 101"/>
                    <a:gd name="T52" fmla="*/ 32 w 59"/>
                    <a:gd name="T53" fmla="*/ 44 h 101"/>
                    <a:gd name="T54" fmla="*/ 29 w 59"/>
                    <a:gd name="T55" fmla="*/ 64 h 101"/>
                    <a:gd name="T56" fmla="*/ 42 w 59"/>
                    <a:gd name="T57" fmla="*/ 4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9" h="101">
                      <a:moveTo>
                        <a:pt x="39" y="78"/>
                      </a:moveTo>
                      <a:cubicBezTo>
                        <a:pt x="31" y="84"/>
                        <a:pt x="24" y="89"/>
                        <a:pt x="17" y="94"/>
                      </a:cubicBezTo>
                      <a:cubicBezTo>
                        <a:pt x="14" y="97"/>
                        <a:pt x="11" y="96"/>
                        <a:pt x="8" y="94"/>
                      </a:cubicBezTo>
                      <a:cubicBezTo>
                        <a:pt x="4" y="90"/>
                        <a:pt x="0" y="86"/>
                        <a:pt x="0" y="79"/>
                      </a:cubicBezTo>
                      <a:cubicBezTo>
                        <a:pt x="6" y="82"/>
                        <a:pt x="12" y="80"/>
                        <a:pt x="17" y="73"/>
                      </a:cubicBezTo>
                      <a:cubicBezTo>
                        <a:pt x="15" y="72"/>
                        <a:pt x="13" y="70"/>
                        <a:pt x="10" y="68"/>
                      </a:cubicBezTo>
                      <a:cubicBezTo>
                        <a:pt x="7" y="66"/>
                        <a:pt x="7" y="63"/>
                        <a:pt x="8" y="60"/>
                      </a:cubicBezTo>
                      <a:cubicBezTo>
                        <a:pt x="11" y="48"/>
                        <a:pt x="15" y="36"/>
                        <a:pt x="18" y="23"/>
                      </a:cubicBezTo>
                      <a:cubicBezTo>
                        <a:pt x="19" y="20"/>
                        <a:pt x="20" y="16"/>
                        <a:pt x="26" y="17"/>
                      </a:cubicBezTo>
                      <a:cubicBezTo>
                        <a:pt x="32" y="18"/>
                        <a:pt x="36" y="21"/>
                        <a:pt x="36" y="26"/>
                      </a:cubicBezTo>
                      <a:cubicBezTo>
                        <a:pt x="36" y="26"/>
                        <a:pt x="36" y="27"/>
                        <a:pt x="36" y="27"/>
                      </a:cubicBezTo>
                      <a:cubicBezTo>
                        <a:pt x="35" y="33"/>
                        <a:pt x="38" y="37"/>
                        <a:pt x="43" y="40"/>
                      </a:cubicBezTo>
                      <a:cubicBezTo>
                        <a:pt x="43" y="31"/>
                        <a:pt x="42" y="22"/>
                        <a:pt x="42" y="12"/>
                      </a:cubicBezTo>
                      <a:cubicBezTo>
                        <a:pt x="30" y="16"/>
                        <a:pt x="20" y="12"/>
                        <a:pt x="21" y="5"/>
                      </a:cubicBezTo>
                      <a:cubicBezTo>
                        <a:pt x="29" y="3"/>
                        <a:pt x="36" y="1"/>
                        <a:pt x="44" y="1"/>
                      </a:cubicBezTo>
                      <a:cubicBezTo>
                        <a:pt x="54" y="0"/>
                        <a:pt x="59" y="8"/>
                        <a:pt x="57" y="17"/>
                      </a:cubicBezTo>
                      <a:cubicBezTo>
                        <a:pt x="56" y="27"/>
                        <a:pt x="56" y="38"/>
                        <a:pt x="56" y="48"/>
                      </a:cubicBezTo>
                      <a:cubicBezTo>
                        <a:pt x="56" y="50"/>
                        <a:pt x="57" y="52"/>
                        <a:pt x="57" y="55"/>
                      </a:cubicBezTo>
                      <a:cubicBezTo>
                        <a:pt x="57" y="58"/>
                        <a:pt x="56" y="61"/>
                        <a:pt x="55" y="64"/>
                      </a:cubicBezTo>
                      <a:cubicBezTo>
                        <a:pt x="55" y="66"/>
                        <a:pt x="54" y="68"/>
                        <a:pt x="54" y="71"/>
                      </a:cubicBezTo>
                      <a:cubicBezTo>
                        <a:pt x="53" y="79"/>
                        <a:pt x="53" y="87"/>
                        <a:pt x="52" y="95"/>
                      </a:cubicBezTo>
                      <a:cubicBezTo>
                        <a:pt x="52" y="97"/>
                        <a:pt x="51" y="100"/>
                        <a:pt x="49" y="101"/>
                      </a:cubicBezTo>
                      <a:cubicBezTo>
                        <a:pt x="47" y="101"/>
                        <a:pt x="44" y="100"/>
                        <a:pt x="43" y="98"/>
                      </a:cubicBezTo>
                      <a:cubicBezTo>
                        <a:pt x="39" y="95"/>
                        <a:pt x="36" y="92"/>
                        <a:pt x="38" y="86"/>
                      </a:cubicBezTo>
                      <a:cubicBezTo>
                        <a:pt x="39" y="84"/>
                        <a:pt x="39" y="81"/>
                        <a:pt x="39" y="78"/>
                      </a:cubicBezTo>
                      <a:close/>
                      <a:moveTo>
                        <a:pt x="42" y="47"/>
                      </a:moveTo>
                      <a:cubicBezTo>
                        <a:pt x="39" y="46"/>
                        <a:pt x="36" y="45"/>
                        <a:pt x="32" y="44"/>
                      </a:cubicBezTo>
                      <a:cubicBezTo>
                        <a:pt x="31" y="51"/>
                        <a:pt x="30" y="57"/>
                        <a:pt x="29" y="64"/>
                      </a:cubicBezTo>
                      <a:cubicBezTo>
                        <a:pt x="39" y="61"/>
                        <a:pt x="42" y="57"/>
                        <a:pt x="42"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10"/>
                <p:cNvSpPr>
                  <a:spLocks noEditPoints="1"/>
                </p:cNvSpPr>
                <p:nvPr/>
              </p:nvSpPr>
              <p:spPr bwMode="auto">
                <a:xfrm>
                  <a:off x="6361113" y="3541713"/>
                  <a:ext cx="236538" cy="509588"/>
                </a:xfrm>
                <a:custGeom>
                  <a:avLst/>
                  <a:gdLst>
                    <a:gd name="T0" fmla="*/ 11 w 55"/>
                    <a:gd name="T1" fmla="*/ 89 h 120"/>
                    <a:gd name="T2" fmla="*/ 10 w 55"/>
                    <a:gd name="T3" fmla="*/ 100 h 120"/>
                    <a:gd name="T4" fmla="*/ 6 w 55"/>
                    <a:gd name="T5" fmla="*/ 104 h 120"/>
                    <a:gd name="T6" fmla="*/ 1 w 55"/>
                    <a:gd name="T7" fmla="*/ 99 h 120"/>
                    <a:gd name="T8" fmla="*/ 3 w 55"/>
                    <a:gd name="T9" fmla="*/ 84 h 120"/>
                    <a:gd name="T10" fmla="*/ 14 w 55"/>
                    <a:gd name="T11" fmla="*/ 37 h 120"/>
                    <a:gd name="T12" fmla="*/ 22 w 55"/>
                    <a:gd name="T13" fmla="*/ 11 h 120"/>
                    <a:gd name="T14" fmla="*/ 26 w 55"/>
                    <a:gd name="T15" fmla="*/ 19 h 120"/>
                    <a:gd name="T16" fmla="*/ 20 w 55"/>
                    <a:gd name="T17" fmla="*/ 40 h 120"/>
                    <a:gd name="T18" fmla="*/ 27 w 55"/>
                    <a:gd name="T19" fmla="*/ 35 h 120"/>
                    <a:gd name="T20" fmla="*/ 35 w 55"/>
                    <a:gd name="T21" fmla="*/ 30 h 120"/>
                    <a:gd name="T22" fmla="*/ 33 w 55"/>
                    <a:gd name="T23" fmla="*/ 9 h 120"/>
                    <a:gd name="T24" fmla="*/ 28 w 55"/>
                    <a:gd name="T25" fmla="*/ 8 h 120"/>
                    <a:gd name="T26" fmla="*/ 19 w 55"/>
                    <a:gd name="T27" fmla="*/ 12 h 120"/>
                    <a:gd name="T28" fmla="*/ 12 w 55"/>
                    <a:gd name="T29" fmla="*/ 15 h 120"/>
                    <a:gd name="T30" fmla="*/ 9 w 55"/>
                    <a:gd name="T31" fmla="*/ 11 h 120"/>
                    <a:gd name="T32" fmla="*/ 11 w 55"/>
                    <a:gd name="T33" fmla="*/ 8 h 120"/>
                    <a:gd name="T34" fmla="*/ 31 w 55"/>
                    <a:gd name="T35" fmla="*/ 0 h 120"/>
                    <a:gd name="T36" fmla="*/ 45 w 55"/>
                    <a:gd name="T37" fmla="*/ 15 h 120"/>
                    <a:gd name="T38" fmla="*/ 44 w 55"/>
                    <a:gd name="T39" fmla="*/ 46 h 120"/>
                    <a:gd name="T40" fmla="*/ 48 w 55"/>
                    <a:gd name="T41" fmla="*/ 54 h 120"/>
                    <a:gd name="T42" fmla="*/ 48 w 55"/>
                    <a:gd name="T43" fmla="*/ 71 h 120"/>
                    <a:gd name="T44" fmla="*/ 44 w 55"/>
                    <a:gd name="T45" fmla="*/ 77 h 120"/>
                    <a:gd name="T46" fmla="*/ 44 w 55"/>
                    <a:gd name="T47" fmla="*/ 110 h 120"/>
                    <a:gd name="T48" fmla="*/ 44 w 55"/>
                    <a:gd name="T49" fmla="*/ 114 h 120"/>
                    <a:gd name="T50" fmla="*/ 41 w 55"/>
                    <a:gd name="T51" fmla="*/ 120 h 120"/>
                    <a:gd name="T52" fmla="*/ 32 w 55"/>
                    <a:gd name="T53" fmla="*/ 118 h 120"/>
                    <a:gd name="T54" fmla="*/ 13 w 55"/>
                    <a:gd name="T55" fmla="*/ 91 h 120"/>
                    <a:gd name="T56" fmla="*/ 12 w 55"/>
                    <a:gd name="T57" fmla="*/ 89 h 120"/>
                    <a:gd name="T58" fmla="*/ 11 w 55"/>
                    <a:gd name="T59" fmla="*/ 89 h 120"/>
                    <a:gd name="T60" fmla="*/ 24 w 55"/>
                    <a:gd name="T61" fmla="*/ 76 h 120"/>
                    <a:gd name="T62" fmla="*/ 23 w 55"/>
                    <a:gd name="T63" fmla="*/ 74 h 120"/>
                    <a:gd name="T64" fmla="*/ 27 w 55"/>
                    <a:gd name="T65" fmla="*/ 71 h 120"/>
                    <a:gd name="T66" fmla="*/ 33 w 55"/>
                    <a:gd name="T67" fmla="*/ 67 h 120"/>
                    <a:gd name="T68" fmla="*/ 32 w 55"/>
                    <a:gd name="T69" fmla="*/ 63 h 120"/>
                    <a:gd name="T70" fmla="*/ 22 w 55"/>
                    <a:gd name="T71" fmla="*/ 52 h 120"/>
                    <a:gd name="T72" fmla="*/ 18 w 55"/>
                    <a:gd name="T73" fmla="*/ 89 h 120"/>
                    <a:gd name="T74" fmla="*/ 33 w 55"/>
                    <a:gd name="T75" fmla="*/ 107 h 120"/>
                    <a:gd name="T76" fmla="*/ 35 w 55"/>
                    <a:gd name="T77" fmla="*/ 77 h 120"/>
                    <a:gd name="T78" fmla="*/ 31 w 55"/>
                    <a:gd name="T79" fmla="*/ 75 h 120"/>
                    <a:gd name="T80" fmla="*/ 24 w 55"/>
                    <a:gd name="T81" fmla="*/ 7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5" h="120">
                      <a:moveTo>
                        <a:pt x="11" y="89"/>
                      </a:moveTo>
                      <a:cubicBezTo>
                        <a:pt x="10" y="93"/>
                        <a:pt x="10" y="96"/>
                        <a:pt x="10" y="100"/>
                      </a:cubicBezTo>
                      <a:cubicBezTo>
                        <a:pt x="9" y="102"/>
                        <a:pt x="9" y="104"/>
                        <a:pt x="6" y="104"/>
                      </a:cubicBezTo>
                      <a:cubicBezTo>
                        <a:pt x="3" y="104"/>
                        <a:pt x="0" y="103"/>
                        <a:pt x="1" y="99"/>
                      </a:cubicBezTo>
                      <a:cubicBezTo>
                        <a:pt x="2" y="94"/>
                        <a:pt x="2" y="89"/>
                        <a:pt x="3" y="84"/>
                      </a:cubicBezTo>
                      <a:cubicBezTo>
                        <a:pt x="7" y="68"/>
                        <a:pt x="10" y="53"/>
                        <a:pt x="14" y="37"/>
                      </a:cubicBezTo>
                      <a:cubicBezTo>
                        <a:pt x="16" y="29"/>
                        <a:pt x="19" y="20"/>
                        <a:pt x="22" y="11"/>
                      </a:cubicBezTo>
                      <a:cubicBezTo>
                        <a:pt x="26" y="13"/>
                        <a:pt x="27" y="15"/>
                        <a:pt x="26" y="19"/>
                      </a:cubicBezTo>
                      <a:cubicBezTo>
                        <a:pt x="24" y="25"/>
                        <a:pt x="22" y="32"/>
                        <a:pt x="20" y="40"/>
                      </a:cubicBezTo>
                      <a:cubicBezTo>
                        <a:pt x="23" y="37"/>
                        <a:pt x="25" y="36"/>
                        <a:pt x="27" y="35"/>
                      </a:cubicBezTo>
                      <a:cubicBezTo>
                        <a:pt x="30" y="33"/>
                        <a:pt x="34" y="32"/>
                        <a:pt x="35" y="30"/>
                      </a:cubicBezTo>
                      <a:cubicBezTo>
                        <a:pt x="36" y="23"/>
                        <a:pt x="37" y="16"/>
                        <a:pt x="33" y="9"/>
                      </a:cubicBezTo>
                      <a:cubicBezTo>
                        <a:pt x="33" y="8"/>
                        <a:pt x="30" y="7"/>
                        <a:pt x="28" y="8"/>
                      </a:cubicBezTo>
                      <a:cubicBezTo>
                        <a:pt x="25" y="9"/>
                        <a:pt x="22" y="11"/>
                        <a:pt x="19" y="12"/>
                      </a:cubicBezTo>
                      <a:cubicBezTo>
                        <a:pt x="17" y="13"/>
                        <a:pt x="15" y="15"/>
                        <a:pt x="12" y="15"/>
                      </a:cubicBezTo>
                      <a:cubicBezTo>
                        <a:pt x="11" y="15"/>
                        <a:pt x="9" y="13"/>
                        <a:pt x="9" y="11"/>
                      </a:cubicBezTo>
                      <a:cubicBezTo>
                        <a:pt x="8" y="11"/>
                        <a:pt x="10" y="9"/>
                        <a:pt x="11" y="8"/>
                      </a:cubicBezTo>
                      <a:cubicBezTo>
                        <a:pt x="17" y="4"/>
                        <a:pt x="23" y="0"/>
                        <a:pt x="31" y="0"/>
                      </a:cubicBezTo>
                      <a:cubicBezTo>
                        <a:pt x="41" y="1"/>
                        <a:pt x="46" y="5"/>
                        <a:pt x="45" y="15"/>
                      </a:cubicBezTo>
                      <a:cubicBezTo>
                        <a:pt x="45" y="25"/>
                        <a:pt x="45" y="36"/>
                        <a:pt x="44" y="46"/>
                      </a:cubicBezTo>
                      <a:cubicBezTo>
                        <a:pt x="44" y="50"/>
                        <a:pt x="45" y="52"/>
                        <a:pt x="48" y="54"/>
                      </a:cubicBezTo>
                      <a:cubicBezTo>
                        <a:pt x="55" y="60"/>
                        <a:pt x="55" y="66"/>
                        <a:pt x="48" y="71"/>
                      </a:cubicBezTo>
                      <a:cubicBezTo>
                        <a:pt x="45" y="72"/>
                        <a:pt x="44" y="74"/>
                        <a:pt x="44" y="77"/>
                      </a:cubicBezTo>
                      <a:cubicBezTo>
                        <a:pt x="45" y="88"/>
                        <a:pt x="44" y="99"/>
                        <a:pt x="44" y="110"/>
                      </a:cubicBezTo>
                      <a:cubicBezTo>
                        <a:pt x="44" y="112"/>
                        <a:pt x="45" y="113"/>
                        <a:pt x="44" y="114"/>
                      </a:cubicBezTo>
                      <a:cubicBezTo>
                        <a:pt x="43" y="116"/>
                        <a:pt x="42" y="120"/>
                        <a:pt x="41" y="120"/>
                      </a:cubicBezTo>
                      <a:cubicBezTo>
                        <a:pt x="38" y="120"/>
                        <a:pt x="34" y="120"/>
                        <a:pt x="32" y="118"/>
                      </a:cubicBezTo>
                      <a:cubicBezTo>
                        <a:pt x="25" y="109"/>
                        <a:pt x="19" y="100"/>
                        <a:pt x="13" y="91"/>
                      </a:cubicBezTo>
                      <a:cubicBezTo>
                        <a:pt x="12" y="90"/>
                        <a:pt x="12" y="90"/>
                        <a:pt x="12" y="89"/>
                      </a:cubicBezTo>
                      <a:cubicBezTo>
                        <a:pt x="11" y="89"/>
                        <a:pt x="11" y="89"/>
                        <a:pt x="11" y="89"/>
                      </a:cubicBezTo>
                      <a:close/>
                      <a:moveTo>
                        <a:pt x="24" y="76"/>
                      </a:moveTo>
                      <a:cubicBezTo>
                        <a:pt x="23" y="75"/>
                        <a:pt x="23" y="75"/>
                        <a:pt x="23" y="74"/>
                      </a:cubicBezTo>
                      <a:cubicBezTo>
                        <a:pt x="24" y="73"/>
                        <a:pt x="26" y="72"/>
                        <a:pt x="27" y="71"/>
                      </a:cubicBezTo>
                      <a:cubicBezTo>
                        <a:pt x="29" y="70"/>
                        <a:pt x="31" y="69"/>
                        <a:pt x="33" y="67"/>
                      </a:cubicBezTo>
                      <a:cubicBezTo>
                        <a:pt x="35" y="66"/>
                        <a:pt x="35" y="63"/>
                        <a:pt x="32" y="63"/>
                      </a:cubicBezTo>
                      <a:cubicBezTo>
                        <a:pt x="27" y="61"/>
                        <a:pt x="24" y="58"/>
                        <a:pt x="22" y="52"/>
                      </a:cubicBezTo>
                      <a:cubicBezTo>
                        <a:pt x="17" y="65"/>
                        <a:pt x="13" y="77"/>
                        <a:pt x="18" y="89"/>
                      </a:cubicBezTo>
                      <a:cubicBezTo>
                        <a:pt x="21" y="97"/>
                        <a:pt x="27" y="101"/>
                        <a:pt x="33" y="107"/>
                      </a:cubicBezTo>
                      <a:cubicBezTo>
                        <a:pt x="34" y="97"/>
                        <a:pt x="34" y="87"/>
                        <a:pt x="35" y="77"/>
                      </a:cubicBezTo>
                      <a:cubicBezTo>
                        <a:pt x="35" y="77"/>
                        <a:pt x="32" y="75"/>
                        <a:pt x="31" y="75"/>
                      </a:cubicBezTo>
                      <a:cubicBezTo>
                        <a:pt x="29" y="75"/>
                        <a:pt x="26" y="76"/>
                        <a:pt x="24"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9" name="组合 18"/>
              <p:cNvGrpSpPr/>
              <p:nvPr/>
            </p:nvGrpSpPr>
            <p:grpSpPr>
              <a:xfrm>
                <a:off x="6738929" y="2270918"/>
                <a:ext cx="549275" cy="693738"/>
                <a:chOff x="6108700" y="2066926"/>
                <a:chExt cx="549275" cy="693738"/>
              </a:xfrm>
              <a:grpFill/>
            </p:grpSpPr>
            <p:sp>
              <p:nvSpPr>
                <p:cNvPr id="26" name="Freeform 13"/>
                <p:cNvSpPr>
                  <a:spLocks noEditPoints="1"/>
                </p:cNvSpPr>
                <p:nvPr/>
              </p:nvSpPr>
              <p:spPr bwMode="auto">
                <a:xfrm>
                  <a:off x="6108700" y="2066926"/>
                  <a:ext cx="549275" cy="655638"/>
                </a:xfrm>
                <a:custGeom>
                  <a:avLst/>
                  <a:gdLst>
                    <a:gd name="T0" fmla="*/ 54 w 128"/>
                    <a:gd name="T1" fmla="*/ 76 h 154"/>
                    <a:gd name="T2" fmla="*/ 66 w 128"/>
                    <a:gd name="T3" fmla="*/ 53 h 154"/>
                    <a:gd name="T4" fmla="*/ 49 w 128"/>
                    <a:gd name="T5" fmla="*/ 47 h 154"/>
                    <a:gd name="T6" fmla="*/ 64 w 128"/>
                    <a:gd name="T7" fmla="*/ 44 h 154"/>
                    <a:gd name="T8" fmla="*/ 83 w 128"/>
                    <a:gd name="T9" fmla="*/ 6 h 154"/>
                    <a:gd name="T10" fmla="*/ 91 w 128"/>
                    <a:gd name="T11" fmla="*/ 11 h 154"/>
                    <a:gd name="T12" fmla="*/ 96 w 128"/>
                    <a:gd name="T13" fmla="*/ 36 h 154"/>
                    <a:gd name="T14" fmla="*/ 106 w 128"/>
                    <a:gd name="T15" fmla="*/ 41 h 154"/>
                    <a:gd name="T16" fmla="*/ 82 w 128"/>
                    <a:gd name="T17" fmla="*/ 50 h 154"/>
                    <a:gd name="T18" fmla="*/ 71 w 128"/>
                    <a:gd name="T19" fmla="*/ 65 h 154"/>
                    <a:gd name="T20" fmla="*/ 110 w 128"/>
                    <a:gd name="T21" fmla="*/ 74 h 154"/>
                    <a:gd name="T22" fmla="*/ 101 w 128"/>
                    <a:gd name="T23" fmla="*/ 87 h 154"/>
                    <a:gd name="T24" fmla="*/ 111 w 128"/>
                    <a:gd name="T25" fmla="*/ 98 h 154"/>
                    <a:gd name="T26" fmla="*/ 92 w 128"/>
                    <a:gd name="T27" fmla="*/ 104 h 154"/>
                    <a:gd name="T28" fmla="*/ 86 w 128"/>
                    <a:gd name="T29" fmla="*/ 116 h 154"/>
                    <a:gd name="T30" fmla="*/ 124 w 128"/>
                    <a:gd name="T31" fmla="*/ 112 h 154"/>
                    <a:gd name="T32" fmla="*/ 120 w 128"/>
                    <a:gd name="T33" fmla="*/ 122 h 154"/>
                    <a:gd name="T34" fmla="*/ 111 w 128"/>
                    <a:gd name="T35" fmla="*/ 144 h 154"/>
                    <a:gd name="T36" fmla="*/ 105 w 128"/>
                    <a:gd name="T37" fmla="*/ 153 h 154"/>
                    <a:gd name="T38" fmla="*/ 55 w 128"/>
                    <a:gd name="T39" fmla="*/ 129 h 154"/>
                    <a:gd name="T40" fmla="*/ 53 w 128"/>
                    <a:gd name="T41" fmla="*/ 121 h 154"/>
                    <a:gd name="T42" fmla="*/ 61 w 128"/>
                    <a:gd name="T43" fmla="*/ 125 h 154"/>
                    <a:gd name="T44" fmla="*/ 94 w 128"/>
                    <a:gd name="T45" fmla="*/ 140 h 154"/>
                    <a:gd name="T46" fmla="*/ 85 w 128"/>
                    <a:gd name="T47" fmla="*/ 127 h 154"/>
                    <a:gd name="T48" fmla="*/ 71 w 128"/>
                    <a:gd name="T49" fmla="*/ 108 h 154"/>
                    <a:gd name="T50" fmla="*/ 52 w 128"/>
                    <a:gd name="T51" fmla="*/ 113 h 154"/>
                    <a:gd name="T52" fmla="*/ 38 w 128"/>
                    <a:gd name="T53" fmla="*/ 97 h 154"/>
                    <a:gd name="T54" fmla="*/ 51 w 128"/>
                    <a:gd name="T55" fmla="*/ 97 h 154"/>
                    <a:gd name="T56" fmla="*/ 34 w 128"/>
                    <a:gd name="T57" fmla="*/ 93 h 154"/>
                    <a:gd name="T58" fmla="*/ 35 w 128"/>
                    <a:gd name="T59" fmla="*/ 105 h 154"/>
                    <a:gd name="T60" fmla="*/ 26 w 128"/>
                    <a:gd name="T61" fmla="*/ 154 h 154"/>
                    <a:gd name="T62" fmla="*/ 20 w 128"/>
                    <a:gd name="T63" fmla="*/ 118 h 154"/>
                    <a:gd name="T64" fmla="*/ 0 w 128"/>
                    <a:gd name="T65" fmla="*/ 103 h 154"/>
                    <a:gd name="T66" fmla="*/ 19 w 128"/>
                    <a:gd name="T67" fmla="*/ 72 h 154"/>
                    <a:gd name="T68" fmla="*/ 25 w 128"/>
                    <a:gd name="T69" fmla="*/ 51 h 154"/>
                    <a:gd name="T70" fmla="*/ 39 w 128"/>
                    <a:gd name="T71" fmla="*/ 14 h 154"/>
                    <a:gd name="T72" fmla="*/ 51 w 128"/>
                    <a:gd name="T73" fmla="*/ 24 h 154"/>
                    <a:gd name="T74" fmla="*/ 39 w 128"/>
                    <a:gd name="T75" fmla="*/ 44 h 154"/>
                    <a:gd name="T76" fmla="*/ 48 w 128"/>
                    <a:gd name="T77" fmla="*/ 73 h 154"/>
                    <a:gd name="T78" fmla="*/ 81 w 128"/>
                    <a:gd name="T79" fmla="*/ 90 h 154"/>
                    <a:gd name="T80" fmla="*/ 92 w 128"/>
                    <a:gd name="T81" fmla="*/ 71 h 154"/>
                    <a:gd name="T82" fmla="*/ 81 w 128"/>
                    <a:gd name="T83" fmla="*/ 80 h 154"/>
                    <a:gd name="T84" fmla="*/ 76 w 128"/>
                    <a:gd name="T85" fmla="*/ 73 h 154"/>
                    <a:gd name="T86" fmla="*/ 67 w 128"/>
                    <a:gd name="T87" fmla="*/ 79 h 154"/>
                    <a:gd name="T88" fmla="*/ 76 w 128"/>
                    <a:gd name="T89" fmla="*/ 73 h 154"/>
                    <a:gd name="T90" fmla="*/ 56 w 128"/>
                    <a:gd name="T91" fmla="*/ 88 h 154"/>
                    <a:gd name="T92" fmla="*/ 63 w 128"/>
                    <a:gd name="T93" fmla="*/ 81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8" h="154">
                      <a:moveTo>
                        <a:pt x="48" y="73"/>
                      </a:moveTo>
                      <a:cubicBezTo>
                        <a:pt x="50" y="74"/>
                        <a:pt x="52" y="75"/>
                        <a:pt x="54" y="76"/>
                      </a:cubicBezTo>
                      <a:cubicBezTo>
                        <a:pt x="57" y="74"/>
                        <a:pt x="60" y="72"/>
                        <a:pt x="63" y="70"/>
                      </a:cubicBezTo>
                      <a:cubicBezTo>
                        <a:pt x="58" y="63"/>
                        <a:pt x="65" y="59"/>
                        <a:pt x="66" y="53"/>
                      </a:cubicBezTo>
                      <a:cubicBezTo>
                        <a:pt x="63" y="53"/>
                        <a:pt x="59" y="53"/>
                        <a:pt x="56" y="52"/>
                      </a:cubicBezTo>
                      <a:cubicBezTo>
                        <a:pt x="54" y="51"/>
                        <a:pt x="51" y="49"/>
                        <a:pt x="49" y="47"/>
                      </a:cubicBezTo>
                      <a:cubicBezTo>
                        <a:pt x="49" y="46"/>
                        <a:pt x="50" y="46"/>
                        <a:pt x="50" y="46"/>
                      </a:cubicBezTo>
                      <a:cubicBezTo>
                        <a:pt x="55" y="45"/>
                        <a:pt x="59" y="45"/>
                        <a:pt x="64" y="44"/>
                      </a:cubicBezTo>
                      <a:cubicBezTo>
                        <a:pt x="68" y="44"/>
                        <a:pt x="70" y="42"/>
                        <a:pt x="71" y="38"/>
                      </a:cubicBezTo>
                      <a:cubicBezTo>
                        <a:pt x="75" y="27"/>
                        <a:pt x="79" y="16"/>
                        <a:pt x="83" y="6"/>
                      </a:cubicBezTo>
                      <a:cubicBezTo>
                        <a:pt x="84" y="3"/>
                        <a:pt x="84" y="0"/>
                        <a:pt x="88" y="2"/>
                      </a:cubicBezTo>
                      <a:cubicBezTo>
                        <a:pt x="92" y="4"/>
                        <a:pt x="94" y="9"/>
                        <a:pt x="91" y="11"/>
                      </a:cubicBezTo>
                      <a:cubicBezTo>
                        <a:pt x="83" y="19"/>
                        <a:pt x="83" y="30"/>
                        <a:pt x="80" y="41"/>
                      </a:cubicBezTo>
                      <a:cubicBezTo>
                        <a:pt x="85" y="39"/>
                        <a:pt x="91" y="37"/>
                        <a:pt x="96" y="36"/>
                      </a:cubicBezTo>
                      <a:cubicBezTo>
                        <a:pt x="98" y="35"/>
                        <a:pt x="101" y="35"/>
                        <a:pt x="102" y="36"/>
                      </a:cubicBezTo>
                      <a:cubicBezTo>
                        <a:pt x="104" y="37"/>
                        <a:pt x="106" y="39"/>
                        <a:pt x="106" y="41"/>
                      </a:cubicBezTo>
                      <a:cubicBezTo>
                        <a:pt x="106" y="42"/>
                        <a:pt x="105" y="44"/>
                        <a:pt x="103" y="44"/>
                      </a:cubicBezTo>
                      <a:cubicBezTo>
                        <a:pt x="96" y="46"/>
                        <a:pt x="89" y="48"/>
                        <a:pt x="82" y="50"/>
                      </a:cubicBezTo>
                      <a:cubicBezTo>
                        <a:pt x="78" y="50"/>
                        <a:pt x="77" y="51"/>
                        <a:pt x="76" y="54"/>
                      </a:cubicBezTo>
                      <a:cubicBezTo>
                        <a:pt x="74" y="58"/>
                        <a:pt x="73" y="61"/>
                        <a:pt x="71" y="65"/>
                      </a:cubicBezTo>
                      <a:cubicBezTo>
                        <a:pt x="82" y="63"/>
                        <a:pt x="92" y="62"/>
                        <a:pt x="102" y="66"/>
                      </a:cubicBezTo>
                      <a:cubicBezTo>
                        <a:pt x="106" y="67"/>
                        <a:pt x="110" y="69"/>
                        <a:pt x="110" y="74"/>
                      </a:cubicBezTo>
                      <a:cubicBezTo>
                        <a:pt x="111" y="79"/>
                        <a:pt x="109" y="83"/>
                        <a:pt x="104" y="85"/>
                      </a:cubicBezTo>
                      <a:cubicBezTo>
                        <a:pt x="103" y="85"/>
                        <a:pt x="102" y="86"/>
                        <a:pt x="101" y="87"/>
                      </a:cubicBezTo>
                      <a:cubicBezTo>
                        <a:pt x="103" y="88"/>
                        <a:pt x="105" y="88"/>
                        <a:pt x="106" y="89"/>
                      </a:cubicBezTo>
                      <a:cubicBezTo>
                        <a:pt x="110" y="91"/>
                        <a:pt x="112" y="94"/>
                        <a:pt x="111" y="98"/>
                      </a:cubicBezTo>
                      <a:cubicBezTo>
                        <a:pt x="110" y="102"/>
                        <a:pt x="107" y="103"/>
                        <a:pt x="104" y="103"/>
                      </a:cubicBezTo>
                      <a:cubicBezTo>
                        <a:pt x="100" y="103"/>
                        <a:pt x="96" y="104"/>
                        <a:pt x="92" y="104"/>
                      </a:cubicBezTo>
                      <a:cubicBezTo>
                        <a:pt x="86" y="105"/>
                        <a:pt x="81" y="111"/>
                        <a:pt x="82" y="117"/>
                      </a:cubicBezTo>
                      <a:cubicBezTo>
                        <a:pt x="83" y="117"/>
                        <a:pt x="85" y="117"/>
                        <a:pt x="86" y="116"/>
                      </a:cubicBezTo>
                      <a:cubicBezTo>
                        <a:pt x="95" y="111"/>
                        <a:pt x="104" y="109"/>
                        <a:pt x="114" y="109"/>
                      </a:cubicBezTo>
                      <a:cubicBezTo>
                        <a:pt x="118" y="110"/>
                        <a:pt x="121" y="111"/>
                        <a:pt x="124" y="112"/>
                      </a:cubicBezTo>
                      <a:cubicBezTo>
                        <a:pt x="128" y="114"/>
                        <a:pt x="128" y="117"/>
                        <a:pt x="126" y="120"/>
                      </a:cubicBezTo>
                      <a:cubicBezTo>
                        <a:pt x="125" y="123"/>
                        <a:pt x="122" y="123"/>
                        <a:pt x="120" y="122"/>
                      </a:cubicBezTo>
                      <a:cubicBezTo>
                        <a:pt x="111" y="118"/>
                        <a:pt x="104" y="120"/>
                        <a:pt x="97" y="123"/>
                      </a:cubicBezTo>
                      <a:cubicBezTo>
                        <a:pt x="101" y="130"/>
                        <a:pt x="106" y="137"/>
                        <a:pt x="111" y="144"/>
                      </a:cubicBezTo>
                      <a:cubicBezTo>
                        <a:pt x="112" y="146"/>
                        <a:pt x="112" y="150"/>
                        <a:pt x="111" y="152"/>
                      </a:cubicBezTo>
                      <a:cubicBezTo>
                        <a:pt x="111" y="153"/>
                        <a:pt x="107" y="153"/>
                        <a:pt x="105" y="153"/>
                      </a:cubicBezTo>
                      <a:cubicBezTo>
                        <a:pt x="91" y="150"/>
                        <a:pt x="77" y="146"/>
                        <a:pt x="66" y="138"/>
                      </a:cubicBezTo>
                      <a:cubicBezTo>
                        <a:pt x="62" y="135"/>
                        <a:pt x="59" y="132"/>
                        <a:pt x="55" y="129"/>
                      </a:cubicBezTo>
                      <a:cubicBezTo>
                        <a:pt x="54" y="128"/>
                        <a:pt x="53" y="127"/>
                        <a:pt x="53" y="126"/>
                      </a:cubicBezTo>
                      <a:cubicBezTo>
                        <a:pt x="53" y="124"/>
                        <a:pt x="53" y="122"/>
                        <a:pt x="53" y="121"/>
                      </a:cubicBezTo>
                      <a:cubicBezTo>
                        <a:pt x="55" y="121"/>
                        <a:pt x="57" y="121"/>
                        <a:pt x="58" y="121"/>
                      </a:cubicBezTo>
                      <a:cubicBezTo>
                        <a:pt x="59" y="122"/>
                        <a:pt x="60" y="123"/>
                        <a:pt x="61" y="125"/>
                      </a:cubicBezTo>
                      <a:cubicBezTo>
                        <a:pt x="70" y="134"/>
                        <a:pt x="80" y="139"/>
                        <a:pt x="92" y="140"/>
                      </a:cubicBezTo>
                      <a:cubicBezTo>
                        <a:pt x="93" y="140"/>
                        <a:pt x="93" y="140"/>
                        <a:pt x="94" y="140"/>
                      </a:cubicBezTo>
                      <a:cubicBezTo>
                        <a:pt x="92" y="136"/>
                        <a:pt x="90" y="132"/>
                        <a:pt x="88" y="128"/>
                      </a:cubicBezTo>
                      <a:cubicBezTo>
                        <a:pt x="88" y="128"/>
                        <a:pt x="86" y="127"/>
                        <a:pt x="85" y="127"/>
                      </a:cubicBezTo>
                      <a:cubicBezTo>
                        <a:pt x="71" y="126"/>
                        <a:pt x="70" y="124"/>
                        <a:pt x="71" y="111"/>
                      </a:cubicBezTo>
                      <a:cubicBezTo>
                        <a:pt x="71" y="110"/>
                        <a:pt x="71" y="109"/>
                        <a:pt x="71" y="108"/>
                      </a:cubicBezTo>
                      <a:cubicBezTo>
                        <a:pt x="68" y="109"/>
                        <a:pt x="65" y="109"/>
                        <a:pt x="62" y="110"/>
                      </a:cubicBezTo>
                      <a:cubicBezTo>
                        <a:pt x="59" y="111"/>
                        <a:pt x="55" y="112"/>
                        <a:pt x="52" y="113"/>
                      </a:cubicBezTo>
                      <a:cubicBezTo>
                        <a:pt x="48" y="114"/>
                        <a:pt x="44" y="115"/>
                        <a:pt x="41" y="111"/>
                      </a:cubicBezTo>
                      <a:cubicBezTo>
                        <a:pt x="37" y="107"/>
                        <a:pt x="37" y="102"/>
                        <a:pt x="38" y="97"/>
                      </a:cubicBezTo>
                      <a:cubicBezTo>
                        <a:pt x="38" y="96"/>
                        <a:pt x="40" y="96"/>
                        <a:pt x="42" y="96"/>
                      </a:cubicBezTo>
                      <a:cubicBezTo>
                        <a:pt x="45" y="96"/>
                        <a:pt x="48" y="96"/>
                        <a:pt x="51" y="97"/>
                      </a:cubicBezTo>
                      <a:cubicBezTo>
                        <a:pt x="48" y="90"/>
                        <a:pt x="46" y="84"/>
                        <a:pt x="43" y="78"/>
                      </a:cubicBezTo>
                      <a:cubicBezTo>
                        <a:pt x="40" y="83"/>
                        <a:pt x="37" y="88"/>
                        <a:pt x="34" y="93"/>
                      </a:cubicBezTo>
                      <a:cubicBezTo>
                        <a:pt x="33" y="94"/>
                        <a:pt x="33" y="96"/>
                        <a:pt x="34" y="98"/>
                      </a:cubicBezTo>
                      <a:cubicBezTo>
                        <a:pt x="34" y="100"/>
                        <a:pt x="35" y="103"/>
                        <a:pt x="35" y="105"/>
                      </a:cubicBezTo>
                      <a:cubicBezTo>
                        <a:pt x="32" y="121"/>
                        <a:pt x="29" y="136"/>
                        <a:pt x="27" y="151"/>
                      </a:cubicBezTo>
                      <a:cubicBezTo>
                        <a:pt x="26" y="152"/>
                        <a:pt x="26" y="153"/>
                        <a:pt x="26" y="154"/>
                      </a:cubicBezTo>
                      <a:cubicBezTo>
                        <a:pt x="17" y="153"/>
                        <a:pt x="14" y="149"/>
                        <a:pt x="15" y="141"/>
                      </a:cubicBezTo>
                      <a:cubicBezTo>
                        <a:pt x="17" y="134"/>
                        <a:pt x="18" y="126"/>
                        <a:pt x="20" y="118"/>
                      </a:cubicBezTo>
                      <a:cubicBezTo>
                        <a:pt x="15" y="123"/>
                        <a:pt x="12" y="122"/>
                        <a:pt x="7" y="118"/>
                      </a:cubicBezTo>
                      <a:cubicBezTo>
                        <a:pt x="3" y="114"/>
                        <a:pt x="0" y="109"/>
                        <a:pt x="0" y="103"/>
                      </a:cubicBezTo>
                      <a:cubicBezTo>
                        <a:pt x="0" y="102"/>
                        <a:pt x="1" y="101"/>
                        <a:pt x="1" y="100"/>
                      </a:cubicBezTo>
                      <a:cubicBezTo>
                        <a:pt x="7" y="91"/>
                        <a:pt x="14" y="82"/>
                        <a:pt x="19" y="72"/>
                      </a:cubicBezTo>
                      <a:cubicBezTo>
                        <a:pt x="22" y="67"/>
                        <a:pt x="24" y="61"/>
                        <a:pt x="26" y="55"/>
                      </a:cubicBezTo>
                      <a:cubicBezTo>
                        <a:pt x="27" y="54"/>
                        <a:pt x="25" y="53"/>
                        <a:pt x="25" y="51"/>
                      </a:cubicBezTo>
                      <a:cubicBezTo>
                        <a:pt x="18" y="43"/>
                        <a:pt x="18" y="39"/>
                        <a:pt x="23" y="30"/>
                      </a:cubicBezTo>
                      <a:cubicBezTo>
                        <a:pt x="27" y="23"/>
                        <a:pt x="32" y="17"/>
                        <a:pt x="39" y="14"/>
                      </a:cubicBezTo>
                      <a:cubicBezTo>
                        <a:pt x="45" y="11"/>
                        <a:pt x="50" y="12"/>
                        <a:pt x="53" y="16"/>
                      </a:cubicBezTo>
                      <a:cubicBezTo>
                        <a:pt x="56" y="20"/>
                        <a:pt x="56" y="22"/>
                        <a:pt x="51" y="24"/>
                      </a:cubicBezTo>
                      <a:cubicBezTo>
                        <a:pt x="44" y="26"/>
                        <a:pt x="41" y="31"/>
                        <a:pt x="37" y="36"/>
                      </a:cubicBezTo>
                      <a:cubicBezTo>
                        <a:pt x="36" y="39"/>
                        <a:pt x="36" y="42"/>
                        <a:pt x="39" y="44"/>
                      </a:cubicBezTo>
                      <a:cubicBezTo>
                        <a:pt x="41" y="45"/>
                        <a:pt x="42" y="47"/>
                        <a:pt x="43" y="48"/>
                      </a:cubicBezTo>
                      <a:cubicBezTo>
                        <a:pt x="52" y="58"/>
                        <a:pt x="54" y="62"/>
                        <a:pt x="48" y="73"/>
                      </a:cubicBezTo>
                      <a:close/>
                      <a:moveTo>
                        <a:pt x="79" y="89"/>
                      </a:moveTo>
                      <a:cubicBezTo>
                        <a:pt x="80" y="89"/>
                        <a:pt x="80" y="90"/>
                        <a:pt x="81" y="90"/>
                      </a:cubicBezTo>
                      <a:cubicBezTo>
                        <a:pt x="85" y="86"/>
                        <a:pt x="90" y="81"/>
                        <a:pt x="95" y="76"/>
                      </a:cubicBezTo>
                      <a:cubicBezTo>
                        <a:pt x="97" y="73"/>
                        <a:pt x="95" y="71"/>
                        <a:pt x="92" y="71"/>
                      </a:cubicBezTo>
                      <a:cubicBezTo>
                        <a:pt x="88" y="71"/>
                        <a:pt x="85" y="71"/>
                        <a:pt x="81" y="71"/>
                      </a:cubicBezTo>
                      <a:cubicBezTo>
                        <a:pt x="81" y="75"/>
                        <a:pt x="81" y="77"/>
                        <a:pt x="81" y="80"/>
                      </a:cubicBezTo>
                      <a:cubicBezTo>
                        <a:pt x="81" y="83"/>
                        <a:pt x="80" y="86"/>
                        <a:pt x="79" y="89"/>
                      </a:cubicBezTo>
                      <a:close/>
                      <a:moveTo>
                        <a:pt x="76" y="73"/>
                      </a:moveTo>
                      <a:cubicBezTo>
                        <a:pt x="73" y="74"/>
                        <a:pt x="71" y="75"/>
                        <a:pt x="69" y="77"/>
                      </a:cubicBezTo>
                      <a:cubicBezTo>
                        <a:pt x="68" y="77"/>
                        <a:pt x="67" y="78"/>
                        <a:pt x="67" y="79"/>
                      </a:cubicBezTo>
                      <a:cubicBezTo>
                        <a:pt x="67" y="84"/>
                        <a:pt x="68" y="88"/>
                        <a:pt x="68" y="92"/>
                      </a:cubicBezTo>
                      <a:cubicBezTo>
                        <a:pt x="74" y="91"/>
                        <a:pt x="77" y="83"/>
                        <a:pt x="76" y="73"/>
                      </a:cubicBezTo>
                      <a:close/>
                      <a:moveTo>
                        <a:pt x="63" y="81"/>
                      </a:moveTo>
                      <a:cubicBezTo>
                        <a:pt x="55" y="84"/>
                        <a:pt x="54" y="85"/>
                        <a:pt x="56" y="88"/>
                      </a:cubicBezTo>
                      <a:cubicBezTo>
                        <a:pt x="58" y="94"/>
                        <a:pt x="60" y="95"/>
                        <a:pt x="65" y="93"/>
                      </a:cubicBezTo>
                      <a:cubicBezTo>
                        <a:pt x="64" y="89"/>
                        <a:pt x="63" y="85"/>
                        <a:pt x="63"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14"/>
                <p:cNvSpPr/>
                <p:nvPr/>
              </p:nvSpPr>
              <p:spPr bwMode="auto">
                <a:xfrm>
                  <a:off x="6259513" y="2578101"/>
                  <a:ext cx="68263" cy="182563"/>
                </a:xfrm>
                <a:custGeom>
                  <a:avLst/>
                  <a:gdLst>
                    <a:gd name="T0" fmla="*/ 9 w 16"/>
                    <a:gd name="T1" fmla="*/ 0 h 43"/>
                    <a:gd name="T2" fmla="*/ 15 w 16"/>
                    <a:gd name="T3" fmla="*/ 11 h 43"/>
                    <a:gd name="T4" fmla="*/ 9 w 16"/>
                    <a:gd name="T5" fmla="*/ 43 h 43"/>
                    <a:gd name="T6" fmla="*/ 2 w 16"/>
                    <a:gd name="T7" fmla="*/ 39 h 43"/>
                    <a:gd name="T8" fmla="*/ 0 w 16"/>
                    <a:gd name="T9" fmla="*/ 35 h 43"/>
                    <a:gd name="T10" fmla="*/ 9 w 16"/>
                    <a:gd name="T11" fmla="*/ 0 h 43"/>
                  </a:gdLst>
                  <a:ahLst/>
                  <a:cxnLst>
                    <a:cxn ang="0">
                      <a:pos x="T0" y="T1"/>
                    </a:cxn>
                    <a:cxn ang="0">
                      <a:pos x="T2" y="T3"/>
                    </a:cxn>
                    <a:cxn ang="0">
                      <a:pos x="T4" y="T5"/>
                    </a:cxn>
                    <a:cxn ang="0">
                      <a:pos x="T6" y="T7"/>
                    </a:cxn>
                    <a:cxn ang="0">
                      <a:pos x="T8" y="T9"/>
                    </a:cxn>
                    <a:cxn ang="0">
                      <a:pos x="T10" y="T11"/>
                    </a:cxn>
                  </a:cxnLst>
                  <a:rect l="0" t="0" r="r" b="b"/>
                  <a:pathLst>
                    <a:path w="16" h="43">
                      <a:moveTo>
                        <a:pt x="9" y="0"/>
                      </a:moveTo>
                      <a:cubicBezTo>
                        <a:pt x="15" y="3"/>
                        <a:pt x="16" y="6"/>
                        <a:pt x="15" y="11"/>
                      </a:cubicBezTo>
                      <a:cubicBezTo>
                        <a:pt x="12" y="21"/>
                        <a:pt x="11" y="32"/>
                        <a:pt x="9" y="43"/>
                      </a:cubicBezTo>
                      <a:cubicBezTo>
                        <a:pt x="6" y="41"/>
                        <a:pt x="4" y="40"/>
                        <a:pt x="2" y="39"/>
                      </a:cubicBezTo>
                      <a:cubicBezTo>
                        <a:pt x="1" y="38"/>
                        <a:pt x="0" y="37"/>
                        <a:pt x="0" y="35"/>
                      </a:cubicBezTo>
                      <a:cubicBezTo>
                        <a:pt x="3" y="24"/>
                        <a:pt x="6" y="12"/>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0" name="组合 19"/>
              <p:cNvGrpSpPr/>
              <p:nvPr/>
            </p:nvGrpSpPr>
            <p:grpSpPr>
              <a:xfrm>
                <a:off x="7532962" y="2451100"/>
                <a:ext cx="368300" cy="317500"/>
                <a:chOff x="6186488" y="2930526"/>
                <a:chExt cx="368300" cy="317500"/>
              </a:xfrm>
              <a:grpFill/>
            </p:grpSpPr>
            <p:sp>
              <p:nvSpPr>
                <p:cNvPr id="23" name="Freeform 18"/>
                <p:cNvSpPr/>
                <p:nvPr/>
              </p:nvSpPr>
              <p:spPr bwMode="auto">
                <a:xfrm>
                  <a:off x="6310313" y="2930526"/>
                  <a:ext cx="244475" cy="317500"/>
                </a:xfrm>
                <a:custGeom>
                  <a:avLst/>
                  <a:gdLst>
                    <a:gd name="T0" fmla="*/ 49 w 57"/>
                    <a:gd name="T1" fmla="*/ 74 h 75"/>
                    <a:gd name="T2" fmla="*/ 40 w 57"/>
                    <a:gd name="T3" fmla="*/ 67 h 75"/>
                    <a:gd name="T4" fmla="*/ 33 w 57"/>
                    <a:gd name="T5" fmla="*/ 48 h 75"/>
                    <a:gd name="T6" fmla="*/ 27 w 57"/>
                    <a:gd name="T7" fmla="*/ 46 h 75"/>
                    <a:gd name="T8" fmla="*/ 11 w 57"/>
                    <a:gd name="T9" fmla="*/ 60 h 75"/>
                    <a:gd name="T10" fmla="*/ 5 w 57"/>
                    <a:gd name="T11" fmla="*/ 60 h 75"/>
                    <a:gd name="T12" fmla="*/ 6 w 57"/>
                    <a:gd name="T13" fmla="*/ 46 h 75"/>
                    <a:gd name="T14" fmla="*/ 27 w 57"/>
                    <a:gd name="T15" fmla="*/ 26 h 75"/>
                    <a:gd name="T16" fmla="*/ 40 w 57"/>
                    <a:gd name="T17" fmla="*/ 10 h 75"/>
                    <a:gd name="T18" fmla="*/ 41 w 57"/>
                    <a:gd name="T19" fmla="*/ 6 h 75"/>
                    <a:gd name="T20" fmla="*/ 45 w 57"/>
                    <a:gd name="T21" fmla="*/ 0 h 75"/>
                    <a:gd name="T22" fmla="*/ 53 w 57"/>
                    <a:gd name="T23" fmla="*/ 3 h 75"/>
                    <a:gd name="T24" fmla="*/ 53 w 57"/>
                    <a:gd name="T25" fmla="*/ 20 h 75"/>
                    <a:gd name="T26" fmla="*/ 37 w 57"/>
                    <a:gd name="T27" fmla="*/ 38 h 75"/>
                    <a:gd name="T28" fmla="*/ 49 w 57"/>
                    <a:gd name="T29" fmla="*/ 74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 h="75">
                      <a:moveTo>
                        <a:pt x="49" y="74"/>
                      </a:moveTo>
                      <a:cubicBezTo>
                        <a:pt x="43" y="75"/>
                        <a:pt x="41" y="72"/>
                        <a:pt x="40" y="67"/>
                      </a:cubicBezTo>
                      <a:cubicBezTo>
                        <a:pt x="38" y="61"/>
                        <a:pt x="35" y="54"/>
                        <a:pt x="33" y="48"/>
                      </a:cubicBezTo>
                      <a:cubicBezTo>
                        <a:pt x="32" y="45"/>
                        <a:pt x="30" y="44"/>
                        <a:pt x="27" y="46"/>
                      </a:cubicBezTo>
                      <a:cubicBezTo>
                        <a:pt x="22" y="51"/>
                        <a:pt x="16" y="55"/>
                        <a:pt x="11" y="60"/>
                      </a:cubicBezTo>
                      <a:cubicBezTo>
                        <a:pt x="8" y="63"/>
                        <a:pt x="7" y="62"/>
                        <a:pt x="5" y="60"/>
                      </a:cubicBezTo>
                      <a:cubicBezTo>
                        <a:pt x="0" y="54"/>
                        <a:pt x="0" y="51"/>
                        <a:pt x="6" y="46"/>
                      </a:cubicBezTo>
                      <a:cubicBezTo>
                        <a:pt x="13" y="39"/>
                        <a:pt x="20" y="33"/>
                        <a:pt x="27" y="26"/>
                      </a:cubicBezTo>
                      <a:cubicBezTo>
                        <a:pt x="32" y="21"/>
                        <a:pt x="36" y="15"/>
                        <a:pt x="40" y="10"/>
                      </a:cubicBezTo>
                      <a:cubicBezTo>
                        <a:pt x="40" y="9"/>
                        <a:pt x="41" y="7"/>
                        <a:pt x="41" y="6"/>
                      </a:cubicBezTo>
                      <a:cubicBezTo>
                        <a:pt x="40" y="3"/>
                        <a:pt x="42" y="0"/>
                        <a:pt x="45" y="0"/>
                      </a:cubicBezTo>
                      <a:cubicBezTo>
                        <a:pt x="48" y="0"/>
                        <a:pt x="51" y="1"/>
                        <a:pt x="53" y="3"/>
                      </a:cubicBezTo>
                      <a:cubicBezTo>
                        <a:pt x="57" y="6"/>
                        <a:pt x="57" y="16"/>
                        <a:pt x="53" y="20"/>
                      </a:cubicBezTo>
                      <a:cubicBezTo>
                        <a:pt x="48" y="26"/>
                        <a:pt x="42" y="32"/>
                        <a:pt x="37" y="38"/>
                      </a:cubicBezTo>
                      <a:cubicBezTo>
                        <a:pt x="44" y="49"/>
                        <a:pt x="49" y="61"/>
                        <a:pt x="49"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19"/>
                <p:cNvSpPr/>
                <p:nvPr/>
              </p:nvSpPr>
              <p:spPr bwMode="auto">
                <a:xfrm>
                  <a:off x="6186488" y="3009901"/>
                  <a:ext cx="123825" cy="234950"/>
                </a:xfrm>
                <a:custGeom>
                  <a:avLst/>
                  <a:gdLst>
                    <a:gd name="T0" fmla="*/ 12 w 29"/>
                    <a:gd name="T1" fmla="*/ 30 h 55"/>
                    <a:gd name="T2" fmla="*/ 20 w 29"/>
                    <a:gd name="T3" fmla="*/ 7 h 55"/>
                    <a:gd name="T4" fmla="*/ 25 w 29"/>
                    <a:gd name="T5" fmla="*/ 1 h 55"/>
                    <a:gd name="T6" fmla="*/ 26 w 29"/>
                    <a:gd name="T7" fmla="*/ 9 h 55"/>
                    <a:gd name="T8" fmla="*/ 16 w 29"/>
                    <a:gd name="T9" fmla="*/ 39 h 55"/>
                    <a:gd name="T10" fmla="*/ 13 w 29"/>
                    <a:gd name="T11" fmla="*/ 52 h 55"/>
                    <a:gd name="T12" fmla="*/ 7 w 29"/>
                    <a:gd name="T13" fmla="*/ 54 h 55"/>
                    <a:gd name="T14" fmla="*/ 2 w 29"/>
                    <a:gd name="T15" fmla="*/ 41 h 55"/>
                    <a:gd name="T16" fmla="*/ 3 w 29"/>
                    <a:gd name="T17" fmla="*/ 32 h 55"/>
                    <a:gd name="T18" fmla="*/ 2 w 29"/>
                    <a:gd name="T19" fmla="*/ 6 h 55"/>
                    <a:gd name="T20" fmla="*/ 6 w 29"/>
                    <a:gd name="T21" fmla="*/ 5 h 55"/>
                    <a:gd name="T22" fmla="*/ 10 w 29"/>
                    <a:gd name="T23" fmla="*/ 14 h 55"/>
                    <a:gd name="T24" fmla="*/ 11 w 29"/>
                    <a:gd name="T25" fmla="*/ 30 h 55"/>
                    <a:gd name="T26" fmla="*/ 12 w 29"/>
                    <a:gd name="T27" fmla="*/ 3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55">
                      <a:moveTo>
                        <a:pt x="12" y="30"/>
                      </a:moveTo>
                      <a:cubicBezTo>
                        <a:pt x="15" y="23"/>
                        <a:pt x="17" y="15"/>
                        <a:pt x="20" y="7"/>
                      </a:cubicBezTo>
                      <a:cubicBezTo>
                        <a:pt x="21" y="5"/>
                        <a:pt x="21" y="0"/>
                        <a:pt x="25" y="1"/>
                      </a:cubicBezTo>
                      <a:cubicBezTo>
                        <a:pt x="29" y="2"/>
                        <a:pt x="27" y="6"/>
                        <a:pt x="26" y="9"/>
                      </a:cubicBezTo>
                      <a:cubicBezTo>
                        <a:pt x="23" y="19"/>
                        <a:pt x="19" y="29"/>
                        <a:pt x="16" y="39"/>
                      </a:cubicBezTo>
                      <a:cubicBezTo>
                        <a:pt x="15" y="43"/>
                        <a:pt x="14" y="48"/>
                        <a:pt x="13" y="52"/>
                      </a:cubicBezTo>
                      <a:cubicBezTo>
                        <a:pt x="12" y="55"/>
                        <a:pt x="10" y="55"/>
                        <a:pt x="7" y="54"/>
                      </a:cubicBezTo>
                      <a:cubicBezTo>
                        <a:pt x="1" y="50"/>
                        <a:pt x="0" y="49"/>
                        <a:pt x="2" y="41"/>
                      </a:cubicBezTo>
                      <a:cubicBezTo>
                        <a:pt x="3" y="38"/>
                        <a:pt x="3" y="35"/>
                        <a:pt x="3" y="32"/>
                      </a:cubicBezTo>
                      <a:cubicBezTo>
                        <a:pt x="3" y="23"/>
                        <a:pt x="2" y="15"/>
                        <a:pt x="2" y="6"/>
                      </a:cubicBezTo>
                      <a:cubicBezTo>
                        <a:pt x="2" y="3"/>
                        <a:pt x="5" y="3"/>
                        <a:pt x="6" y="5"/>
                      </a:cubicBezTo>
                      <a:cubicBezTo>
                        <a:pt x="8" y="7"/>
                        <a:pt x="10" y="11"/>
                        <a:pt x="10" y="14"/>
                      </a:cubicBezTo>
                      <a:cubicBezTo>
                        <a:pt x="11" y="19"/>
                        <a:pt x="11" y="25"/>
                        <a:pt x="11" y="30"/>
                      </a:cubicBezTo>
                      <a:cubicBezTo>
                        <a:pt x="11" y="30"/>
                        <a:pt x="12" y="30"/>
                        <a:pt x="12"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20"/>
                <p:cNvSpPr/>
                <p:nvPr/>
              </p:nvSpPr>
              <p:spPr bwMode="auto">
                <a:xfrm>
                  <a:off x="6259513" y="2933701"/>
                  <a:ext cx="114300" cy="73025"/>
                </a:xfrm>
                <a:custGeom>
                  <a:avLst/>
                  <a:gdLst>
                    <a:gd name="T0" fmla="*/ 27 w 27"/>
                    <a:gd name="T1" fmla="*/ 1 h 17"/>
                    <a:gd name="T2" fmla="*/ 16 w 27"/>
                    <a:gd name="T3" fmla="*/ 14 h 17"/>
                    <a:gd name="T4" fmla="*/ 5 w 27"/>
                    <a:gd name="T5" fmla="*/ 13 h 17"/>
                    <a:gd name="T6" fmla="*/ 0 w 27"/>
                    <a:gd name="T7" fmla="*/ 4 h 17"/>
                    <a:gd name="T8" fmla="*/ 9 w 27"/>
                    <a:gd name="T9" fmla="*/ 2 h 17"/>
                    <a:gd name="T10" fmla="*/ 27 w 27"/>
                    <a:gd name="T11" fmla="*/ 0 h 17"/>
                    <a:gd name="T12" fmla="*/ 27 w 27"/>
                    <a:gd name="T13" fmla="*/ 1 h 17"/>
                  </a:gdLst>
                  <a:ahLst/>
                  <a:cxnLst>
                    <a:cxn ang="0">
                      <a:pos x="T0" y="T1"/>
                    </a:cxn>
                    <a:cxn ang="0">
                      <a:pos x="T2" y="T3"/>
                    </a:cxn>
                    <a:cxn ang="0">
                      <a:pos x="T4" y="T5"/>
                    </a:cxn>
                    <a:cxn ang="0">
                      <a:pos x="T6" y="T7"/>
                    </a:cxn>
                    <a:cxn ang="0">
                      <a:pos x="T8" y="T9"/>
                    </a:cxn>
                    <a:cxn ang="0">
                      <a:pos x="T10" y="T11"/>
                    </a:cxn>
                    <a:cxn ang="0">
                      <a:pos x="T12" y="T13"/>
                    </a:cxn>
                  </a:cxnLst>
                  <a:rect l="0" t="0" r="r" b="b"/>
                  <a:pathLst>
                    <a:path w="27" h="17">
                      <a:moveTo>
                        <a:pt x="27" y="1"/>
                      </a:moveTo>
                      <a:cubicBezTo>
                        <a:pt x="24" y="6"/>
                        <a:pt x="20" y="10"/>
                        <a:pt x="16" y="14"/>
                      </a:cubicBezTo>
                      <a:cubicBezTo>
                        <a:pt x="14" y="17"/>
                        <a:pt x="8" y="16"/>
                        <a:pt x="5" y="13"/>
                      </a:cubicBezTo>
                      <a:cubicBezTo>
                        <a:pt x="3" y="10"/>
                        <a:pt x="1" y="7"/>
                        <a:pt x="0" y="4"/>
                      </a:cubicBezTo>
                      <a:cubicBezTo>
                        <a:pt x="3" y="3"/>
                        <a:pt x="6" y="2"/>
                        <a:pt x="9" y="2"/>
                      </a:cubicBezTo>
                      <a:cubicBezTo>
                        <a:pt x="15" y="1"/>
                        <a:pt x="21" y="1"/>
                        <a:pt x="27" y="0"/>
                      </a:cubicBezTo>
                      <a:cubicBezTo>
                        <a:pt x="27" y="1"/>
                        <a:pt x="27" y="1"/>
                        <a:pt x="2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1" name="Freeform 11"/>
              <p:cNvSpPr>
                <a:spLocks noEditPoints="1"/>
              </p:cNvSpPr>
              <p:nvPr/>
            </p:nvSpPr>
            <p:spPr bwMode="auto">
              <a:xfrm>
                <a:off x="9065451" y="2270918"/>
                <a:ext cx="439964" cy="615950"/>
              </a:xfrm>
              <a:custGeom>
                <a:avLst/>
                <a:gdLst>
                  <a:gd name="T0" fmla="*/ 29 w 72"/>
                  <a:gd name="T1" fmla="*/ 49 h 102"/>
                  <a:gd name="T2" fmla="*/ 15 w 72"/>
                  <a:gd name="T3" fmla="*/ 43 h 102"/>
                  <a:gd name="T4" fmla="*/ 10 w 72"/>
                  <a:gd name="T5" fmla="*/ 21 h 102"/>
                  <a:gd name="T6" fmla="*/ 13 w 72"/>
                  <a:gd name="T7" fmla="*/ 15 h 102"/>
                  <a:gd name="T8" fmla="*/ 19 w 72"/>
                  <a:gd name="T9" fmla="*/ 18 h 102"/>
                  <a:gd name="T10" fmla="*/ 20 w 72"/>
                  <a:gd name="T11" fmla="*/ 26 h 102"/>
                  <a:gd name="T12" fmla="*/ 35 w 72"/>
                  <a:gd name="T13" fmla="*/ 22 h 102"/>
                  <a:gd name="T14" fmla="*/ 40 w 72"/>
                  <a:gd name="T15" fmla="*/ 16 h 102"/>
                  <a:gd name="T16" fmla="*/ 43 w 72"/>
                  <a:gd name="T17" fmla="*/ 14 h 102"/>
                  <a:gd name="T18" fmla="*/ 44 w 72"/>
                  <a:gd name="T19" fmla="*/ 19 h 102"/>
                  <a:gd name="T20" fmla="*/ 43 w 72"/>
                  <a:gd name="T21" fmla="*/ 28 h 102"/>
                  <a:gd name="T22" fmla="*/ 36 w 72"/>
                  <a:gd name="T23" fmla="*/ 40 h 102"/>
                  <a:gd name="T24" fmla="*/ 37 w 72"/>
                  <a:gd name="T25" fmla="*/ 42 h 102"/>
                  <a:gd name="T26" fmla="*/ 44 w 72"/>
                  <a:gd name="T27" fmla="*/ 38 h 102"/>
                  <a:gd name="T28" fmla="*/ 56 w 72"/>
                  <a:gd name="T29" fmla="*/ 20 h 102"/>
                  <a:gd name="T30" fmla="*/ 49 w 72"/>
                  <a:gd name="T31" fmla="*/ 9 h 102"/>
                  <a:gd name="T32" fmla="*/ 28 w 72"/>
                  <a:gd name="T33" fmla="*/ 14 h 102"/>
                  <a:gd name="T34" fmla="*/ 20 w 72"/>
                  <a:gd name="T35" fmla="*/ 13 h 102"/>
                  <a:gd name="T36" fmla="*/ 22 w 72"/>
                  <a:gd name="T37" fmla="*/ 6 h 102"/>
                  <a:gd name="T38" fmla="*/ 50 w 72"/>
                  <a:gd name="T39" fmla="*/ 1 h 102"/>
                  <a:gd name="T40" fmla="*/ 68 w 72"/>
                  <a:gd name="T41" fmla="*/ 12 h 102"/>
                  <a:gd name="T42" fmla="*/ 67 w 72"/>
                  <a:gd name="T43" fmla="*/ 24 h 102"/>
                  <a:gd name="T44" fmla="*/ 49 w 72"/>
                  <a:gd name="T45" fmla="*/ 48 h 102"/>
                  <a:gd name="T46" fmla="*/ 42 w 72"/>
                  <a:gd name="T47" fmla="*/ 49 h 102"/>
                  <a:gd name="T48" fmla="*/ 37 w 72"/>
                  <a:gd name="T49" fmla="*/ 47 h 102"/>
                  <a:gd name="T50" fmla="*/ 35 w 72"/>
                  <a:gd name="T51" fmla="*/ 52 h 102"/>
                  <a:gd name="T52" fmla="*/ 41 w 72"/>
                  <a:gd name="T53" fmla="*/ 58 h 102"/>
                  <a:gd name="T54" fmla="*/ 48 w 72"/>
                  <a:gd name="T55" fmla="*/ 57 h 102"/>
                  <a:gd name="T56" fmla="*/ 53 w 72"/>
                  <a:gd name="T57" fmla="*/ 59 h 102"/>
                  <a:gd name="T58" fmla="*/ 53 w 72"/>
                  <a:gd name="T59" fmla="*/ 66 h 102"/>
                  <a:gd name="T60" fmla="*/ 48 w 72"/>
                  <a:gd name="T61" fmla="*/ 70 h 102"/>
                  <a:gd name="T62" fmla="*/ 37 w 72"/>
                  <a:gd name="T63" fmla="*/ 81 h 102"/>
                  <a:gd name="T64" fmla="*/ 45 w 72"/>
                  <a:gd name="T65" fmla="*/ 81 h 102"/>
                  <a:gd name="T66" fmla="*/ 57 w 72"/>
                  <a:gd name="T67" fmla="*/ 89 h 102"/>
                  <a:gd name="T68" fmla="*/ 51 w 72"/>
                  <a:gd name="T69" fmla="*/ 98 h 102"/>
                  <a:gd name="T70" fmla="*/ 26 w 72"/>
                  <a:gd name="T71" fmla="*/ 101 h 102"/>
                  <a:gd name="T72" fmla="*/ 17 w 72"/>
                  <a:gd name="T73" fmla="*/ 96 h 102"/>
                  <a:gd name="T74" fmla="*/ 15 w 72"/>
                  <a:gd name="T75" fmla="*/ 94 h 102"/>
                  <a:gd name="T76" fmla="*/ 19 w 72"/>
                  <a:gd name="T77" fmla="*/ 77 h 102"/>
                  <a:gd name="T78" fmla="*/ 27 w 72"/>
                  <a:gd name="T79" fmla="*/ 70 h 102"/>
                  <a:gd name="T80" fmla="*/ 27 w 72"/>
                  <a:gd name="T81" fmla="*/ 69 h 102"/>
                  <a:gd name="T82" fmla="*/ 21 w 72"/>
                  <a:gd name="T83" fmla="*/ 71 h 102"/>
                  <a:gd name="T84" fmla="*/ 9 w 72"/>
                  <a:gd name="T85" fmla="*/ 76 h 102"/>
                  <a:gd name="T86" fmla="*/ 3 w 72"/>
                  <a:gd name="T87" fmla="*/ 75 h 102"/>
                  <a:gd name="T88" fmla="*/ 4 w 72"/>
                  <a:gd name="T89" fmla="*/ 69 h 102"/>
                  <a:gd name="T90" fmla="*/ 26 w 72"/>
                  <a:gd name="T91" fmla="*/ 60 h 102"/>
                  <a:gd name="T92" fmla="*/ 28 w 72"/>
                  <a:gd name="T93" fmla="*/ 57 h 102"/>
                  <a:gd name="T94" fmla="*/ 29 w 72"/>
                  <a:gd name="T95" fmla="*/ 49 h 102"/>
                  <a:gd name="T96" fmla="*/ 34 w 72"/>
                  <a:gd name="T97" fmla="*/ 29 h 102"/>
                  <a:gd name="T98" fmla="*/ 33 w 72"/>
                  <a:gd name="T99" fmla="*/ 28 h 102"/>
                  <a:gd name="T100" fmla="*/ 26 w 72"/>
                  <a:gd name="T101" fmla="*/ 32 h 102"/>
                  <a:gd name="T102" fmla="*/ 23 w 72"/>
                  <a:gd name="T103" fmla="*/ 36 h 102"/>
                  <a:gd name="T104" fmla="*/ 26 w 72"/>
                  <a:gd name="T105" fmla="*/ 42 h 102"/>
                  <a:gd name="T106" fmla="*/ 31 w 72"/>
                  <a:gd name="T107" fmla="*/ 40 h 102"/>
                  <a:gd name="T108" fmla="*/ 34 w 72"/>
                  <a:gd name="T109" fmla="*/ 29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2" h="102">
                    <a:moveTo>
                      <a:pt x="29" y="49"/>
                    </a:moveTo>
                    <a:cubicBezTo>
                      <a:pt x="19" y="52"/>
                      <a:pt x="18" y="52"/>
                      <a:pt x="15" y="43"/>
                    </a:cubicBezTo>
                    <a:cubicBezTo>
                      <a:pt x="13" y="36"/>
                      <a:pt x="11" y="28"/>
                      <a:pt x="10" y="21"/>
                    </a:cubicBezTo>
                    <a:cubicBezTo>
                      <a:pt x="9" y="19"/>
                      <a:pt x="11" y="16"/>
                      <a:pt x="13" y="15"/>
                    </a:cubicBezTo>
                    <a:cubicBezTo>
                      <a:pt x="16" y="13"/>
                      <a:pt x="18" y="16"/>
                      <a:pt x="19" y="18"/>
                    </a:cubicBezTo>
                    <a:cubicBezTo>
                      <a:pt x="19" y="21"/>
                      <a:pt x="20" y="23"/>
                      <a:pt x="20" y="26"/>
                    </a:cubicBezTo>
                    <a:cubicBezTo>
                      <a:pt x="26" y="25"/>
                      <a:pt x="31" y="24"/>
                      <a:pt x="35" y="22"/>
                    </a:cubicBezTo>
                    <a:cubicBezTo>
                      <a:pt x="37" y="21"/>
                      <a:pt x="38" y="18"/>
                      <a:pt x="40" y="16"/>
                    </a:cubicBezTo>
                    <a:cubicBezTo>
                      <a:pt x="41" y="15"/>
                      <a:pt x="42" y="14"/>
                      <a:pt x="43" y="14"/>
                    </a:cubicBezTo>
                    <a:cubicBezTo>
                      <a:pt x="44" y="15"/>
                      <a:pt x="44" y="17"/>
                      <a:pt x="44" y="19"/>
                    </a:cubicBezTo>
                    <a:cubicBezTo>
                      <a:pt x="44" y="22"/>
                      <a:pt x="43" y="25"/>
                      <a:pt x="43" y="28"/>
                    </a:cubicBezTo>
                    <a:cubicBezTo>
                      <a:pt x="37" y="29"/>
                      <a:pt x="39" y="36"/>
                      <a:pt x="36" y="40"/>
                    </a:cubicBezTo>
                    <a:cubicBezTo>
                      <a:pt x="36" y="41"/>
                      <a:pt x="37" y="41"/>
                      <a:pt x="37" y="42"/>
                    </a:cubicBezTo>
                    <a:cubicBezTo>
                      <a:pt x="39" y="41"/>
                      <a:pt x="42" y="40"/>
                      <a:pt x="44" y="38"/>
                    </a:cubicBezTo>
                    <a:cubicBezTo>
                      <a:pt x="48" y="32"/>
                      <a:pt x="52" y="26"/>
                      <a:pt x="56" y="20"/>
                    </a:cubicBezTo>
                    <a:cubicBezTo>
                      <a:pt x="59" y="15"/>
                      <a:pt x="56" y="9"/>
                      <a:pt x="49" y="9"/>
                    </a:cubicBezTo>
                    <a:cubicBezTo>
                      <a:pt x="42" y="8"/>
                      <a:pt x="34" y="10"/>
                      <a:pt x="28" y="14"/>
                    </a:cubicBezTo>
                    <a:cubicBezTo>
                      <a:pt x="25" y="16"/>
                      <a:pt x="22" y="15"/>
                      <a:pt x="20" y="13"/>
                    </a:cubicBezTo>
                    <a:cubicBezTo>
                      <a:pt x="17" y="9"/>
                      <a:pt x="17" y="7"/>
                      <a:pt x="22" y="6"/>
                    </a:cubicBezTo>
                    <a:cubicBezTo>
                      <a:pt x="31" y="3"/>
                      <a:pt x="40" y="0"/>
                      <a:pt x="50" y="1"/>
                    </a:cubicBezTo>
                    <a:cubicBezTo>
                      <a:pt x="58" y="1"/>
                      <a:pt x="63" y="7"/>
                      <a:pt x="68" y="12"/>
                    </a:cubicBezTo>
                    <a:cubicBezTo>
                      <a:pt x="72" y="15"/>
                      <a:pt x="70" y="20"/>
                      <a:pt x="67" y="24"/>
                    </a:cubicBezTo>
                    <a:cubicBezTo>
                      <a:pt x="61" y="32"/>
                      <a:pt x="55" y="40"/>
                      <a:pt x="49" y="48"/>
                    </a:cubicBezTo>
                    <a:cubicBezTo>
                      <a:pt x="47" y="51"/>
                      <a:pt x="45" y="52"/>
                      <a:pt x="42" y="49"/>
                    </a:cubicBezTo>
                    <a:cubicBezTo>
                      <a:pt x="41" y="48"/>
                      <a:pt x="38" y="47"/>
                      <a:pt x="37" y="47"/>
                    </a:cubicBezTo>
                    <a:cubicBezTo>
                      <a:pt x="36" y="48"/>
                      <a:pt x="35" y="50"/>
                      <a:pt x="35" y="52"/>
                    </a:cubicBezTo>
                    <a:cubicBezTo>
                      <a:pt x="34" y="59"/>
                      <a:pt x="34" y="59"/>
                      <a:pt x="41" y="58"/>
                    </a:cubicBezTo>
                    <a:cubicBezTo>
                      <a:pt x="43" y="57"/>
                      <a:pt x="46" y="56"/>
                      <a:pt x="48" y="57"/>
                    </a:cubicBezTo>
                    <a:cubicBezTo>
                      <a:pt x="50" y="57"/>
                      <a:pt x="53" y="58"/>
                      <a:pt x="53" y="59"/>
                    </a:cubicBezTo>
                    <a:cubicBezTo>
                      <a:pt x="54" y="61"/>
                      <a:pt x="54" y="64"/>
                      <a:pt x="53" y="66"/>
                    </a:cubicBezTo>
                    <a:cubicBezTo>
                      <a:pt x="52" y="68"/>
                      <a:pt x="50" y="69"/>
                      <a:pt x="48" y="70"/>
                    </a:cubicBezTo>
                    <a:cubicBezTo>
                      <a:pt x="44" y="73"/>
                      <a:pt x="39" y="75"/>
                      <a:pt x="37" y="81"/>
                    </a:cubicBezTo>
                    <a:cubicBezTo>
                      <a:pt x="40" y="81"/>
                      <a:pt x="43" y="81"/>
                      <a:pt x="45" y="81"/>
                    </a:cubicBezTo>
                    <a:cubicBezTo>
                      <a:pt x="51" y="81"/>
                      <a:pt x="56" y="84"/>
                      <a:pt x="57" y="89"/>
                    </a:cubicBezTo>
                    <a:cubicBezTo>
                      <a:pt x="58" y="93"/>
                      <a:pt x="55" y="97"/>
                      <a:pt x="51" y="98"/>
                    </a:cubicBezTo>
                    <a:cubicBezTo>
                      <a:pt x="43" y="99"/>
                      <a:pt x="35" y="100"/>
                      <a:pt x="26" y="101"/>
                    </a:cubicBezTo>
                    <a:cubicBezTo>
                      <a:pt x="22" y="102"/>
                      <a:pt x="19" y="100"/>
                      <a:pt x="17" y="96"/>
                    </a:cubicBezTo>
                    <a:cubicBezTo>
                      <a:pt x="16" y="96"/>
                      <a:pt x="16" y="95"/>
                      <a:pt x="15" y="94"/>
                    </a:cubicBezTo>
                    <a:cubicBezTo>
                      <a:pt x="11" y="84"/>
                      <a:pt x="11" y="84"/>
                      <a:pt x="19" y="77"/>
                    </a:cubicBezTo>
                    <a:cubicBezTo>
                      <a:pt x="22" y="75"/>
                      <a:pt x="24" y="72"/>
                      <a:pt x="27" y="70"/>
                    </a:cubicBezTo>
                    <a:cubicBezTo>
                      <a:pt x="27" y="70"/>
                      <a:pt x="27" y="69"/>
                      <a:pt x="27" y="69"/>
                    </a:cubicBezTo>
                    <a:cubicBezTo>
                      <a:pt x="25" y="69"/>
                      <a:pt x="23" y="70"/>
                      <a:pt x="21" y="71"/>
                    </a:cubicBezTo>
                    <a:cubicBezTo>
                      <a:pt x="17" y="72"/>
                      <a:pt x="13" y="74"/>
                      <a:pt x="9" y="76"/>
                    </a:cubicBezTo>
                    <a:cubicBezTo>
                      <a:pt x="7" y="76"/>
                      <a:pt x="5" y="76"/>
                      <a:pt x="3" y="75"/>
                    </a:cubicBezTo>
                    <a:cubicBezTo>
                      <a:pt x="0" y="72"/>
                      <a:pt x="0" y="71"/>
                      <a:pt x="4" y="69"/>
                    </a:cubicBezTo>
                    <a:cubicBezTo>
                      <a:pt x="12" y="66"/>
                      <a:pt x="19" y="63"/>
                      <a:pt x="26" y="60"/>
                    </a:cubicBezTo>
                    <a:cubicBezTo>
                      <a:pt x="27" y="60"/>
                      <a:pt x="28" y="58"/>
                      <a:pt x="28" y="57"/>
                    </a:cubicBezTo>
                    <a:cubicBezTo>
                      <a:pt x="29" y="55"/>
                      <a:pt x="29" y="52"/>
                      <a:pt x="29" y="49"/>
                    </a:cubicBezTo>
                    <a:close/>
                    <a:moveTo>
                      <a:pt x="34" y="29"/>
                    </a:moveTo>
                    <a:cubicBezTo>
                      <a:pt x="34" y="29"/>
                      <a:pt x="34" y="29"/>
                      <a:pt x="33" y="28"/>
                    </a:cubicBezTo>
                    <a:cubicBezTo>
                      <a:pt x="31" y="29"/>
                      <a:pt x="28" y="30"/>
                      <a:pt x="26" y="32"/>
                    </a:cubicBezTo>
                    <a:cubicBezTo>
                      <a:pt x="24" y="32"/>
                      <a:pt x="22" y="34"/>
                      <a:pt x="23" y="36"/>
                    </a:cubicBezTo>
                    <a:cubicBezTo>
                      <a:pt x="23" y="38"/>
                      <a:pt x="25" y="40"/>
                      <a:pt x="26" y="42"/>
                    </a:cubicBezTo>
                    <a:cubicBezTo>
                      <a:pt x="27" y="42"/>
                      <a:pt x="30" y="41"/>
                      <a:pt x="31" y="40"/>
                    </a:cubicBezTo>
                    <a:cubicBezTo>
                      <a:pt x="32" y="37"/>
                      <a:pt x="33" y="33"/>
                      <a:pt x="34" y="29"/>
                    </a:cubicBezTo>
                    <a:close/>
                  </a:path>
                </a:pathLst>
              </a:custGeom>
              <a:grpFill/>
              <a:ln>
                <a:noFill/>
              </a:ln>
            </p:spPr>
            <p:txBody>
              <a:bodyPr vert="horz" wrap="square" lIns="91440" tIns="45720" rIns="91440" bIns="45720" numCol="1" anchor="t" anchorCtr="0" compatLnSpc="1"/>
              <a:lstStyle/>
              <a:p>
                <a:endParaRPr lang="zh-CN" altLang="en-US"/>
              </a:p>
            </p:txBody>
          </p:sp>
          <p:sp>
            <p:nvSpPr>
              <p:cNvPr id="22" name="Freeform 12"/>
              <p:cNvSpPr/>
              <p:nvPr/>
            </p:nvSpPr>
            <p:spPr bwMode="auto">
              <a:xfrm>
                <a:off x="8878184" y="2293480"/>
                <a:ext cx="236904" cy="593388"/>
              </a:xfrm>
              <a:custGeom>
                <a:avLst/>
                <a:gdLst>
                  <a:gd name="T0" fmla="*/ 30 w 39"/>
                  <a:gd name="T1" fmla="*/ 44 h 98"/>
                  <a:gd name="T2" fmla="*/ 36 w 39"/>
                  <a:gd name="T3" fmla="*/ 34 h 98"/>
                  <a:gd name="T4" fmla="*/ 37 w 39"/>
                  <a:gd name="T5" fmla="*/ 51 h 98"/>
                  <a:gd name="T6" fmla="*/ 25 w 39"/>
                  <a:gd name="T7" fmla="*/ 82 h 98"/>
                  <a:gd name="T8" fmla="*/ 21 w 39"/>
                  <a:gd name="T9" fmla="*/ 98 h 98"/>
                  <a:gd name="T10" fmla="*/ 13 w 39"/>
                  <a:gd name="T11" fmla="*/ 96 h 98"/>
                  <a:gd name="T12" fmla="*/ 5 w 39"/>
                  <a:gd name="T13" fmla="*/ 83 h 98"/>
                  <a:gd name="T14" fmla="*/ 11 w 39"/>
                  <a:gd name="T15" fmla="*/ 62 h 98"/>
                  <a:gd name="T16" fmla="*/ 9 w 39"/>
                  <a:gd name="T17" fmla="*/ 43 h 98"/>
                  <a:gd name="T18" fmla="*/ 12 w 39"/>
                  <a:gd name="T19" fmla="*/ 38 h 98"/>
                  <a:gd name="T20" fmla="*/ 18 w 39"/>
                  <a:gd name="T21" fmla="*/ 33 h 98"/>
                  <a:gd name="T22" fmla="*/ 23 w 39"/>
                  <a:gd name="T23" fmla="*/ 12 h 98"/>
                  <a:gd name="T24" fmla="*/ 11 w 39"/>
                  <a:gd name="T25" fmla="*/ 16 h 98"/>
                  <a:gd name="T26" fmla="*/ 2 w 39"/>
                  <a:gd name="T27" fmla="*/ 16 h 98"/>
                  <a:gd name="T28" fmla="*/ 0 w 39"/>
                  <a:gd name="T29" fmla="*/ 12 h 98"/>
                  <a:gd name="T30" fmla="*/ 3 w 39"/>
                  <a:gd name="T31" fmla="*/ 10 h 98"/>
                  <a:gd name="T32" fmla="*/ 16 w 39"/>
                  <a:gd name="T33" fmla="*/ 7 h 98"/>
                  <a:gd name="T34" fmla="*/ 26 w 39"/>
                  <a:gd name="T35" fmla="*/ 2 h 98"/>
                  <a:gd name="T36" fmla="*/ 32 w 39"/>
                  <a:gd name="T37" fmla="*/ 1 h 98"/>
                  <a:gd name="T38" fmla="*/ 35 w 39"/>
                  <a:gd name="T39" fmla="*/ 9 h 98"/>
                  <a:gd name="T40" fmla="*/ 34 w 39"/>
                  <a:gd name="T41" fmla="*/ 11 h 98"/>
                  <a:gd name="T42" fmla="*/ 27 w 39"/>
                  <a:gd name="T43" fmla="*/ 38 h 98"/>
                  <a:gd name="T44" fmla="*/ 28 w 39"/>
                  <a:gd name="T45" fmla="*/ 44 h 98"/>
                  <a:gd name="T46" fmla="*/ 30 w 39"/>
                  <a:gd name="T47" fmla="*/ 4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 h="98">
                    <a:moveTo>
                      <a:pt x="30" y="44"/>
                    </a:moveTo>
                    <a:cubicBezTo>
                      <a:pt x="32" y="41"/>
                      <a:pt x="34" y="38"/>
                      <a:pt x="36" y="34"/>
                    </a:cubicBezTo>
                    <a:cubicBezTo>
                      <a:pt x="37" y="40"/>
                      <a:pt x="39" y="45"/>
                      <a:pt x="37" y="51"/>
                    </a:cubicBezTo>
                    <a:cubicBezTo>
                      <a:pt x="33" y="61"/>
                      <a:pt x="29" y="72"/>
                      <a:pt x="25" y="82"/>
                    </a:cubicBezTo>
                    <a:cubicBezTo>
                      <a:pt x="23" y="87"/>
                      <a:pt x="23" y="92"/>
                      <a:pt x="21" y="98"/>
                    </a:cubicBezTo>
                    <a:cubicBezTo>
                      <a:pt x="18" y="97"/>
                      <a:pt x="15" y="97"/>
                      <a:pt x="13" y="96"/>
                    </a:cubicBezTo>
                    <a:cubicBezTo>
                      <a:pt x="7" y="94"/>
                      <a:pt x="3" y="89"/>
                      <a:pt x="5" y="83"/>
                    </a:cubicBezTo>
                    <a:cubicBezTo>
                      <a:pt x="7" y="76"/>
                      <a:pt x="9" y="69"/>
                      <a:pt x="11" y="62"/>
                    </a:cubicBezTo>
                    <a:cubicBezTo>
                      <a:pt x="13" y="56"/>
                      <a:pt x="14" y="49"/>
                      <a:pt x="9" y="43"/>
                    </a:cubicBezTo>
                    <a:cubicBezTo>
                      <a:pt x="7" y="39"/>
                      <a:pt x="9" y="38"/>
                      <a:pt x="12" y="38"/>
                    </a:cubicBezTo>
                    <a:cubicBezTo>
                      <a:pt x="17" y="39"/>
                      <a:pt x="17" y="37"/>
                      <a:pt x="18" y="33"/>
                    </a:cubicBezTo>
                    <a:cubicBezTo>
                      <a:pt x="19" y="26"/>
                      <a:pt x="21" y="20"/>
                      <a:pt x="23" y="12"/>
                    </a:cubicBezTo>
                    <a:cubicBezTo>
                      <a:pt x="19" y="13"/>
                      <a:pt x="15" y="15"/>
                      <a:pt x="11" y="16"/>
                    </a:cubicBezTo>
                    <a:cubicBezTo>
                      <a:pt x="8" y="17"/>
                      <a:pt x="5" y="16"/>
                      <a:pt x="2" y="16"/>
                    </a:cubicBezTo>
                    <a:cubicBezTo>
                      <a:pt x="1" y="15"/>
                      <a:pt x="0" y="13"/>
                      <a:pt x="0" y="12"/>
                    </a:cubicBezTo>
                    <a:cubicBezTo>
                      <a:pt x="1" y="11"/>
                      <a:pt x="2" y="10"/>
                      <a:pt x="3" y="10"/>
                    </a:cubicBezTo>
                    <a:cubicBezTo>
                      <a:pt x="7" y="8"/>
                      <a:pt x="12" y="8"/>
                      <a:pt x="16" y="7"/>
                    </a:cubicBezTo>
                    <a:cubicBezTo>
                      <a:pt x="19" y="5"/>
                      <a:pt x="22" y="3"/>
                      <a:pt x="26" y="2"/>
                    </a:cubicBezTo>
                    <a:cubicBezTo>
                      <a:pt x="28" y="1"/>
                      <a:pt x="32" y="0"/>
                      <a:pt x="32" y="1"/>
                    </a:cubicBezTo>
                    <a:cubicBezTo>
                      <a:pt x="34" y="3"/>
                      <a:pt x="35" y="6"/>
                      <a:pt x="35" y="9"/>
                    </a:cubicBezTo>
                    <a:cubicBezTo>
                      <a:pt x="36" y="9"/>
                      <a:pt x="35" y="10"/>
                      <a:pt x="34" y="11"/>
                    </a:cubicBezTo>
                    <a:cubicBezTo>
                      <a:pt x="27" y="19"/>
                      <a:pt x="28" y="29"/>
                      <a:pt x="27" y="38"/>
                    </a:cubicBezTo>
                    <a:cubicBezTo>
                      <a:pt x="27" y="40"/>
                      <a:pt x="28" y="42"/>
                      <a:pt x="28" y="44"/>
                    </a:cubicBezTo>
                    <a:cubicBezTo>
                      <a:pt x="29" y="44"/>
                      <a:pt x="29" y="44"/>
                      <a:pt x="30" y="44"/>
                    </a:cubicBezTo>
                    <a:close/>
                  </a:path>
                </a:pathLst>
              </a:custGeom>
              <a:grpFill/>
              <a:ln>
                <a:noFill/>
              </a:ln>
            </p:spPr>
            <p:txBody>
              <a:bodyPr vert="horz" wrap="square" lIns="91440" tIns="45720" rIns="91440" bIns="45720" numCol="1" anchor="t" anchorCtr="0" compatLnSpc="1"/>
              <a:lstStyle/>
              <a:p>
                <a:endParaRPr lang="zh-CN" altLang="en-US"/>
              </a:p>
            </p:txBody>
          </p:sp>
        </p:grpSp>
      </p:grpSp>
    </p:spTree>
    <p:extLst>
      <p:ext uri="{BB962C8B-B14F-4D97-AF65-F5344CB8AC3E}">
        <p14:creationId xmlns:p14="http://schemas.microsoft.com/office/powerpoint/2010/main" val="424704161"/>
      </p:ext>
    </p:extLst>
  </p:cSld>
  <p:clrMapOvr>
    <a:masterClrMapping/>
  </p:clrMapOvr>
  <p:transition spd="med">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封面样式3-尾页">
    <p:spTree>
      <p:nvGrpSpPr>
        <p:cNvPr id="1" name=""/>
        <p:cNvGrpSpPr/>
        <p:nvPr/>
      </p:nvGrpSpPr>
      <p:grpSpPr>
        <a:xfrm>
          <a:off x="0" y="0"/>
          <a:ext cx="0" cy="0"/>
          <a:chOff x="0" y="0"/>
          <a:chExt cx="0" cy="0"/>
        </a:xfrm>
      </p:grpSpPr>
      <p:pic>
        <p:nvPicPr>
          <p:cNvPr id="6" name="图片 5"/>
          <p:cNvPicPr>
            <a:picLocks noChangeAspect="1"/>
          </p:cNvPicPr>
          <p:nvPr userDrawn="1"/>
        </p:nvPicPr>
        <p:blipFill rotWithShape="1">
          <a:blip r:embed="rId2" cstate="hqprint"/>
          <a:srcRect l="15573" r="198"/>
          <a:stretch>
            <a:fillRect/>
          </a:stretch>
        </p:blipFill>
        <p:spPr>
          <a:xfrm>
            <a:off x="0" y="0"/>
            <a:ext cx="8678174" cy="6858000"/>
          </a:xfrm>
          <a:prstGeom prst="rect">
            <a:avLst/>
          </a:prstGeom>
        </p:spPr>
      </p:pic>
      <p:sp>
        <p:nvSpPr>
          <p:cNvPr id="7" name="矩形 6"/>
          <p:cNvSpPr/>
          <p:nvPr userDrawn="1"/>
        </p:nvSpPr>
        <p:spPr>
          <a:xfrm>
            <a:off x="0" y="0"/>
            <a:ext cx="12191999" cy="6858000"/>
          </a:xfrm>
          <a:prstGeom prst="rect">
            <a:avLst/>
          </a:prstGeom>
          <a:gradFill flip="none" rotWithShape="1">
            <a:gsLst>
              <a:gs pos="0">
                <a:schemeClr val="accent1">
                  <a:lumMod val="100000"/>
                  <a:alpha val="0"/>
                </a:schemeClr>
              </a:gs>
              <a:gs pos="59000">
                <a:schemeClr val="accent1">
                  <a:lumMod val="100000"/>
                </a:schemeClr>
              </a:gs>
              <a:gs pos="100000">
                <a:schemeClr val="accent1">
                  <a:lumMod val="100000"/>
                </a:schemeClr>
              </a:gs>
            </a:gsLst>
            <a:lin ang="20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14" name="图片 13"/>
          <p:cNvPicPr>
            <a:picLocks noChangeAspect="1"/>
          </p:cNvPicPr>
          <p:nvPr userDrawn="1"/>
        </p:nvPicPr>
        <p:blipFill>
          <a:blip r:embed="rId3" cstate="print"/>
          <a:stretch>
            <a:fillRect/>
          </a:stretch>
        </p:blipFill>
        <p:spPr>
          <a:xfrm>
            <a:off x="9403566" y="501046"/>
            <a:ext cx="2203058" cy="616640"/>
          </a:xfrm>
          <a:prstGeom prst="rect">
            <a:avLst/>
          </a:prstGeom>
        </p:spPr>
      </p:pic>
      <p:grpSp>
        <p:nvGrpSpPr>
          <p:cNvPr id="15" name="组合 14"/>
          <p:cNvGrpSpPr/>
          <p:nvPr userDrawn="1"/>
        </p:nvGrpSpPr>
        <p:grpSpPr>
          <a:xfrm>
            <a:off x="7382858" y="5927166"/>
            <a:ext cx="4041392" cy="448671"/>
            <a:chOff x="582366" y="5719539"/>
            <a:chExt cx="6136451" cy="681262"/>
          </a:xfrm>
          <a:gradFill flip="none" rotWithShape="1">
            <a:gsLst>
              <a:gs pos="100000">
                <a:schemeClr val="bg1">
                  <a:alpha val="12000"/>
                </a:schemeClr>
              </a:gs>
              <a:gs pos="0">
                <a:schemeClr val="bg1">
                  <a:alpha val="4000"/>
                </a:schemeClr>
              </a:gs>
            </a:gsLst>
            <a:lin ang="16200000" scaled="1"/>
            <a:tileRect/>
          </a:gradFill>
        </p:grpSpPr>
        <p:grpSp>
          <p:nvGrpSpPr>
            <p:cNvPr id="16" name="组合 15"/>
            <p:cNvGrpSpPr/>
            <p:nvPr/>
          </p:nvGrpSpPr>
          <p:grpSpPr>
            <a:xfrm>
              <a:off x="4043374" y="5725999"/>
              <a:ext cx="2675443" cy="667232"/>
              <a:chOff x="10340336" y="2247899"/>
              <a:chExt cx="2724438" cy="679451"/>
            </a:xfrm>
            <a:grpFill/>
          </p:grpSpPr>
          <p:sp>
            <p:nvSpPr>
              <p:cNvPr id="30" name="Freeform 5"/>
              <p:cNvSpPr/>
              <p:nvPr/>
            </p:nvSpPr>
            <p:spPr bwMode="auto">
              <a:xfrm>
                <a:off x="11868131" y="2285206"/>
                <a:ext cx="534988" cy="603250"/>
              </a:xfrm>
              <a:custGeom>
                <a:avLst/>
                <a:gdLst>
                  <a:gd name="T0" fmla="*/ 41 w 125"/>
                  <a:gd name="T1" fmla="*/ 16 h 142"/>
                  <a:gd name="T2" fmla="*/ 49 w 125"/>
                  <a:gd name="T3" fmla="*/ 3 h 142"/>
                  <a:gd name="T4" fmla="*/ 62 w 125"/>
                  <a:gd name="T5" fmla="*/ 20 h 142"/>
                  <a:gd name="T6" fmla="*/ 64 w 125"/>
                  <a:gd name="T7" fmla="*/ 33 h 142"/>
                  <a:gd name="T8" fmla="*/ 50 w 125"/>
                  <a:gd name="T9" fmla="*/ 34 h 142"/>
                  <a:gd name="T10" fmla="*/ 58 w 125"/>
                  <a:gd name="T11" fmla="*/ 58 h 142"/>
                  <a:gd name="T12" fmla="*/ 75 w 125"/>
                  <a:gd name="T13" fmla="*/ 59 h 142"/>
                  <a:gd name="T14" fmla="*/ 71 w 125"/>
                  <a:gd name="T15" fmla="*/ 50 h 142"/>
                  <a:gd name="T16" fmla="*/ 81 w 125"/>
                  <a:gd name="T17" fmla="*/ 47 h 142"/>
                  <a:gd name="T18" fmla="*/ 65 w 125"/>
                  <a:gd name="T19" fmla="*/ 42 h 142"/>
                  <a:gd name="T20" fmla="*/ 63 w 125"/>
                  <a:gd name="T21" fmla="*/ 37 h 142"/>
                  <a:gd name="T22" fmla="*/ 85 w 125"/>
                  <a:gd name="T23" fmla="*/ 27 h 142"/>
                  <a:gd name="T24" fmla="*/ 93 w 125"/>
                  <a:gd name="T25" fmla="*/ 2 h 142"/>
                  <a:gd name="T26" fmla="*/ 99 w 125"/>
                  <a:gd name="T27" fmla="*/ 5 h 142"/>
                  <a:gd name="T28" fmla="*/ 111 w 125"/>
                  <a:gd name="T29" fmla="*/ 30 h 142"/>
                  <a:gd name="T30" fmla="*/ 102 w 125"/>
                  <a:gd name="T31" fmla="*/ 34 h 142"/>
                  <a:gd name="T32" fmla="*/ 95 w 125"/>
                  <a:gd name="T33" fmla="*/ 59 h 142"/>
                  <a:gd name="T34" fmla="*/ 123 w 125"/>
                  <a:gd name="T35" fmla="*/ 61 h 142"/>
                  <a:gd name="T36" fmla="*/ 110 w 125"/>
                  <a:gd name="T37" fmla="*/ 71 h 142"/>
                  <a:gd name="T38" fmla="*/ 104 w 125"/>
                  <a:gd name="T39" fmla="*/ 82 h 142"/>
                  <a:gd name="T40" fmla="*/ 112 w 125"/>
                  <a:gd name="T41" fmla="*/ 134 h 142"/>
                  <a:gd name="T42" fmla="*/ 102 w 125"/>
                  <a:gd name="T43" fmla="*/ 140 h 142"/>
                  <a:gd name="T44" fmla="*/ 89 w 125"/>
                  <a:gd name="T45" fmla="*/ 123 h 142"/>
                  <a:gd name="T46" fmla="*/ 101 w 125"/>
                  <a:gd name="T47" fmla="*/ 128 h 142"/>
                  <a:gd name="T48" fmla="*/ 101 w 125"/>
                  <a:gd name="T49" fmla="*/ 92 h 142"/>
                  <a:gd name="T50" fmla="*/ 97 w 125"/>
                  <a:gd name="T51" fmla="*/ 99 h 142"/>
                  <a:gd name="T52" fmla="*/ 90 w 125"/>
                  <a:gd name="T53" fmla="*/ 103 h 142"/>
                  <a:gd name="T54" fmla="*/ 86 w 125"/>
                  <a:gd name="T55" fmla="*/ 110 h 142"/>
                  <a:gd name="T56" fmla="*/ 81 w 125"/>
                  <a:gd name="T57" fmla="*/ 120 h 142"/>
                  <a:gd name="T58" fmla="*/ 88 w 125"/>
                  <a:gd name="T59" fmla="*/ 71 h 142"/>
                  <a:gd name="T60" fmla="*/ 60 w 125"/>
                  <a:gd name="T61" fmla="*/ 87 h 142"/>
                  <a:gd name="T62" fmla="*/ 53 w 125"/>
                  <a:gd name="T63" fmla="*/ 89 h 142"/>
                  <a:gd name="T64" fmla="*/ 51 w 125"/>
                  <a:gd name="T65" fmla="*/ 128 h 142"/>
                  <a:gd name="T66" fmla="*/ 43 w 125"/>
                  <a:gd name="T67" fmla="*/ 134 h 142"/>
                  <a:gd name="T68" fmla="*/ 39 w 125"/>
                  <a:gd name="T69" fmla="*/ 107 h 142"/>
                  <a:gd name="T70" fmla="*/ 33 w 125"/>
                  <a:gd name="T71" fmla="*/ 114 h 142"/>
                  <a:gd name="T72" fmla="*/ 17 w 125"/>
                  <a:gd name="T73" fmla="*/ 108 h 142"/>
                  <a:gd name="T74" fmla="*/ 5 w 125"/>
                  <a:gd name="T75" fmla="*/ 81 h 142"/>
                  <a:gd name="T76" fmla="*/ 34 w 125"/>
                  <a:gd name="T77" fmla="*/ 56 h 142"/>
                  <a:gd name="T78" fmla="*/ 38 w 125"/>
                  <a:gd name="T79" fmla="*/ 33 h 142"/>
                  <a:gd name="T80" fmla="*/ 22 w 125"/>
                  <a:gd name="T81" fmla="*/ 55 h 142"/>
                  <a:gd name="T82" fmla="*/ 14 w 125"/>
                  <a:gd name="T83" fmla="*/ 55 h 142"/>
                  <a:gd name="T84" fmla="*/ 11 w 125"/>
                  <a:gd name="T85" fmla="*/ 36 h 142"/>
                  <a:gd name="T86" fmla="*/ 32 w 125"/>
                  <a:gd name="T87" fmla="*/ 22 h 142"/>
                  <a:gd name="T88" fmla="*/ 28 w 125"/>
                  <a:gd name="T89" fmla="*/ 33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5" h="142">
                    <a:moveTo>
                      <a:pt x="28" y="33"/>
                    </a:moveTo>
                    <a:cubicBezTo>
                      <a:pt x="35" y="29"/>
                      <a:pt x="41" y="25"/>
                      <a:pt x="41" y="16"/>
                    </a:cubicBezTo>
                    <a:cubicBezTo>
                      <a:pt x="41" y="13"/>
                      <a:pt x="43" y="9"/>
                      <a:pt x="44" y="6"/>
                    </a:cubicBezTo>
                    <a:cubicBezTo>
                      <a:pt x="45" y="5"/>
                      <a:pt x="48" y="3"/>
                      <a:pt x="49" y="3"/>
                    </a:cubicBezTo>
                    <a:cubicBezTo>
                      <a:pt x="54" y="4"/>
                      <a:pt x="59" y="9"/>
                      <a:pt x="59" y="15"/>
                    </a:cubicBezTo>
                    <a:cubicBezTo>
                      <a:pt x="59" y="18"/>
                      <a:pt x="60" y="19"/>
                      <a:pt x="62" y="20"/>
                    </a:cubicBezTo>
                    <a:cubicBezTo>
                      <a:pt x="65" y="22"/>
                      <a:pt x="68" y="25"/>
                      <a:pt x="69" y="28"/>
                    </a:cubicBezTo>
                    <a:cubicBezTo>
                      <a:pt x="71" y="32"/>
                      <a:pt x="68" y="34"/>
                      <a:pt x="64" y="33"/>
                    </a:cubicBezTo>
                    <a:cubicBezTo>
                      <a:pt x="62" y="32"/>
                      <a:pt x="60" y="31"/>
                      <a:pt x="57" y="30"/>
                    </a:cubicBezTo>
                    <a:cubicBezTo>
                      <a:pt x="53" y="28"/>
                      <a:pt x="51" y="29"/>
                      <a:pt x="50" y="34"/>
                    </a:cubicBezTo>
                    <a:cubicBezTo>
                      <a:pt x="48" y="45"/>
                      <a:pt x="46" y="56"/>
                      <a:pt x="52" y="66"/>
                    </a:cubicBezTo>
                    <a:cubicBezTo>
                      <a:pt x="54" y="64"/>
                      <a:pt x="56" y="62"/>
                      <a:pt x="58" y="58"/>
                    </a:cubicBezTo>
                    <a:cubicBezTo>
                      <a:pt x="61" y="62"/>
                      <a:pt x="63" y="65"/>
                      <a:pt x="65" y="69"/>
                    </a:cubicBezTo>
                    <a:cubicBezTo>
                      <a:pt x="68" y="66"/>
                      <a:pt x="72" y="62"/>
                      <a:pt x="75" y="59"/>
                    </a:cubicBezTo>
                    <a:cubicBezTo>
                      <a:pt x="76" y="58"/>
                      <a:pt x="75" y="56"/>
                      <a:pt x="75" y="55"/>
                    </a:cubicBezTo>
                    <a:cubicBezTo>
                      <a:pt x="74" y="53"/>
                      <a:pt x="71" y="51"/>
                      <a:pt x="71" y="50"/>
                    </a:cubicBezTo>
                    <a:cubicBezTo>
                      <a:pt x="72" y="47"/>
                      <a:pt x="75" y="46"/>
                      <a:pt x="78" y="47"/>
                    </a:cubicBezTo>
                    <a:cubicBezTo>
                      <a:pt x="79" y="47"/>
                      <a:pt x="80" y="47"/>
                      <a:pt x="81" y="47"/>
                    </a:cubicBezTo>
                    <a:cubicBezTo>
                      <a:pt x="81" y="44"/>
                      <a:pt x="82" y="40"/>
                      <a:pt x="83" y="35"/>
                    </a:cubicBezTo>
                    <a:cubicBezTo>
                      <a:pt x="76" y="38"/>
                      <a:pt x="71" y="40"/>
                      <a:pt x="65" y="42"/>
                    </a:cubicBezTo>
                    <a:cubicBezTo>
                      <a:pt x="61" y="44"/>
                      <a:pt x="60" y="44"/>
                      <a:pt x="57" y="40"/>
                    </a:cubicBezTo>
                    <a:cubicBezTo>
                      <a:pt x="59" y="39"/>
                      <a:pt x="61" y="38"/>
                      <a:pt x="63" y="37"/>
                    </a:cubicBezTo>
                    <a:cubicBezTo>
                      <a:pt x="69" y="35"/>
                      <a:pt x="75" y="33"/>
                      <a:pt x="81" y="30"/>
                    </a:cubicBezTo>
                    <a:cubicBezTo>
                      <a:pt x="83" y="30"/>
                      <a:pt x="84" y="28"/>
                      <a:pt x="85" y="27"/>
                    </a:cubicBezTo>
                    <a:cubicBezTo>
                      <a:pt x="87" y="21"/>
                      <a:pt x="88" y="14"/>
                      <a:pt x="90" y="8"/>
                    </a:cubicBezTo>
                    <a:cubicBezTo>
                      <a:pt x="90" y="6"/>
                      <a:pt x="92" y="3"/>
                      <a:pt x="93" y="2"/>
                    </a:cubicBezTo>
                    <a:cubicBezTo>
                      <a:pt x="94" y="0"/>
                      <a:pt x="96" y="0"/>
                      <a:pt x="98" y="0"/>
                    </a:cubicBezTo>
                    <a:cubicBezTo>
                      <a:pt x="98" y="1"/>
                      <a:pt x="99" y="4"/>
                      <a:pt x="99" y="5"/>
                    </a:cubicBezTo>
                    <a:cubicBezTo>
                      <a:pt x="93" y="12"/>
                      <a:pt x="94" y="20"/>
                      <a:pt x="92" y="28"/>
                    </a:cubicBezTo>
                    <a:cubicBezTo>
                      <a:pt x="98" y="31"/>
                      <a:pt x="105" y="25"/>
                      <a:pt x="111" y="30"/>
                    </a:cubicBezTo>
                    <a:cubicBezTo>
                      <a:pt x="109" y="33"/>
                      <a:pt x="107" y="36"/>
                      <a:pt x="103" y="35"/>
                    </a:cubicBezTo>
                    <a:cubicBezTo>
                      <a:pt x="103" y="34"/>
                      <a:pt x="102" y="34"/>
                      <a:pt x="102" y="34"/>
                    </a:cubicBezTo>
                    <a:cubicBezTo>
                      <a:pt x="92" y="34"/>
                      <a:pt x="88" y="39"/>
                      <a:pt x="90" y="49"/>
                    </a:cubicBezTo>
                    <a:cubicBezTo>
                      <a:pt x="91" y="52"/>
                      <a:pt x="93" y="55"/>
                      <a:pt x="95" y="59"/>
                    </a:cubicBezTo>
                    <a:cubicBezTo>
                      <a:pt x="99" y="59"/>
                      <a:pt x="104" y="58"/>
                      <a:pt x="109" y="57"/>
                    </a:cubicBezTo>
                    <a:cubicBezTo>
                      <a:pt x="114" y="56"/>
                      <a:pt x="119" y="58"/>
                      <a:pt x="123" y="61"/>
                    </a:cubicBezTo>
                    <a:cubicBezTo>
                      <a:pt x="125" y="63"/>
                      <a:pt x="125" y="66"/>
                      <a:pt x="122" y="67"/>
                    </a:cubicBezTo>
                    <a:cubicBezTo>
                      <a:pt x="118" y="69"/>
                      <a:pt x="114" y="71"/>
                      <a:pt x="110" y="71"/>
                    </a:cubicBezTo>
                    <a:cubicBezTo>
                      <a:pt x="103" y="70"/>
                      <a:pt x="99" y="75"/>
                      <a:pt x="95" y="79"/>
                    </a:cubicBezTo>
                    <a:cubicBezTo>
                      <a:pt x="98" y="80"/>
                      <a:pt x="102" y="80"/>
                      <a:pt x="104" y="82"/>
                    </a:cubicBezTo>
                    <a:cubicBezTo>
                      <a:pt x="106" y="83"/>
                      <a:pt x="108" y="86"/>
                      <a:pt x="109" y="88"/>
                    </a:cubicBezTo>
                    <a:cubicBezTo>
                      <a:pt x="110" y="104"/>
                      <a:pt x="111" y="119"/>
                      <a:pt x="112" y="134"/>
                    </a:cubicBezTo>
                    <a:cubicBezTo>
                      <a:pt x="112" y="137"/>
                      <a:pt x="110" y="140"/>
                      <a:pt x="110" y="142"/>
                    </a:cubicBezTo>
                    <a:cubicBezTo>
                      <a:pt x="107" y="141"/>
                      <a:pt x="104" y="141"/>
                      <a:pt x="102" y="140"/>
                    </a:cubicBezTo>
                    <a:cubicBezTo>
                      <a:pt x="97" y="136"/>
                      <a:pt x="93" y="131"/>
                      <a:pt x="90" y="127"/>
                    </a:cubicBezTo>
                    <a:cubicBezTo>
                      <a:pt x="89" y="126"/>
                      <a:pt x="89" y="124"/>
                      <a:pt x="89" y="123"/>
                    </a:cubicBezTo>
                    <a:cubicBezTo>
                      <a:pt x="92" y="125"/>
                      <a:pt x="96" y="127"/>
                      <a:pt x="100" y="130"/>
                    </a:cubicBezTo>
                    <a:cubicBezTo>
                      <a:pt x="100" y="129"/>
                      <a:pt x="101" y="129"/>
                      <a:pt x="101" y="128"/>
                    </a:cubicBezTo>
                    <a:cubicBezTo>
                      <a:pt x="101" y="121"/>
                      <a:pt x="101" y="113"/>
                      <a:pt x="101" y="105"/>
                    </a:cubicBezTo>
                    <a:cubicBezTo>
                      <a:pt x="101" y="101"/>
                      <a:pt x="101" y="96"/>
                      <a:pt x="101" y="92"/>
                    </a:cubicBezTo>
                    <a:cubicBezTo>
                      <a:pt x="99" y="85"/>
                      <a:pt x="96" y="84"/>
                      <a:pt x="90" y="90"/>
                    </a:cubicBezTo>
                    <a:cubicBezTo>
                      <a:pt x="92" y="93"/>
                      <a:pt x="97" y="93"/>
                      <a:pt x="97" y="99"/>
                    </a:cubicBezTo>
                    <a:cubicBezTo>
                      <a:pt x="94" y="98"/>
                      <a:pt x="91" y="97"/>
                      <a:pt x="88" y="96"/>
                    </a:cubicBezTo>
                    <a:cubicBezTo>
                      <a:pt x="84" y="100"/>
                      <a:pt x="84" y="101"/>
                      <a:pt x="90" y="103"/>
                    </a:cubicBezTo>
                    <a:cubicBezTo>
                      <a:pt x="95" y="106"/>
                      <a:pt x="98" y="111"/>
                      <a:pt x="96" y="112"/>
                    </a:cubicBezTo>
                    <a:cubicBezTo>
                      <a:pt x="92" y="115"/>
                      <a:pt x="89" y="112"/>
                      <a:pt x="86" y="110"/>
                    </a:cubicBezTo>
                    <a:cubicBezTo>
                      <a:pt x="85" y="110"/>
                      <a:pt x="84" y="109"/>
                      <a:pt x="83" y="108"/>
                    </a:cubicBezTo>
                    <a:cubicBezTo>
                      <a:pt x="82" y="112"/>
                      <a:pt x="82" y="116"/>
                      <a:pt x="81" y="120"/>
                    </a:cubicBezTo>
                    <a:cubicBezTo>
                      <a:pt x="74" y="118"/>
                      <a:pt x="72" y="114"/>
                      <a:pt x="73" y="108"/>
                    </a:cubicBezTo>
                    <a:cubicBezTo>
                      <a:pt x="76" y="95"/>
                      <a:pt x="81" y="83"/>
                      <a:pt x="88" y="71"/>
                    </a:cubicBezTo>
                    <a:cubicBezTo>
                      <a:pt x="84" y="74"/>
                      <a:pt x="80" y="76"/>
                      <a:pt x="76" y="78"/>
                    </a:cubicBezTo>
                    <a:cubicBezTo>
                      <a:pt x="71" y="81"/>
                      <a:pt x="65" y="84"/>
                      <a:pt x="60" y="87"/>
                    </a:cubicBezTo>
                    <a:cubicBezTo>
                      <a:pt x="60" y="87"/>
                      <a:pt x="60" y="87"/>
                      <a:pt x="59" y="87"/>
                    </a:cubicBezTo>
                    <a:cubicBezTo>
                      <a:pt x="57" y="88"/>
                      <a:pt x="54" y="88"/>
                      <a:pt x="53" y="89"/>
                    </a:cubicBezTo>
                    <a:cubicBezTo>
                      <a:pt x="51" y="93"/>
                      <a:pt x="49" y="97"/>
                      <a:pt x="49" y="101"/>
                    </a:cubicBezTo>
                    <a:cubicBezTo>
                      <a:pt x="49" y="110"/>
                      <a:pt x="50" y="119"/>
                      <a:pt x="51" y="128"/>
                    </a:cubicBezTo>
                    <a:cubicBezTo>
                      <a:pt x="51" y="131"/>
                      <a:pt x="51" y="134"/>
                      <a:pt x="51" y="137"/>
                    </a:cubicBezTo>
                    <a:cubicBezTo>
                      <a:pt x="48" y="136"/>
                      <a:pt x="45" y="136"/>
                      <a:pt x="43" y="134"/>
                    </a:cubicBezTo>
                    <a:cubicBezTo>
                      <a:pt x="40" y="132"/>
                      <a:pt x="37" y="130"/>
                      <a:pt x="38" y="125"/>
                    </a:cubicBezTo>
                    <a:cubicBezTo>
                      <a:pt x="40" y="119"/>
                      <a:pt x="39" y="113"/>
                      <a:pt x="39" y="107"/>
                    </a:cubicBezTo>
                    <a:cubicBezTo>
                      <a:pt x="38" y="107"/>
                      <a:pt x="38" y="107"/>
                      <a:pt x="37" y="106"/>
                    </a:cubicBezTo>
                    <a:cubicBezTo>
                      <a:pt x="36" y="109"/>
                      <a:pt x="34" y="111"/>
                      <a:pt x="33" y="114"/>
                    </a:cubicBezTo>
                    <a:cubicBezTo>
                      <a:pt x="30" y="120"/>
                      <a:pt x="25" y="122"/>
                      <a:pt x="21" y="120"/>
                    </a:cubicBezTo>
                    <a:cubicBezTo>
                      <a:pt x="16" y="118"/>
                      <a:pt x="15" y="113"/>
                      <a:pt x="17" y="108"/>
                    </a:cubicBezTo>
                    <a:cubicBezTo>
                      <a:pt x="20" y="99"/>
                      <a:pt x="23" y="91"/>
                      <a:pt x="26" y="81"/>
                    </a:cubicBezTo>
                    <a:cubicBezTo>
                      <a:pt x="19" y="90"/>
                      <a:pt x="12" y="85"/>
                      <a:pt x="5" y="81"/>
                    </a:cubicBezTo>
                    <a:cubicBezTo>
                      <a:pt x="0" y="79"/>
                      <a:pt x="0" y="76"/>
                      <a:pt x="5" y="73"/>
                    </a:cubicBezTo>
                    <a:cubicBezTo>
                      <a:pt x="15" y="68"/>
                      <a:pt x="25" y="62"/>
                      <a:pt x="34" y="56"/>
                    </a:cubicBezTo>
                    <a:cubicBezTo>
                      <a:pt x="35" y="55"/>
                      <a:pt x="37" y="54"/>
                      <a:pt x="37" y="52"/>
                    </a:cubicBezTo>
                    <a:cubicBezTo>
                      <a:pt x="38" y="46"/>
                      <a:pt x="38" y="39"/>
                      <a:pt x="38" y="33"/>
                    </a:cubicBezTo>
                    <a:cubicBezTo>
                      <a:pt x="38" y="32"/>
                      <a:pt x="38" y="32"/>
                      <a:pt x="37" y="32"/>
                    </a:cubicBezTo>
                    <a:cubicBezTo>
                      <a:pt x="32" y="40"/>
                      <a:pt x="27" y="48"/>
                      <a:pt x="22" y="55"/>
                    </a:cubicBezTo>
                    <a:cubicBezTo>
                      <a:pt x="22" y="56"/>
                      <a:pt x="22" y="56"/>
                      <a:pt x="23" y="57"/>
                    </a:cubicBezTo>
                    <a:cubicBezTo>
                      <a:pt x="20" y="56"/>
                      <a:pt x="17" y="56"/>
                      <a:pt x="14" y="55"/>
                    </a:cubicBezTo>
                    <a:cubicBezTo>
                      <a:pt x="9" y="53"/>
                      <a:pt x="7" y="49"/>
                      <a:pt x="9" y="44"/>
                    </a:cubicBezTo>
                    <a:cubicBezTo>
                      <a:pt x="10" y="42"/>
                      <a:pt x="10" y="39"/>
                      <a:pt x="11" y="36"/>
                    </a:cubicBezTo>
                    <a:cubicBezTo>
                      <a:pt x="13" y="28"/>
                      <a:pt x="18" y="23"/>
                      <a:pt x="26" y="20"/>
                    </a:cubicBezTo>
                    <a:cubicBezTo>
                      <a:pt x="27" y="19"/>
                      <a:pt x="30" y="20"/>
                      <a:pt x="32" y="22"/>
                    </a:cubicBezTo>
                    <a:cubicBezTo>
                      <a:pt x="34" y="23"/>
                      <a:pt x="32" y="25"/>
                      <a:pt x="31" y="27"/>
                    </a:cubicBezTo>
                    <a:cubicBezTo>
                      <a:pt x="29" y="28"/>
                      <a:pt x="29" y="31"/>
                      <a:pt x="28" y="33"/>
                    </a:cubicBezTo>
                    <a:close/>
                  </a:path>
                </a:pathLst>
              </a:custGeom>
              <a:grpFill/>
              <a:ln>
                <a:noFill/>
              </a:ln>
            </p:spPr>
            <p:txBody>
              <a:bodyPr vert="horz" wrap="square" lIns="91440" tIns="45720" rIns="91440" bIns="45720" numCol="1" anchor="t" anchorCtr="0" compatLnSpc="1"/>
              <a:lstStyle/>
              <a:p>
                <a:endParaRPr lang="zh-CN" altLang="en-US"/>
              </a:p>
            </p:txBody>
          </p:sp>
          <p:sp>
            <p:nvSpPr>
              <p:cNvPr id="31" name="Freeform 6"/>
              <p:cNvSpPr/>
              <p:nvPr/>
            </p:nvSpPr>
            <p:spPr bwMode="auto">
              <a:xfrm>
                <a:off x="12756799" y="2388393"/>
                <a:ext cx="307975" cy="463550"/>
              </a:xfrm>
              <a:custGeom>
                <a:avLst/>
                <a:gdLst>
                  <a:gd name="T0" fmla="*/ 33 w 72"/>
                  <a:gd name="T1" fmla="*/ 76 h 109"/>
                  <a:gd name="T2" fmla="*/ 44 w 72"/>
                  <a:gd name="T3" fmla="*/ 73 h 109"/>
                  <a:gd name="T4" fmla="*/ 59 w 72"/>
                  <a:gd name="T5" fmla="*/ 71 h 109"/>
                  <a:gd name="T6" fmla="*/ 69 w 72"/>
                  <a:gd name="T7" fmla="*/ 92 h 109"/>
                  <a:gd name="T8" fmla="*/ 66 w 72"/>
                  <a:gd name="T9" fmla="*/ 94 h 109"/>
                  <a:gd name="T10" fmla="*/ 49 w 72"/>
                  <a:gd name="T11" fmla="*/ 96 h 109"/>
                  <a:gd name="T12" fmla="*/ 28 w 72"/>
                  <a:gd name="T13" fmla="*/ 106 h 109"/>
                  <a:gd name="T14" fmla="*/ 16 w 72"/>
                  <a:gd name="T15" fmla="*/ 106 h 109"/>
                  <a:gd name="T16" fmla="*/ 1 w 72"/>
                  <a:gd name="T17" fmla="*/ 80 h 109"/>
                  <a:gd name="T18" fmla="*/ 2 w 72"/>
                  <a:gd name="T19" fmla="*/ 74 h 109"/>
                  <a:gd name="T20" fmla="*/ 23 w 72"/>
                  <a:gd name="T21" fmla="*/ 31 h 109"/>
                  <a:gd name="T22" fmla="*/ 22 w 72"/>
                  <a:gd name="T23" fmla="*/ 26 h 109"/>
                  <a:gd name="T24" fmla="*/ 12 w 72"/>
                  <a:gd name="T25" fmla="*/ 16 h 109"/>
                  <a:gd name="T26" fmla="*/ 15 w 72"/>
                  <a:gd name="T27" fmla="*/ 10 h 109"/>
                  <a:gd name="T28" fmla="*/ 32 w 72"/>
                  <a:gd name="T29" fmla="*/ 5 h 109"/>
                  <a:gd name="T30" fmla="*/ 60 w 72"/>
                  <a:gd name="T31" fmla="*/ 18 h 109"/>
                  <a:gd name="T32" fmla="*/ 59 w 72"/>
                  <a:gd name="T33" fmla="*/ 26 h 109"/>
                  <a:gd name="T34" fmla="*/ 52 w 72"/>
                  <a:gd name="T35" fmla="*/ 36 h 109"/>
                  <a:gd name="T36" fmla="*/ 34 w 72"/>
                  <a:gd name="T37" fmla="*/ 72 h 109"/>
                  <a:gd name="T38" fmla="*/ 33 w 72"/>
                  <a:gd name="T39" fmla="*/ 7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2" h="109">
                    <a:moveTo>
                      <a:pt x="33" y="76"/>
                    </a:moveTo>
                    <a:cubicBezTo>
                      <a:pt x="37" y="74"/>
                      <a:pt x="40" y="73"/>
                      <a:pt x="44" y="73"/>
                    </a:cubicBezTo>
                    <a:cubicBezTo>
                      <a:pt x="49" y="72"/>
                      <a:pt x="54" y="71"/>
                      <a:pt x="59" y="71"/>
                    </a:cubicBezTo>
                    <a:cubicBezTo>
                      <a:pt x="66" y="72"/>
                      <a:pt x="72" y="85"/>
                      <a:pt x="69" y="92"/>
                    </a:cubicBezTo>
                    <a:cubicBezTo>
                      <a:pt x="68" y="93"/>
                      <a:pt x="67" y="94"/>
                      <a:pt x="66" y="94"/>
                    </a:cubicBezTo>
                    <a:cubicBezTo>
                      <a:pt x="60" y="95"/>
                      <a:pt x="54" y="94"/>
                      <a:pt x="49" y="96"/>
                    </a:cubicBezTo>
                    <a:cubicBezTo>
                      <a:pt x="42" y="99"/>
                      <a:pt x="35" y="102"/>
                      <a:pt x="28" y="106"/>
                    </a:cubicBezTo>
                    <a:cubicBezTo>
                      <a:pt x="24" y="108"/>
                      <a:pt x="21" y="109"/>
                      <a:pt x="16" y="106"/>
                    </a:cubicBezTo>
                    <a:cubicBezTo>
                      <a:pt x="7" y="100"/>
                      <a:pt x="3" y="90"/>
                      <a:pt x="1" y="80"/>
                    </a:cubicBezTo>
                    <a:cubicBezTo>
                      <a:pt x="0" y="78"/>
                      <a:pt x="1" y="76"/>
                      <a:pt x="2" y="74"/>
                    </a:cubicBezTo>
                    <a:cubicBezTo>
                      <a:pt x="9" y="60"/>
                      <a:pt x="16" y="45"/>
                      <a:pt x="23" y="31"/>
                    </a:cubicBezTo>
                    <a:cubicBezTo>
                      <a:pt x="23" y="30"/>
                      <a:pt x="23" y="28"/>
                      <a:pt x="22" y="26"/>
                    </a:cubicBezTo>
                    <a:cubicBezTo>
                      <a:pt x="19" y="23"/>
                      <a:pt x="15" y="20"/>
                      <a:pt x="12" y="16"/>
                    </a:cubicBezTo>
                    <a:cubicBezTo>
                      <a:pt x="10" y="13"/>
                      <a:pt x="11" y="11"/>
                      <a:pt x="15" y="10"/>
                    </a:cubicBezTo>
                    <a:cubicBezTo>
                      <a:pt x="21" y="9"/>
                      <a:pt x="26" y="7"/>
                      <a:pt x="32" y="5"/>
                    </a:cubicBezTo>
                    <a:cubicBezTo>
                      <a:pt x="44" y="0"/>
                      <a:pt x="57" y="6"/>
                      <a:pt x="60" y="18"/>
                    </a:cubicBezTo>
                    <a:cubicBezTo>
                      <a:pt x="61" y="21"/>
                      <a:pt x="60" y="24"/>
                      <a:pt x="59" y="26"/>
                    </a:cubicBezTo>
                    <a:cubicBezTo>
                      <a:pt x="57" y="29"/>
                      <a:pt x="54" y="33"/>
                      <a:pt x="52" y="36"/>
                    </a:cubicBezTo>
                    <a:cubicBezTo>
                      <a:pt x="46" y="48"/>
                      <a:pt x="40" y="60"/>
                      <a:pt x="34" y="72"/>
                    </a:cubicBezTo>
                    <a:cubicBezTo>
                      <a:pt x="34" y="72"/>
                      <a:pt x="34" y="74"/>
                      <a:pt x="33" y="76"/>
                    </a:cubicBezTo>
                    <a:close/>
                  </a:path>
                </a:pathLst>
              </a:custGeom>
              <a:grpFill/>
              <a:ln>
                <a:noFill/>
              </a:ln>
            </p:spPr>
            <p:txBody>
              <a:bodyPr vert="horz" wrap="square" lIns="91440" tIns="45720" rIns="91440" bIns="45720" numCol="1" anchor="t" anchorCtr="0" compatLnSpc="1"/>
              <a:lstStyle/>
              <a:p>
                <a:endParaRPr lang="zh-CN" altLang="en-US"/>
              </a:p>
            </p:txBody>
          </p:sp>
          <p:grpSp>
            <p:nvGrpSpPr>
              <p:cNvPr id="32" name="组合 31"/>
              <p:cNvGrpSpPr/>
              <p:nvPr/>
            </p:nvGrpSpPr>
            <p:grpSpPr>
              <a:xfrm>
                <a:off x="10340336" y="2247899"/>
                <a:ext cx="547688" cy="679451"/>
                <a:chOff x="5548313" y="2084388"/>
                <a:chExt cx="547688" cy="679451"/>
              </a:xfrm>
              <a:grpFill/>
            </p:grpSpPr>
            <p:sp>
              <p:nvSpPr>
                <p:cNvPr id="37" name="Freeform 7"/>
                <p:cNvSpPr/>
                <p:nvPr/>
              </p:nvSpPr>
              <p:spPr bwMode="auto">
                <a:xfrm>
                  <a:off x="5548313" y="2084388"/>
                  <a:ext cx="547688" cy="446088"/>
                </a:xfrm>
                <a:custGeom>
                  <a:avLst/>
                  <a:gdLst>
                    <a:gd name="T0" fmla="*/ 101 w 128"/>
                    <a:gd name="T1" fmla="*/ 58 h 105"/>
                    <a:gd name="T2" fmla="*/ 74 w 128"/>
                    <a:gd name="T3" fmla="*/ 56 h 105"/>
                    <a:gd name="T4" fmla="*/ 68 w 128"/>
                    <a:gd name="T5" fmla="*/ 57 h 105"/>
                    <a:gd name="T6" fmla="*/ 51 w 128"/>
                    <a:gd name="T7" fmla="*/ 59 h 105"/>
                    <a:gd name="T8" fmla="*/ 36 w 128"/>
                    <a:gd name="T9" fmla="*/ 65 h 105"/>
                    <a:gd name="T10" fmla="*/ 28 w 128"/>
                    <a:gd name="T11" fmla="*/ 73 h 105"/>
                    <a:gd name="T12" fmla="*/ 16 w 128"/>
                    <a:gd name="T13" fmla="*/ 102 h 105"/>
                    <a:gd name="T14" fmla="*/ 13 w 128"/>
                    <a:gd name="T15" fmla="*/ 104 h 105"/>
                    <a:gd name="T16" fmla="*/ 1 w 128"/>
                    <a:gd name="T17" fmla="*/ 98 h 105"/>
                    <a:gd name="T18" fmla="*/ 0 w 128"/>
                    <a:gd name="T19" fmla="*/ 93 h 105"/>
                    <a:gd name="T20" fmla="*/ 15 w 128"/>
                    <a:gd name="T21" fmla="*/ 60 h 105"/>
                    <a:gd name="T22" fmla="*/ 16 w 128"/>
                    <a:gd name="T23" fmla="*/ 58 h 105"/>
                    <a:gd name="T24" fmla="*/ 20 w 128"/>
                    <a:gd name="T25" fmla="*/ 52 h 105"/>
                    <a:gd name="T26" fmla="*/ 32 w 128"/>
                    <a:gd name="T27" fmla="*/ 54 h 105"/>
                    <a:gd name="T28" fmla="*/ 39 w 128"/>
                    <a:gd name="T29" fmla="*/ 55 h 105"/>
                    <a:gd name="T30" fmla="*/ 72 w 128"/>
                    <a:gd name="T31" fmla="*/ 21 h 105"/>
                    <a:gd name="T32" fmla="*/ 74 w 128"/>
                    <a:gd name="T33" fmla="*/ 16 h 105"/>
                    <a:gd name="T34" fmla="*/ 74 w 128"/>
                    <a:gd name="T35" fmla="*/ 11 h 105"/>
                    <a:gd name="T36" fmla="*/ 71 w 128"/>
                    <a:gd name="T37" fmla="*/ 11 h 105"/>
                    <a:gd name="T38" fmla="*/ 68 w 128"/>
                    <a:gd name="T39" fmla="*/ 15 h 105"/>
                    <a:gd name="T40" fmla="*/ 68 w 128"/>
                    <a:gd name="T41" fmla="*/ 21 h 105"/>
                    <a:gd name="T42" fmla="*/ 59 w 128"/>
                    <a:gd name="T43" fmla="*/ 29 h 105"/>
                    <a:gd name="T44" fmla="*/ 53 w 128"/>
                    <a:gd name="T45" fmla="*/ 27 h 105"/>
                    <a:gd name="T46" fmla="*/ 47 w 128"/>
                    <a:gd name="T47" fmla="*/ 24 h 105"/>
                    <a:gd name="T48" fmla="*/ 47 w 128"/>
                    <a:gd name="T49" fmla="*/ 32 h 105"/>
                    <a:gd name="T50" fmla="*/ 47 w 128"/>
                    <a:gd name="T51" fmla="*/ 34 h 105"/>
                    <a:gd name="T52" fmla="*/ 43 w 128"/>
                    <a:gd name="T53" fmla="*/ 45 h 105"/>
                    <a:gd name="T54" fmla="*/ 31 w 128"/>
                    <a:gd name="T55" fmla="*/ 39 h 105"/>
                    <a:gd name="T56" fmla="*/ 29 w 128"/>
                    <a:gd name="T57" fmla="*/ 23 h 105"/>
                    <a:gd name="T58" fmla="*/ 33 w 128"/>
                    <a:gd name="T59" fmla="*/ 14 h 105"/>
                    <a:gd name="T60" fmla="*/ 36 w 128"/>
                    <a:gd name="T61" fmla="*/ 9 h 105"/>
                    <a:gd name="T62" fmla="*/ 42 w 128"/>
                    <a:gd name="T63" fmla="*/ 13 h 105"/>
                    <a:gd name="T64" fmla="*/ 44 w 128"/>
                    <a:gd name="T65" fmla="*/ 16 h 105"/>
                    <a:gd name="T66" fmla="*/ 57 w 128"/>
                    <a:gd name="T67" fmla="*/ 14 h 105"/>
                    <a:gd name="T68" fmla="*/ 62 w 128"/>
                    <a:gd name="T69" fmla="*/ 11 h 105"/>
                    <a:gd name="T70" fmla="*/ 84 w 128"/>
                    <a:gd name="T71" fmla="*/ 0 h 105"/>
                    <a:gd name="T72" fmla="*/ 96 w 128"/>
                    <a:gd name="T73" fmla="*/ 7 h 105"/>
                    <a:gd name="T74" fmla="*/ 96 w 128"/>
                    <a:gd name="T75" fmla="*/ 20 h 105"/>
                    <a:gd name="T76" fmla="*/ 83 w 128"/>
                    <a:gd name="T77" fmla="*/ 43 h 105"/>
                    <a:gd name="T78" fmla="*/ 94 w 128"/>
                    <a:gd name="T79" fmla="*/ 44 h 105"/>
                    <a:gd name="T80" fmla="*/ 122 w 128"/>
                    <a:gd name="T81" fmla="*/ 59 h 105"/>
                    <a:gd name="T82" fmla="*/ 120 w 128"/>
                    <a:gd name="T83" fmla="*/ 73 h 105"/>
                    <a:gd name="T84" fmla="*/ 98 w 128"/>
                    <a:gd name="T85" fmla="*/ 73 h 105"/>
                    <a:gd name="T86" fmla="*/ 97 w 128"/>
                    <a:gd name="T87" fmla="*/ 66 h 105"/>
                    <a:gd name="T88" fmla="*/ 101 w 128"/>
                    <a:gd name="T89" fmla="*/ 58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8" h="105">
                      <a:moveTo>
                        <a:pt x="101" y="58"/>
                      </a:moveTo>
                      <a:cubicBezTo>
                        <a:pt x="94" y="52"/>
                        <a:pt x="81" y="52"/>
                        <a:pt x="74" y="56"/>
                      </a:cubicBezTo>
                      <a:cubicBezTo>
                        <a:pt x="73" y="57"/>
                        <a:pt x="70" y="58"/>
                        <a:pt x="68" y="57"/>
                      </a:cubicBezTo>
                      <a:cubicBezTo>
                        <a:pt x="62" y="56"/>
                        <a:pt x="57" y="57"/>
                        <a:pt x="51" y="59"/>
                      </a:cubicBezTo>
                      <a:cubicBezTo>
                        <a:pt x="46" y="61"/>
                        <a:pt x="41" y="63"/>
                        <a:pt x="36" y="65"/>
                      </a:cubicBezTo>
                      <a:cubicBezTo>
                        <a:pt x="32" y="67"/>
                        <a:pt x="29" y="69"/>
                        <a:pt x="28" y="73"/>
                      </a:cubicBezTo>
                      <a:cubicBezTo>
                        <a:pt x="24" y="82"/>
                        <a:pt x="20" y="92"/>
                        <a:pt x="16" y="102"/>
                      </a:cubicBezTo>
                      <a:cubicBezTo>
                        <a:pt x="16" y="103"/>
                        <a:pt x="14" y="105"/>
                        <a:pt x="13" y="104"/>
                      </a:cubicBezTo>
                      <a:cubicBezTo>
                        <a:pt x="9" y="103"/>
                        <a:pt x="5" y="100"/>
                        <a:pt x="1" y="98"/>
                      </a:cubicBezTo>
                      <a:cubicBezTo>
                        <a:pt x="0" y="97"/>
                        <a:pt x="0" y="95"/>
                        <a:pt x="0" y="93"/>
                      </a:cubicBezTo>
                      <a:cubicBezTo>
                        <a:pt x="5" y="82"/>
                        <a:pt x="10" y="71"/>
                        <a:pt x="15" y="60"/>
                      </a:cubicBezTo>
                      <a:cubicBezTo>
                        <a:pt x="15" y="59"/>
                        <a:pt x="16" y="59"/>
                        <a:pt x="16" y="58"/>
                      </a:cubicBezTo>
                      <a:cubicBezTo>
                        <a:pt x="18" y="56"/>
                        <a:pt x="19" y="52"/>
                        <a:pt x="20" y="52"/>
                      </a:cubicBezTo>
                      <a:cubicBezTo>
                        <a:pt x="24" y="52"/>
                        <a:pt x="29" y="52"/>
                        <a:pt x="32" y="54"/>
                      </a:cubicBezTo>
                      <a:cubicBezTo>
                        <a:pt x="35" y="55"/>
                        <a:pt x="36" y="56"/>
                        <a:pt x="39" y="55"/>
                      </a:cubicBezTo>
                      <a:cubicBezTo>
                        <a:pt x="57" y="50"/>
                        <a:pt x="66" y="37"/>
                        <a:pt x="72" y="21"/>
                      </a:cubicBezTo>
                      <a:cubicBezTo>
                        <a:pt x="72" y="20"/>
                        <a:pt x="73" y="18"/>
                        <a:pt x="74" y="16"/>
                      </a:cubicBezTo>
                      <a:cubicBezTo>
                        <a:pt x="74" y="14"/>
                        <a:pt x="74" y="13"/>
                        <a:pt x="74" y="11"/>
                      </a:cubicBezTo>
                      <a:cubicBezTo>
                        <a:pt x="74" y="11"/>
                        <a:pt x="72" y="10"/>
                        <a:pt x="71" y="11"/>
                      </a:cubicBezTo>
                      <a:cubicBezTo>
                        <a:pt x="70" y="12"/>
                        <a:pt x="68" y="13"/>
                        <a:pt x="68" y="15"/>
                      </a:cubicBezTo>
                      <a:cubicBezTo>
                        <a:pt x="67" y="17"/>
                        <a:pt x="68" y="19"/>
                        <a:pt x="68" y="21"/>
                      </a:cubicBezTo>
                      <a:cubicBezTo>
                        <a:pt x="69" y="28"/>
                        <a:pt x="68" y="30"/>
                        <a:pt x="59" y="29"/>
                      </a:cubicBezTo>
                      <a:cubicBezTo>
                        <a:pt x="57" y="29"/>
                        <a:pt x="55" y="28"/>
                        <a:pt x="53" y="27"/>
                      </a:cubicBezTo>
                      <a:cubicBezTo>
                        <a:pt x="51" y="26"/>
                        <a:pt x="49" y="25"/>
                        <a:pt x="47" y="24"/>
                      </a:cubicBezTo>
                      <a:cubicBezTo>
                        <a:pt x="47" y="27"/>
                        <a:pt x="47" y="29"/>
                        <a:pt x="47" y="32"/>
                      </a:cubicBezTo>
                      <a:cubicBezTo>
                        <a:pt x="47" y="33"/>
                        <a:pt x="47" y="33"/>
                        <a:pt x="47" y="34"/>
                      </a:cubicBezTo>
                      <a:cubicBezTo>
                        <a:pt x="47" y="38"/>
                        <a:pt x="48" y="43"/>
                        <a:pt x="43" y="45"/>
                      </a:cubicBezTo>
                      <a:cubicBezTo>
                        <a:pt x="39" y="46"/>
                        <a:pt x="34" y="44"/>
                        <a:pt x="31" y="39"/>
                      </a:cubicBezTo>
                      <a:cubicBezTo>
                        <a:pt x="28" y="34"/>
                        <a:pt x="25" y="29"/>
                        <a:pt x="29" y="23"/>
                      </a:cubicBezTo>
                      <a:cubicBezTo>
                        <a:pt x="31" y="20"/>
                        <a:pt x="31" y="17"/>
                        <a:pt x="33" y="14"/>
                      </a:cubicBezTo>
                      <a:cubicBezTo>
                        <a:pt x="34" y="12"/>
                        <a:pt x="35" y="9"/>
                        <a:pt x="36" y="9"/>
                      </a:cubicBezTo>
                      <a:cubicBezTo>
                        <a:pt x="38" y="10"/>
                        <a:pt x="40" y="11"/>
                        <a:pt x="42" y="13"/>
                      </a:cubicBezTo>
                      <a:cubicBezTo>
                        <a:pt x="42" y="13"/>
                        <a:pt x="43" y="15"/>
                        <a:pt x="44" y="16"/>
                      </a:cubicBezTo>
                      <a:cubicBezTo>
                        <a:pt x="48" y="13"/>
                        <a:pt x="52" y="11"/>
                        <a:pt x="57" y="14"/>
                      </a:cubicBezTo>
                      <a:cubicBezTo>
                        <a:pt x="58" y="15"/>
                        <a:pt x="61" y="13"/>
                        <a:pt x="62" y="11"/>
                      </a:cubicBezTo>
                      <a:cubicBezTo>
                        <a:pt x="69" y="5"/>
                        <a:pt x="75" y="0"/>
                        <a:pt x="84" y="0"/>
                      </a:cubicBezTo>
                      <a:cubicBezTo>
                        <a:pt x="89" y="0"/>
                        <a:pt x="93" y="2"/>
                        <a:pt x="96" y="7"/>
                      </a:cubicBezTo>
                      <a:cubicBezTo>
                        <a:pt x="99" y="11"/>
                        <a:pt x="98" y="15"/>
                        <a:pt x="96" y="20"/>
                      </a:cubicBezTo>
                      <a:cubicBezTo>
                        <a:pt x="91" y="27"/>
                        <a:pt x="87" y="35"/>
                        <a:pt x="83" y="43"/>
                      </a:cubicBezTo>
                      <a:cubicBezTo>
                        <a:pt x="88" y="43"/>
                        <a:pt x="91" y="44"/>
                        <a:pt x="94" y="44"/>
                      </a:cubicBezTo>
                      <a:cubicBezTo>
                        <a:pt x="105" y="46"/>
                        <a:pt x="115" y="50"/>
                        <a:pt x="122" y="59"/>
                      </a:cubicBezTo>
                      <a:cubicBezTo>
                        <a:pt x="128" y="65"/>
                        <a:pt x="127" y="68"/>
                        <a:pt x="120" y="73"/>
                      </a:cubicBezTo>
                      <a:cubicBezTo>
                        <a:pt x="113" y="77"/>
                        <a:pt x="105" y="77"/>
                        <a:pt x="98" y="73"/>
                      </a:cubicBezTo>
                      <a:cubicBezTo>
                        <a:pt x="95" y="71"/>
                        <a:pt x="95" y="69"/>
                        <a:pt x="97" y="66"/>
                      </a:cubicBezTo>
                      <a:cubicBezTo>
                        <a:pt x="98" y="64"/>
                        <a:pt x="100" y="61"/>
                        <a:pt x="101"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8"/>
                <p:cNvSpPr/>
                <p:nvPr/>
              </p:nvSpPr>
              <p:spPr bwMode="auto">
                <a:xfrm>
                  <a:off x="5664200" y="2355851"/>
                  <a:ext cx="341313" cy="407988"/>
                </a:xfrm>
                <a:custGeom>
                  <a:avLst/>
                  <a:gdLst>
                    <a:gd name="T0" fmla="*/ 46 w 80"/>
                    <a:gd name="T1" fmla="*/ 29 h 96"/>
                    <a:gd name="T2" fmla="*/ 65 w 80"/>
                    <a:gd name="T3" fmla="*/ 29 h 96"/>
                    <a:gd name="T4" fmla="*/ 79 w 80"/>
                    <a:gd name="T5" fmla="*/ 41 h 96"/>
                    <a:gd name="T6" fmla="*/ 74 w 80"/>
                    <a:gd name="T7" fmla="*/ 43 h 96"/>
                    <a:gd name="T8" fmla="*/ 60 w 80"/>
                    <a:gd name="T9" fmla="*/ 43 h 96"/>
                    <a:gd name="T10" fmla="*/ 52 w 80"/>
                    <a:gd name="T11" fmla="*/ 50 h 96"/>
                    <a:gd name="T12" fmla="*/ 49 w 80"/>
                    <a:gd name="T13" fmla="*/ 87 h 96"/>
                    <a:gd name="T14" fmla="*/ 37 w 80"/>
                    <a:gd name="T15" fmla="*/ 95 h 96"/>
                    <a:gd name="T16" fmla="*/ 21 w 80"/>
                    <a:gd name="T17" fmla="*/ 68 h 96"/>
                    <a:gd name="T18" fmla="*/ 22 w 80"/>
                    <a:gd name="T19" fmla="*/ 62 h 96"/>
                    <a:gd name="T20" fmla="*/ 30 w 80"/>
                    <a:gd name="T21" fmla="*/ 72 h 96"/>
                    <a:gd name="T22" fmla="*/ 40 w 80"/>
                    <a:gd name="T23" fmla="*/ 70 h 96"/>
                    <a:gd name="T24" fmla="*/ 43 w 80"/>
                    <a:gd name="T25" fmla="*/ 46 h 96"/>
                    <a:gd name="T26" fmla="*/ 24 w 80"/>
                    <a:gd name="T27" fmla="*/ 52 h 96"/>
                    <a:gd name="T28" fmla="*/ 19 w 80"/>
                    <a:gd name="T29" fmla="*/ 54 h 96"/>
                    <a:gd name="T30" fmla="*/ 6 w 80"/>
                    <a:gd name="T31" fmla="*/ 54 h 96"/>
                    <a:gd name="T32" fmla="*/ 2 w 80"/>
                    <a:gd name="T33" fmla="*/ 40 h 96"/>
                    <a:gd name="T34" fmla="*/ 6 w 80"/>
                    <a:gd name="T35" fmla="*/ 37 h 96"/>
                    <a:gd name="T36" fmla="*/ 28 w 80"/>
                    <a:gd name="T37" fmla="*/ 33 h 96"/>
                    <a:gd name="T38" fmla="*/ 33 w 80"/>
                    <a:gd name="T39" fmla="*/ 32 h 96"/>
                    <a:gd name="T40" fmla="*/ 36 w 80"/>
                    <a:gd name="T41" fmla="*/ 22 h 96"/>
                    <a:gd name="T42" fmla="*/ 46 w 80"/>
                    <a:gd name="T43" fmla="*/ 12 h 96"/>
                    <a:gd name="T44" fmla="*/ 45 w 80"/>
                    <a:gd name="T45" fmla="*/ 10 h 96"/>
                    <a:gd name="T46" fmla="*/ 26 w 80"/>
                    <a:gd name="T47" fmla="*/ 17 h 96"/>
                    <a:gd name="T48" fmla="*/ 15 w 80"/>
                    <a:gd name="T49" fmla="*/ 24 h 96"/>
                    <a:gd name="T50" fmla="*/ 5 w 80"/>
                    <a:gd name="T51" fmla="*/ 22 h 96"/>
                    <a:gd name="T52" fmla="*/ 1 w 80"/>
                    <a:gd name="T53" fmla="*/ 17 h 96"/>
                    <a:gd name="T54" fmla="*/ 36 w 80"/>
                    <a:gd name="T55" fmla="*/ 2 h 96"/>
                    <a:gd name="T56" fmla="*/ 55 w 80"/>
                    <a:gd name="T57" fmla="*/ 0 h 96"/>
                    <a:gd name="T58" fmla="*/ 61 w 80"/>
                    <a:gd name="T59" fmla="*/ 6 h 96"/>
                    <a:gd name="T60" fmla="*/ 59 w 80"/>
                    <a:gd name="T61" fmla="*/ 13 h 96"/>
                    <a:gd name="T62" fmla="*/ 46 w 80"/>
                    <a:gd name="T63" fmla="*/ 29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0" h="96">
                      <a:moveTo>
                        <a:pt x="46" y="29"/>
                      </a:moveTo>
                      <a:cubicBezTo>
                        <a:pt x="53" y="30"/>
                        <a:pt x="59" y="31"/>
                        <a:pt x="65" y="29"/>
                      </a:cubicBezTo>
                      <a:cubicBezTo>
                        <a:pt x="71" y="27"/>
                        <a:pt x="80" y="34"/>
                        <a:pt x="79" y="41"/>
                      </a:cubicBezTo>
                      <a:cubicBezTo>
                        <a:pt x="79" y="42"/>
                        <a:pt x="76" y="43"/>
                        <a:pt x="74" y="43"/>
                      </a:cubicBezTo>
                      <a:cubicBezTo>
                        <a:pt x="70" y="43"/>
                        <a:pt x="65" y="43"/>
                        <a:pt x="60" y="43"/>
                      </a:cubicBezTo>
                      <a:cubicBezTo>
                        <a:pt x="53" y="42"/>
                        <a:pt x="52" y="44"/>
                        <a:pt x="52" y="50"/>
                      </a:cubicBezTo>
                      <a:cubicBezTo>
                        <a:pt x="51" y="62"/>
                        <a:pt x="51" y="75"/>
                        <a:pt x="49" y="87"/>
                      </a:cubicBezTo>
                      <a:cubicBezTo>
                        <a:pt x="48" y="95"/>
                        <a:pt x="45" y="96"/>
                        <a:pt x="37" y="95"/>
                      </a:cubicBezTo>
                      <a:cubicBezTo>
                        <a:pt x="25" y="92"/>
                        <a:pt x="15" y="82"/>
                        <a:pt x="21" y="68"/>
                      </a:cubicBezTo>
                      <a:cubicBezTo>
                        <a:pt x="21" y="66"/>
                        <a:pt x="21" y="64"/>
                        <a:pt x="22" y="62"/>
                      </a:cubicBezTo>
                      <a:cubicBezTo>
                        <a:pt x="24" y="65"/>
                        <a:pt x="27" y="69"/>
                        <a:pt x="30" y="72"/>
                      </a:cubicBezTo>
                      <a:cubicBezTo>
                        <a:pt x="33" y="76"/>
                        <a:pt x="39" y="75"/>
                        <a:pt x="40" y="70"/>
                      </a:cubicBezTo>
                      <a:cubicBezTo>
                        <a:pt x="41" y="62"/>
                        <a:pt x="42" y="54"/>
                        <a:pt x="43" y="46"/>
                      </a:cubicBezTo>
                      <a:cubicBezTo>
                        <a:pt x="35" y="45"/>
                        <a:pt x="30" y="49"/>
                        <a:pt x="24" y="52"/>
                      </a:cubicBezTo>
                      <a:cubicBezTo>
                        <a:pt x="22" y="52"/>
                        <a:pt x="21" y="54"/>
                        <a:pt x="19" y="54"/>
                      </a:cubicBezTo>
                      <a:cubicBezTo>
                        <a:pt x="14" y="58"/>
                        <a:pt x="11" y="57"/>
                        <a:pt x="6" y="54"/>
                      </a:cubicBezTo>
                      <a:cubicBezTo>
                        <a:pt x="3" y="51"/>
                        <a:pt x="0" y="44"/>
                        <a:pt x="2" y="40"/>
                      </a:cubicBezTo>
                      <a:cubicBezTo>
                        <a:pt x="2" y="39"/>
                        <a:pt x="5" y="37"/>
                        <a:pt x="6" y="37"/>
                      </a:cubicBezTo>
                      <a:cubicBezTo>
                        <a:pt x="14" y="39"/>
                        <a:pt x="20" y="35"/>
                        <a:pt x="28" y="33"/>
                      </a:cubicBezTo>
                      <a:cubicBezTo>
                        <a:pt x="29" y="33"/>
                        <a:pt x="31" y="32"/>
                        <a:pt x="33" y="32"/>
                      </a:cubicBezTo>
                      <a:cubicBezTo>
                        <a:pt x="31" y="27"/>
                        <a:pt x="31" y="24"/>
                        <a:pt x="36" y="22"/>
                      </a:cubicBezTo>
                      <a:cubicBezTo>
                        <a:pt x="39" y="19"/>
                        <a:pt x="42" y="15"/>
                        <a:pt x="46" y="12"/>
                      </a:cubicBezTo>
                      <a:cubicBezTo>
                        <a:pt x="45" y="11"/>
                        <a:pt x="45" y="11"/>
                        <a:pt x="45" y="10"/>
                      </a:cubicBezTo>
                      <a:cubicBezTo>
                        <a:pt x="38" y="13"/>
                        <a:pt x="32" y="15"/>
                        <a:pt x="26" y="17"/>
                      </a:cubicBezTo>
                      <a:cubicBezTo>
                        <a:pt x="22" y="19"/>
                        <a:pt x="18" y="22"/>
                        <a:pt x="15" y="24"/>
                      </a:cubicBezTo>
                      <a:cubicBezTo>
                        <a:pt x="11" y="26"/>
                        <a:pt x="7" y="27"/>
                        <a:pt x="5" y="22"/>
                      </a:cubicBezTo>
                      <a:cubicBezTo>
                        <a:pt x="4" y="20"/>
                        <a:pt x="3" y="19"/>
                        <a:pt x="1" y="17"/>
                      </a:cubicBezTo>
                      <a:cubicBezTo>
                        <a:pt x="13" y="12"/>
                        <a:pt x="25" y="6"/>
                        <a:pt x="36" y="2"/>
                      </a:cubicBezTo>
                      <a:cubicBezTo>
                        <a:pt x="42" y="0"/>
                        <a:pt x="49" y="0"/>
                        <a:pt x="55" y="0"/>
                      </a:cubicBezTo>
                      <a:cubicBezTo>
                        <a:pt x="57" y="0"/>
                        <a:pt x="60" y="4"/>
                        <a:pt x="61" y="6"/>
                      </a:cubicBezTo>
                      <a:cubicBezTo>
                        <a:pt x="62" y="8"/>
                        <a:pt x="61" y="11"/>
                        <a:pt x="59" y="13"/>
                      </a:cubicBezTo>
                      <a:cubicBezTo>
                        <a:pt x="55" y="18"/>
                        <a:pt x="51" y="23"/>
                        <a:pt x="4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3" name="组合 32"/>
              <p:cNvGrpSpPr/>
              <p:nvPr/>
            </p:nvGrpSpPr>
            <p:grpSpPr>
              <a:xfrm>
                <a:off x="11192276" y="2400300"/>
                <a:ext cx="322175" cy="373063"/>
                <a:chOff x="3792874" y="3138488"/>
                <a:chExt cx="322175" cy="373063"/>
              </a:xfrm>
              <a:grpFill/>
            </p:grpSpPr>
            <p:sp>
              <p:nvSpPr>
                <p:cNvPr id="34" name="Freeform 15"/>
                <p:cNvSpPr/>
                <p:nvPr/>
              </p:nvSpPr>
              <p:spPr bwMode="auto">
                <a:xfrm>
                  <a:off x="3792874" y="3235325"/>
                  <a:ext cx="112625" cy="246063"/>
                </a:xfrm>
                <a:custGeom>
                  <a:avLst/>
                  <a:gdLst>
                    <a:gd name="T0" fmla="*/ 16 w 39"/>
                    <a:gd name="T1" fmla="*/ 29 h 58"/>
                    <a:gd name="T2" fmla="*/ 27 w 39"/>
                    <a:gd name="T3" fmla="*/ 7 h 58"/>
                    <a:gd name="T4" fmla="*/ 31 w 39"/>
                    <a:gd name="T5" fmla="*/ 1 h 58"/>
                    <a:gd name="T6" fmla="*/ 34 w 39"/>
                    <a:gd name="T7" fmla="*/ 6 h 58"/>
                    <a:gd name="T8" fmla="*/ 35 w 39"/>
                    <a:gd name="T9" fmla="*/ 26 h 58"/>
                    <a:gd name="T10" fmla="*/ 20 w 39"/>
                    <a:gd name="T11" fmla="*/ 52 h 58"/>
                    <a:gd name="T12" fmla="*/ 9 w 39"/>
                    <a:gd name="T13" fmla="*/ 57 h 58"/>
                    <a:gd name="T14" fmla="*/ 1 w 39"/>
                    <a:gd name="T15" fmla="*/ 43 h 58"/>
                    <a:gd name="T16" fmla="*/ 4 w 39"/>
                    <a:gd name="T17" fmla="*/ 6 h 58"/>
                    <a:gd name="T18" fmla="*/ 8 w 39"/>
                    <a:gd name="T19" fmla="*/ 0 h 58"/>
                    <a:gd name="T20" fmla="*/ 15 w 39"/>
                    <a:gd name="T21" fmla="*/ 6 h 58"/>
                    <a:gd name="T22" fmla="*/ 14 w 39"/>
                    <a:gd name="T23" fmla="*/ 20 h 58"/>
                    <a:gd name="T24" fmla="*/ 14 w 39"/>
                    <a:gd name="T25" fmla="*/ 28 h 58"/>
                    <a:gd name="T26" fmla="*/ 16 w 39"/>
                    <a:gd name="T27" fmla="*/ 29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 h="58">
                      <a:moveTo>
                        <a:pt x="16" y="29"/>
                      </a:moveTo>
                      <a:cubicBezTo>
                        <a:pt x="19" y="21"/>
                        <a:pt x="23" y="14"/>
                        <a:pt x="27" y="7"/>
                      </a:cubicBezTo>
                      <a:cubicBezTo>
                        <a:pt x="28" y="5"/>
                        <a:pt x="29" y="3"/>
                        <a:pt x="31" y="1"/>
                      </a:cubicBezTo>
                      <a:cubicBezTo>
                        <a:pt x="32" y="3"/>
                        <a:pt x="33" y="4"/>
                        <a:pt x="34" y="6"/>
                      </a:cubicBezTo>
                      <a:cubicBezTo>
                        <a:pt x="37" y="12"/>
                        <a:pt x="39" y="19"/>
                        <a:pt x="35" y="26"/>
                      </a:cubicBezTo>
                      <a:cubicBezTo>
                        <a:pt x="30" y="34"/>
                        <a:pt x="25" y="43"/>
                        <a:pt x="20" y="52"/>
                      </a:cubicBezTo>
                      <a:cubicBezTo>
                        <a:pt x="18" y="56"/>
                        <a:pt x="12" y="58"/>
                        <a:pt x="9" y="57"/>
                      </a:cubicBezTo>
                      <a:cubicBezTo>
                        <a:pt x="2" y="54"/>
                        <a:pt x="0" y="50"/>
                        <a:pt x="1" y="43"/>
                      </a:cubicBezTo>
                      <a:cubicBezTo>
                        <a:pt x="2" y="31"/>
                        <a:pt x="3" y="18"/>
                        <a:pt x="4" y="6"/>
                      </a:cubicBezTo>
                      <a:cubicBezTo>
                        <a:pt x="4" y="4"/>
                        <a:pt x="4" y="0"/>
                        <a:pt x="8" y="0"/>
                      </a:cubicBezTo>
                      <a:cubicBezTo>
                        <a:pt x="11" y="0"/>
                        <a:pt x="15" y="1"/>
                        <a:pt x="15" y="6"/>
                      </a:cubicBezTo>
                      <a:cubicBezTo>
                        <a:pt x="15" y="10"/>
                        <a:pt x="14" y="15"/>
                        <a:pt x="14" y="20"/>
                      </a:cubicBezTo>
                      <a:cubicBezTo>
                        <a:pt x="14" y="23"/>
                        <a:pt x="14" y="25"/>
                        <a:pt x="14" y="28"/>
                      </a:cubicBezTo>
                      <a:cubicBezTo>
                        <a:pt x="14" y="28"/>
                        <a:pt x="15" y="28"/>
                        <a:pt x="1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16"/>
                <p:cNvSpPr/>
                <p:nvPr/>
              </p:nvSpPr>
              <p:spPr bwMode="auto">
                <a:xfrm>
                  <a:off x="3980111" y="3138488"/>
                  <a:ext cx="134938" cy="373063"/>
                </a:xfrm>
                <a:custGeom>
                  <a:avLst/>
                  <a:gdLst>
                    <a:gd name="T0" fmla="*/ 9 w 47"/>
                    <a:gd name="T1" fmla="*/ 73 h 88"/>
                    <a:gd name="T2" fmla="*/ 3 w 47"/>
                    <a:gd name="T3" fmla="*/ 67 h 88"/>
                    <a:gd name="T4" fmla="*/ 3 w 47"/>
                    <a:gd name="T5" fmla="*/ 57 h 88"/>
                    <a:gd name="T6" fmla="*/ 20 w 47"/>
                    <a:gd name="T7" fmla="*/ 38 h 88"/>
                    <a:gd name="T8" fmla="*/ 33 w 47"/>
                    <a:gd name="T9" fmla="*/ 20 h 88"/>
                    <a:gd name="T10" fmla="*/ 33 w 47"/>
                    <a:gd name="T11" fmla="*/ 4 h 88"/>
                    <a:gd name="T12" fmla="*/ 32 w 47"/>
                    <a:gd name="T13" fmla="*/ 1 h 88"/>
                    <a:gd name="T14" fmla="*/ 33 w 47"/>
                    <a:gd name="T15" fmla="*/ 0 h 88"/>
                    <a:gd name="T16" fmla="*/ 41 w 47"/>
                    <a:gd name="T17" fmla="*/ 6 h 88"/>
                    <a:gd name="T18" fmla="*/ 43 w 47"/>
                    <a:gd name="T19" fmla="*/ 26 h 88"/>
                    <a:gd name="T20" fmla="*/ 29 w 47"/>
                    <a:gd name="T21" fmla="*/ 48 h 88"/>
                    <a:gd name="T22" fmla="*/ 30 w 47"/>
                    <a:gd name="T23" fmla="*/ 52 h 88"/>
                    <a:gd name="T24" fmla="*/ 40 w 47"/>
                    <a:gd name="T25" fmla="*/ 73 h 88"/>
                    <a:gd name="T26" fmla="*/ 41 w 47"/>
                    <a:gd name="T27" fmla="*/ 84 h 88"/>
                    <a:gd name="T28" fmla="*/ 37 w 47"/>
                    <a:gd name="T29" fmla="*/ 86 h 88"/>
                    <a:gd name="T30" fmla="*/ 31 w 47"/>
                    <a:gd name="T31" fmla="*/ 75 h 88"/>
                    <a:gd name="T32" fmla="*/ 28 w 47"/>
                    <a:gd name="T33" fmla="*/ 60 h 88"/>
                    <a:gd name="T34" fmla="*/ 22 w 47"/>
                    <a:gd name="T35" fmla="*/ 59 h 88"/>
                    <a:gd name="T36" fmla="*/ 9 w 47"/>
                    <a:gd name="T37" fmla="*/ 7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7" h="88">
                      <a:moveTo>
                        <a:pt x="9" y="73"/>
                      </a:moveTo>
                      <a:cubicBezTo>
                        <a:pt x="7" y="71"/>
                        <a:pt x="5" y="69"/>
                        <a:pt x="3" y="67"/>
                      </a:cubicBezTo>
                      <a:cubicBezTo>
                        <a:pt x="1" y="64"/>
                        <a:pt x="0" y="61"/>
                        <a:pt x="3" y="57"/>
                      </a:cubicBezTo>
                      <a:cubicBezTo>
                        <a:pt x="9" y="51"/>
                        <a:pt x="14" y="45"/>
                        <a:pt x="20" y="38"/>
                      </a:cubicBezTo>
                      <a:cubicBezTo>
                        <a:pt x="24" y="32"/>
                        <a:pt x="28" y="26"/>
                        <a:pt x="33" y="20"/>
                      </a:cubicBezTo>
                      <a:cubicBezTo>
                        <a:pt x="36" y="15"/>
                        <a:pt x="36" y="9"/>
                        <a:pt x="33" y="4"/>
                      </a:cubicBezTo>
                      <a:cubicBezTo>
                        <a:pt x="32" y="3"/>
                        <a:pt x="32" y="2"/>
                        <a:pt x="32" y="1"/>
                      </a:cubicBezTo>
                      <a:cubicBezTo>
                        <a:pt x="32" y="1"/>
                        <a:pt x="33" y="0"/>
                        <a:pt x="33" y="0"/>
                      </a:cubicBezTo>
                      <a:cubicBezTo>
                        <a:pt x="36" y="2"/>
                        <a:pt x="39" y="4"/>
                        <a:pt x="41" y="6"/>
                      </a:cubicBezTo>
                      <a:cubicBezTo>
                        <a:pt x="46" y="11"/>
                        <a:pt x="47" y="20"/>
                        <a:pt x="43" y="26"/>
                      </a:cubicBezTo>
                      <a:cubicBezTo>
                        <a:pt x="39" y="33"/>
                        <a:pt x="34" y="40"/>
                        <a:pt x="29" y="48"/>
                      </a:cubicBezTo>
                      <a:cubicBezTo>
                        <a:pt x="29" y="49"/>
                        <a:pt x="29" y="52"/>
                        <a:pt x="30" y="52"/>
                      </a:cubicBezTo>
                      <a:cubicBezTo>
                        <a:pt x="38" y="57"/>
                        <a:pt x="38" y="65"/>
                        <a:pt x="40" y="73"/>
                      </a:cubicBezTo>
                      <a:cubicBezTo>
                        <a:pt x="41" y="76"/>
                        <a:pt x="41" y="80"/>
                        <a:pt x="41" y="84"/>
                      </a:cubicBezTo>
                      <a:cubicBezTo>
                        <a:pt x="41" y="87"/>
                        <a:pt x="39" y="88"/>
                        <a:pt x="37" y="86"/>
                      </a:cubicBezTo>
                      <a:cubicBezTo>
                        <a:pt x="33" y="83"/>
                        <a:pt x="31" y="81"/>
                        <a:pt x="31" y="75"/>
                      </a:cubicBezTo>
                      <a:cubicBezTo>
                        <a:pt x="31" y="70"/>
                        <a:pt x="30" y="65"/>
                        <a:pt x="28" y="60"/>
                      </a:cubicBezTo>
                      <a:cubicBezTo>
                        <a:pt x="27" y="55"/>
                        <a:pt x="25" y="56"/>
                        <a:pt x="22" y="59"/>
                      </a:cubicBezTo>
                      <a:cubicBezTo>
                        <a:pt x="18" y="64"/>
                        <a:pt x="14" y="68"/>
                        <a:pt x="9" y="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17"/>
                <p:cNvSpPr/>
                <p:nvPr/>
              </p:nvSpPr>
              <p:spPr bwMode="auto">
                <a:xfrm>
                  <a:off x="3872924" y="3138488"/>
                  <a:ext cx="75438" cy="79375"/>
                </a:xfrm>
                <a:custGeom>
                  <a:avLst/>
                  <a:gdLst>
                    <a:gd name="T0" fmla="*/ 0 w 26"/>
                    <a:gd name="T1" fmla="*/ 0 h 19"/>
                    <a:gd name="T2" fmla="*/ 20 w 26"/>
                    <a:gd name="T3" fmla="*/ 1 h 19"/>
                    <a:gd name="T4" fmla="*/ 23 w 26"/>
                    <a:gd name="T5" fmla="*/ 12 h 19"/>
                    <a:gd name="T6" fmla="*/ 12 w 26"/>
                    <a:gd name="T7" fmla="*/ 18 h 19"/>
                    <a:gd name="T8" fmla="*/ 3 w 26"/>
                    <a:gd name="T9" fmla="*/ 11 h 19"/>
                    <a:gd name="T10" fmla="*/ 0 w 26"/>
                    <a:gd name="T11" fmla="*/ 0 h 19"/>
                  </a:gdLst>
                  <a:ahLst/>
                  <a:cxnLst>
                    <a:cxn ang="0">
                      <a:pos x="T0" y="T1"/>
                    </a:cxn>
                    <a:cxn ang="0">
                      <a:pos x="T2" y="T3"/>
                    </a:cxn>
                    <a:cxn ang="0">
                      <a:pos x="T4" y="T5"/>
                    </a:cxn>
                    <a:cxn ang="0">
                      <a:pos x="T6" y="T7"/>
                    </a:cxn>
                    <a:cxn ang="0">
                      <a:pos x="T8" y="T9"/>
                    </a:cxn>
                    <a:cxn ang="0">
                      <a:pos x="T10" y="T11"/>
                    </a:cxn>
                  </a:cxnLst>
                  <a:rect l="0" t="0" r="r" b="b"/>
                  <a:pathLst>
                    <a:path w="26" h="19">
                      <a:moveTo>
                        <a:pt x="0" y="0"/>
                      </a:moveTo>
                      <a:cubicBezTo>
                        <a:pt x="8" y="1"/>
                        <a:pt x="14" y="1"/>
                        <a:pt x="20" y="1"/>
                      </a:cubicBezTo>
                      <a:cubicBezTo>
                        <a:pt x="24" y="1"/>
                        <a:pt x="26" y="8"/>
                        <a:pt x="23" y="12"/>
                      </a:cubicBezTo>
                      <a:cubicBezTo>
                        <a:pt x="21" y="16"/>
                        <a:pt x="17" y="19"/>
                        <a:pt x="12" y="18"/>
                      </a:cubicBezTo>
                      <a:cubicBezTo>
                        <a:pt x="8" y="18"/>
                        <a:pt x="5" y="15"/>
                        <a:pt x="3" y="11"/>
                      </a:cubicBezTo>
                      <a:cubicBezTo>
                        <a:pt x="2" y="8"/>
                        <a:pt x="1" y="4"/>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17" name="组合 16"/>
            <p:cNvGrpSpPr/>
            <p:nvPr/>
          </p:nvGrpSpPr>
          <p:grpSpPr>
            <a:xfrm>
              <a:off x="582366" y="5719539"/>
              <a:ext cx="2716733" cy="681262"/>
              <a:chOff x="6738929" y="2270918"/>
              <a:chExt cx="2766486" cy="693738"/>
            </a:xfrm>
            <a:grpFill/>
          </p:grpSpPr>
          <p:grpSp>
            <p:nvGrpSpPr>
              <p:cNvPr id="18" name="组合 17"/>
              <p:cNvGrpSpPr/>
              <p:nvPr/>
            </p:nvGrpSpPr>
            <p:grpSpPr>
              <a:xfrm>
                <a:off x="8180494" y="2355056"/>
                <a:ext cx="484188" cy="509588"/>
                <a:chOff x="6113463" y="3541713"/>
                <a:chExt cx="484188" cy="509588"/>
              </a:xfrm>
              <a:grpFill/>
            </p:grpSpPr>
            <p:sp>
              <p:nvSpPr>
                <p:cNvPr id="28" name="Freeform 9"/>
                <p:cNvSpPr>
                  <a:spLocks noEditPoints="1"/>
                </p:cNvSpPr>
                <p:nvPr/>
              </p:nvSpPr>
              <p:spPr bwMode="auto">
                <a:xfrm>
                  <a:off x="6113463" y="3579813"/>
                  <a:ext cx="252413" cy="428625"/>
                </a:xfrm>
                <a:custGeom>
                  <a:avLst/>
                  <a:gdLst>
                    <a:gd name="T0" fmla="*/ 39 w 59"/>
                    <a:gd name="T1" fmla="*/ 78 h 101"/>
                    <a:gd name="T2" fmla="*/ 17 w 59"/>
                    <a:gd name="T3" fmla="*/ 94 h 101"/>
                    <a:gd name="T4" fmla="*/ 8 w 59"/>
                    <a:gd name="T5" fmla="*/ 94 h 101"/>
                    <a:gd name="T6" fmla="*/ 0 w 59"/>
                    <a:gd name="T7" fmla="*/ 79 h 101"/>
                    <a:gd name="T8" fmla="*/ 17 w 59"/>
                    <a:gd name="T9" fmla="*/ 73 h 101"/>
                    <a:gd name="T10" fmla="*/ 10 w 59"/>
                    <a:gd name="T11" fmla="*/ 68 h 101"/>
                    <a:gd name="T12" fmla="*/ 8 w 59"/>
                    <a:gd name="T13" fmla="*/ 60 h 101"/>
                    <a:gd name="T14" fmla="*/ 18 w 59"/>
                    <a:gd name="T15" fmla="*/ 23 h 101"/>
                    <a:gd name="T16" fmla="*/ 26 w 59"/>
                    <a:gd name="T17" fmla="*/ 17 h 101"/>
                    <a:gd name="T18" fmla="*/ 36 w 59"/>
                    <a:gd name="T19" fmla="*/ 26 h 101"/>
                    <a:gd name="T20" fmla="*/ 36 w 59"/>
                    <a:gd name="T21" fmla="*/ 27 h 101"/>
                    <a:gd name="T22" fmla="*/ 43 w 59"/>
                    <a:gd name="T23" fmla="*/ 40 h 101"/>
                    <a:gd name="T24" fmla="*/ 42 w 59"/>
                    <a:gd name="T25" fmla="*/ 12 h 101"/>
                    <a:gd name="T26" fmla="*/ 21 w 59"/>
                    <a:gd name="T27" fmla="*/ 5 h 101"/>
                    <a:gd name="T28" fmla="*/ 44 w 59"/>
                    <a:gd name="T29" fmla="*/ 1 h 101"/>
                    <a:gd name="T30" fmla="*/ 57 w 59"/>
                    <a:gd name="T31" fmla="*/ 17 h 101"/>
                    <a:gd name="T32" fmla="*/ 56 w 59"/>
                    <a:gd name="T33" fmla="*/ 48 h 101"/>
                    <a:gd name="T34" fmla="*/ 57 w 59"/>
                    <a:gd name="T35" fmla="*/ 55 h 101"/>
                    <a:gd name="T36" fmla="*/ 55 w 59"/>
                    <a:gd name="T37" fmla="*/ 64 h 101"/>
                    <a:gd name="T38" fmla="*/ 54 w 59"/>
                    <a:gd name="T39" fmla="*/ 71 h 101"/>
                    <a:gd name="T40" fmla="*/ 52 w 59"/>
                    <a:gd name="T41" fmla="*/ 95 h 101"/>
                    <a:gd name="T42" fmla="*/ 49 w 59"/>
                    <a:gd name="T43" fmla="*/ 101 h 101"/>
                    <a:gd name="T44" fmla="*/ 43 w 59"/>
                    <a:gd name="T45" fmla="*/ 98 h 101"/>
                    <a:gd name="T46" fmla="*/ 38 w 59"/>
                    <a:gd name="T47" fmla="*/ 86 h 101"/>
                    <a:gd name="T48" fmla="*/ 39 w 59"/>
                    <a:gd name="T49" fmla="*/ 78 h 101"/>
                    <a:gd name="T50" fmla="*/ 42 w 59"/>
                    <a:gd name="T51" fmla="*/ 47 h 101"/>
                    <a:gd name="T52" fmla="*/ 32 w 59"/>
                    <a:gd name="T53" fmla="*/ 44 h 101"/>
                    <a:gd name="T54" fmla="*/ 29 w 59"/>
                    <a:gd name="T55" fmla="*/ 64 h 101"/>
                    <a:gd name="T56" fmla="*/ 42 w 59"/>
                    <a:gd name="T57" fmla="*/ 4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9" h="101">
                      <a:moveTo>
                        <a:pt x="39" y="78"/>
                      </a:moveTo>
                      <a:cubicBezTo>
                        <a:pt x="31" y="84"/>
                        <a:pt x="24" y="89"/>
                        <a:pt x="17" y="94"/>
                      </a:cubicBezTo>
                      <a:cubicBezTo>
                        <a:pt x="14" y="97"/>
                        <a:pt x="11" y="96"/>
                        <a:pt x="8" y="94"/>
                      </a:cubicBezTo>
                      <a:cubicBezTo>
                        <a:pt x="4" y="90"/>
                        <a:pt x="0" y="86"/>
                        <a:pt x="0" y="79"/>
                      </a:cubicBezTo>
                      <a:cubicBezTo>
                        <a:pt x="6" y="82"/>
                        <a:pt x="12" y="80"/>
                        <a:pt x="17" y="73"/>
                      </a:cubicBezTo>
                      <a:cubicBezTo>
                        <a:pt x="15" y="72"/>
                        <a:pt x="13" y="70"/>
                        <a:pt x="10" y="68"/>
                      </a:cubicBezTo>
                      <a:cubicBezTo>
                        <a:pt x="7" y="66"/>
                        <a:pt x="7" y="63"/>
                        <a:pt x="8" y="60"/>
                      </a:cubicBezTo>
                      <a:cubicBezTo>
                        <a:pt x="11" y="48"/>
                        <a:pt x="15" y="36"/>
                        <a:pt x="18" y="23"/>
                      </a:cubicBezTo>
                      <a:cubicBezTo>
                        <a:pt x="19" y="20"/>
                        <a:pt x="20" y="16"/>
                        <a:pt x="26" y="17"/>
                      </a:cubicBezTo>
                      <a:cubicBezTo>
                        <a:pt x="32" y="18"/>
                        <a:pt x="36" y="21"/>
                        <a:pt x="36" y="26"/>
                      </a:cubicBezTo>
                      <a:cubicBezTo>
                        <a:pt x="36" y="26"/>
                        <a:pt x="36" y="27"/>
                        <a:pt x="36" y="27"/>
                      </a:cubicBezTo>
                      <a:cubicBezTo>
                        <a:pt x="35" y="33"/>
                        <a:pt x="38" y="37"/>
                        <a:pt x="43" y="40"/>
                      </a:cubicBezTo>
                      <a:cubicBezTo>
                        <a:pt x="43" y="31"/>
                        <a:pt x="42" y="22"/>
                        <a:pt x="42" y="12"/>
                      </a:cubicBezTo>
                      <a:cubicBezTo>
                        <a:pt x="30" y="16"/>
                        <a:pt x="20" y="12"/>
                        <a:pt x="21" y="5"/>
                      </a:cubicBezTo>
                      <a:cubicBezTo>
                        <a:pt x="29" y="3"/>
                        <a:pt x="36" y="1"/>
                        <a:pt x="44" y="1"/>
                      </a:cubicBezTo>
                      <a:cubicBezTo>
                        <a:pt x="54" y="0"/>
                        <a:pt x="59" y="8"/>
                        <a:pt x="57" y="17"/>
                      </a:cubicBezTo>
                      <a:cubicBezTo>
                        <a:pt x="56" y="27"/>
                        <a:pt x="56" y="38"/>
                        <a:pt x="56" y="48"/>
                      </a:cubicBezTo>
                      <a:cubicBezTo>
                        <a:pt x="56" y="50"/>
                        <a:pt x="57" y="52"/>
                        <a:pt x="57" y="55"/>
                      </a:cubicBezTo>
                      <a:cubicBezTo>
                        <a:pt x="57" y="58"/>
                        <a:pt x="56" y="61"/>
                        <a:pt x="55" y="64"/>
                      </a:cubicBezTo>
                      <a:cubicBezTo>
                        <a:pt x="55" y="66"/>
                        <a:pt x="54" y="68"/>
                        <a:pt x="54" y="71"/>
                      </a:cubicBezTo>
                      <a:cubicBezTo>
                        <a:pt x="53" y="79"/>
                        <a:pt x="53" y="87"/>
                        <a:pt x="52" y="95"/>
                      </a:cubicBezTo>
                      <a:cubicBezTo>
                        <a:pt x="52" y="97"/>
                        <a:pt x="51" y="100"/>
                        <a:pt x="49" y="101"/>
                      </a:cubicBezTo>
                      <a:cubicBezTo>
                        <a:pt x="47" y="101"/>
                        <a:pt x="44" y="100"/>
                        <a:pt x="43" y="98"/>
                      </a:cubicBezTo>
                      <a:cubicBezTo>
                        <a:pt x="39" y="95"/>
                        <a:pt x="36" y="92"/>
                        <a:pt x="38" y="86"/>
                      </a:cubicBezTo>
                      <a:cubicBezTo>
                        <a:pt x="39" y="84"/>
                        <a:pt x="39" y="81"/>
                        <a:pt x="39" y="78"/>
                      </a:cubicBezTo>
                      <a:close/>
                      <a:moveTo>
                        <a:pt x="42" y="47"/>
                      </a:moveTo>
                      <a:cubicBezTo>
                        <a:pt x="39" y="46"/>
                        <a:pt x="36" y="45"/>
                        <a:pt x="32" y="44"/>
                      </a:cubicBezTo>
                      <a:cubicBezTo>
                        <a:pt x="31" y="51"/>
                        <a:pt x="30" y="57"/>
                        <a:pt x="29" y="64"/>
                      </a:cubicBezTo>
                      <a:cubicBezTo>
                        <a:pt x="39" y="61"/>
                        <a:pt x="42" y="57"/>
                        <a:pt x="42"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10"/>
                <p:cNvSpPr>
                  <a:spLocks noEditPoints="1"/>
                </p:cNvSpPr>
                <p:nvPr/>
              </p:nvSpPr>
              <p:spPr bwMode="auto">
                <a:xfrm>
                  <a:off x="6361113" y="3541713"/>
                  <a:ext cx="236538" cy="509588"/>
                </a:xfrm>
                <a:custGeom>
                  <a:avLst/>
                  <a:gdLst>
                    <a:gd name="T0" fmla="*/ 11 w 55"/>
                    <a:gd name="T1" fmla="*/ 89 h 120"/>
                    <a:gd name="T2" fmla="*/ 10 w 55"/>
                    <a:gd name="T3" fmla="*/ 100 h 120"/>
                    <a:gd name="T4" fmla="*/ 6 w 55"/>
                    <a:gd name="T5" fmla="*/ 104 h 120"/>
                    <a:gd name="T6" fmla="*/ 1 w 55"/>
                    <a:gd name="T7" fmla="*/ 99 h 120"/>
                    <a:gd name="T8" fmla="*/ 3 w 55"/>
                    <a:gd name="T9" fmla="*/ 84 h 120"/>
                    <a:gd name="T10" fmla="*/ 14 w 55"/>
                    <a:gd name="T11" fmla="*/ 37 h 120"/>
                    <a:gd name="T12" fmla="*/ 22 w 55"/>
                    <a:gd name="T13" fmla="*/ 11 h 120"/>
                    <a:gd name="T14" fmla="*/ 26 w 55"/>
                    <a:gd name="T15" fmla="*/ 19 h 120"/>
                    <a:gd name="T16" fmla="*/ 20 w 55"/>
                    <a:gd name="T17" fmla="*/ 40 h 120"/>
                    <a:gd name="T18" fmla="*/ 27 w 55"/>
                    <a:gd name="T19" fmla="*/ 35 h 120"/>
                    <a:gd name="T20" fmla="*/ 35 w 55"/>
                    <a:gd name="T21" fmla="*/ 30 h 120"/>
                    <a:gd name="T22" fmla="*/ 33 w 55"/>
                    <a:gd name="T23" fmla="*/ 9 h 120"/>
                    <a:gd name="T24" fmla="*/ 28 w 55"/>
                    <a:gd name="T25" fmla="*/ 8 h 120"/>
                    <a:gd name="T26" fmla="*/ 19 w 55"/>
                    <a:gd name="T27" fmla="*/ 12 h 120"/>
                    <a:gd name="T28" fmla="*/ 12 w 55"/>
                    <a:gd name="T29" fmla="*/ 15 h 120"/>
                    <a:gd name="T30" fmla="*/ 9 w 55"/>
                    <a:gd name="T31" fmla="*/ 11 h 120"/>
                    <a:gd name="T32" fmla="*/ 11 w 55"/>
                    <a:gd name="T33" fmla="*/ 8 h 120"/>
                    <a:gd name="T34" fmla="*/ 31 w 55"/>
                    <a:gd name="T35" fmla="*/ 0 h 120"/>
                    <a:gd name="T36" fmla="*/ 45 w 55"/>
                    <a:gd name="T37" fmla="*/ 15 h 120"/>
                    <a:gd name="T38" fmla="*/ 44 w 55"/>
                    <a:gd name="T39" fmla="*/ 46 h 120"/>
                    <a:gd name="T40" fmla="*/ 48 w 55"/>
                    <a:gd name="T41" fmla="*/ 54 h 120"/>
                    <a:gd name="T42" fmla="*/ 48 w 55"/>
                    <a:gd name="T43" fmla="*/ 71 h 120"/>
                    <a:gd name="T44" fmla="*/ 44 w 55"/>
                    <a:gd name="T45" fmla="*/ 77 h 120"/>
                    <a:gd name="T46" fmla="*/ 44 w 55"/>
                    <a:gd name="T47" fmla="*/ 110 h 120"/>
                    <a:gd name="T48" fmla="*/ 44 w 55"/>
                    <a:gd name="T49" fmla="*/ 114 h 120"/>
                    <a:gd name="T50" fmla="*/ 41 w 55"/>
                    <a:gd name="T51" fmla="*/ 120 h 120"/>
                    <a:gd name="T52" fmla="*/ 32 w 55"/>
                    <a:gd name="T53" fmla="*/ 118 h 120"/>
                    <a:gd name="T54" fmla="*/ 13 w 55"/>
                    <a:gd name="T55" fmla="*/ 91 h 120"/>
                    <a:gd name="T56" fmla="*/ 12 w 55"/>
                    <a:gd name="T57" fmla="*/ 89 h 120"/>
                    <a:gd name="T58" fmla="*/ 11 w 55"/>
                    <a:gd name="T59" fmla="*/ 89 h 120"/>
                    <a:gd name="T60" fmla="*/ 24 w 55"/>
                    <a:gd name="T61" fmla="*/ 76 h 120"/>
                    <a:gd name="T62" fmla="*/ 23 w 55"/>
                    <a:gd name="T63" fmla="*/ 74 h 120"/>
                    <a:gd name="T64" fmla="*/ 27 w 55"/>
                    <a:gd name="T65" fmla="*/ 71 h 120"/>
                    <a:gd name="T66" fmla="*/ 33 w 55"/>
                    <a:gd name="T67" fmla="*/ 67 h 120"/>
                    <a:gd name="T68" fmla="*/ 32 w 55"/>
                    <a:gd name="T69" fmla="*/ 63 h 120"/>
                    <a:gd name="T70" fmla="*/ 22 w 55"/>
                    <a:gd name="T71" fmla="*/ 52 h 120"/>
                    <a:gd name="T72" fmla="*/ 18 w 55"/>
                    <a:gd name="T73" fmla="*/ 89 h 120"/>
                    <a:gd name="T74" fmla="*/ 33 w 55"/>
                    <a:gd name="T75" fmla="*/ 107 h 120"/>
                    <a:gd name="T76" fmla="*/ 35 w 55"/>
                    <a:gd name="T77" fmla="*/ 77 h 120"/>
                    <a:gd name="T78" fmla="*/ 31 w 55"/>
                    <a:gd name="T79" fmla="*/ 75 h 120"/>
                    <a:gd name="T80" fmla="*/ 24 w 55"/>
                    <a:gd name="T81" fmla="*/ 7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5" h="120">
                      <a:moveTo>
                        <a:pt x="11" y="89"/>
                      </a:moveTo>
                      <a:cubicBezTo>
                        <a:pt x="10" y="93"/>
                        <a:pt x="10" y="96"/>
                        <a:pt x="10" y="100"/>
                      </a:cubicBezTo>
                      <a:cubicBezTo>
                        <a:pt x="9" y="102"/>
                        <a:pt x="9" y="104"/>
                        <a:pt x="6" y="104"/>
                      </a:cubicBezTo>
                      <a:cubicBezTo>
                        <a:pt x="3" y="104"/>
                        <a:pt x="0" y="103"/>
                        <a:pt x="1" y="99"/>
                      </a:cubicBezTo>
                      <a:cubicBezTo>
                        <a:pt x="2" y="94"/>
                        <a:pt x="2" y="89"/>
                        <a:pt x="3" y="84"/>
                      </a:cubicBezTo>
                      <a:cubicBezTo>
                        <a:pt x="7" y="68"/>
                        <a:pt x="10" y="53"/>
                        <a:pt x="14" y="37"/>
                      </a:cubicBezTo>
                      <a:cubicBezTo>
                        <a:pt x="16" y="29"/>
                        <a:pt x="19" y="20"/>
                        <a:pt x="22" y="11"/>
                      </a:cubicBezTo>
                      <a:cubicBezTo>
                        <a:pt x="26" y="13"/>
                        <a:pt x="27" y="15"/>
                        <a:pt x="26" y="19"/>
                      </a:cubicBezTo>
                      <a:cubicBezTo>
                        <a:pt x="24" y="25"/>
                        <a:pt x="22" y="32"/>
                        <a:pt x="20" y="40"/>
                      </a:cubicBezTo>
                      <a:cubicBezTo>
                        <a:pt x="23" y="37"/>
                        <a:pt x="25" y="36"/>
                        <a:pt x="27" y="35"/>
                      </a:cubicBezTo>
                      <a:cubicBezTo>
                        <a:pt x="30" y="33"/>
                        <a:pt x="34" y="32"/>
                        <a:pt x="35" y="30"/>
                      </a:cubicBezTo>
                      <a:cubicBezTo>
                        <a:pt x="36" y="23"/>
                        <a:pt x="37" y="16"/>
                        <a:pt x="33" y="9"/>
                      </a:cubicBezTo>
                      <a:cubicBezTo>
                        <a:pt x="33" y="8"/>
                        <a:pt x="30" y="7"/>
                        <a:pt x="28" y="8"/>
                      </a:cubicBezTo>
                      <a:cubicBezTo>
                        <a:pt x="25" y="9"/>
                        <a:pt x="22" y="11"/>
                        <a:pt x="19" y="12"/>
                      </a:cubicBezTo>
                      <a:cubicBezTo>
                        <a:pt x="17" y="13"/>
                        <a:pt x="15" y="15"/>
                        <a:pt x="12" y="15"/>
                      </a:cubicBezTo>
                      <a:cubicBezTo>
                        <a:pt x="11" y="15"/>
                        <a:pt x="9" y="13"/>
                        <a:pt x="9" y="11"/>
                      </a:cubicBezTo>
                      <a:cubicBezTo>
                        <a:pt x="8" y="11"/>
                        <a:pt x="10" y="9"/>
                        <a:pt x="11" y="8"/>
                      </a:cubicBezTo>
                      <a:cubicBezTo>
                        <a:pt x="17" y="4"/>
                        <a:pt x="23" y="0"/>
                        <a:pt x="31" y="0"/>
                      </a:cubicBezTo>
                      <a:cubicBezTo>
                        <a:pt x="41" y="1"/>
                        <a:pt x="46" y="5"/>
                        <a:pt x="45" y="15"/>
                      </a:cubicBezTo>
                      <a:cubicBezTo>
                        <a:pt x="45" y="25"/>
                        <a:pt x="45" y="36"/>
                        <a:pt x="44" y="46"/>
                      </a:cubicBezTo>
                      <a:cubicBezTo>
                        <a:pt x="44" y="50"/>
                        <a:pt x="45" y="52"/>
                        <a:pt x="48" y="54"/>
                      </a:cubicBezTo>
                      <a:cubicBezTo>
                        <a:pt x="55" y="60"/>
                        <a:pt x="55" y="66"/>
                        <a:pt x="48" y="71"/>
                      </a:cubicBezTo>
                      <a:cubicBezTo>
                        <a:pt x="45" y="72"/>
                        <a:pt x="44" y="74"/>
                        <a:pt x="44" y="77"/>
                      </a:cubicBezTo>
                      <a:cubicBezTo>
                        <a:pt x="45" y="88"/>
                        <a:pt x="44" y="99"/>
                        <a:pt x="44" y="110"/>
                      </a:cubicBezTo>
                      <a:cubicBezTo>
                        <a:pt x="44" y="112"/>
                        <a:pt x="45" y="113"/>
                        <a:pt x="44" y="114"/>
                      </a:cubicBezTo>
                      <a:cubicBezTo>
                        <a:pt x="43" y="116"/>
                        <a:pt x="42" y="120"/>
                        <a:pt x="41" y="120"/>
                      </a:cubicBezTo>
                      <a:cubicBezTo>
                        <a:pt x="38" y="120"/>
                        <a:pt x="34" y="120"/>
                        <a:pt x="32" y="118"/>
                      </a:cubicBezTo>
                      <a:cubicBezTo>
                        <a:pt x="25" y="109"/>
                        <a:pt x="19" y="100"/>
                        <a:pt x="13" y="91"/>
                      </a:cubicBezTo>
                      <a:cubicBezTo>
                        <a:pt x="12" y="90"/>
                        <a:pt x="12" y="90"/>
                        <a:pt x="12" y="89"/>
                      </a:cubicBezTo>
                      <a:cubicBezTo>
                        <a:pt x="11" y="89"/>
                        <a:pt x="11" y="89"/>
                        <a:pt x="11" y="89"/>
                      </a:cubicBezTo>
                      <a:close/>
                      <a:moveTo>
                        <a:pt x="24" y="76"/>
                      </a:moveTo>
                      <a:cubicBezTo>
                        <a:pt x="23" y="75"/>
                        <a:pt x="23" y="75"/>
                        <a:pt x="23" y="74"/>
                      </a:cubicBezTo>
                      <a:cubicBezTo>
                        <a:pt x="24" y="73"/>
                        <a:pt x="26" y="72"/>
                        <a:pt x="27" y="71"/>
                      </a:cubicBezTo>
                      <a:cubicBezTo>
                        <a:pt x="29" y="70"/>
                        <a:pt x="31" y="69"/>
                        <a:pt x="33" y="67"/>
                      </a:cubicBezTo>
                      <a:cubicBezTo>
                        <a:pt x="35" y="66"/>
                        <a:pt x="35" y="63"/>
                        <a:pt x="32" y="63"/>
                      </a:cubicBezTo>
                      <a:cubicBezTo>
                        <a:pt x="27" y="61"/>
                        <a:pt x="24" y="58"/>
                        <a:pt x="22" y="52"/>
                      </a:cubicBezTo>
                      <a:cubicBezTo>
                        <a:pt x="17" y="65"/>
                        <a:pt x="13" y="77"/>
                        <a:pt x="18" y="89"/>
                      </a:cubicBezTo>
                      <a:cubicBezTo>
                        <a:pt x="21" y="97"/>
                        <a:pt x="27" y="101"/>
                        <a:pt x="33" y="107"/>
                      </a:cubicBezTo>
                      <a:cubicBezTo>
                        <a:pt x="34" y="97"/>
                        <a:pt x="34" y="87"/>
                        <a:pt x="35" y="77"/>
                      </a:cubicBezTo>
                      <a:cubicBezTo>
                        <a:pt x="35" y="77"/>
                        <a:pt x="32" y="75"/>
                        <a:pt x="31" y="75"/>
                      </a:cubicBezTo>
                      <a:cubicBezTo>
                        <a:pt x="29" y="75"/>
                        <a:pt x="26" y="76"/>
                        <a:pt x="24"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9" name="组合 18"/>
              <p:cNvGrpSpPr/>
              <p:nvPr/>
            </p:nvGrpSpPr>
            <p:grpSpPr>
              <a:xfrm>
                <a:off x="6738929" y="2270918"/>
                <a:ext cx="549275" cy="693738"/>
                <a:chOff x="6108700" y="2066926"/>
                <a:chExt cx="549275" cy="693738"/>
              </a:xfrm>
              <a:grpFill/>
            </p:grpSpPr>
            <p:sp>
              <p:nvSpPr>
                <p:cNvPr id="26" name="Freeform 13"/>
                <p:cNvSpPr>
                  <a:spLocks noEditPoints="1"/>
                </p:cNvSpPr>
                <p:nvPr/>
              </p:nvSpPr>
              <p:spPr bwMode="auto">
                <a:xfrm>
                  <a:off x="6108700" y="2066926"/>
                  <a:ext cx="549275" cy="655638"/>
                </a:xfrm>
                <a:custGeom>
                  <a:avLst/>
                  <a:gdLst>
                    <a:gd name="T0" fmla="*/ 54 w 128"/>
                    <a:gd name="T1" fmla="*/ 76 h 154"/>
                    <a:gd name="T2" fmla="*/ 66 w 128"/>
                    <a:gd name="T3" fmla="*/ 53 h 154"/>
                    <a:gd name="T4" fmla="*/ 49 w 128"/>
                    <a:gd name="T5" fmla="*/ 47 h 154"/>
                    <a:gd name="T6" fmla="*/ 64 w 128"/>
                    <a:gd name="T7" fmla="*/ 44 h 154"/>
                    <a:gd name="T8" fmla="*/ 83 w 128"/>
                    <a:gd name="T9" fmla="*/ 6 h 154"/>
                    <a:gd name="T10" fmla="*/ 91 w 128"/>
                    <a:gd name="T11" fmla="*/ 11 h 154"/>
                    <a:gd name="T12" fmla="*/ 96 w 128"/>
                    <a:gd name="T13" fmla="*/ 36 h 154"/>
                    <a:gd name="T14" fmla="*/ 106 w 128"/>
                    <a:gd name="T15" fmla="*/ 41 h 154"/>
                    <a:gd name="T16" fmla="*/ 82 w 128"/>
                    <a:gd name="T17" fmla="*/ 50 h 154"/>
                    <a:gd name="T18" fmla="*/ 71 w 128"/>
                    <a:gd name="T19" fmla="*/ 65 h 154"/>
                    <a:gd name="T20" fmla="*/ 110 w 128"/>
                    <a:gd name="T21" fmla="*/ 74 h 154"/>
                    <a:gd name="T22" fmla="*/ 101 w 128"/>
                    <a:gd name="T23" fmla="*/ 87 h 154"/>
                    <a:gd name="T24" fmla="*/ 111 w 128"/>
                    <a:gd name="T25" fmla="*/ 98 h 154"/>
                    <a:gd name="T26" fmla="*/ 92 w 128"/>
                    <a:gd name="T27" fmla="*/ 104 h 154"/>
                    <a:gd name="T28" fmla="*/ 86 w 128"/>
                    <a:gd name="T29" fmla="*/ 116 h 154"/>
                    <a:gd name="T30" fmla="*/ 124 w 128"/>
                    <a:gd name="T31" fmla="*/ 112 h 154"/>
                    <a:gd name="T32" fmla="*/ 120 w 128"/>
                    <a:gd name="T33" fmla="*/ 122 h 154"/>
                    <a:gd name="T34" fmla="*/ 111 w 128"/>
                    <a:gd name="T35" fmla="*/ 144 h 154"/>
                    <a:gd name="T36" fmla="*/ 105 w 128"/>
                    <a:gd name="T37" fmla="*/ 153 h 154"/>
                    <a:gd name="T38" fmla="*/ 55 w 128"/>
                    <a:gd name="T39" fmla="*/ 129 h 154"/>
                    <a:gd name="T40" fmla="*/ 53 w 128"/>
                    <a:gd name="T41" fmla="*/ 121 h 154"/>
                    <a:gd name="T42" fmla="*/ 61 w 128"/>
                    <a:gd name="T43" fmla="*/ 125 h 154"/>
                    <a:gd name="T44" fmla="*/ 94 w 128"/>
                    <a:gd name="T45" fmla="*/ 140 h 154"/>
                    <a:gd name="T46" fmla="*/ 85 w 128"/>
                    <a:gd name="T47" fmla="*/ 127 h 154"/>
                    <a:gd name="T48" fmla="*/ 71 w 128"/>
                    <a:gd name="T49" fmla="*/ 108 h 154"/>
                    <a:gd name="T50" fmla="*/ 52 w 128"/>
                    <a:gd name="T51" fmla="*/ 113 h 154"/>
                    <a:gd name="T52" fmla="*/ 38 w 128"/>
                    <a:gd name="T53" fmla="*/ 97 h 154"/>
                    <a:gd name="T54" fmla="*/ 51 w 128"/>
                    <a:gd name="T55" fmla="*/ 97 h 154"/>
                    <a:gd name="T56" fmla="*/ 34 w 128"/>
                    <a:gd name="T57" fmla="*/ 93 h 154"/>
                    <a:gd name="T58" fmla="*/ 35 w 128"/>
                    <a:gd name="T59" fmla="*/ 105 h 154"/>
                    <a:gd name="T60" fmla="*/ 26 w 128"/>
                    <a:gd name="T61" fmla="*/ 154 h 154"/>
                    <a:gd name="T62" fmla="*/ 20 w 128"/>
                    <a:gd name="T63" fmla="*/ 118 h 154"/>
                    <a:gd name="T64" fmla="*/ 0 w 128"/>
                    <a:gd name="T65" fmla="*/ 103 h 154"/>
                    <a:gd name="T66" fmla="*/ 19 w 128"/>
                    <a:gd name="T67" fmla="*/ 72 h 154"/>
                    <a:gd name="T68" fmla="*/ 25 w 128"/>
                    <a:gd name="T69" fmla="*/ 51 h 154"/>
                    <a:gd name="T70" fmla="*/ 39 w 128"/>
                    <a:gd name="T71" fmla="*/ 14 h 154"/>
                    <a:gd name="T72" fmla="*/ 51 w 128"/>
                    <a:gd name="T73" fmla="*/ 24 h 154"/>
                    <a:gd name="T74" fmla="*/ 39 w 128"/>
                    <a:gd name="T75" fmla="*/ 44 h 154"/>
                    <a:gd name="T76" fmla="*/ 48 w 128"/>
                    <a:gd name="T77" fmla="*/ 73 h 154"/>
                    <a:gd name="T78" fmla="*/ 81 w 128"/>
                    <a:gd name="T79" fmla="*/ 90 h 154"/>
                    <a:gd name="T80" fmla="*/ 92 w 128"/>
                    <a:gd name="T81" fmla="*/ 71 h 154"/>
                    <a:gd name="T82" fmla="*/ 81 w 128"/>
                    <a:gd name="T83" fmla="*/ 80 h 154"/>
                    <a:gd name="T84" fmla="*/ 76 w 128"/>
                    <a:gd name="T85" fmla="*/ 73 h 154"/>
                    <a:gd name="T86" fmla="*/ 67 w 128"/>
                    <a:gd name="T87" fmla="*/ 79 h 154"/>
                    <a:gd name="T88" fmla="*/ 76 w 128"/>
                    <a:gd name="T89" fmla="*/ 73 h 154"/>
                    <a:gd name="T90" fmla="*/ 56 w 128"/>
                    <a:gd name="T91" fmla="*/ 88 h 154"/>
                    <a:gd name="T92" fmla="*/ 63 w 128"/>
                    <a:gd name="T93" fmla="*/ 81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8" h="154">
                      <a:moveTo>
                        <a:pt x="48" y="73"/>
                      </a:moveTo>
                      <a:cubicBezTo>
                        <a:pt x="50" y="74"/>
                        <a:pt x="52" y="75"/>
                        <a:pt x="54" y="76"/>
                      </a:cubicBezTo>
                      <a:cubicBezTo>
                        <a:pt x="57" y="74"/>
                        <a:pt x="60" y="72"/>
                        <a:pt x="63" y="70"/>
                      </a:cubicBezTo>
                      <a:cubicBezTo>
                        <a:pt x="58" y="63"/>
                        <a:pt x="65" y="59"/>
                        <a:pt x="66" y="53"/>
                      </a:cubicBezTo>
                      <a:cubicBezTo>
                        <a:pt x="63" y="53"/>
                        <a:pt x="59" y="53"/>
                        <a:pt x="56" y="52"/>
                      </a:cubicBezTo>
                      <a:cubicBezTo>
                        <a:pt x="54" y="51"/>
                        <a:pt x="51" y="49"/>
                        <a:pt x="49" y="47"/>
                      </a:cubicBezTo>
                      <a:cubicBezTo>
                        <a:pt x="49" y="46"/>
                        <a:pt x="50" y="46"/>
                        <a:pt x="50" y="46"/>
                      </a:cubicBezTo>
                      <a:cubicBezTo>
                        <a:pt x="55" y="45"/>
                        <a:pt x="59" y="45"/>
                        <a:pt x="64" y="44"/>
                      </a:cubicBezTo>
                      <a:cubicBezTo>
                        <a:pt x="68" y="44"/>
                        <a:pt x="70" y="42"/>
                        <a:pt x="71" y="38"/>
                      </a:cubicBezTo>
                      <a:cubicBezTo>
                        <a:pt x="75" y="27"/>
                        <a:pt x="79" y="16"/>
                        <a:pt x="83" y="6"/>
                      </a:cubicBezTo>
                      <a:cubicBezTo>
                        <a:pt x="84" y="3"/>
                        <a:pt x="84" y="0"/>
                        <a:pt x="88" y="2"/>
                      </a:cubicBezTo>
                      <a:cubicBezTo>
                        <a:pt x="92" y="4"/>
                        <a:pt x="94" y="9"/>
                        <a:pt x="91" y="11"/>
                      </a:cubicBezTo>
                      <a:cubicBezTo>
                        <a:pt x="83" y="19"/>
                        <a:pt x="83" y="30"/>
                        <a:pt x="80" y="41"/>
                      </a:cubicBezTo>
                      <a:cubicBezTo>
                        <a:pt x="85" y="39"/>
                        <a:pt x="91" y="37"/>
                        <a:pt x="96" y="36"/>
                      </a:cubicBezTo>
                      <a:cubicBezTo>
                        <a:pt x="98" y="35"/>
                        <a:pt x="101" y="35"/>
                        <a:pt x="102" y="36"/>
                      </a:cubicBezTo>
                      <a:cubicBezTo>
                        <a:pt x="104" y="37"/>
                        <a:pt x="106" y="39"/>
                        <a:pt x="106" y="41"/>
                      </a:cubicBezTo>
                      <a:cubicBezTo>
                        <a:pt x="106" y="42"/>
                        <a:pt x="105" y="44"/>
                        <a:pt x="103" y="44"/>
                      </a:cubicBezTo>
                      <a:cubicBezTo>
                        <a:pt x="96" y="46"/>
                        <a:pt x="89" y="48"/>
                        <a:pt x="82" y="50"/>
                      </a:cubicBezTo>
                      <a:cubicBezTo>
                        <a:pt x="78" y="50"/>
                        <a:pt x="77" y="51"/>
                        <a:pt x="76" y="54"/>
                      </a:cubicBezTo>
                      <a:cubicBezTo>
                        <a:pt x="74" y="58"/>
                        <a:pt x="73" y="61"/>
                        <a:pt x="71" y="65"/>
                      </a:cubicBezTo>
                      <a:cubicBezTo>
                        <a:pt x="82" y="63"/>
                        <a:pt x="92" y="62"/>
                        <a:pt x="102" y="66"/>
                      </a:cubicBezTo>
                      <a:cubicBezTo>
                        <a:pt x="106" y="67"/>
                        <a:pt x="110" y="69"/>
                        <a:pt x="110" y="74"/>
                      </a:cubicBezTo>
                      <a:cubicBezTo>
                        <a:pt x="111" y="79"/>
                        <a:pt x="109" y="83"/>
                        <a:pt x="104" y="85"/>
                      </a:cubicBezTo>
                      <a:cubicBezTo>
                        <a:pt x="103" y="85"/>
                        <a:pt x="102" y="86"/>
                        <a:pt x="101" y="87"/>
                      </a:cubicBezTo>
                      <a:cubicBezTo>
                        <a:pt x="103" y="88"/>
                        <a:pt x="105" y="88"/>
                        <a:pt x="106" y="89"/>
                      </a:cubicBezTo>
                      <a:cubicBezTo>
                        <a:pt x="110" y="91"/>
                        <a:pt x="112" y="94"/>
                        <a:pt x="111" y="98"/>
                      </a:cubicBezTo>
                      <a:cubicBezTo>
                        <a:pt x="110" y="102"/>
                        <a:pt x="107" y="103"/>
                        <a:pt x="104" y="103"/>
                      </a:cubicBezTo>
                      <a:cubicBezTo>
                        <a:pt x="100" y="103"/>
                        <a:pt x="96" y="104"/>
                        <a:pt x="92" y="104"/>
                      </a:cubicBezTo>
                      <a:cubicBezTo>
                        <a:pt x="86" y="105"/>
                        <a:pt x="81" y="111"/>
                        <a:pt x="82" y="117"/>
                      </a:cubicBezTo>
                      <a:cubicBezTo>
                        <a:pt x="83" y="117"/>
                        <a:pt x="85" y="117"/>
                        <a:pt x="86" y="116"/>
                      </a:cubicBezTo>
                      <a:cubicBezTo>
                        <a:pt x="95" y="111"/>
                        <a:pt x="104" y="109"/>
                        <a:pt x="114" y="109"/>
                      </a:cubicBezTo>
                      <a:cubicBezTo>
                        <a:pt x="118" y="110"/>
                        <a:pt x="121" y="111"/>
                        <a:pt x="124" y="112"/>
                      </a:cubicBezTo>
                      <a:cubicBezTo>
                        <a:pt x="128" y="114"/>
                        <a:pt x="128" y="117"/>
                        <a:pt x="126" y="120"/>
                      </a:cubicBezTo>
                      <a:cubicBezTo>
                        <a:pt x="125" y="123"/>
                        <a:pt x="122" y="123"/>
                        <a:pt x="120" y="122"/>
                      </a:cubicBezTo>
                      <a:cubicBezTo>
                        <a:pt x="111" y="118"/>
                        <a:pt x="104" y="120"/>
                        <a:pt x="97" y="123"/>
                      </a:cubicBezTo>
                      <a:cubicBezTo>
                        <a:pt x="101" y="130"/>
                        <a:pt x="106" y="137"/>
                        <a:pt x="111" y="144"/>
                      </a:cubicBezTo>
                      <a:cubicBezTo>
                        <a:pt x="112" y="146"/>
                        <a:pt x="112" y="150"/>
                        <a:pt x="111" y="152"/>
                      </a:cubicBezTo>
                      <a:cubicBezTo>
                        <a:pt x="111" y="153"/>
                        <a:pt x="107" y="153"/>
                        <a:pt x="105" y="153"/>
                      </a:cubicBezTo>
                      <a:cubicBezTo>
                        <a:pt x="91" y="150"/>
                        <a:pt x="77" y="146"/>
                        <a:pt x="66" y="138"/>
                      </a:cubicBezTo>
                      <a:cubicBezTo>
                        <a:pt x="62" y="135"/>
                        <a:pt x="59" y="132"/>
                        <a:pt x="55" y="129"/>
                      </a:cubicBezTo>
                      <a:cubicBezTo>
                        <a:pt x="54" y="128"/>
                        <a:pt x="53" y="127"/>
                        <a:pt x="53" y="126"/>
                      </a:cubicBezTo>
                      <a:cubicBezTo>
                        <a:pt x="53" y="124"/>
                        <a:pt x="53" y="122"/>
                        <a:pt x="53" y="121"/>
                      </a:cubicBezTo>
                      <a:cubicBezTo>
                        <a:pt x="55" y="121"/>
                        <a:pt x="57" y="121"/>
                        <a:pt x="58" y="121"/>
                      </a:cubicBezTo>
                      <a:cubicBezTo>
                        <a:pt x="59" y="122"/>
                        <a:pt x="60" y="123"/>
                        <a:pt x="61" y="125"/>
                      </a:cubicBezTo>
                      <a:cubicBezTo>
                        <a:pt x="70" y="134"/>
                        <a:pt x="80" y="139"/>
                        <a:pt x="92" y="140"/>
                      </a:cubicBezTo>
                      <a:cubicBezTo>
                        <a:pt x="93" y="140"/>
                        <a:pt x="93" y="140"/>
                        <a:pt x="94" y="140"/>
                      </a:cubicBezTo>
                      <a:cubicBezTo>
                        <a:pt x="92" y="136"/>
                        <a:pt x="90" y="132"/>
                        <a:pt x="88" y="128"/>
                      </a:cubicBezTo>
                      <a:cubicBezTo>
                        <a:pt x="88" y="128"/>
                        <a:pt x="86" y="127"/>
                        <a:pt x="85" y="127"/>
                      </a:cubicBezTo>
                      <a:cubicBezTo>
                        <a:pt x="71" y="126"/>
                        <a:pt x="70" y="124"/>
                        <a:pt x="71" y="111"/>
                      </a:cubicBezTo>
                      <a:cubicBezTo>
                        <a:pt x="71" y="110"/>
                        <a:pt x="71" y="109"/>
                        <a:pt x="71" y="108"/>
                      </a:cubicBezTo>
                      <a:cubicBezTo>
                        <a:pt x="68" y="109"/>
                        <a:pt x="65" y="109"/>
                        <a:pt x="62" y="110"/>
                      </a:cubicBezTo>
                      <a:cubicBezTo>
                        <a:pt x="59" y="111"/>
                        <a:pt x="55" y="112"/>
                        <a:pt x="52" y="113"/>
                      </a:cubicBezTo>
                      <a:cubicBezTo>
                        <a:pt x="48" y="114"/>
                        <a:pt x="44" y="115"/>
                        <a:pt x="41" y="111"/>
                      </a:cubicBezTo>
                      <a:cubicBezTo>
                        <a:pt x="37" y="107"/>
                        <a:pt x="37" y="102"/>
                        <a:pt x="38" y="97"/>
                      </a:cubicBezTo>
                      <a:cubicBezTo>
                        <a:pt x="38" y="96"/>
                        <a:pt x="40" y="96"/>
                        <a:pt x="42" y="96"/>
                      </a:cubicBezTo>
                      <a:cubicBezTo>
                        <a:pt x="45" y="96"/>
                        <a:pt x="48" y="96"/>
                        <a:pt x="51" y="97"/>
                      </a:cubicBezTo>
                      <a:cubicBezTo>
                        <a:pt x="48" y="90"/>
                        <a:pt x="46" y="84"/>
                        <a:pt x="43" y="78"/>
                      </a:cubicBezTo>
                      <a:cubicBezTo>
                        <a:pt x="40" y="83"/>
                        <a:pt x="37" y="88"/>
                        <a:pt x="34" y="93"/>
                      </a:cubicBezTo>
                      <a:cubicBezTo>
                        <a:pt x="33" y="94"/>
                        <a:pt x="33" y="96"/>
                        <a:pt x="34" y="98"/>
                      </a:cubicBezTo>
                      <a:cubicBezTo>
                        <a:pt x="34" y="100"/>
                        <a:pt x="35" y="103"/>
                        <a:pt x="35" y="105"/>
                      </a:cubicBezTo>
                      <a:cubicBezTo>
                        <a:pt x="32" y="121"/>
                        <a:pt x="29" y="136"/>
                        <a:pt x="27" y="151"/>
                      </a:cubicBezTo>
                      <a:cubicBezTo>
                        <a:pt x="26" y="152"/>
                        <a:pt x="26" y="153"/>
                        <a:pt x="26" y="154"/>
                      </a:cubicBezTo>
                      <a:cubicBezTo>
                        <a:pt x="17" y="153"/>
                        <a:pt x="14" y="149"/>
                        <a:pt x="15" y="141"/>
                      </a:cubicBezTo>
                      <a:cubicBezTo>
                        <a:pt x="17" y="134"/>
                        <a:pt x="18" y="126"/>
                        <a:pt x="20" y="118"/>
                      </a:cubicBezTo>
                      <a:cubicBezTo>
                        <a:pt x="15" y="123"/>
                        <a:pt x="12" y="122"/>
                        <a:pt x="7" y="118"/>
                      </a:cubicBezTo>
                      <a:cubicBezTo>
                        <a:pt x="3" y="114"/>
                        <a:pt x="0" y="109"/>
                        <a:pt x="0" y="103"/>
                      </a:cubicBezTo>
                      <a:cubicBezTo>
                        <a:pt x="0" y="102"/>
                        <a:pt x="1" y="101"/>
                        <a:pt x="1" y="100"/>
                      </a:cubicBezTo>
                      <a:cubicBezTo>
                        <a:pt x="7" y="91"/>
                        <a:pt x="14" y="82"/>
                        <a:pt x="19" y="72"/>
                      </a:cubicBezTo>
                      <a:cubicBezTo>
                        <a:pt x="22" y="67"/>
                        <a:pt x="24" y="61"/>
                        <a:pt x="26" y="55"/>
                      </a:cubicBezTo>
                      <a:cubicBezTo>
                        <a:pt x="27" y="54"/>
                        <a:pt x="25" y="53"/>
                        <a:pt x="25" y="51"/>
                      </a:cubicBezTo>
                      <a:cubicBezTo>
                        <a:pt x="18" y="43"/>
                        <a:pt x="18" y="39"/>
                        <a:pt x="23" y="30"/>
                      </a:cubicBezTo>
                      <a:cubicBezTo>
                        <a:pt x="27" y="23"/>
                        <a:pt x="32" y="17"/>
                        <a:pt x="39" y="14"/>
                      </a:cubicBezTo>
                      <a:cubicBezTo>
                        <a:pt x="45" y="11"/>
                        <a:pt x="50" y="12"/>
                        <a:pt x="53" y="16"/>
                      </a:cubicBezTo>
                      <a:cubicBezTo>
                        <a:pt x="56" y="20"/>
                        <a:pt x="56" y="22"/>
                        <a:pt x="51" y="24"/>
                      </a:cubicBezTo>
                      <a:cubicBezTo>
                        <a:pt x="44" y="26"/>
                        <a:pt x="41" y="31"/>
                        <a:pt x="37" y="36"/>
                      </a:cubicBezTo>
                      <a:cubicBezTo>
                        <a:pt x="36" y="39"/>
                        <a:pt x="36" y="42"/>
                        <a:pt x="39" y="44"/>
                      </a:cubicBezTo>
                      <a:cubicBezTo>
                        <a:pt x="41" y="45"/>
                        <a:pt x="42" y="47"/>
                        <a:pt x="43" y="48"/>
                      </a:cubicBezTo>
                      <a:cubicBezTo>
                        <a:pt x="52" y="58"/>
                        <a:pt x="54" y="62"/>
                        <a:pt x="48" y="73"/>
                      </a:cubicBezTo>
                      <a:close/>
                      <a:moveTo>
                        <a:pt x="79" y="89"/>
                      </a:moveTo>
                      <a:cubicBezTo>
                        <a:pt x="80" y="89"/>
                        <a:pt x="80" y="90"/>
                        <a:pt x="81" y="90"/>
                      </a:cubicBezTo>
                      <a:cubicBezTo>
                        <a:pt x="85" y="86"/>
                        <a:pt x="90" y="81"/>
                        <a:pt x="95" y="76"/>
                      </a:cubicBezTo>
                      <a:cubicBezTo>
                        <a:pt x="97" y="73"/>
                        <a:pt x="95" y="71"/>
                        <a:pt x="92" y="71"/>
                      </a:cubicBezTo>
                      <a:cubicBezTo>
                        <a:pt x="88" y="71"/>
                        <a:pt x="85" y="71"/>
                        <a:pt x="81" y="71"/>
                      </a:cubicBezTo>
                      <a:cubicBezTo>
                        <a:pt x="81" y="75"/>
                        <a:pt x="81" y="77"/>
                        <a:pt x="81" y="80"/>
                      </a:cubicBezTo>
                      <a:cubicBezTo>
                        <a:pt x="81" y="83"/>
                        <a:pt x="80" y="86"/>
                        <a:pt x="79" y="89"/>
                      </a:cubicBezTo>
                      <a:close/>
                      <a:moveTo>
                        <a:pt x="76" y="73"/>
                      </a:moveTo>
                      <a:cubicBezTo>
                        <a:pt x="73" y="74"/>
                        <a:pt x="71" y="75"/>
                        <a:pt x="69" y="77"/>
                      </a:cubicBezTo>
                      <a:cubicBezTo>
                        <a:pt x="68" y="77"/>
                        <a:pt x="67" y="78"/>
                        <a:pt x="67" y="79"/>
                      </a:cubicBezTo>
                      <a:cubicBezTo>
                        <a:pt x="67" y="84"/>
                        <a:pt x="68" y="88"/>
                        <a:pt x="68" y="92"/>
                      </a:cubicBezTo>
                      <a:cubicBezTo>
                        <a:pt x="74" y="91"/>
                        <a:pt x="77" y="83"/>
                        <a:pt x="76" y="73"/>
                      </a:cubicBezTo>
                      <a:close/>
                      <a:moveTo>
                        <a:pt x="63" y="81"/>
                      </a:moveTo>
                      <a:cubicBezTo>
                        <a:pt x="55" y="84"/>
                        <a:pt x="54" y="85"/>
                        <a:pt x="56" y="88"/>
                      </a:cubicBezTo>
                      <a:cubicBezTo>
                        <a:pt x="58" y="94"/>
                        <a:pt x="60" y="95"/>
                        <a:pt x="65" y="93"/>
                      </a:cubicBezTo>
                      <a:cubicBezTo>
                        <a:pt x="64" y="89"/>
                        <a:pt x="63" y="85"/>
                        <a:pt x="63"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14"/>
                <p:cNvSpPr/>
                <p:nvPr/>
              </p:nvSpPr>
              <p:spPr bwMode="auto">
                <a:xfrm>
                  <a:off x="6259513" y="2578101"/>
                  <a:ext cx="68263" cy="182563"/>
                </a:xfrm>
                <a:custGeom>
                  <a:avLst/>
                  <a:gdLst>
                    <a:gd name="T0" fmla="*/ 9 w 16"/>
                    <a:gd name="T1" fmla="*/ 0 h 43"/>
                    <a:gd name="T2" fmla="*/ 15 w 16"/>
                    <a:gd name="T3" fmla="*/ 11 h 43"/>
                    <a:gd name="T4" fmla="*/ 9 w 16"/>
                    <a:gd name="T5" fmla="*/ 43 h 43"/>
                    <a:gd name="T6" fmla="*/ 2 w 16"/>
                    <a:gd name="T7" fmla="*/ 39 h 43"/>
                    <a:gd name="T8" fmla="*/ 0 w 16"/>
                    <a:gd name="T9" fmla="*/ 35 h 43"/>
                    <a:gd name="T10" fmla="*/ 9 w 16"/>
                    <a:gd name="T11" fmla="*/ 0 h 43"/>
                  </a:gdLst>
                  <a:ahLst/>
                  <a:cxnLst>
                    <a:cxn ang="0">
                      <a:pos x="T0" y="T1"/>
                    </a:cxn>
                    <a:cxn ang="0">
                      <a:pos x="T2" y="T3"/>
                    </a:cxn>
                    <a:cxn ang="0">
                      <a:pos x="T4" y="T5"/>
                    </a:cxn>
                    <a:cxn ang="0">
                      <a:pos x="T6" y="T7"/>
                    </a:cxn>
                    <a:cxn ang="0">
                      <a:pos x="T8" y="T9"/>
                    </a:cxn>
                    <a:cxn ang="0">
                      <a:pos x="T10" y="T11"/>
                    </a:cxn>
                  </a:cxnLst>
                  <a:rect l="0" t="0" r="r" b="b"/>
                  <a:pathLst>
                    <a:path w="16" h="43">
                      <a:moveTo>
                        <a:pt x="9" y="0"/>
                      </a:moveTo>
                      <a:cubicBezTo>
                        <a:pt x="15" y="3"/>
                        <a:pt x="16" y="6"/>
                        <a:pt x="15" y="11"/>
                      </a:cubicBezTo>
                      <a:cubicBezTo>
                        <a:pt x="12" y="21"/>
                        <a:pt x="11" y="32"/>
                        <a:pt x="9" y="43"/>
                      </a:cubicBezTo>
                      <a:cubicBezTo>
                        <a:pt x="6" y="41"/>
                        <a:pt x="4" y="40"/>
                        <a:pt x="2" y="39"/>
                      </a:cubicBezTo>
                      <a:cubicBezTo>
                        <a:pt x="1" y="38"/>
                        <a:pt x="0" y="37"/>
                        <a:pt x="0" y="35"/>
                      </a:cubicBezTo>
                      <a:cubicBezTo>
                        <a:pt x="3" y="24"/>
                        <a:pt x="6" y="12"/>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0" name="组合 19"/>
              <p:cNvGrpSpPr/>
              <p:nvPr/>
            </p:nvGrpSpPr>
            <p:grpSpPr>
              <a:xfrm>
                <a:off x="7532962" y="2451100"/>
                <a:ext cx="368300" cy="317500"/>
                <a:chOff x="6186488" y="2930526"/>
                <a:chExt cx="368300" cy="317500"/>
              </a:xfrm>
              <a:grpFill/>
            </p:grpSpPr>
            <p:sp>
              <p:nvSpPr>
                <p:cNvPr id="23" name="Freeform 18"/>
                <p:cNvSpPr/>
                <p:nvPr/>
              </p:nvSpPr>
              <p:spPr bwMode="auto">
                <a:xfrm>
                  <a:off x="6310313" y="2930526"/>
                  <a:ext cx="244475" cy="317500"/>
                </a:xfrm>
                <a:custGeom>
                  <a:avLst/>
                  <a:gdLst>
                    <a:gd name="T0" fmla="*/ 49 w 57"/>
                    <a:gd name="T1" fmla="*/ 74 h 75"/>
                    <a:gd name="T2" fmla="*/ 40 w 57"/>
                    <a:gd name="T3" fmla="*/ 67 h 75"/>
                    <a:gd name="T4" fmla="*/ 33 w 57"/>
                    <a:gd name="T5" fmla="*/ 48 h 75"/>
                    <a:gd name="T6" fmla="*/ 27 w 57"/>
                    <a:gd name="T7" fmla="*/ 46 h 75"/>
                    <a:gd name="T8" fmla="*/ 11 w 57"/>
                    <a:gd name="T9" fmla="*/ 60 h 75"/>
                    <a:gd name="T10" fmla="*/ 5 w 57"/>
                    <a:gd name="T11" fmla="*/ 60 h 75"/>
                    <a:gd name="T12" fmla="*/ 6 w 57"/>
                    <a:gd name="T13" fmla="*/ 46 h 75"/>
                    <a:gd name="T14" fmla="*/ 27 w 57"/>
                    <a:gd name="T15" fmla="*/ 26 h 75"/>
                    <a:gd name="T16" fmla="*/ 40 w 57"/>
                    <a:gd name="T17" fmla="*/ 10 h 75"/>
                    <a:gd name="T18" fmla="*/ 41 w 57"/>
                    <a:gd name="T19" fmla="*/ 6 h 75"/>
                    <a:gd name="T20" fmla="*/ 45 w 57"/>
                    <a:gd name="T21" fmla="*/ 0 h 75"/>
                    <a:gd name="T22" fmla="*/ 53 w 57"/>
                    <a:gd name="T23" fmla="*/ 3 h 75"/>
                    <a:gd name="T24" fmla="*/ 53 w 57"/>
                    <a:gd name="T25" fmla="*/ 20 h 75"/>
                    <a:gd name="T26" fmla="*/ 37 w 57"/>
                    <a:gd name="T27" fmla="*/ 38 h 75"/>
                    <a:gd name="T28" fmla="*/ 49 w 57"/>
                    <a:gd name="T29" fmla="*/ 74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 h="75">
                      <a:moveTo>
                        <a:pt x="49" y="74"/>
                      </a:moveTo>
                      <a:cubicBezTo>
                        <a:pt x="43" y="75"/>
                        <a:pt x="41" y="72"/>
                        <a:pt x="40" y="67"/>
                      </a:cubicBezTo>
                      <a:cubicBezTo>
                        <a:pt x="38" y="61"/>
                        <a:pt x="35" y="54"/>
                        <a:pt x="33" y="48"/>
                      </a:cubicBezTo>
                      <a:cubicBezTo>
                        <a:pt x="32" y="45"/>
                        <a:pt x="30" y="44"/>
                        <a:pt x="27" y="46"/>
                      </a:cubicBezTo>
                      <a:cubicBezTo>
                        <a:pt x="22" y="51"/>
                        <a:pt x="16" y="55"/>
                        <a:pt x="11" y="60"/>
                      </a:cubicBezTo>
                      <a:cubicBezTo>
                        <a:pt x="8" y="63"/>
                        <a:pt x="7" y="62"/>
                        <a:pt x="5" y="60"/>
                      </a:cubicBezTo>
                      <a:cubicBezTo>
                        <a:pt x="0" y="54"/>
                        <a:pt x="0" y="51"/>
                        <a:pt x="6" y="46"/>
                      </a:cubicBezTo>
                      <a:cubicBezTo>
                        <a:pt x="13" y="39"/>
                        <a:pt x="20" y="33"/>
                        <a:pt x="27" y="26"/>
                      </a:cubicBezTo>
                      <a:cubicBezTo>
                        <a:pt x="32" y="21"/>
                        <a:pt x="36" y="15"/>
                        <a:pt x="40" y="10"/>
                      </a:cubicBezTo>
                      <a:cubicBezTo>
                        <a:pt x="40" y="9"/>
                        <a:pt x="41" y="7"/>
                        <a:pt x="41" y="6"/>
                      </a:cubicBezTo>
                      <a:cubicBezTo>
                        <a:pt x="40" y="3"/>
                        <a:pt x="42" y="0"/>
                        <a:pt x="45" y="0"/>
                      </a:cubicBezTo>
                      <a:cubicBezTo>
                        <a:pt x="48" y="0"/>
                        <a:pt x="51" y="1"/>
                        <a:pt x="53" y="3"/>
                      </a:cubicBezTo>
                      <a:cubicBezTo>
                        <a:pt x="57" y="6"/>
                        <a:pt x="57" y="16"/>
                        <a:pt x="53" y="20"/>
                      </a:cubicBezTo>
                      <a:cubicBezTo>
                        <a:pt x="48" y="26"/>
                        <a:pt x="42" y="32"/>
                        <a:pt x="37" y="38"/>
                      </a:cubicBezTo>
                      <a:cubicBezTo>
                        <a:pt x="44" y="49"/>
                        <a:pt x="49" y="61"/>
                        <a:pt x="49"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19"/>
                <p:cNvSpPr/>
                <p:nvPr/>
              </p:nvSpPr>
              <p:spPr bwMode="auto">
                <a:xfrm>
                  <a:off x="6186488" y="3009901"/>
                  <a:ext cx="123825" cy="234950"/>
                </a:xfrm>
                <a:custGeom>
                  <a:avLst/>
                  <a:gdLst>
                    <a:gd name="T0" fmla="*/ 12 w 29"/>
                    <a:gd name="T1" fmla="*/ 30 h 55"/>
                    <a:gd name="T2" fmla="*/ 20 w 29"/>
                    <a:gd name="T3" fmla="*/ 7 h 55"/>
                    <a:gd name="T4" fmla="*/ 25 w 29"/>
                    <a:gd name="T5" fmla="*/ 1 h 55"/>
                    <a:gd name="T6" fmla="*/ 26 w 29"/>
                    <a:gd name="T7" fmla="*/ 9 h 55"/>
                    <a:gd name="T8" fmla="*/ 16 w 29"/>
                    <a:gd name="T9" fmla="*/ 39 h 55"/>
                    <a:gd name="T10" fmla="*/ 13 w 29"/>
                    <a:gd name="T11" fmla="*/ 52 h 55"/>
                    <a:gd name="T12" fmla="*/ 7 w 29"/>
                    <a:gd name="T13" fmla="*/ 54 h 55"/>
                    <a:gd name="T14" fmla="*/ 2 w 29"/>
                    <a:gd name="T15" fmla="*/ 41 h 55"/>
                    <a:gd name="T16" fmla="*/ 3 w 29"/>
                    <a:gd name="T17" fmla="*/ 32 h 55"/>
                    <a:gd name="T18" fmla="*/ 2 w 29"/>
                    <a:gd name="T19" fmla="*/ 6 h 55"/>
                    <a:gd name="T20" fmla="*/ 6 w 29"/>
                    <a:gd name="T21" fmla="*/ 5 h 55"/>
                    <a:gd name="T22" fmla="*/ 10 w 29"/>
                    <a:gd name="T23" fmla="*/ 14 h 55"/>
                    <a:gd name="T24" fmla="*/ 11 w 29"/>
                    <a:gd name="T25" fmla="*/ 30 h 55"/>
                    <a:gd name="T26" fmla="*/ 12 w 29"/>
                    <a:gd name="T27" fmla="*/ 3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55">
                      <a:moveTo>
                        <a:pt x="12" y="30"/>
                      </a:moveTo>
                      <a:cubicBezTo>
                        <a:pt x="15" y="23"/>
                        <a:pt x="17" y="15"/>
                        <a:pt x="20" y="7"/>
                      </a:cubicBezTo>
                      <a:cubicBezTo>
                        <a:pt x="21" y="5"/>
                        <a:pt x="21" y="0"/>
                        <a:pt x="25" y="1"/>
                      </a:cubicBezTo>
                      <a:cubicBezTo>
                        <a:pt x="29" y="2"/>
                        <a:pt x="27" y="6"/>
                        <a:pt x="26" y="9"/>
                      </a:cubicBezTo>
                      <a:cubicBezTo>
                        <a:pt x="23" y="19"/>
                        <a:pt x="19" y="29"/>
                        <a:pt x="16" y="39"/>
                      </a:cubicBezTo>
                      <a:cubicBezTo>
                        <a:pt x="15" y="43"/>
                        <a:pt x="14" y="48"/>
                        <a:pt x="13" y="52"/>
                      </a:cubicBezTo>
                      <a:cubicBezTo>
                        <a:pt x="12" y="55"/>
                        <a:pt x="10" y="55"/>
                        <a:pt x="7" y="54"/>
                      </a:cubicBezTo>
                      <a:cubicBezTo>
                        <a:pt x="1" y="50"/>
                        <a:pt x="0" y="49"/>
                        <a:pt x="2" y="41"/>
                      </a:cubicBezTo>
                      <a:cubicBezTo>
                        <a:pt x="3" y="38"/>
                        <a:pt x="3" y="35"/>
                        <a:pt x="3" y="32"/>
                      </a:cubicBezTo>
                      <a:cubicBezTo>
                        <a:pt x="3" y="23"/>
                        <a:pt x="2" y="15"/>
                        <a:pt x="2" y="6"/>
                      </a:cubicBezTo>
                      <a:cubicBezTo>
                        <a:pt x="2" y="3"/>
                        <a:pt x="5" y="3"/>
                        <a:pt x="6" y="5"/>
                      </a:cubicBezTo>
                      <a:cubicBezTo>
                        <a:pt x="8" y="7"/>
                        <a:pt x="10" y="11"/>
                        <a:pt x="10" y="14"/>
                      </a:cubicBezTo>
                      <a:cubicBezTo>
                        <a:pt x="11" y="19"/>
                        <a:pt x="11" y="25"/>
                        <a:pt x="11" y="30"/>
                      </a:cubicBezTo>
                      <a:cubicBezTo>
                        <a:pt x="11" y="30"/>
                        <a:pt x="12" y="30"/>
                        <a:pt x="12"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20"/>
                <p:cNvSpPr/>
                <p:nvPr/>
              </p:nvSpPr>
              <p:spPr bwMode="auto">
                <a:xfrm>
                  <a:off x="6259513" y="2933701"/>
                  <a:ext cx="114300" cy="73025"/>
                </a:xfrm>
                <a:custGeom>
                  <a:avLst/>
                  <a:gdLst>
                    <a:gd name="T0" fmla="*/ 27 w 27"/>
                    <a:gd name="T1" fmla="*/ 1 h 17"/>
                    <a:gd name="T2" fmla="*/ 16 w 27"/>
                    <a:gd name="T3" fmla="*/ 14 h 17"/>
                    <a:gd name="T4" fmla="*/ 5 w 27"/>
                    <a:gd name="T5" fmla="*/ 13 h 17"/>
                    <a:gd name="T6" fmla="*/ 0 w 27"/>
                    <a:gd name="T7" fmla="*/ 4 h 17"/>
                    <a:gd name="T8" fmla="*/ 9 w 27"/>
                    <a:gd name="T9" fmla="*/ 2 h 17"/>
                    <a:gd name="T10" fmla="*/ 27 w 27"/>
                    <a:gd name="T11" fmla="*/ 0 h 17"/>
                    <a:gd name="T12" fmla="*/ 27 w 27"/>
                    <a:gd name="T13" fmla="*/ 1 h 17"/>
                  </a:gdLst>
                  <a:ahLst/>
                  <a:cxnLst>
                    <a:cxn ang="0">
                      <a:pos x="T0" y="T1"/>
                    </a:cxn>
                    <a:cxn ang="0">
                      <a:pos x="T2" y="T3"/>
                    </a:cxn>
                    <a:cxn ang="0">
                      <a:pos x="T4" y="T5"/>
                    </a:cxn>
                    <a:cxn ang="0">
                      <a:pos x="T6" y="T7"/>
                    </a:cxn>
                    <a:cxn ang="0">
                      <a:pos x="T8" y="T9"/>
                    </a:cxn>
                    <a:cxn ang="0">
                      <a:pos x="T10" y="T11"/>
                    </a:cxn>
                    <a:cxn ang="0">
                      <a:pos x="T12" y="T13"/>
                    </a:cxn>
                  </a:cxnLst>
                  <a:rect l="0" t="0" r="r" b="b"/>
                  <a:pathLst>
                    <a:path w="27" h="17">
                      <a:moveTo>
                        <a:pt x="27" y="1"/>
                      </a:moveTo>
                      <a:cubicBezTo>
                        <a:pt x="24" y="6"/>
                        <a:pt x="20" y="10"/>
                        <a:pt x="16" y="14"/>
                      </a:cubicBezTo>
                      <a:cubicBezTo>
                        <a:pt x="14" y="17"/>
                        <a:pt x="8" y="16"/>
                        <a:pt x="5" y="13"/>
                      </a:cubicBezTo>
                      <a:cubicBezTo>
                        <a:pt x="3" y="10"/>
                        <a:pt x="1" y="7"/>
                        <a:pt x="0" y="4"/>
                      </a:cubicBezTo>
                      <a:cubicBezTo>
                        <a:pt x="3" y="3"/>
                        <a:pt x="6" y="2"/>
                        <a:pt x="9" y="2"/>
                      </a:cubicBezTo>
                      <a:cubicBezTo>
                        <a:pt x="15" y="1"/>
                        <a:pt x="21" y="1"/>
                        <a:pt x="27" y="0"/>
                      </a:cubicBezTo>
                      <a:cubicBezTo>
                        <a:pt x="27" y="1"/>
                        <a:pt x="27" y="1"/>
                        <a:pt x="2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1" name="Freeform 11"/>
              <p:cNvSpPr>
                <a:spLocks noEditPoints="1"/>
              </p:cNvSpPr>
              <p:nvPr/>
            </p:nvSpPr>
            <p:spPr bwMode="auto">
              <a:xfrm>
                <a:off x="9065451" y="2270918"/>
                <a:ext cx="439964" cy="615950"/>
              </a:xfrm>
              <a:custGeom>
                <a:avLst/>
                <a:gdLst>
                  <a:gd name="T0" fmla="*/ 29 w 72"/>
                  <a:gd name="T1" fmla="*/ 49 h 102"/>
                  <a:gd name="T2" fmla="*/ 15 w 72"/>
                  <a:gd name="T3" fmla="*/ 43 h 102"/>
                  <a:gd name="T4" fmla="*/ 10 w 72"/>
                  <a:gd name="T5" fmla="*/ 21 h 102"/>
                  <a:gd name="T6" fmla="*/ 13 w 72"/>
                  <a:gd name="T7" fmla="*/ 15 h 102"/>
                  <a:gd name="T8" fmla="*/ 19 w 72"/>
                  <a:gd name="T9" fmla="*/ 18 h 102"/>
                  <a:gd name="T10" fmla="*/ 20 w 72"/>
                  <a:gd name="T11" fmla="*/ 26 h 102"/>
                  <a:gd name="T12" fmla="*/ 35 w 72"/>
                  <a:gd name="T13" fmla="*/ 22 h 102"/>
                  <a:gd name="T14" fmla="*/ 40 w 72"/>
                  <a:gd name="T15" fmla="*/ 16 h 102"/>
                  <a:gd name="T16" fmla="*/ 43 w 72"/>
                  <a:gd name="T17" fmla="*/ 14 h 102"/>
                  <a:gd name="T18" fmla="*/ 44 w 72"/>
                  <a:gd name="T19" fmla="*/ 19 h 102"/>
                  <a:gd name="T20" fmla="*/ 43 w 72"/>
                  <a:gd name="T21" fmla="*/ 28 h 102"/>
                  <a:gd name="T22" fmla="*/ 36 w 72"/>
                  <a:gd name="T23" fmla="*/ 40 h 102"/>
                  <a:gd name="T24" fmla="*/ 37 w 72"/>
                  <a:gd name="T25" fmla="*/ 42 h 102"/>
                  <a:gd name="T26" fmla="*/ 44 w 72"/>
                  <a:gd name="T27" fmla="*/ 38 h 102"/>
                  <a:gd name="T28" fmla="*/ 56 w 72"/>
                  <a:gd name="T29" fmla="*/ 20 h 102"/>
                  <a:gd name="T30" fmla="*/ 49 w 72"/>
                  <a:gd name="T31" fmla="*/ 9 h 102"/>
                  <a:gd name="T32" fmla="*/ 28 w 72"/>
                  <a:gd name="T33" fmla="*/ 14 h 102"/>
                  <a:gd name="T34" fmla="*/ 20 w 72"/>
                  <a:gd name="T35" fmla="*/ 13 h 102"/>
                  <a:gd name="T36" fmla="*/ 22 w 72"/>
                  <a:gd name="T37" fmla="*/ 6 h 102"/>
                  <a:gd name="T38" fmla="*/ 50 w 72"/>
                  <a:gd name="T39" fmla="*/ 1 h 102"/>
                  <a:gd name="T40" fmla="*/ 68 w 72"/>
                  <a:gd name="T41" fmla="*/ 12 h 102"/>
                  <a:gd name="T42" fmla="*/ 67 w 72"/>
                  <a:gd name="T43" fmla="*/ 24 h 102"/>
                  <a:gd name="T44" fmla="*/ 49 w 72"/>
                  <a:gd name="T45" fmla="*/ 48 h 102"/>
                  <a:gd name="T46" fmla="*/ 42 w 72"/>
                  <a:gd name="T47" fmla="*/ 49 h 102"/>
                  <a:gd name="T48" fmla="*/ 37 w 72"/>
                  <a:gd name="T49" fmla="*/ 47 h 102"/>
                  <a:gd name="T50" fmla="*/ 35 w 72"/>
                  <a:gd name="T51" fmla="*/ 52 h 102"/>
                  <a:gd name="T52" fmla="*/ 41 w 72"/>
                  <a:gd name="T53" fmla="*/ 58 h 102"/>
                  <a:gd name="T54" fmla="*/ 48 w 72"/>
                  <a:gd name="T55" fmla="*/ 57 h 102"/>
                  <a:gd name="T56" fmla="*/ 53 w 72"/>
                  <a:gd name="T57" fmla="*/ 59 h 102"/>
                  <a:gd name="T58" fmla="*/ 53 w 72"/>
                  <a:gd name="T59" fmla="*/ 66 h 102"/>
                  <a:gd name="T60" fmla="*/ 48 w 72"/>
                  <a:gd name="T61" fmla="*/ 70 h 102"/>
                  <a:gd name="T62" fmla="*/ 37 w 72"/>
                  <a:gd name="T63" fmla="*/ 81 h 102"/>
                  <a:gd name="T64" fmla="*/ 45 w 72"/>
                  <a:gd name="T65" fmla="*/ 81 h 102"/>
                  <a:gd name="T66" fmla="*/ 57 w 72"/>
                  <a:gd name="T67" fmla="*/ 89 h 102"/>
                  <a:gd name="T68" fmla="*/ 51 w 72"/>
                  <a:gd name="T69" fmla="*/ 98 h 102"/>
                  <a:gd name="T70" fmla="*/ 26 w 72"/>
                  <a:gd name="T71" fmla="*/ 101 h 102"/>
                  <a:gd name="T72" fmla="*/ 17 w 72"/>
                  <a:gd name="T73" fmla="*/ 96 h 102"/>
                  <a:gd name="T74" fmla="*/ 15 w 72"/>
                  <a:gd name="T75" fmla="*/ 94 h 102"/>
                  <a:gd name="T76" fmla="*/ 19 w 72"/>
                  <a:gd name="T77" fmla="*/ 77 h 102"/>
                  <a:gd name="T78" fmla="*/ 27 w 72"/>
                  <a:gd name="T79" fmla="*/ 70 h 102"/>
                  <a:gd name="T80" fmla="*/ 27 w 72"/>
                  <a:gd name="T81" fmla="*/ 69 h 102"/>
                  <a:gd name="T82" fmla="*/ 21 w 72"/>
                  <a:gd name="T83" fmla="*/ 71 h 102"/>
                  <a:gd name="T84" fmla="*/ 9 w 72"/>
                  <a:gd name="T85" fmla="*/ 76 h 102"/>
                  <a:gd name="T86" fmla="*/ 3 w 72"/>
                  <a:gd name="T87" fmla="*/ 75 h 102"/>
                  <a:gd name="T88" fmla="*/ 4 w 72"/>
                  <a:gd name="T89" fmla="*/ 69 h 102"/>
                  <a:gd name="T90" fmla="*/ 26 w 72"/>
                  <a:gd name="T91" fmla="*/ 60 h 102"/>
                  <a:gd name="T92" fmla="*/ 28 w 72"/>
                  <a:gd name="T93" fmla="*/ 57 h 102"/>
                  <a:gd name="T94" fmla="*/ 29 w 72"/>
                  <a:gd name="T95" fmla="*/ 49 h 102"/>
                  <a:gd name="T96" fmla="*/ 34 w 72"/>
                  <a:gd name="T97" fmla="*/ 29 h 102"/>
                  <a:gd name="T98" fmla="*/ 33 w 72"/>
                  <a:gd name="T99" fmla="*/ 28 h 102"/>
                  <a:gd name="T100" fmla="*/ 26 w 72"/>
                  <a:gd name="T101" fmla="*/ 32 h 102"/>
                  <a:gd name="T102" fmla="*/ 23 w 72"/>
                  <a:gd name="T103" fmla="*/ 36 h 102"/>
                  <a:gd name="T104" fmla="*/ 26 w 72"/>
                  <a:gd name="T105" fmla="*/ 42 h 102"/>
                  <a:gd name="T106" fmla="*/ 31 w 72"/>
                  <a:gd name="T107" fmla="*/ 40 h 102"/>
                  <a:gd name="T108" fmla="*/ 34 w 72"/>
                  <a:gd name="T109" fmla="*/ 29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2" h="102">
                    <a:moveTo>
                      <a:pt x="29" y="49"/>
                    </a:moveTo>
                    <a:cubicBezTo>
                      <a:pt x="19" y="52"/>
                      <a:pt x="18" y="52"/>
                      <a:pt x="15" y="43"/>
                    </a:cubicBezTo>
                    <a:cubicBezTo>
                      <a:pt x="13" y="36"/>
                      <a:pt x="11" y="28"/>
                      <a:pt x="10" y="21"/>
                    </a:cubicBezTo>
                    <a:cubicBezTo>
                      <a:pt x="9" y="19"/>
                      <a:pt x="11" y="16"/>
                      <a:pt x="13" y="15"/>
                    </a:cubicBezTo>
                    <a:cubicBezTo>
                      <a:pt x="16" y="13"/>
                      <a:pt x="18" y="16"/>
                      <a:pt x="19" y="18"/>
                    </a:cubicBezTo>
                    <a:cubicBezTo>
                      <a:pt x="19" y="21"/>
                      <a:pt x="20" y="23"/>
                      <a:pt x="20" y="26"/>
                    </a:cubicBezTo>
                    <a:cubicBezTo>
                      <a:pt x="26" y="25"/>
                      <a:pt x="31" y="24"/>
                      <a:pt x="35" y="22"/>
                    </a:cubicBezTo>
                    <a:cubicBezTo>
                      <a:pt x="37" y="21"/>
                      <a:pt x="38" y="18"/>
                      <a:pt x="40" y="16"/>
                    </a:cubicBezTo>
                    <a:cubicBezTo>
                      <a:pt x="41" y="15"/>
                      <a:pt x="42" y="14"/>
                      <a:pt x="43" y="14"/>
                    </a:cubicBezTo>
                    <a:cubicBezTo>
                      <a:pt x="44" y="15"/>
                      <a:pt x="44" y="17"/>
                      <a:pt x="44" y="19"/>
                    </a:cubicBezTo>
                    <a:cubicBezTo>
                      <a:pt x="44" y="22"/>
                      <a:pt x="43" y="25"/>
                      <a:pt x="43" y="28"/>
                    </a:cubicBezTo>
                    <a:cubicBezTo>
                      <a:pt x="37" y="29"/>
                      <a:pt x="39" y="36"/>
                      <a:pt x="36" y="40"/>
                    </a:cubicBezTo>
                    <a:cubicBezTo>
                      <a:pt x="36" y="41"/>
                      <a:pt x="37" y="41"/>
                      <a:pt x="37" y="42"/>
                    </a:cubicBezTo>
                    <a:cubicBezTo>
                      <a:pt x="39" y="41"/>
                      <a:pt x="42" y="40"/>
                      <a:pt x="44" y="38"/>
                    </a:cubicBezTo>
                    <a:cubicBezTo>
                      <a:pt x="48" y="32"/>
                      <a:pt x="52" y="26"/>
                      <a:pt x="56" y="20"/>
                    </a:cubicBezTo>
                    <a:cubicBezTo>
                      <a:pt x="59" y="15"/>
                      <a:pt x="56" y="9"/>
                      <a:pt x="49" y="9"/>
                    </a:cubicBezTo>
                    <a:cubicBezTo>
                      <a:pt x="42" y="8"/>
                      <a:pt x="34" y="10"/>
                      <a:pt x="28" y="14"/>
                    </a:cubicBezTo>
                    <a:cubicBezTo>
                      <a:pt x="25" y="16"/>
                      <a:pt x="22" y="15"/>
                      <a:pt x="20" y="13"/>
                    </a:cubicBezTo>
                    <a:cubicBezTo>
                      <a:pt x="17" y="9"/>
                      <a:pt x="17" y="7"/>
                      <a:pt x="22" y="6"/>
                    </a:cubicBezTo>
                    <a:cubicBezTo>
                      <a:pt x="31" y="3"/>
                      <a:pt x="40" y="0"/>
                      <a:pt x="50" y="1"/>
                    </a:cubicBezTo>
                    <a:cubicBezTo>
                      <a:pt x="58" y="1"/>
                      <a:pt x="63" y="7"/>
                      <a:pt x="68" y="12"/>
                    </a:cubicBezTo>
                    <a:cubicBezTo>
                      <a:pt x="72" y="15"/>
                      <a:pt x="70" y="20"/>
                      <a:pt x="67" y="24"/>
                    </a:cubicBezTo>
                    <a:cubicBezTo>
                      <a:pt x="61" y="32"/>
                      <a:pt x="55" y="40"/>
                      <a:pt x="49" y="48"/>
                    </a:cubicBezTo>
                    <a:cubicBezTo>
                      <a:pt x="47" y="51"/>
                      <a:pt x="45" y="52"/>
                      <a:pt x="42" y="49"/>
                    </a:cubicBezTo>
                    <a:cubicBezTo>
                      <a:pt x="41" y="48"/>
                      <a:pt x="38" y="47"/>
                      <a:pt x="37" y="47"/>
                    </a:cubicBezTo>
                    <a:cubicBezTo>
                      <a:pt x="36" y="48"/>
                      <a:pt x="35" y="50"/>
                      <a:pt x="35" y="52"/>
                    </a:cubicBezTo>
                    <a:cubicBezTo>
                      <a:pt x="34" y="59"/>
                      <a:pt x="34" y="59"/>
                      <a:pt x="41" y="58"/>
                    </a:cubicBezTo>
                    <a:cubicBezTo>
                      <a:pt x="43" y="57"/>
                      <a:pt x="46" y="56"/>
                      <a:pt x="48" y="57"/>
                    </a:cubicBezTo>
                    <a:cubicBezTo>
                      <a:pt x="50" y="57"/>
                      <a:pt x="53" y="58"/>
                      <a:pt x="53" y="59"/>
                    </a:cubicBezTo>
                    <a:cubicBezTo>
                      <a:pt x="54" y="61"/>
                      <a:pt x="54" y="64"/>
                      <a:pt x="53" y="66"/>
                    </a:cubicBezTo>
                    <a:cubicBezTo>
                      <a:pt x="52" y="68"/>
                      <a:pt x="50" y="69"/>
                      <a:pt x="48" y="70"/>
                    </a:cubicBezTo>
                    <a:cubicBezTo>
                      <a:pt x="44" y="73"/>
                      <a:pt x="39" y="75"/>
                      <a:pt x="37" y="81"/>
                    </a:cubicBezTo>
                    <a:cubicBezTo>
                      <a:pt x="40" y="81"/>
                      <a:pt x="43" y="81"/>
                      <a:pt x="45" y="81"/>
                    </a:cubicBezTo>
                    <a:cubicBezTo>
                      <a:pt x="51" y="81"/>
                      <a:pt x="56" y="84"/>
                      <a:pt x="57" y="89"/>
                    </a:cubicBezTo>
                    <a:cubicBezTo>
                      <a:pt x="58" y="93"/>
                      <a:pt x="55" y="97"/>
                      <a:pt x="51" y="98"/>
                    </a:cubicBezTo>
                    <a:cubicBezTo>
                      <a:pt x="43" y="99"/>
                      <a:pt x="35" y="100"/>
                      <a:pt x="26" y="101"/>
                    </a:cubicBezTo>
                    <a:cubicBezTo>
                      <a:pt x="22" y="102"/>
                      <a:pt x="19" y="100"/>
                      <a:pt x="17" y="96"/>
                    </a:cubicBezTo>
                    <a:cubicBezTo>
                      <a:pt x="16" y="96"/>
                      <a:pt x="16" y="95"/>
                      <a:pt x="15" y="94"/>
                    </a:cubicBezTo>
                    <a:cubicBezTo>
                      <a:pt x="11" y="84"/>
                      <a:pt x="11" y="84"/>
                      <a:pt x="19" y="77"/>
                    </a:cubicBezTo>
                    <a:cubicBezTo>
                      <a:pt x="22" y="75"/>
                      <a:pt x="24" y="72"/>
                      <a:pt x="27" y="70"/>
                    </a:cubicBezTo>
                    <a:cubicBezTo>
                      <a:pt x="27" y="70"/>
                      <a:pt x="27" y="69"/>
                      <a:pt x="27" y="69"/>
                    </a:cubicBezTo>
                    <a:cubicBezTo>
                      <a:pt x="25" y="69"/>
                      <a:pt x="23" y="70"/>
                      <a:pt x="21" y="71"/>
                    </a:cubicBezTo>
                    <a:cubicBezTo>
                      <a:pt x="17" y="72"/>
                      <a:pt x="13" y="74"/>
                      <a:pt x="9" y="76"/>
                    </a:cubicBezTo>
                    <a:cubicBezTo>
                      <a:pt x="7" y="76"/>
                      <a:pt x="5" y="76"/>
                      <a:pt x="3" y="75"/>
                    </a:cubicBezTo>
                    <a:cubicBezTo>
                      <a:pt x="0" y="72"/>
                      <a:pt x="0" y="71"/>
                      <a:pt x="4" y="69"/>
                    </a:cubicBezTo>
                    <a:cubicBezTo>
                      <a:pt x="12" y="66"/>
                      <a:pt x="19" y="63"/>
                      <a:pt x="26" y="60"/>
                    </a:cubicBezTo>
                    <a:cubicBezTo>
                      <a:pt x="27" y="60"/>
                      <a:pt x="28" y="58"/>
                      <a:pt x="28" y="57"/>
                    </a:cubicBezTo>
                    <a:cubicBezTo>
                      <a:pt x="29" y="55"/>
                      <a:pt x="29" y="52"/>
                      <a:pt x="29" y="49"/>
                    </a:cubicBezTo>
                    <a:close/>
                    <a:moveTo>
                      <a:pt x="34" y="29"/>
                    </a:moveTo>
                    <a:cubicBezTo>
                      <a:pt x="34" y="29"/>
                      <a:pt x="34" y="29"/>
                      <a:pt x="33" y="28"/>
                    </a:cubicBezTo>
                    <a:cubicBezTo>
                      <a:pt x="31" y="29"/>
                      <a:pt x="28" y="30"/>
                      <a:pt x="26" y="32"/>
                    </a:cubicBezTo>
                    <a:cubicBezTo>
                      <a:pt x="24" y="32"/>
                      <a:pt x="22" y="34"/>
                      <a:pt x="23" y="36"/>
                    </a:cubicBezTo>
                    <a:cubicBezTo>
                      <a:pt x="23" y="38"/>
                      <a:pt x="25" y="40"/>
                      <a:pt x="26" y="42"/>
                    </a:cubicBezTo>
                    <a:cubicBezTo>
                      <a:pt x="27" y="42"/>
                      <a:pt x="30" y="41"/>
                      <a:pt x="31" y="40"/>
                    </a:cubicBezTo>
                    <a:cubicBezTo>
                      <a:pt x="32" y="37"/>
                      <a:pt x="33" y="33"/>
                      <a:pt x="34" y="29"/>
                    </a:cubicBezTo>
                    <a:close/>
                  </a:path>
                </a:pathLst>
              </a:custGeom>
              <a:grpFill/>
              <a:ln>
                <a:noFill/>
              </a:ln>
            </p:spPr>
            <p:txBody>
              <a:bodyPr vert="horz" wrap="square" lIns="91440" tIns="45720" rIns="91440" bIns="45720" numCol="1" anchor="t" anchorCtr="0" compatLnSpc="1"/>
              <a:lstStyle/>
              <a:p>
                <a:endParaRPr lang="zh-CN" altLang="en-US"/>
              </a:p>
            </p:txBody>
          </p:sp>
          <p:sp>
            <p:nvSpPr>
              <p:cNvPr id="22" name="Freeform 12"/>
              <p:cNvSpPr/>
              <p:nvPr/>
            </p:nvSpPr>
            <p:spPr bwMode="auto">
              <a:xfrm>
                <a:off x="8878184" y="2293480"/>
                <a:ext cx="236904" cy="593388"/>
              </a:xfrm>
              <a:custGeom>
                <a:avLst/>
                <a:gdLst>
                  <a:gd name="T0" fmla="*/ 30 w 39"/>
                  <a:gd name="T1" fmla="*/ 44 h 98"/>
                  <a:gd name="T2" fmla="*/ 36 w 39"/>
                  <a:gd name="T3" fmla="*/ 34 h 98"/>
                  <a:gd name="T4" fmla="*/ 37 w 39"/>
                  <a:gd name="T5" fmla="*/ 51 h 98"/>
                  <a:gd name="T6" fmla="*/ 25 w 39"/>
                  <a:gd name="T7" fmla="*/ 82 h 98"/>
                  <a:gd name="T8" fmla="*/ 21 w 39"/>
                  <a:gd name="T9" fmla="*/ 98 h 98"/>
                  <a:gd name="T10" fmla="*/ 13 w 39"/>
                  <a:gd name="T11" fmla="*/ 96 h 98"/>
                  <a:gd name="T12" fmla="*/ 5 w 39"/>
                  <a:gd name="T13" fmla="*/ 83 h 98"/>
                  <a:gd name="T14" fmla="*/ 11 w 39"/>
                  <a:gd name="T15" fmla="*/ 62 h 98"/>
                  <a:gd name="T16" fmla="*/ 9 w 39"/>
                  <a:gd name="T17" fmla="*/ 43 h 98"/>
                  <a:gd name="T18" fmla="*/ 12 w 39"/>
                  <a:gd name="T19" fmla="*/ 38 h 98"/>
                  <a:gd name="T20" fmla="*/ 18 w 39"/>
                  <a:gd name="T21" fmla="*/ 33 h 98"/>
                  <a:gd name="T22" fmla="*/ 23 w 39"/>
                  <a:gd name="T23" fmla="*/ 12 h 98"/>
                  <a:gd name="T24" fmla="*/ 11 w 39"/>
                  <a:gd name="T25" fmla="*/ 16 h 98"/>
                  <a:gd name="T26" fmla="*/ 2 w 39"/>
                  <a:gd name="T27" fmla="*/ 16 h 98"/>
                  <a:gd name="T28" fmla="*/ 0 w 39"/>
                  <a:gd name="T29" fmla="*/ 12 h 98"/>
                  <a:gd name="T30" fmla="*/ 3 w 39"/>
                  <a:gd name="T31" fmla="*/ 10 h 98"/>
                  <a:gd name="T32" fmla="*/ 16 w 39"/>
                  <a:gd name="T33" fmla="*/ 7 h 98"/>
                  <a:gd name="T34" fmla="*/ 26 w 39"/>
                  <a:gd name="T35" fmla="*/ 2 h 98"/>
                  <a:gd name="T36" fmla="*/ 32 w 39"/>
                  <a:gd name="T37" fmla="*/ 1 h 98"/>
                  <a:gd name="T38" fmla="*/ 35 w 39"/>
                  <a:gd name="T39" fmla="*/ 9 h 98"/>
                  <a:gd name="T40" fmla="*/ 34 w 39"/>
                  <a:gd name="T41" fmla="*/ 11 h 98"/>
                  <a:gd name="T42" fmla="*/ 27 w 39"/>
                  <a:gd name="T43" fmla="*/ 38 h 98"/>
                  <a:gd name="T44" fmla="*/ 28 w 39"/>
                  <a:gd name="T45" fmla="*/ 44 h 98"/>
                  <a:gd name="T46" fmla="*/ 30 w 39"/>
                  <a:gd name="T47" fmla="*/ 4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 h="98">
                    <a:moveTo>
                      <a:pt x="30" y="44"/>
                    </a:moveTo>
                    <a:cubicBezTo>
                      <a:pt x="32" y="41"/>
                      <a:pt x="34" y="38"/>
                      <a:pt x="36" y="34"/>
                    </a:cubicBezTo>
                    <a:cubicBezTo>
                      <a:pt x="37" y="40"/>
                      <a:pt x="39" y="45"/>
                      <a:pt x="37" y="51"/>
                    </a:cubicBezTo>
                    <a:cubicBezTo>
                      <a:pt x="33" y="61"/>
                      <a:pt x="29" y="72"/>
                      <a:pt x="25" y="82"/>
                    </a:cubicBezTo>
                    <a:cubicBezTo>
                      <a:pt x="23" y="87"/>
                      <a:pt x="23" y="92"/>
                      <a:pt x="21" y="98"/>
                    </a:cubicBezTo>
                    <a:cubicBezTo>
                      <a:pt x="18" y="97"/>
                      <a:pt x="15" y="97"/>
                      <a:pt x="13" y="96"/>
                    </a:cubicBezTo>
                    <a:cubicBezTo>
                      <a:pt x="7" y="94"/>
                      <a:pt x="3" y="89"/>
                      <a:pt x="5" y="83"/>
                    </a:cubicBezTo>
                    <a:cubicBezTo>
                      <a:pt x="7" y="76"/>
                      <a:pt x="9" y="69"/>
                      <a:pt x="11" y="62"/>
                    </a:cubicBezTo>
                    <a:cubicBezTo>
                      <a:pt x="13" y="56"/>
                      <a:pt x="14" y="49"/>
                      <a:pt x="9" y="43"/>
                    </a:cubicBezTo>
                    <a:cubicBezTo>
                      <a:pt x="7" y="39"/>
                      <a:pt x="9" y="38"/>
                      <a:pt x="12" y="38"/>
                    </a:cubicBezTo>
                    <a:cubicBezTo>
                      <a:pt x="17" y="39"/>
                      <a:pt x="17" y="37"/>
                      <a:pt x="18" y="33"/>
                    </a:cubicBezTo>
                    <a:cubicBezTo>
                      <a:pt x="19" y="26"/>
                      <a:pt x="21" y="20"/>
                      <a:pt x="23" y="12"/>
                    </a:cubicBezTo>
                    <a:cubicBezTo>
                      <a:pt x="19" y="13"/>
                      <a:pt x="15" y="15"/>
                      <a:pt x="11" y="16"/>
                    </a:cubicBezTo>
                    <a:cubicBezTo>
                      <a:pt x="8" y="17"/>
                      <a:pt x="5" y="16"/>
                      <a:pt x="2" y="16"/>
                    </a:cubicBezTo>
                    <a:cubicBezTo>
                      <a:pt x="1" y="15"/>
                      <a:pt x="0" y="13"/>
                      <a:pt x="0" y="12"/>
                    </a:cubicBezTo>
                    <a:cubicBezTo>
                      <a:pt x="1" y="11"/>
                      <a:pt x="2" y="10"/>
                      <a:pt x="3" y="10"/>
                    </a:cubicBezTo>
                    <a:cubicBezTo>
                      <a:pt x="7" y="8"/>
                      <a:pt x="12" y="8"/>
                      <a:pt x="16" y="7"/>
                    </a:cubicBezTo>
                    <a:cubicBezTo>
                      <a:pt x="19" y="5"/>
                      <a:pt x="22" y="3"/>
                      <a:pt x="26" y="2"/>
                    </a:cubicBezTo>
                    <a:cubicBezTo>
                      <a:pt x="28" y="1"/>
                      <a:pt x="32" y="0"/>
                      <a:pt x="32" y="1"/>
                    </a:cubicBezTo>
                    <a:cubicBezTo>
                      <a:pt x="34" y="3"/>
                      <a:pt x="35" y="6"/>
                      <a:pt x="35" y="9"/>
                    </a:cubicBezTo>
                    <a:cubicBezTo>
                      <a:pt x="36" y="9"/>
                      <a:pt x="35" y="10"/>
                      <a:pt x="34" y="11"/>
                    </a:cubicBezTo>
                    <a:cubicBezTo>
                      <a:pt x="27" y="19"/>
                      <a:pt x="28" y="29"/>
                      <a:pt x="27" y="38"/>
                    </a:cubicBezTo>
                    <a:cubicBezTo>
                      <a:pt x="27" y="40"/>
                      <a:pt x="28" y="42"/>
                      <a:pt x="28" y="44"/>
                    </a:cubicBezTo>
                    <a:cubicBezTo>
                      <a:pt x="29" y="44"/>
                      <a:pt x="29" y="44"/>
                      <a:pt x="30" y="44"/>
                    </a:cubicBezTo>
                    <a:close/>
                  </a:path>
                </a:pathLst>
              </a:custGeom>
              <a:grpFill/>
              <a:ln>
                <a:noFill/>
              </a:ln>
            </p:spPr>
            <p:txBody>
              <a:bodyPr vert="horz" wrap="square" lIns="91440" tIns="45720" rIns="91440" bIns="45720" numCol="1" anchor="t" anchorCtr="0" compatLnSpc="1"/>
              <a:lstStyle/>
              <a:p>
                <a:endParaRPr lang="zh-CN" altLang="en-US"/>
              </a:p>
            </p:txBody>
          </p:sp>
        </p:grpSp>
      </p:grpSp>
    </p:spTree>
    <p:extLst>
      <p:ext uri="{BB962C8B-B14F-4D97-AF65-F5344CB8AC3E}">
        <p14:creationId xmlns:p14="http://schemas.microsoft.com/office/powerpoint/2010/main" val="1352624024"/>
      </p:ext>
    </p:extLst>
  </p:cSld>
  <p:clrMapOvr>
    <a:masterClrMapping/>
  </p:clrMapOvr>
  <p:transition spd="med">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封面样式4-首页">
    <p:spTree>
      <p:nvGrpSpPr>
        <p:cNvPr id="1" name=""/>
        <p:cNvGrpSpPr/>
        <p:nvPr/>
      </p:nvGrpSpPr>
      <p:grpSpPr>
        <a:xfrm>
          <a:off x="0" y="0"/>
          <a:ext cx="0" cy="0"/>
          <a:chOff x="0" y="0"/>
          <a:chExt cx="0" cy="0"/>
        </a:xfrm>
      </p:grpSpPr>
      <p:pic>
        <p:nvPicPr>
          <p:cNvPr id="39" name="图片 38"/>
          <p:cNvPicPr>
            <a:picLocks noChangeAspect="1"/>
          </p:cNvPicPr>
          <p:nvPr userDrawn="1"/>
        </p:nvPicPr>
        <p:blipFill rotWithShape="1">
          <a:blip r:embed="rId2" cstate="hqprint"/>
          <a:srcRect/>
          <a:stretch>
            <a:fillRect/>
          </a:stretch>
        </p:blipFill>
        <p:spPr>
          <a:xfrm>
            <a:off x="4768810" y="7452"/>
            <a:ext cx="7423189" cy="6850548"/>
          </a:xfrm>
          <a:prstGeom prst="rect">
            <a:avLst/>
          </a:prstGeom>
        </p:spPr>
      </p:pic>
      <p:sp>
        <p:nvSpPr>
          <p:cNvPr id="7" name="矩形 6"/>
          <p:cNvSpPr/>
          <p:nvPr userDrawn="1"/>
        </p:nvSpPr>
        <p:spPr>
          <a:xfrm>
            <a:off x="-2" y="0"/>
            <a:ext cx="12192001" cy="6858000"/>
          </a:xfrm>
          <a:prstGeom prst="rect">
            <a:avLst/>
          </a:prstGeom>
          <a:gradFill>
            <a:gsLst>
              <a:gs pos="100000">
                <a:schemeClr val="accent1">
                  <a:lumMod val="100000"/>
                  <a:alpha val="0"/>
                </a:schemeClr>
              </a:gs>
              <a:gs pos="50000">
                <a:schemeClr val="accent1">
                  <a:lumMod val="100000"/>
                </a:schemeClr>
              </a:gs>
              <a:gs pos="0">
                <a:schemeClr val="accent1">
                  <a:lumMod val="10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15" name="组合 14"/>
          <p:cNvGrpSpPr/>
          <p:nvPr userDrawn="1"/>
        </p:nvGrpSpPr>
        <p:grpSpPr>
          <a:xfrm>
            <a:off x="706026" y="5927166"/>
            <a:ext cx="4041392" cy="448671"/>
            <a:chOff x="582366" y="5719539"/>
            <a:chExt cx="6136451" cy="681262"/>
          </a:xfrm>
          <a:gradFill flip="none" rotWithShape="1">
            <a:gsLst>
              <a:gs pos="100000">
                <a:schemeClr val="bg1">
                  <a:alpha val="12000"/>
                </a:schemeClr>
              </a:gs>
              <a:gs pos="0">
                <a:schemeClr val="bg1">
                  <a:alpha val="4000"/>
                </a:schemeClr>
              </a:gs>
            </a:gsLst>
            <a:lin ang="16200000" scaled="1"/>
            <a:tileRect/>
          </a:gradFill>
        </p:grpSpPr>
        <p:grpSp>
          <p:nvGrpSpPr>
            <p:cNvPr id="16" name="组合 15"/>
            <p:cNvGrpSpPr/>
            <p:nvPr/>
          </p:nvGrpSpPr>
          <p:grpSpPr>
            <a:xfrm>
              <a:off x="4043374" y="5725999"/>
              <a:ext cx="2675443" cy="667232"/>
              <a:chOff x="10340336" y="2247899"/>
              <a:chExt cx="2724438" cy="679451"/>
            </a:xfrm>
            <a:grpFill/>
          </p:grpSpPr>
          <p:sp>
            <p:nvSpPr>
              <p:cNvPr id="30" name="Freeform 5"/>
              <p:cNvSpPr/>
              <p:nvPr/>
            </p:nvSpPr>
            <p:spPr bwMode="auto">
              <a:xfrm>
                <a:off x="11868131" y="2285206"/>
                <a:ext cx="534988" cy="603250"/>
              </a:xfrm>
              <a:custGeom>
                <a:avLst/>
                <a:gdLst>
                  <a:gd name="T0" fmla="*/ 41 w 125"/>
                  <a:gd name="T1" fmla="*/ 16 h 142"/>
                  <a:gd name="T2" fmla="*/ 49 w 125"/>
                  <a:gd name="T3" fmla="*/ 3 h 142"/>
                  <a:gd name="T4" fmla="*/ 62 w 125"/>
                  <a:gd name="T5" fmla="*/ 20 h 142"/>
                  <a:gd name="T6" fmla="*/ 64 w 125"/>
                  <a:gd name="T7" fmla="*/ 33 h 142"/>
                  <a:gd name="T8" fmla="*/ 50 w 125"/>
                  <a:gd name="T9" fmla="*/ 34 h 142"/>
                  <a:gd name="T10" fmla="*/ 58 w 125"/>
                  <a:gd name="T11" fmla="*/ 58 h 142"/>
                  <a:gd name="T12" fmla="*/ 75 w 125"/>
                  <a:gd name="T13" fmla="*/ 59 h 142"/>
                  <a:gd name="T14" fmla="*/ 71 w 125"/>
                  <a:gd name="T15" fmla="*/ 50 h 142"/>
                  <a:gd name="T16" fmla="*/ 81 w 125"/>
                  <a:gd name="T17" fmla="*/ 47 h 142"/>
                  <a:gd name="T18" fmla="*/ 65 w 125"/>
                  <a:gd name="T19" fmla="*/ 42 h 142"/>
                  <a:gd name="T20" fmla="*/ 63 w 125"/>
                  <a:gd name="T21" fmla="*/ 37 h 142"/>
                  <a:gd name="T22" fmla="*/ 85 w 125"/>
                  <a:gd name="T23" fmla="*/ 27 h 142"/>
                  <a:gd name="T24" fmla="*/ 93 w 125"/>
                  <a:gd name="T25" fmla="*/ 2 h 142"/>
                  <a:gd name="T26" fmla="*/ 99 w 125"/>
                  <a:gd name="T27" fmla="*/ 5 h 142"/>
                  <a:gd name="T28" fmla="*/ 111 w 125"/>
                  <a:gd name="T29" fmla="*/ 30 h 142"/>
                  <a:gd name="T30" fmla="*/ 102 w 125"/>
                  <a:gd name="T31" fmla="*/ 34 h 142"/>
                  <a:gd name="T32" fmla="*/ 95 w 125"/>
                  <a:gd name="T33" fmla="*/ 59 h 142"/>
                  <a:gd name="T34" fmla="*/ 123 w 125"/>
                  <a:gd name="T35" fmla="*/ 61 h 142"/>
                  <a:gd name="T36" fmla="*/ 110 w 125"/>
                  <a:gd name="T37" fmla="*/ 71 h 142"/>
                  <a:gd name="T38" fmla="*/ 104 w 125"/>
                  <a:gd name="T39" fmla="*/ 82 h 142"/>
                  <a:gd name="T40" fmla="*/ 112 w 125"/>
                  <a:gd name="T41" fmla="*/ 134 h 142"/>
                  <a:gd name="T42" fmla="*/ 102 w 125"/>
                  <a:gd name="T43" fmla="*/ 140 h 142"/>
                  <a:gd name="T44" fmla="*/ 89 w 125"/>
                  <a:gd name="T45" fmla="*/ 123 h 142"/>
                  <a:gd name="T46" fmla="*/ 101 w 125"/>
                  <a:gd name="T47" fmla="*/ 128 h 142"/>
                  <a:gd name="T48" fmla="*/ 101 w 125"/>
                  <a:gd name="T49" fmla="*/ 92 h 142"/>
                  <a:gd name="T50" fmla="*/ 97 w 125"/>
                  <a:gd name="T51" fmla="*/ 99 h 142"/>
                  <a:gd name="T52" fmla="*/ 90 w 125"/>
                  <a:gd name="T53" fmla="*/ 103 h 142"/>
                  <a:gd name="T54" fmla="*/ 86 w 125"/>
                  <a:gd name="T55" fmla="*/ 110 h 142"/>
                  <a:gd name="T56" fmla="*/ 81 w 125"/>
                  <a:gd name="T57" fmla="*/ 120 h 142"/>
                  <a:gd name="T58" fmla="*/ 88 w 125"/>
                  <a:gd name="T59" fmla="*/ 71 h 142"/>
                  <a:gd name="T60" fmla="*/ 60 w 125"/>
                  <a:gd name="T61" fmla="*/ 87 h 142"/>
                  <a:gd name="T62" fmla="*/ 53 w 125"/>
                  <a:gd name="T63" fmla="*/ 89 h 142"/>
                  <a:gd name="T64" fmla="*/ 51 w 125"/>
                  <a:gd name="T65" fmla="*/ 128 h 142"/>
                  <a:gd name="T66" fmla="*/ 43 w 125"/>
                  <a:gd name="T67" fmla="*/ 134 h 142"/>
                  <a:gd name="T68" fmla="*/ 39 w 125"/>
                  <a:gd name="T69" fmla="*/ 107 h 142"/>
                  <a:gd name="T70" fmla="*/ 33 w 125"/>
                  <a:gd name="T71" fmla="*/ 114 h 142"/>
                  <a:gd name="T72" fmla="*/ 17 w 125"/>
                  <a:gd name="T73" fmla="*/ 108 h 142"/>
                  <a:gd name="T74" fmla="*/ 5 w 125"/>
                  <a:gd name="T75" fmla="*/ 81 h 142"/>
                  <a:gd name="T76" fmla="*/ 34 w 125"/>
                  <a:gd name="T77" fmla="*/ 56 h 142"/>
                  <a:gd name="T78" fmla="*/ 38 w 125"/>
                  <a:gd name="T79" fmla="*/ 33 h 142"/>
                  <a:gd name="T80" fmla="*/ 22 w 125"/>
                  <a:gd name="T81" fmla="*/ 55 h 142"/>
                  <a:gd name="T82" fmla="*/ 14 w 125"/>
                  <a:gd name="T83" fmla="*/ 55 h 142"/>
                  <a:gd name="T84" fmla="*/ 11 w 125"/>
                  <a:gd name="T85" fmla="*/ 36 h 142"/>
                  <a:gd name="T86" fmla="*/ 32 w 125"/>
                  <a:gd name="T87" fmla="*/ 22 h 142"/>
                  <a:gd name="T88" fmla="*/ 28 w 125"/>
                  <a:gd name="T89" fmla="*/ 33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5" h="142">
                    <a:moveTo>
                      <a:pt x="28" y="33"/>
                    </a:moveTo>
                    <a:cubicBezTo>
                      <a:pt x="35" y="29"/>
                      <a:pt x="41" y="25"/>
                      <a:pt x="41" y="16"/>
                    </a:cubicBezTo>
                    <a:cubicBezTo>
                      <a:pt x="41" y="13"/>
                      <a:pt x="43" y="9"/>
                      <a:pt x="44" y="6"/>
                    </a:cubicBezTo>
                    <a:cubicBezTo>
                      <a:pt x="45" y="5"/>
                      <a:pt x="48" y="3"/>
                      <a:pt x="49" y="3"/>
                    </a:cubicBezTo>
                    <a:cubicBezTo>
                      <a:pt x="54" y="4"/>
                      <a:pt x="59" y="9"/>
                      <a:pt x="59" y="15"/>
                    </a:cubicBezTo>
                    <a:cubicBezTo>
                      <a:pt x="59" y="18"/>
                      <a:pt x="60" y="19"/>
                      <a:pt x="62" y="20"/>
                    </a:cubicBezTo>
                    <a:cubicBezTo>
                      <a:pt x="65" y="22"/>
                      <a:pt x="68" y="25"/>
                      <a:pt x="69" y="28"/>
                    </a:cubicBezTo>
                    <a:cubicBezTo>
                      <a:pt x="71" y="32"/>
                      <a:pt x="68" y="34"/>
                      <a:pt x="64" y="33"/>
                    </a:cubicBezTo>
                    <a:cubicBezTo>
                      <a:pt x="62" y="32"/>
                      <a:pt x="60" y="31"/>
                      <a:pt x="57" y="30"/>
                    </a:cubicBezTo>
                    <a:cubicBezTo>
                      <a:pt x="53" y="28"/>
                      <a:pt x="51" y="29"/>
                      <a:pt x="50" y="34"/>
                    </a:cubicBezTo>
                    <a:cubicBezTo>
                      <a:pt x="48" y="45"/>
                      <a:pt x="46" y="56"/>
                      <a:pt x="52" y="66"/>
                    </a:cubicBezTo>
                    <a:cubicBezTo>
                      <a:pt x="54" y="64"/>
                      <a:pt x="56" y="62"/>
                      <a:pt x="58" y="58"/>
                    </a:cubicBezTo>
                    <a:cubicBezTo>
                      <a:pt x="61" y="62"/>
                      <a:pt x="63" y="65"/>
                      <a:pt x="65" y="69"/>
                    </a:cubicBezTo>
                    <a:cubicBezTo>
                      <a:pt x="68" y="66"/>
                      <a:pt x="72" y="62"/>
                      <a:pt x="75" y="59"/>
                    </a:cubicBezTo>
                    <a:cubicBezTo>
                      <a:pt x="76" y="58"/>
                      <a:pt x="75" y="56"/>
                      <a:pt x="75" y="55"/>
                    </a:cubicBezTo>
                    <a:cubicBezTo>
                      <a:pt x="74" y="53"/>
                      <a:pt x="71" y="51"/>
                      <a:pt x="71" y="50"/>
                    </a:cubicBezTo>
                    <a:cubicBezTo>
                      <a:pt x="72" y="47"/>
                      <a:pt x="75" y="46"/>
                      <a:pt x="78" y="47"/>
                    </a:cubicBezTo>
                    <a:cubicBezTo>
                      <a:pt x="79" y="47"/>
                      <a:pt x="80" y="47"/>
                      <a:pt x="81" y="47"/>
                    </a:cubicBezTo>
                    <a:cubicBezTo>
                      <a:pt x="81" y="44"/>
                      <a:pt x="82" y="40"/>
                      <a:pt x="83" y="35"/>
                    </a:cubicBezTo>
                    <a:cubicBezTo>
                      <a:pt x="76" y="38"/>
                      <a:pt x="71" y="40"/>
                      <a:pt x="65" y="42"/>
                    </a:cubicBezTo>
                    <a:cubicBezTo>
                      <a:pt x="61" y="44"/>
                      <a:pt x="60" y="44"/>
                      <a:pt x="57" y="40"/>
                    </a:cubicBezTo>
                    <a:cubicBezTo>
                      <a:pt x="59" y="39"/>
                      <a:pt x="61" y="38"/>
                      <a:pt x="63" y="37"/>
                    </a:cubicBezTo>
                    <a:cubicBezTo>
                      <a:pt x="69" y="35"/>
                      <a:pt x="75" y="33"/>
                      <a:pt x="81" y="30"/>
                    </a:cubicBezTo>
                    <a:cubicBezTo>
                      <a:pt x="83" y="30"/>
                      <a:pt x="84" y="28"/>
                      <a:pt x="85" y="27"/>
                    </a:cubicBezTo>
                    <a:cubicBezTo>
                      <a:pt x="87" y="21"/>
                      <a:pt x="88" y="14"/>
                      <a:pt x="90" y="8"/>
                    </a:cubicBezTo>
                    <a:cubicBezTo>
                      <a:pt x="90" y="6"/>
                      <a:pt x="92" y="3"/>
                      <a:pt x="93" y="2"/>
                    </a:cubicBezTo>
                    <a:cubicBezTo>
                      <a:pt x="94" y="0"/>
                      <a:pt x="96" y="0"/>
                      <a:pt x="98" y="0"/>
                    </a:cubicBezTo>
                    <a:cubicBezTo>
                      <a:pt x="98" y="1"/>
                      <a:pt x="99" y="4"/>
                      <a:pt x="99" y="5"/>
                    </a:cubicBezTo>
                    <a:cubicBezTo>
                      <a:pt x="93" y="12"/>
                      <a:pt x="94" y="20"/>
                      <a:pt x="92" y="28"/>
                    </a:cubicBezTo>
                    <a:cubicBezTo>
                      <a:pt x="98" y="31"/>
                      <a:pt x="105" y="25"/>
                      <a:pt x="111" y="30"/>
                    </a:cubicBezTo>
                    <a:cubicBezTo>
                      <a:pt x="109" y="33"/>
                      <a:pt x="107" y="36"/>
                      <a:pt x="103" y="35"/>
                    </a:cubicBezTo>
                    <a:cubicBezTo>
                      <a:pt x="103" y="34"/>
                      <a:pt x="102" y="34"/>
                      <a:pt x="102" y="34"/>
                    </a:cubicBezTo>
                    <a:cubicBezTo>
                      <a:pt x="92" y="34"/>
                      <a:pt x="88" y="39"/>
                      <a:pt x="90" y="49"/>
                    </a:cubicBezTo>
                    <a:cubicBezTo>
                      <a:pt x="91" y="52"/>
                      <a:pt x="93" y="55"/>
                      <a:pt x="95" y="59"/>
                    </a:cubicBezTo>
                    <a:cubicBezTo>
                      <a:pt x="99" y="59"/>
                      <a:pt x="104" y="58"/>
                      <a:pt x="109" y="57"/>
                    </a:cubicBezTo>
                    <a:cubicBezTo>
                      <a:pt x="114" y="56"/>
                      <a:pt x="119" y="58"/>
                      <a:pt x="123" y="61"/>
                    </a:cubicBezTo>
                    <a:cubicBezTo>
                      <a:pt x="125" y="63"/>
                      <a:pt x="125" y="66"/>
                      <a:pt x="122" y="67"/>
                    </a:cubicBezTo>
                    <a:cubicBezTo>
                      <a:pt x="118" y="69"/>
                      <a:pt x="114" y="71"/>
                      <a:pt x="110" y="71"/>
                    </a:cubicBezTo>
                    <a:cubicBezTo>
                      <a:pt x="103" y="70"/>
                      <a:pt x="99" y="75"/>
                      <a:pt x="95" y="79"/>
                    </a:cubicBezTo>
                    <a:cubicBezTo>
                      <a:pt x="98" y="80"/>
                      <a:pt x="102" y="80"/>
                      <a:pt x="104" y="82"/>
                    </a:cubicBezTo>
                    <a:cubicBezTo>
                      <a:pt x="106" y="83"/>
                      <a:pt x="108" y="86"/>
                      <a:pt x="109" y="88"/>
                    </a:cubicBezTo>
                    <a:cubicBezTo>
                      <a:pt x="110" y="104"/>
                      <a:pt x="111" y="119"/>
                      <a:pt x="112" y="134"/>
                    </a:cubicBezTo>
                    <a:cubicBezTo>
                      <a:pt x="112" y="137"/>
                      <a:pt x="110" y="140"/>
                      <a:pt x="110" y="142"/>
                    </a:cubicBezTo>
                    <a:cubicBezTo>
                      <a:pt x="107" y="141"/>
                      <a:pt x="104" y="141"/>
                      <a:pt x="102" y="140"/>
                    </a:cubicBezTo>
                    <a:cubicBezTo>
                      <a:pt x="97" y="136"/>
                      <a:pt x="93" y="131"/>
                      <a:pt x="90" y="127"/>
                    </a:cubicBezTo>
                    <a:cubicBezTo>
                      <a:pt x="89" y="126"/>
                      <a:pt x="89" y="124"/>
                      <a:pt x="89" y="123"/>
                    </a:cubicBezTo>
                    <a:cubicBezTo>
                      <a:pt x="92" y="125"/>
                      <a:pt x="96" y="127"/>
                      <a:pt x="100" y="130"/>
                    </a:cubicBezTo>
                    <a:cubicBezTo>
                      <a:pt x="100" y="129"/>
                      <a:pt x="101" y="129"/>
                      <a:pt x="101" y="128"/>
                    </a:cubicBezTo>
                    <a:cubicBezTo>
                      <a:pt x="101" y="121"/>
                      <a:pt x="101" y="113"/>
                      <a:pt x="101" y="105"/>
                    </a:cubicBezTo>
                    <a:cubicBezTo>
                      <a:pt x="101" y="101"/>
                      <a:pt x="101" y="96"/>
                      <a:pt x="101" y="92"/>
                    </a:cubicBezTo>
                    <a:cubicBezTo>
                      <a:pt x="99" y="85"/>
                      <a:pt x="96" y="84"/>
                      <a:pt x="90" y="90"/>
                    </a:cubicBezTo>
                    <a:cubicBezTo>
                      <a:pt x="92" y="93"/>
                      <a:pt x="97" y="93"/>
                      <a:pt x="97" y="99"/>
                    </a:cubicBezTo>
                    <a:cubicBezTo>
                      <a:pt x="94" y="98"/>
                      <a:pt x="91" y="97"/>
                      <a:pt x="88" y="96"/>
                    </a:cubicBezTo>
                    <a:cubicBezTo>
                      <a:pt x="84" y="100"/>
                      <a:pt x="84" y="101"/>
                      <a:pt x="90" y="103"/>
                    </a:cubicBezTo>
                    <a:cubicBezTo>
                      <a:pt x="95" y="106"/>
                      <a:pt x="98" y="111"/>
                      <a:pt x="96" y="112"/>
                    </a:cubicBezTo>
                    <a:cubicBezTo>
                      <a:pt x="92" y="115"/>
                      <a:pt x="89" y="112"/>
                      <a:pt x="86" y="110"/>
                    </a:cubicBezTo>
                    <a:cubicBezTo>
                      <a:pt x="85" y="110"/>
                      <a:pt x="84" y="109"/>
                      <a:pt x="83" y="108"/>
                    </a:cubicBezTo>
                    <a:cubicBezTo>
                      <a:pt x="82" y="112"/>
                      <a:pt x="82" y="116"/>
                      <a:pt x="81" y="120"/>
                    </a:cubicBezTo>
                    <a:cubicBezTo>
                      <a:pt x="74" y="118"/>
                      <a:pt x="72" y="114"/>
                      <a:pt x="73" y="108"/>
                    </a:cubicBezTo>
                    <a:cubicBezTo>
                      <a:pt x="76" y="95"/>
                      <a:pt x="81" y="83"/>
                      <a:pt x="88" y="71"/>
                    </a:cubicBezTo>
                    <a:cubicBezTo>
                      <a:pt x="84" y="74"/>
                      <a:pt x="80" y="76"/>
                      <a:pt x="76" y="78"/>
                    </a:cubicBezTo>
                    <a:cubicBezTo>
                      <a:pt x="71" y="81"/>
                      <a:pt x="65" y="84"/>
                      <a:pt x="60" y="87"/>
                    </a:cubicBezTo>
                    <a:cubicBezTo>
                      <a:pt x="60" y="87"/>
                      <a:pt x="60" y="87"/>
                      <a:pt x="59" y="87"/>
                    </a:cubicBezTo>
                    <a:cubicBezTo>
                      <a:pt x="57" y="88"/>
                      <a:pt x="54" y="88"/>
                      <a:pt x="53" y="89"/>
                    </a:cubicBezTo>
                    <a:cubicBezTo>
                      <a:pt x="51" y="93"/>
                      <a:pt x="49" y="97"/>
                      <a:pt x="49" y="101"/>
                    </a:cubicBezTo>
                    <a:cubicBezTo>
                      <a:pt x="49" y="110"/>
                      <a:pt x="50" y="119"/>
                      <a:pt x="51" y="128"/>
                    </a:cubicBezTo>
                    <a:cubicBezTo>
                      <a:pt x="51" y="131"/>
                      <a:pt x="51" y="134"/>
                      <a:pt x="51" y="137"/>
                    </a:cubicBezTo>
                    <a:cubicBezTo>
                      <a:pt x="48" y="136"/>
                      <a:pt x="45" y="136"/>
                      <a:pt x="43" y="134"/>
                    </a:cubicBezTo>
                    <a:cubicBezTo>
                      <a:pt x="40" y="132"/>
                      <a:pt x="37" y="130"/>
                      <a:pt x="38" y="125"/>
                    </a:cubicBezTo>
                    <a:cubicBezTo>
                      <a:pt x="40" y="119"/>
                      <a:pt x="39" y="113"/>
                      <a:pt x="39" y="107"/>
                    </a:cubicBezTo>
                    <a:cubicBezTo>
                      <a:pt x="38" y="107"/>
                      <a:pt x="38" y="107"/>
                      <a:pt x="37" y="106"/>
                    </a:cubicBezTo>
                    <a:cubicBezTo>
                      <a:pt x="36" y="109"/>
                      <a:pt x="34" y="111"/>
                      <a:pt x="33" y="114"/>
                    </a:cubicBezTo>
                    <a:cubicBezTo>
                      <a:pt x="30" y="120"/>
                      <a:pt x="25" y="122"/>
                      <a:pt x="21" y="120"/>
                    </a:cubicBezTo>
                    <a:cubicBezTo>
                      <a:pt x="16" y="118"/>
                      <a:pt x="15" y="113"/>
                      <a:pt x="17" y="108"/>
                    </a:cubicBezTo>
                    <a:cubicBezTo>
                      <a:pt x="20" y="99"/>
                      <a:pt x="23" y="91"/>
                      <a:pt x="26" y="81"/>
                    </a:cubicBezTo>
                    <a:cubicBezTo>
                      <a:pt x="19" y="90"/>
                      <a:pt x="12" y="85"/>
                      <a:pt x="5" y="81"/>
                    </a:cubicBezTo>
                    <a:cubicBezTo>
                      <a:pt x="0" y="79"/>
                      <a:pt x="0" y="76"/>
                      <a:pt x="5" y="73"/>
                    </a:cubicBezTo>
                    <a:cubicBezTo>
                      <a:pt x="15" y="68"/>
                      <a:pt x="25" y="62"/>
                      <a:pt x="34" y="56"/>
                    </a:cubicBezTo>
                    <a:cubicBezTo>
                      <a:pt x="35" y="55"/>
                      <a:pt x="37" y="54"/>
                      <a:pt x="37" y="52"/>
                    </a:cubicBezTo>
                    <a:cubicBezTo>
                      <a:pt x="38" y="46"/>
                      <a:pt x="38" y="39"/>
                      <a:pt x="38" y="33"/>
                    </a:cubicBezTo>
                    <a:cubicBezTo>
                      <a:pt x="38" y="32"/>
                      <a:pt x="38" y="32"/>
                      <a:pt x="37" y="32"/>
                    </a:cubicBezTo>
                    <a:cubicBezTo>
                      <a:pt x="32" y="40"/>
                      <a:pt x="27" y="48"/>
                      <a:pt x="22" y="55"/>
                    </a:cubicBezTo>
                    <a:cubicBezTo>
                      <a:pt x="22" y="56"/>
                      <a:pt x="22" y="56"/>
                      <a:pt x="23" y="57"/>
                    </a:cubicBezTo>
                    <a:cubicBezTo>
                      <a:pt x="20" y="56"/>
                      <a:pt x="17" y="56"/>
                      <a:pt x="14" y="55"/>
                    </a:cubicBezTo>
                    <a:cubicBezTo>
                      <a:pt x="9" y="53"/>
                      <a:pt x="7" y="49"/>
                      <a:pt x="9" y="44"/>
                    </a:cubicBezTo>
                    <a:cubicBezTo>
                      <a:pt x="10" y="42"/>
                      <a:pt x="10" y="39"/>
                      <a:pt x="11" y="36"/>
                    </a:cubicBezTo>
                    <a:cubicBezTo>
                      <a:pt x="13" y="28"/>
                      <a:pt x="18" y="23"/>
                      <a:pt x="26" y="20"/>
                    </a:cubicBezTo>
                    <a:cubicBezTo>
                      <a:pt x="27" y="19"/>
                      <a:pt x="30" y="20"/>
                      <a:pt x="32" y="22"/>
                    </a:cubicBezTo>
                    <a:cubicBezTo>
                      <a:pt x="34" y="23"/>
                      <a:pt x="32" y="25"/>
                      <a:pt x="31" y="27"/>
                    </a:cubicBezTo>
                    <a:cubicBezTo>
                      <a:pt x="29" y="28"/>
                      <a:pt x="29" y="31"/>
                      <a:pt x="28" y="33"/>
                    </a:cubicBezTo>
                    <a:close/>
                  </a:path>
                </a:pathLst>
              </a:custGeom>
              <a:grpFill/>
              <a:ln>
                <a:noFill/>
              </a:ln>
            </p:spPr>
            <p:txBody>
              <a:bodyPr vert="horz" wrap="square" lIns="91440" tIns="45720" rIns="91440" bIns="45720" numCol="1" anchor="t" anchorCtr="0" compatLnSpc="1"/>
              <a:lstStyle/>
              <a:p>
                <a:endParaRPr lang="zh-CN" altLang="en-US"/>
              </a:p>
            </p:txBody>
          </p:sp>
          <p:sp>
            <p:nvSpPr>
              <p:cNvPr id="31" name="Freeform 6"/>
              <p:cNvSpPr/>
              <p:nvPr/>
            </p:nvSpPr>
            <p:spPr bwMode="auto">
              <a:xfrm>
                <a:off x="12756799" y="2388393"/>
                <a:ext cx="307975" cy="463550"/>
              </a:xfrm>
              <a:custGeom>
                <a:avLst/>
                <a:gdLst>
                  <a:gd name="T0" fmla="*/ 33 w 72"/>
                  <a:gd name="T1" fmla="*/ 76 h 109"/>
                  <a:gd name="T2" fmla="*/ 44 w 72"/>
                  <a:gd name="T3" fmla="*/ 73 h 109"/>
                  <a:gd name="T4" fmla="*/ 59 w 72"/>
                  <a:gd name="T5" fmla="*/ 71 h 109"/>
                  <a:gd name="T6" fmla="*/ 69 w 72"/>
                  <a:gd name="T7" fmla="*/ 92 h 109"/>
                  <a:gd name="T8" fmla="*/ 66 w 72"/>
                  <a:gd name="T9" fmla="*/ 94 h 109"/>
                  <a:gd name="T10" fmla="*/ 49 w 72"/>
                  <a:gd name="T11" fmla="*/ 96 h 109"/>
                  <a:gd name="T12" fmla="*/ 28 w 72"/>
                  <a:gd name="T13" fmla="*/ 106 h 109"/>
                  <a:gd name="T14" fmla="*/ 16 w 72"/>
                  <a:gd name="T15" fmla="*/ 106 h 109"/>
                  <a:gd name="T16" fmla="*/ 1 w 72"/>
                  <a:gd name="T17" fmla="*/ 80 h 109"/>
                  <a:gd name="T18" fmla="*/ 2 w 72"/>
                  <a:gd name="T19" fmla="*/ 74 h 109"/>
                  <a:gd name="T20" fmla="*/ 23 w 72"/>
                  <a:gd name="T21" fmla="*/ 31 h 109"/>
                  <a:gd name="T22" fmla="*/ 22 w 72"/>
                  <a:gd name="T23" fmla="*/ 26 h 109"/>
                  <a:gd name="T24" fmla="*/ 12 w 72"/>
                  <a:gd name="T25" fmla="*/ 16 h 109"/>
                  <a:gd name="T26" fmla="*/ 15 w 72"/>
                  <a:gd name="T27" fmla="*/ 10 h 109"/>
                  <a:gd name="T28" fmla="*/ 32 w 72"/>
                  <a:gd name="T29" fmla="*/ 5 h 109"/>
                  <a:gd name="T30" fmla="*/ 60 w 72"/>
                  <a:gd name="T31" fmla="*/ 18 h 109"/>
                  <a:gd name="T32" fmla="*/ 59 w 72"/>
                  <a:gd name="T33" fmla="*/ 26 h 109"/>
                  <a:gd name="T34" fmla="*/ 52 w 72"/>
                  <a:gd name="T35" fmla="*/ 36 h 109"/>
                  <a:gd name="T36" fmla="*/ 34 w 72"/>
                  <a:gd name="T37" fmla="*/ 72 h 109"/>
                  <a:gd name="T38" fmla="*/ 33 w 72"/>
                  <a:gd name="T39" fmla="*/ 7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2" h="109">
                    <a:moveTo>
                      <a:pt x="33" y="76"/>
                    </a:moveTo>
                    <a:cubicBezTo>
                      <a:pt x="37" y="74"/>
                      <a:pt x="40" y="73"/>
                      <a:pt x="44" y="73"/>
                    </a:cubicBezTo>
                    <a:cubicBezTo>
                      <a:pt x="49" y="72"/>
                      <a:pt x="54" y="71"/>
                      <a:pt x="59" y="71"/>
                    </a:cubicBezTo>
                    <a:cubicBezTo>
                      <a:pt x="66" y="72"/>
                      <a:pt x="72" y="85"/>
                      <a:pt x="69" y="92"/>
                    </a:cubicBezTo>
                    <a:cubicBezTo>
                      <a:pt x="68" y="93"/>
                      <a:pt x="67" y="94"/>
                      <a:pt x="66" y="94"/>
                    </a:cubicBezTo>
                    <a:cubicBezTo>
                      <a:pt x="60" y="95"/>
                      <a:pt x="54" y="94"/>
                      <a:pt x="49" y="96"/>
                    </a:cubicBezTo>
                    <a:cubicBezTo>
                      <a:pt x="42" y="99"/>
                      <a:pt x="35" y="102"/>
                      <a:pt x="28" y="106"/>
                    </a:cubicBezTo>
                    <a:cubicBezTo>
                      <a:pt x="24" y="108"/>
                      <a:pt x="21" y="109"/>
                      <a:pt x="16" y="106"/>
                    </a:cubicBezTo>
                    <a:cubicBezTo>
                      <a:pt x="7" y="100"/>
                      <a:pt x="3" y="90"/>
                      <a:pt x="1" y="80"/>
                    </a:cubicBezTo>
                    <a:cubicBezTo>
                      <a:pt x="0" y="78"/>
                      <a:pt x="1" y="76"/>
                      <a:pt x="2" y="74"/>
                    </a:cubicBezTo>
                    <a:cubicBezTo>
                      <a:pt x="9" y="60"/>
                      <a:pt x="16" y="45"/>
                      <a:pt x="23" y="31"/>
                    </a:cubicBezTo>
                    <a:cubicBezTo>
                      <a:pt x="23" y="30"/>
                      <a:pt x="23" y="28"/>
                      <a:pt x="22" y="26"/>
                    </a:cubicBezTo>
                    <a:cubicBezTo>
                      <a:pt x="19" y="23"/>
                      <a:pt x="15" y="20"/>
                      <a:pt x="12" y="16"/>
                    </a:cubicBezTo>
                    <a:cubicBezTo>
                      <a:pt x="10" y="13"/>
                      <a:pt x="11" y="11"/>
                      <a:pt x="15" y="10"/>
                    </a:cubicBezTo>
                    <a:cubicBezTo>
                      <a:pt x="21" y="9"/>
                      <a:pt x="26" y="7"/>
                      <a:pt x="32" y="5"/>
                    </a:cubicBezTo>
                    <a:cubicBezTo>
                      <a:pt x="44" y="0"/>
                      <a:pt x="57" y="6"/>
                      <a:pt x="60" y="18"/>
                    </a:cubicBezTo>
                    <a:cubicBezTo>
                      <a:pt x="61" y="21"/>
                      <a:pt x="60" y="24"/>
                      <a:pt x="59" y="26"/>
                    </a:cubicBezTo>
                    <a:cubicBezTo>
                      <a:pt x="57" y="29"/>
                      <a:pt x="54" y="33"/>
                      <a:pt x="52" y="36"/>
                    </a:cubicBezTo>
                    <a:cubicBezTo>
                      <a:pt x="46" y="48"/>
                      <a:pt x="40" y="60"/>
                      <a:pt x="34" y="72"/>
                    </a:cubicBezTo>
                    <a:cubicBezTo>
                      <a:pt x="34" y="72"/>
                      <a:pt x="34" y="74"/>
                      <a:pt x="33" y="76"/>
                    </a:cubicBezTo>
                    <a:close/>
                  </a:path>
                </a:pathLst>
              </a:custGeom>
              <a:grpFill/>
              <a:ln>
                <a:noFill/>
              </a:ln>
            </p:spPr>
            <p:txBody>
              <a:bodyPr vert="horz" wrap="square" lIns="91440" tIns="45720" rIns="91440" bIns="45720" numCol="1" anchor="t" anchorCtr="0" compatLnSpc="1"/>
              <a:lstStyle/>
              <a:p>
                <a:endParaRPr lang="zh-CN" altLang="en-US"/>
              </a:p>
            </p:txBody>
          </p:sp>
          <p:grpSp>
            <p:nvGrpSpPr>
              <p:cNvPr id="32" name="组合 31"/>
              <p:cNvGrpSpPr/>
              <p:nvPr/>
            </p:nvGrpSpPr>
            <p:grpSpPr>
              <a:xfrm>
                <a:off x="10340336" y="2247899"/>
                <a:ext cx="547688" cy="679451"/>
                <a:chOff x="5548313" y="2084388"/>
                <a:chExt cx="547688" cy="679451"/>
              </a:xfrm>
              <a:grpFill/>
            </p:grpSpPr>
            <p:sp>
              <p:nvSpPr>
                <p:cNvPr id="37" name="Freeform 7"/>
                <p:cNvSpPr/>
                <p:nvPr/>
              </p:nvSpPr>
              <p:spPr bwMode="auto">
                <a:xfrm>
                  <a:off x="5548313" y="2084388"/>
                  <a:ext cx="547688" cy="446088"/>
                </a:xfrm>
                <a:custGeom>
                  <a:avLst/>
                  <a:gdLst>
                    <a:gd name="T0" fmla="*/ 101 w 128"/>
                    <a:gd name="T1" fmla="*/ 58 h 105"/>
                    <a:gd name="T2" fmla="*/ 74 w 128"/>
                    <a:gd name="T3" fmla="*/ 56 h 105"/>
                    <a:gd name="T4" fmla="*/ 68 w 128"/>
                    <a:gd name="T5" fmla="*/ 57 h 105"/>
                    <a:gd name="T6" fmla="*/ 51 w 128"/>
                    <a:gd name="T7" fmla="*/ 59 h 105"/>
                    <a:gd name="T8" fmla="*/ 36 w 128"/>
                    <a:gd name="T9" fmla="*/ 65 h 105"/>
                    <a:gd name="T10" fmla="*/ 28 w 128"/>
                    <a:gd name="T11" fmla="*/ 73 h 105"/>
                    <a:gd name="T12" fmla="*/ 16 w 128"/>
                    <a:gd name="T13" fmla="*/ 102 h 105"/>
                    <a:gd name="T14" fmla="*/ 13 w 128"/>
                    <a:gd name="T15" fmla="*/ 104 h 105"/>
                    <a:gd name="T16" fmla="*/ 1 w 128"/>
                    <a:gd name="T17" fmla="*/ 98 h 105"/>
                    <a:gd name="T18" fmla="*/ 0 w 128"/>
                    <a:gd name="T19" fmla="*/ 93 h 105"/>
                    <a:gd name="T20" fmla="*/ 15 w 128"/>
                    <a:gd name="T21" fmla="*/ 60 h 105"/>
                    <a:gd name="T22" fmla="*/ 16 w 128"/>
                    <a:gd name="T23" fmla="*/ 58 h 105"/>
                    <a:gd name="T24" fmla="*/ 20 w 128"/>
                    <a:gd name="T25" fmla="*/ 52 h 105"/>
                    <a:gd name="T26" fmla="*/ 32 w 128"/>
                    <a:gd name="T27" fmla="*/ 54 h 105"/>
                    <a:gd name="T28" fmla="*/ 39 w 128"/>
                    <a:gd name="T29" fmla="*/ 55 h 105"/>
                    <a:gd name="T30" fmla="*/ 72 w 128"/>
                    <a:gd name="T31" fmla="*/ 21 h 105"/>
                    <a:gd name="T32" fmla="*/ 74 w 128"/>
                    <a:gd name="T33" fmla="*/ 16 h 105"/>
                    <a:gd name="T34" fmla="*/ 74 w 128"/>
                    <a:gd name="T35" fmla="*/ 11 h 105"/>
                    <a:gd name="T36" fmla="*/ 71 w 128"/>
                    <a:gd name="T37" fmla="*/ 11 h 105"/>
                    <a:gd name="T38" fmla="*/ 68 w 128"/>
                    <a:gd name="T39" fmla="*/ 15 h 105"/>
                    <a:gd name="T40" fmla="*/ 68 w 128"/>
                    <a:gd name="T41" fmla="*/ 21 h 105"/>
                    <a:gd name="T42" fmla="*/ 59 w 128"/>
                    <a:gd name="T43" fmla="*/ 29 h 105"/>
                    <a:gd name="T44" fmla="*/ 53 w 128"/>
                    <a:gd name="T45" fmla="*/ 27 h 105"/>
                    <a:gd name="T46" fmla="*/ 47 w 128"/>
                    <a:gd name="T47" fmla="*/ 24 h 105"/>
                    <a:gd name="T48" fmla="*/ 47 w 128"/>
                    <a:gd name="T49" fmla="*/ 32 h 105"/>
                    <a:gd name="T50" fmla="*/ 47 w 128"/>
                    <a:gd name="T51" fmla="*/ 34 h 105"/>
                    <a:gd name="T52" fmla="*/ 43 w 128"/>
                    <a:gd name="T53" fmla="*/ 45 h 105"/>
                    <a:gd name="T54" fmla="*/ 31 w 128"/>
                    <a:gd name="T55" fmla="*/ 39 h 105"/>
                    <a:gd name="T56" fmla="*/ 29 w 128"/>
                    <a:gd name="T57" fmla="*/ 23 h 105"/>
                    <a:gd name="T58" fmla="*/ 33 w 128"/>
                    <a:gd name="T59" fmla="*/ 14 h 105"/>
                    <a:gd name="T60" fmla="*/ 36 w 128"/>
                    <a:gd name="T61" fmla="*/ 9 h 105"/>
                    <a:gd name="T62" fmla="*/ 42 w 128"/>
                    <a:gd name="T63" fmla="*/ 13 h 105"/>
                    <a:gd name="T64" fmla="*/ 44 w 128"/>
                    <a:gd name="T65" fmla="*/ 16 h 105"/>
                    <a:gd name="T66" fmla="*/ 57 w 128"/>
                    <a:gd name="T67" fmla="*/ 14 h 105"/>
                    <a:gd name="T68" fmla="*/ 62 w 128"/>
                    <a:gd name="T69" fmla="*/ 11 h 105"/>
                    <a:gd name="T70" fmla="*/ 84 w 128"/>
                    <a:gd name="T71" fmla="*/ 0 h 105"/>
                    <a:gd name="T72" fmla="*/ 96 w 128"/>
                    <a:gd name="T73" fmla="*/ 7 h 105"/>
                    <a:gd name="T74" fmla="*/ 96 w 128"/>
                    <a:gd name="T75" fmla="*/ 20 h 105"/>
                    <a:gd name="T76" fmla="*/ 83 w 128"/>
                    <a:gd name="T77" fmla="*/ 43 h 105"/>
                    <a:gd name="T78" fmla="*/ 94 w 128"/>
                    <a:gd name="T79" fmla="*/ 44 h 105"/>
                    <a:gd name="T80" fmla="*/ 122 w 128"/>
                    <a:gd name="T81" fmla="*/ 59 h 105"/>
                    <a:gd name="T82" fmla="*/ 120 w 128"/>
                    <a:gd name="T83" fmla="*/ 73 h 105"/>
                    <a:gd name="T84" fmla="*/ 98 w 128"/>
                    <a:gd name="T85" fmla="*/ 73 h 105"/>
                    <a:gd name="T86" fmla="*/ 97 w 128"/>
                    <a:gd name="T87" fmla="*/ 66 h 105"/>
                    <a:gd name="T88" fmla="*/ 101 w 128"/>
                    <a:gd name="T89" fmla="*/ 58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8" h="105">
                      <a:moveTo>
                        <a:pt x="101" y="58"/>
                      </a:moveTo>
                      <a:cubicBezTo>
                        <a:pt x="94" y="52"/>
                        <a:pt x="81" y="52"/>
                        <a:pt x="74" y="56"/>
                      </a:cubicBezTo>
                      <a:cubicBezTo>
                        <a:pt x="73" y="57"/>
                        <a:pt x="70" y="58"/>
                        <a:pt x="68" y="57"/>
                      </a:cubicBezTo>
                      <a:cubicBezTo>
                        <a:pt x="62" y="56"/>
                        <a:pt x="57" y="57"/>
                        <a:pt x="51" y="59"/>
                      </a:cubicBezTo>
                      <a:cubicBezTo>
                        <a:pt x="46" y="61"/>
                        <a:pt x="41" y="63"/>
                        <a:pt x="36" y="65"/>
                      </a:cubicBezTo>
                      <a:cubicBezTo>
                        <a:pt x="32" y="67"/>
                        <a:pt x="29" y="69"/>
                        <a:pt x="28" y="73"/>
                      </a:cubicBezTo>
                      <a:cubicBezTo>
                        <a:pt x="24" y="82"/>
                        <a:pt x="20" y="92"/>
                        <a:pt x="16" y="102"/>
                      </a:cubicBezTo>
                      <a:cubicBezTo>
                        <a:pt x="16" y="103"/>
                        <a:pt x="14" y="105"/>
                        <a:pt x="13" y="104"/>
                      </a:cubicBezTo>
                      <a:cubicBezTo>
                        <a:pt x="9" y="103"/>
                        <a:pt x="5" y="100"/>
                        <a:pt x="1" y="98"/>
                      </a:cubicBezTo>
                      <a:cubicBezTo>
                        <a:pt x="0" y="97"/>
                        <a:pt x="0" y="95"/>
                        <a:pt x="0" y="93"/>
                      </a:cubicBezTo>
                      <a:cubicBezTo>
                        <a:pt x="5" y="82"/>
                        <a:pt x="10" y="71"/>
                        <a:pt x="15" y="60"/>
                      </a:cubicBezTo>
                      <a:cubicBezTo>
                        <a:pt x="15" y="59"/>
                        <a:pt x="16" y="59"/>
                        <a:pt x="16" y="58"/>
                      </a:cubicBezTo>
                      <a:cubicBezTo>
                        <a:pt x="18" y="56"/>
                        <a:pt x="19" y="52"/>
                        <a:pt x="20" y="52"/>
                      </a:cubicBezTo>
                      <a:cubicBezTo>
                        <a:pt x="24" y="52"/>
                        <a:pt x="29" y="52"/>
                        <a:pt x="32" y="54"/>
                      </a:cubicBezTo>
                      <a:cubicBezTo>
                        <a:pt x="35" y="55"/>
                        <a:pt x="36" y="56"/>
                        <a:pt x="39" y="55"/>
                      </a:cubicBezTo>
                      <a:cubicBezTo>
                        <a:pt x="57" y="50"/>
                        <a:pt x="66" y="37"/>
                        <a:pt x="72" y="21"/>
                      </a:cubicBezTo>
                      <a:cubicBezTo>
                        <a:pt x="72" y="20"/>
                        <a:pt x="73" y="18"/>
                        <a:pt x="74" y="16"/>
                      </a:cubicBezTo>
                      <a:cubicBezTo>
                        <a:pt x="74" y="14"/>
                        <a:pt x="74" y="13"/>
                        <a:pt x="74" y="11"/>
                      </a:cubicBezTo>
                      <a:cubicBezTo>
                        <a:pt x="74" y="11"/>
                        <a:pt x="72" y="10"/>
                        <a:pt x="71" y="11"/>
                      </a:cubicBezTo>
                      <a:cubicBezTo>
                        <a:pt x="70" y="12"/>
                        <a:pt x="68" y="13"/>
                        <a:pt x="68" y="15"/>
                      </a:cubicBezTo>
                      <a:cubicBezTo>
                        <a:pt x="67" y="17"/>
                        <a:pt x="68" y="19"/>
                        <a:pt x="68" y="21"/>
                      </a:cubicBezTo>
                      <a:cubicBezTo>
                        <a:pt x="69" y="28"/>
                        <a:pt x="68" y="30"/>
                        <a:pt x="59" y="29"/>
                      </a:cubicBezTo>
                      <a:cubicBezTo>
                        <a:pt x="57" y="29"/>
                        <a:pt x="55" y="28"/>
                        <a:pt x="53" y="27"/>
                      </a:cubicBezTo>
                      <a:cubicBezTo>
                        <a:pt x="51" y="26"/>
                        <a:pt x="49" y="25"/>
                        <a:pt x="47" y="24"/>
                      </a:cubicBezTo>
                      <a:cubicBezTo>
                        <a:pt x="47" y="27"/>
                        <a:pt x="47" y="29"/>
                        <a:pt x="47" y="32"/>
                      </a:cubicBezTo>
                      <a:cubicBezTo>
                        <a:pt x="47" y="33"/>
                        <a:pt x="47" y="33"/>
                        <a:pt x="47" y="34"/>
                      </a:cubicBezTo>
                      <a:cubicBezTo>
                        <a:pt x="47" y="38"/>
                        <a:pt x="48" y="43"/>
                        <a:pt x="43" y="45"/>
                      </a:cubicBezTo>
                      <a:cubicBezTo>
                        <a:pt x="39" y="46"/>
                        <a:pt x="34" y="44"/>
                        <a:pt x="31" y="39"/>
                      </a:cubicBezTo>
                      <a:cubicBezTo>
                        <a:pt x="28" y="34"/>
                        <a:pt x="25" y="29"/>
                        <a:pt x="29" y="23"/>
                      </a:cubicBezTo>
                      <a:cubicBezTo>
                        <a:pt x="31" y="20"/>
                        <a:pt x="31" y="17"/>
                        <a:pt x="33" y="14"/>
                      </a:cubicBezTo>
                      <a:cubicBezTo>
                        <a:pt x="34" y="12"/>
                        <a:pt x="35" y="9"/>
                        <a:pt x="36" y="9"/>
                      </a:cubicBezTo>
                      <a:cubicBezTo>
                        <a:pt x="38" y="10"/>
                        <a:pt x="40" y="11"/>
                        <a:pt x="42" y="13"/>
                      </a:cubicBezTo>
                      <a:cubicBezTo>
                        <a:pt x="42" y="13"/>
                        <a:pt x="43" y="15"/>
                        <a:pt x="44" y="16"/>
                      </a:cubicBezTo>
                      <a:cubicBezTo>
                        <a:pt x="48" y="13"/>
                        <a:pt x="52" y="11"/>
                        <a:pt x="57" y="14"/>
                      </a:cubicBezTo>
                      <a:cubicBezTo>
                        <a:pt x="58" y="15"/>
                        <a:pt x="61" y="13"/>
                        <a:pt x="62" y="11"/>
                      </a:cubicBezTo>
                      <a:cubicBezTo>
                        <a:pt x="69" y="5"/>
                        <a:pt x="75" y="0"/>
                        <a:pt x="84" y="0"/>
                      </a:cubicBezTo>
                      <a:cubicBezTo>
                        <a:pt x="89" y="0"/>
                        <a:pt x="93" y="2"/>
                        <a:pt x="96" y="7"/>
                      </a:cubicBezTo>
                      <a:cubicBezTo>
                        <a:pt x="99" y="11"/>
                        <a:pt x="98" y="15"/>
                        <a:pt x="96" y="20"/>
                      </a:cubicBezTo>
                      <a:cubicBezTo>
                        <a:pt x="91" y="27"/>
                        <a:pt x="87" y="35"/>
                        <a:pt x="83" y="43"/>
                      </a:cubicBezTo>
                      <a:cubicBezTo>
                        <a:pt x="88" y="43"/>
                        <a:pt x="91" y="44"/>
                        <a:pt x="94" y="44"/>
                      </a:cubicBezTo>
                      <a:cubicBezTo>
                        <a:pt x="105" y="46"/>
                        <a:pt x="115" y="50"/>
                        <a:pt x="122" y="59"/>
                      </a:cubicBezTo>
                      <a:cubicBezTo>
                        <a:pt x="128" y="65"/>
                        <a:pt x="127" y="68"/>
                        <a:pt x="120" y="73"/>
                      </a:cubicBezTo>
                      <a:cubicBezTo>
                        <a:pt x="113" y="77"/>
                        <a:pt x="105" y="77"/>
                        <a:pt x="98" y="73"/>
                      </a:cubicBezTo>
                      <a:cubicBezTo>
                        <a:pt x="95" y="71"/>
                        <a:pt x="95" y="69"/>
                        <a:pt x="97" y="66"/>
                      </a:cubicBezTo>
                      <a:cubicBezTo>
                        <a:pt x="98" y="64"/>
                        <a:pt x="100" y="61"/>
                        <a:pt x="101"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8"/>
                <p:cNvSpPr/>
                <p:nvPr/>
              </p:nvSpPr>
              <p:spPr bwMode="auto">
                <a:xfrm>
                  <a:off x="5664200" y="2355851"/>
                  <a:ext cx="341313" cy="407988"/>
                </a:xfrm>
                <a:custGeom>
                  <a:avLst/>
                  <a:gdLst>
                    <a:gd name="T0" fmla="*/ 46 w 80"/>
                    <a:gd name="T1" fmla="*/ 29 h 96"/>
                    <a:gd name="T2" fmla="*/ 65 w 80"/>
                    <a:gd name="T3" fmla="*/ 29 h 96"/>
                    <a:gd name="T4" fmla="*/ 79 w 80"/>
                    <a:gd name="T5" fmla="*/ 41 h 96"/>
                    <a:gd name="T6" fmla="*/ 74 w 80"/>
                    <a:gd name="T7" fmla="*/ 43 h 96"/>
                    <a:gd name="T8" fmla="*/ 60 w 80"/>
                    <a:gd name="T9" fmla="*/ 43 h 96"/>
                    <a:gd name="T10" fmla="*/ 52 w 80"/>
                    <a:gd name="T11" fmla="*/ 50 h 96"/>
                    <a:gd name="T12" fmla="*/ 49 w 80"/>
                    <a:gd name="T13" fmla="*/ 87 h 96"/>
                    <a:gd name="T14" fmla="*/ 37 w 80"/>
                    <a:gd name="T15" fmla="*/ 95 h 96"/>
                    <a:gd name="T16" fmla="*/ 21 w 80"/>
                    <a:gd name="T17" fmla="*/ 68 h 96"/>
                    <a:gd name="T18" fmla="*/ 22 w 80"/>
                    <a:gd name="T19" fmla="*/ 62 h 96"/>
                    <a:gd name="T20" fmla="*/ 30 w 80"/>
                    <a:gd name="T21" fmla="*/ 72 h 96"/>
                    <a:gd name="T22" fmla="*/ 40 w 80"/>
                    <a:gd name="T23" fmla="*/ 70 h 96"/>
                    <a:gd name="T24" fmla="*/ 43 w 80"/>
                    <a:gd name="T25" fmla="*/ 46 h 96"/>
                    <a:gd name="T26" fmla="*/ 24 w 80"/>
                    <a:gd name="T27" fmla="*/ 52 h 96"/>
                    <a:gd name="T28" fmla="*/ 19 w 80"/>
                    <a:gd name="T29" fmla="*/ 54 h 96"/>
                    <a:gd name="T30" fmla="*/ 6 w 80"/>
                    <a:gd name="T31" fmla="*/ 54 h 96"/>
                    <a:gd name="T32" fmla="*/ 2 w 80"/>
                    <a:gd name="T33" fmla="*/ 40 h 96"/>
                    <a:gd name="T34" fmla="*/ 6 w 80"/>
                    <a:gd name="T35" fmla="*/ 37 h 96"/>
                    <a:gd name="T36" fmla="*/ 28 w 80"/>
                    <a:gd name="T37" fmla="*/ 33 h 96"/>
                    <a:gd name="T38" fmla="*/ 33 w 80"/>
                    <a:gd name="T39" fmla="*/ 32 h 96"/>
                    <a:gd name="T40" fmla="*/ 36 w 80"/>
                    <a:gd name="T41" fmla="*/ 22 h 96"/>
                    <a:gd name="T42" fmla="*/ 46 w 80"/>
                    <a:gd name="T43" fmla="*/ 12 h 96"/>
                    <a:gd name="T44" fmla="*/ 45 w 80"/>
                    <a:gd name="T45" fmla="*/ 10 h 96"/>
                    <a:gd name="T46" fmla="*/ 26 w 80"/>
                    <a:gd name="T47" fmla="*/ 17 h 96"/>
                    <a:gd name="T48" fmla="*/ 15 w 80"/>
                    <a:gd name="T49" fmla="*/ 24 h 96"/>
                    <a:gd name="T50" fmla="*/ 5 w 80"/>
                    <a:gd name="T51" fmla="*/ 22 h 96"/>
                    <a:gd name="T52" fmla="*/ 1 w 80"/>
                    <a:gd name="T53" fmla="*/ 17 h 96"/>
                    <a:gd name="T54" fmla="*/ 36 w 80"/>
                    <a:gd name="T55" fmla="*/ 2 h 96"/>
                    <a:gd name="T56" fmla="*/ 55 w 80"/>
                    <a:gd name="T57" fmla="*/ 0 h 96"/>
                    <a:gd name="T58" fmla="*/ 61 w 80"/>
                    <a:gd name="T59" fmla="*/ 6 h 96"/>
                    <a:gd name="T60" fmla="*/ 59 w 80"/>
                    <a:gd name="T61" fmla="*/ 13 h 96"/>
                    <a:gd name="T62" fmla="*/ 46 w 80"/>
                    <a:gd name="T63" fmla="*/ 29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0" h="96">
                      <a:moveTo>
                        <a:pt x="46" y="29"/>
                      </a:moveTo>
                      <a:cubicBezTo>
                        <a:pt x="53" y="30"/>
                        <a:pt x="59" y="31"/>
                        <a:pt x="65" y="29"/>
                      </a:cubicBezTo>
                      <a:cubicBezTo>
                        <a:pt x="71" y="27"/>
                        <a:pt x="80" y="34"/>
                        <a:pt x="79" y="41"/>
                      </a:cubicBezTo>
                      <a:cubicBezTo>
                        <a:pt x="79" y="42"/>
                        <a:pt x="76" y="43"/>
                        <a:pt x="74" y="43"/>
                      </a:cubicBezTo>
                      <a:cubicBezTo>
                        <a:pt x="70" y="43"/>
                        <a:pt x="65" y="43"/>
                        <a:pt x="60" y="43"/>
                      </a:cubicBezTo>
                      <a:cubicBezTo>
                        <a:pt x="53" y="42"/>
                        <a:pt x="52" y="44"/>
                        <a:pt x="52" y="50"/>
                      </a:cubicBezTo>
                      <a:cubicBezTo>
                        <a:pt x="51" y="62"/>
                        <a:pt x="51" y="75"/>
                        <a:pt x="49" y="87"/>
                      </a:cubicBezTo>
                      <a:cubicBezTo>
                        <a:pt x="48" y="95"/>
                        <a:pt x="45" y="96"/>
                        <a:pt x="37" y="95"/>
                      </a:cubicBezTo>
                      <a:cubicBezTo>
                        <a:pt x="25" y="92"/>
                        <a:pt x="15" y="82"/>
                        <a:pt x="21" y="68"/>
                      </a:cubicBezTo>
                      <a:cubicBezTo>
                        <a:pt x="21" y="66"/>
                        <a:pt x="21" y="64"/>
                        <a:pt x="22" y="62"/>
                      </a:cubicBezTo>
                      <a:cubicBezTo>
                        <a:pt x="24" y="65"/>
                        <a:pt x="27" y="69"/>
                        <a:pt x="30" y="72"/>
                      </a:cubicBezTo>
                      <a:cubicBezTo>
                        <a:pt x="33" y="76"/>
                        <a:pt x="39" y="75"/>
                        <a:pt x="40" y="70"/>
                      </a:cubicBezTo>
                      <a:cubicBezTo>
                        <a:pt x="41" y="62"/>
                        <a:pt x="42" y="54"/>
                        <a:pt x="43" y="46"/>
                      </a:cubicBezTo>
                      <a:cubicBezTo>
                        <a:pt x="35" y="45"/>
                        <a:pt x="30" y="49"/>
                        <a:pt x="24" y="52"/>
                      </a:cubicBezTo>
                      <a:cubicBezTo>
                        <a:pt x="22" y="52"/>
                        <a:pt x="21" y="54"/>
                        <a:pt x="19" y="54"/>
                      </a:cubicBezTo>
                      <a:cubicBezTo>
                        <a:pt x="14" y="58"/>
                        <a:pt x="11" y="57"/>
                        <a:pt x="6" y="54"/>
                      </a:cubicBezTo>
                      <a:cubicBezTo>
                        <a:pt x="3" y="51"/>
                        <a:pt x="0" y="44"/>
                        <a:pt x="2" y="40"/>
                      </a:cubicBezTo>
                      <a:cubicBezTo>
                        <a:pt x="2" y="39"/>
                        <a:pt x="5" y="37"/>
                        <a:pt x="6" y="37"/>
                      </a:cubicBezTo>
                      <a:cubicBezTo>
                        <a:pt x="14" y="39"/>
                        <a:pt x="20" y="35"/>
                        <a:pt x="28" y="33"/>
                      </a:cubicBezTo>
                      <a:cubicBezTo>
                        <a:pt x="29" y="33"/>
                        <a:pt x="31" y="32"/>
                        <a:pt x="33" y="32"/>
                      </a:cubicBezTo>
                      <a:cubicBezTo>
                        <a:pt x="31" y="27"/>
                        <a:pt x="31" y="24"/>
                        <a:pt x="36" y="22"/>
                      </a:cubicBezTo>
                      <a:cubicBezTo>
                        <a:pt x="39" y="19"/>
                        <a:pt x="42" y="15"/>
                        <a:pt x="46" y="12"/>
                      </a:cubicBezTo>
                      <a:cubicBezTo>
                        <a:pt x="45" y="11"/>
                        <a:pt x="45" y="11"/>
                        <a:pt x="45" y="10"/>
                      </a:cubicBezTo>
                      <a:cubicBezTo>
                        <a:pt x="38" y="13"/>
                        <a:pt x="32" y="15"/>
                        <a:pt x="26" y="17"/>
                      </a:cubicBezTo>
                      <a:cubicBezTo>
                        <a:pt x="22" y="19"/>
                        <a:pt x="18" y="22"/>
                        <a:pt x="15" y="24"/>
                      </a:cubicBezTo>
                      <a:cubicBezTo>
                        <a:pt x="11" y="26"/>
                        <a:pt x="7" y="27"/>
                        <a:pt x="5" y="22"/>
                      </a:cubicBezTo>
                      <a:cubicBezTo>
                        <a:pt x="4" y="20"/>
                        <a:pt x="3" y="19"/>
                        <a:pt x="1" y="17"/>
                      </a:cubicBezTo>
                      <a:cubicBezTo>
                        <a:pt x="13" y="12"/>
                        <a:pt x="25" y="6"/>
                        <a:pt x="36" y="2"/>
                      </a:cubicBezTo>
                      <a:cubicBezTo>
                        <a:pt x="42" y="0"/>
                        <a:pt x="49" y="0"/>
                        <a:pt x="55" y="0"/>
                      </a:cubicBezTo>
                      <a:cubicBezTo>
                        <a:pt x="57" y="0"/>
                        <a:pt x="60" y="4"/>
                        <a:pt x="61" y="6"/>
                      </a:cubicBezTo>
                      <a:cubicBezTo>
                        <a:pt x="62" y="8"/>
                        <a:pt x="61" y="11"/>
                        <a:pt x="59" y="13"/>
                      </a:cubicBezTo>
                      <a:cubicBezTo>
                        <a:pt x="55" y="18"/>
                        <a:pt x="51" y="23"/>
                        <a:pt x="4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3" name="组合 32"/>
              <p:cNvGrpSpPr/>
              <p:nvPr/>
            </p:nvGrpSpPr>
            <p:grpSpPr>
              <a:xfrm>
                <a:off x="11192276" y="2400300"/>
                <a:ext cx="322175" cy="373063"/>
                <a:chOff x="3792874" y="3138488"/>
                <a:chExt cx="322175" cy="373063"/>
              </a:xfrm>
              <a:grpFill/>
            </p:grpSpPr>
            <p:sp>
              <p:nvSpPr>
                <p:cNvPr id="34" name="Freeform 15"/>
                <p:cNvSpPr/>
                <p:nvPr/>
              </p:nvSpPr>
              <p:spPr bwMode="auto">
                <a:xfrm>
                  <a:off x="3792874" y="3235325"/>
                  <a:ext cx="112625" cy="246063"/>
                </a:xfrm>
                <a:custGeom>
                  <a:avLst/>
                  <a:gdLst>
                    <a:gd name="T0" fmla="*/ 16 w 39"/>
                    <a:gd name="T1" fmla="*/ 29 h 58"/>
                    <a:gd name="T2" fmla="*/ 27 w 39"/>
                    <a:gd name="T3" fmla="*/ 7 h 58"/>
                    <a:gd name="T4" fmla="*/ 31 w 39"/>
                    <a:gd name="T5" fmla="*/ 1 h 58"/>
                    <a:gd name="T6" fmla="*/ 34 w 39"/>
                    <a:gd name="T7" fmla="*/ 6 h 58"/>
                    <a:gd name="T8" fmla="*/ 35 w 39"/>
                    <a:gd name="T9" fmla="*/ 26 h 58"/>
                    <a:gd name="T10" fmla="*/ 20 w 39"/>
                    <a:gd name="T11" fmla="*/ 52 h 58"/>
                    <a:gd name="T12" fmla="*/ 9 w 39"/>
                    <a:gd name="T13" fmla="*/ 57 h 58"/>
                    <a:gd name="T14" fmla="*/ 1 w 39"/>
                    <a:gd name="T15" fmla="*/ 43 h 58"/>
                    <a:gd name="T16" fmla="*/ 4 w 39"/>
                    <a:gd name="T17" fmla="*/ 6 h 58"/>
                    <a:gd name="T18" fmla="*/ 8 w 39"/>
                    <a:gd name="T19" fmla="*/ 0 h 58"/>
                    <a:gd name="T20" fmla="*/ 15 w 39"/>
                    <a:gd name="T21" fmla="*/ 6 h 58"/>
                    <a:gd name="T22" fmla="*/ 14 w 39"/>
                    <a:gd name="T23" fmla="*/ 20 h 58"/>
                    <a:gd name="T24" fmla="*/ 14 w 39"/>
                    <a:gd name="T25" fmla="*/ 28 h 58"/>
                    <a:gd name="T26" fmla="*/ 16 w 39"/>
                    <a:gd name="T27" fmla="*/ 29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 h="58">
                      <a:moveTo>
                        <a:pt x="16" y="29"/>
                      </a:moveTo>
                      <a:cubicBezTo>
                        <a:pt x="19" y="21"/>
                        <a:pt x="23" y="14"/>
                        <a:pt x="27" y="7"/>
                      </a:cubicBezTo>
                      <a:cubicBezTo>
                        <a:pt x="28" y="5"/>
                        <a:pt x="29" y="3"/>
                        <a:pt x="31" y="1"/>
                      </a:cubicBezTo>
                      <a:cubicBezTo>
                        <a:pt x="32" y="3"/>
                        <a:pt x="33" y="4"/>
                        <a:pt x="34" y="6"/>
                      </a:cubicBezTo>
                      <a:cubicBezTo>
                        <a:pt x="37" y="12"/>
                        <a:pt x="39" y="19"/>
                        <a:pt x="35" y="26"/>
                      </a:cubicBezTo>
                      <a:cubicBezTo>
                        <a:pt x="30" y="34"/>
                        <a:pt x="25" y="43"/>
                        <a:pt x="20" y="52"/>
                      </a:cubicBezTo>
                      <a:cubicBezTo>
                        <a:pt x="18" y="56"/>
                        <a:pt x="12" y="58"/>
                        <a:pt x="9" y="57"/>
                      </a:cubicBezTo>
                      <a:cubicBezTo>
                        <a:pt x="2" y="54"/>
                        <a:pt x="0" y="50"/>
                        <a:pt x="1" y="43"/>
                      </a:cubicBezTo>
                      <a:cubicBezTo>
                        <a:pt x="2" y="31"/>
                        <a:pt x="3" y="18"/>
                        <a:pt x="4" y="6"/>
                      </a:cubicBezTo>
                      <a:cubicBezTo>
                        <a:pt x="4" y="4"/>
                        <a:pt x="4" y="0"/>
                        <a:pt x="8" y="0"/>
                      </a:cubicBezTo>
                      <a:cubicBezTo>
                        <a:pt x="11" y="0"/>
                        <a:pt x="15" y="1"/>
                        <a:pt x="15" y="6"/>
                      </a:cubicBezTo>
                      <a:cubicBezTo>
                        <a:pt x="15" y="10"/>
                        <a:pt x="14" y="15"/>
                        <a:pt x="14" y="20"/>
                      </a:cubicBezTo>
                      <a:cubicBezTo>
                        <a:pt x="14" y="23"/>
                        <a:pt x="14" y="25"/>
                        <a:pt x="14" y="28"/>
                      </a:cubicBezTo>
                      <a:cubicBezTo>
                        <a:pt x="14" y="28"/>
                        <a:pt x="15" y="28"/>
                        <a:pt x="1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16"/>
                <p:cNvSpPr/>
                <p:nvPr/>
              </p:nvSpPr>
              <p:spPr bwMode="auto">
                <a:xfrm>
                  <a:off x="3980111" y="3138488"/>
                  <a:ext cx="134938" cy="373063"/>
                </a:xfrm>
                <a:custGeom>
                  <a:avLst/>
                  <a:gdLst>
                    <a:gd name="T0" fmla="*/ 9 w 47"/>
                    <a:gd name="T1" fmla="*/ 73 h 88"/>
                    <a:gd name="T2" fmla="*/ 3 w 47"/>
                    <a:gd name="T3" fmla="*/ 67 h 88"/>
                    <a:gd name="T4" fmla="*/ 3 w 47"/>
                    <a:gd name="T5" fmla="*/ 57 h 88"/>
                    <a:gd name="T6" fmla="*/ 20 w 47"/>
                    <a:gd name="T7" fmla="*/ 38 h 88"/>
                    <a:gd name="T8" fmla="*/ 33 w 47"/>
                    <a:gd name="T9" fmla="*/ 20 h 88"/>
                    <a:gd name="T10" fmla="*/ 33 w 47"/>
                    <a:gd name="T11" fmla="*/ 4 h 88"/>
                    <a:gd name="T12" fmla="*/ 32 w 47"/>
                    <a:gd name="T13" fmla="*/ 1 h 88"/>
                    <a:gd name="T14" fmla="*/ 33 w 47"/>
                    <a:gd name="T15" fmla="*/ 0 h 88"/>
                    <a:gd name="T16" fmla="*/ 41 w 47"/>
                    <a:gd name="T17" fmla="*/ 6 h 88"/>
                    <a:gd name="T18" fmla="*/ 43 w 47"/>
                    <a:gd name="T19" fmla="*/ 26 h 88"/>
                    <a:gd name="T20" fmla="*/ 29 w 47"/>
                    <a:gd name="T21" fmla="*/ 48 h 88"/>
                    <a:gd name="T22" fmla="*/ 30 w 47"/>
                    <a:gd name="T23" fmla="*/ 52 h 88"/>
                    <a:gd name="T24" fmla="*/ 40 w 47"/>
                    <a:gd name="T25" fmla="*/ 73 h 88"/>
                    <a:gd name="T26" fmla="*/ 41 w 47"/>
                    <a:gd name="T27" fmla="*/ 84 h 88"/>
                    <a:gd name="T28" fmla="*/ 37 w 47"/>
                    <a:gd name="T29" fmla="*/ 86 h 88"/>
                    <a:gd name="T30" fmla="*/ 31 w 47"/>
                    <a:gd name="T31" fmla="*/ 75 h 88"/>
                    <a:gd name="T32" fmla="*/ 28 w 47"/>
                    <a:gd name="T33" fmla="*/ 60 h 88"/>
                    <a:gd name="T34" fmla="*/ 22 w 47"/>
                    <a:gd name="T35" fmla="*/ 59 h 88"/>
                    <a:gd name="T36" fmla="*/ 9 w 47"/>
                    <a:gd name="T37" fmla="*/ 7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7" h="88">
                      <a:moveTo>
                        <a:pt x="9" y="73"/>
                      </a:moveTo>
                      <a:cubicBezTo>
                        <a:pt x="7" y="71"/>
                        <a:pt x="5" y="69"/>
                        <a:pt x="3" y="67"/>
                      </a:cubicBezTo>
                      <a:cubicBezTo>
                        <a:pt x="1" y="64"/>
                        <a:pt x="0" y="61"/>
                        <a:pt x="3" y="57"/>
                      </a:cubicBezTo>
                      <a:cubicBezTo>
                        <a:pt x="9" y="51"/>
                        <a:pt x="14" y="45"/>
                        <a:pt x="20" y="38"/>
                      </a:cubicBezTo>
                      <a:cubicBezTo>
                        <a:pt x="24" y="32"/>
                        <a:pt x="28" y="26"/>
                        <a:pt x="33" y="20"/>
                      </a:cubicBezTo>
                      <a:cubicBezTo>
                        <a:pt x="36" y="15"/>
                        <a:pt x="36" y="9"/>
                        <a:pt x="33" y="4"/>
                      </a:cubicBezTo>
                      <a:cubicBezTo>
                        <a:pt x="32" y="3"/>
                        <a:pt x="32" y="2"/>
                        <a:pt x="32" y="1"/>
                      </a:cubicBezTo>
                      <a:cubicBezTo>
                        <a:pt x="32" y="1"/>
                        <a:pt x="33" y="0"/>
                        <a:pt x="33" y="0"/>
                      </a:cubicBezTo>
                      <a:cubicBezTo>
                        <a:pt x="36" y="2"/>
                        <a:pt x="39" y="4"/>
                        <a:pt x="41" y="6"/>
                      </a:cubicBezTo>
                      <a:cubicBezTo>
                        <a:pt x="46" y="11"/>
                        <a:pt x="47" y="20"/>
                        <a:pt x="43" y="26"/>
                      </a:cubicBezTo>
                      <a:cubicBezTo>
                        <a:pt x="39" y="33"/>
                        <a:pt x="34" y="40"/>
                        <a:pt x="29" y="48"/>
                      </a:cubicBezTo>
                      <a:cubicBezTo>
                        <a:pt x="29" y="49"/>
                        <a:pt x="29" y="52"/>
                        <a:pt x="30" y="52"/>
                      </a:cubicBezTo>
                      <a:cubicBezTo>
                        <a:pt x="38" y="57"/>
                        <a:pt x="38" y="65"/>
                        <a:pt x="40" y="73"/>
                      </a:cubicBezTo>
                      <a:cubicBezTo>
                        <a:pt x="41" y="76"/>
                        <a:pt x="41" y="80"/>
                        <a:pt x="41" y="84"/>
                      </a:cubicBezTo>
                      <a:cubicBezTo>
                        <a:pt x="41" y="87"/>
                        <a:pt x="39" y="88"/>
                        <a:pt x="37" y="86"/>
                      </a:cubicBezTo>
                      <a:cubicBezTo>
                        <a:pt x="33" y="83"/>
                        <a:pt x="31" y="81"/>
                        <a:pt x="31" y="75"/>
                      </a:cubicBezTo>
                      <a:cubicBezTo>
                        <a:pt x="31" y="70"/>
                        <a:pt x="30" y="65"/>
                        <a:pt x="28" y="60"/>
                      </a:cubicBezTo>
                      <a:cubicBezTo>
                        <a:pt x="27" y="55"/>
                        <a:pt x="25" y="56"/>
                        <a:pt x="22" y="59"/>
                      </a:cubicBezTo>
                      <a:cubicBezTo>
                        <a:pt x="18" y="64"/>
                        <a:pt x="14" y="68"/>
                        <a:pt x="9" y="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17"/>
                <p:cNvSpPr/>
                <p:nvPr/>
              </p:nvSpPr>
              <p:spPr bwMode="auto">
                <a:xfrm>
                  <a:off x="3872924" y="3138488"/>
                  <a:ext cx="75438" cy="79375"/>
                </a:xfrm>
                <a:custGeom>
                  <a:avLst/>
                  <a:gdLst>
                    <a:gd name="T0" fmla="*/ 0 w 26"/>
                    <a:gd name="T1" fmla="*/ 0 h 19"/>
                    <a:gd name="T2" fmla="*/ 20 w 26"/>
                    <a:gd name="T3" fmla="*/ 1 h 19"/>
                    <a:gd name="T4" fmla="*/ 23 w 26"/>
                    <a:gd name="T5" fmla="*/ 12 h 19"/>
                    <a:gd name="T6" fmla="*/ 12 w 26"/>
                    <a:gd name="T7" fmla="*/ 18 h 19"/>
                    <a:gd name="T8" fmla="*/ 3 w 26"/>
                    <a:gd name="T9" fmla="*/ 11 h 19"/>
                    <a:gd name="T10" fmla="*/ 0 w 26"/>
                    <a:gd name="T11" fmla="*/ 0 h 19"/>
                  </a:gdLst>
                  <a:ahLst/>
                  <a:cxnLst>
                    <a:cxn ang="0">
                      <a:pos x="T0" y="T1"/>
                    </a:cxn>
                    <a:cxn ang="0">
                      <a:pos x="T2" y="T3"/>
                    </a:cxn>
                    <a:cxn ang="0">
                      <a:pos x="T4" y="T5"/>
                    </a:cxn>
                    <a:cxn ang="0">
                      <a:pos x="T6" y="T7"/>
                    </a:cxn>
                    <a:cxn ang="0">
                      <a:pos x="T8" y="T9"/>
                    </a:cxn>
                    <a:cxn ang="0">
                      <a:pos x="T10" y="T11"/>
                    </a:cxn>
                  </a:cxnLst>
                  <a:rect l="0" t="0" r="r" b="b"/>
                  <a:pathLst>
                    <a:path w="26" h="19">
                      <a:moveTo>
                        <a:pt x="0" y="0"/>
                      </a:moveTo>
                      <a:cubicBezTo>
                        <a:pt x="8" y="1"/>
                        <a:pt x="14" y="1"/>
                        <a:pt x="20" y="1"/>
                      </a:cubicBezTo>
                      <a:cubicBezTo>
                        <a:pt x="24" y="1"/>
                        <a:pt x="26" y="8"/>
                        <a:pt x="23" y="12"/>
                      </a:cubicBezTo>
                      <a:cubicBezTo>
                        <a:pt x="21" y="16"/>
                        <a:pt x="17" y="19"/>
                        <a:pt x="12" y="18"/>
                      </a:cubicBezTo>
                      <a:cubicBezTo>
                        <a:pt x="8" y="18"/>
                        <a:pt x="5" y="15"/>
                        <a:pt x="3" y="11"/>
                      </a:cubicBezTo>
                      <a:cubicBezTo>
                        <a:pt x="2" y="8"/>
                        <a:pt x="1" y="4"/>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17" name="组合 16"/>
            <p:cNvGrpSpPr/>
            <p:nvPr/>
          </p:nvGrpSpPr>
          <p:grpSpPr>
            <a:xfrm>
              <a:off x="582366" y="5719539"/>
              <a:ext cx="2716733" cy="681262"/>
              <a:chOff x="6738929" y="2270918"/>
              <a:chExt cx="2766486" cy="693738"/>
            </a:xfrm>
            <a:grpFill/>
          </p:grpSpPr>
          <p:grpSp>
            <p:nvGrpSpPr>
              <p:cNvPr id="18" name="组合 17"/>
              <p:cNvGrpSpPr/>
              <p:nvPr/>
            </p:nvGrpSpPr>
            <p:grpSpPr>
              <a:xfrm>
                <a:off x="8180494" y="2355056"/>
                <a:ext cx="484188" cy="509588"/>
                <a:chOff x="6113463" y="3541713"/>
                <a:chExt cx="484188" cy="509588"/>
              </a:xfrm>
              <a:grpFill/>
            </p:grpSpPr>
            <p:sp>
              <p:nvSpPr>
                <p:cNvPr id="28" name="Freeform 9"/>
                <p:cNvSpPr>
                  <a:spLocks noEditPoints="1"/>
                </p:cNvSpPr>
                <p:nvPr/>
              </p:nvSpPr>
              <p:spPr bwMode="auto">
                <a:xfrm>
                  <a:off x="6113463" y="3579813"/>
                  <a:ext cx="252413" cy="428625"/>
                </a:xfrm>
                <a:custGeom>
                  <a:avLst/>
                  <a:gdLst>
                    <a:gd name="T0" fmla="*/ 39 w 59"/>
                    <a:gd name="T1" fmla="*/ 78 h 101"/>
                    <a:gd name="T2" fmla="*/ 17 w 59"/>
                    <a:gd name="T3" fmla="*/ 94 h 101"/>
                    <a:gd name="T4" fmla="*/ 8 w 59"/>
                    <a:gd name="T5" fmla="*/ 94 h 101"/>
                    <a:gd name="T6" fmla="*/ 0 w 59"/>
                    <a:gd name="T7" fmla="*/ 79 h 101"/>
                    <a:gd name="T8" fmla="*/ 17 w 59"/>
                    <a:gd name="T9" fmla="*/ 73 h 101"/>
                    <a:gd name="T10" fmla="*/ 10 w 59"/>
                    <a:gd name="T11" fmla="*/ 68 h 101"/>
                    <a:gd name="T12" fmla="*/ 8 w 59"/>
                    <a:gd name="T13" fmla="*/ 60 h 101"/>
                    <a:gd name="T14" fmla="*/ 18 w 59"/>
                    <a:gd name="T15" fmla="*/ 23 h 101"/>
                    <a:gd name="T16" fmla="*/ 26 w 59"/>
                    <a:gd name="T17" fmla="*/ 17 h 101"/>
                    <a:gd name="T18" fmla="*/ 36 w 59"/>
                    <a:gd name="T19" fmla="*/ 26 h 101"/>
                    <a:gd name="T20" fmla="*/ 36 w 59"/>
                    <a:gd name="T21" fmla="*/ 27 h 101"/>
                    <a:gd name="T22" fmla="*/ 43 w 59"/>
                    <a:gd name="T23" fmla="*/ 40 h 101"/>
                    <a:gd name="T24" fmla="*/ 42 w 59"/>
                    <a:gd name="T25" fmla="*/ 12 h 101"/>
                    <a:gd name="T26" fmla="*/ 21 w 59"/>
                    <a:gd name="T27" fmla="*/ 5 h 101"/>
                    <a:gd name="T28" fmla="*/ 44 w 59"/>
                    <a:gd name="T29" fmla="*/ 1 h 101"/>
                    <a:gd name="T30" fmla="*/ 57 w 59"/>
                    <a:gd name="T31" fmla="*/ 17 h 101"/>
                    <a:gd name="T32" fmla="*/ 56 w 59"/>
                    <a:gd name="T33" fmla="*/ 48 h 101"/>
                    <a:gd name="T34" fmla="*/ 57 w 59"/>
                    <a:gd name="T35" fmla="*/ 55 h 101"/>
                    <a:gd name="T36" fmla="*/ 55 w 59"/>
                    <a:gd name="T37" fmla="*/ 64 h 101"/>
                    <a:gd name="T38" fmla="*/ 54 w 59"/>
                    <a:gd name="T39" fmla="*/ 71 h 101"/>
                    <a:gd name="T40" fmla="*/ 52 w 59"/>
                    <a:gd name="T41" fmla="*/ 95 h 101"/>
                    <a:gd name="T42" fmla="*/ 49 w 59"/>
                    <a:gd name="T43" fmla="*/ 101 h 101"/>
                    <a:gd name="T44" fmla="*/ 43 w 59"/>
                    <a:gd name="T45" fmla="*/ 98 h 101"/>
                    <a:gd name="T46" fmla="*/ 38 w 59"/>
                    <a:gd name="T47" fmla="*/ 86 h 101"/>
                    <a:gd name="T48" fmla="*/ 39 w 59"/>
                    <a:gd name="T49" fmla="*/ 78 h 101"/>
                    <a:gd name="T50" fmla="*/ 42 w 59"/>
                    <a:gd name="T51" fmla="*/ 47 h 101"/>
                    <a:gd name="T52" fmla="*/ 32 w 59"/>
                    <a:gd name="T53" fmla="*/ 44 h 101"/>
                    <a:gd name="T54" fmla="*/ 29 w 59"/>
                    <a:gd name="T55" fmla="*/ 64 h 101"/>
                    <a:gd name="T56" fmla="*/ 42 w 59"/>
                    <a:gd name="T57" fmla="*/ 4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9" h="101">
                      <a:moveTo>
                        <a:pt x="39" y="78"/>
                      </a:moveTo>
                      <a:cubicBezTo>
                        <a:pt x="31" y="84"/>
                        <a:pt x="24" y="89"/>
                        <a:pt x="17" y="94"/>
                      </a:cubicBezTo>
                      <a:cubicBezTo>
                        <a:pt x="14" y="97"/>
                        <a:pt x="11" y="96"/>
                        <a:pt x="8" y="94"/>
                      </a:cubicBezTo>
                      <a:cubicBezTo>
                        <a:pt x="4" y="90"/>
                        <a:pt x="0" y="86"/>
                        <a:pt x="0" y="79"/>
                      </a:cubicBezTo>
                      <a:cubicBezTo>
                        <a:pt x="6" y="82"/>
                        <a:pt x="12" y="80"/>
                        <a:pt x="17" y="73"/>
                      </a:cubicBezTo>
                      <a:cubicBezTo>
                        <a:pt x="15" y="72"/>
                        <a:pt x="13" y="70"/>
                        <a:pt x="10" y="68"/>
                      </a:cubicBezTo>
                      <a:cubicBezTo>
                        <a:pt x="7" y="66"/>
                        <a:pt x="7" y="63"/>
                        <a:pt x="8" y="60"/>
                      </a:cubicBezTo>
                      <a:cubicBezTo>
                        <a:pt x="11" y="48"/>
                        <a:pt x="15" y="36"/>
                        <a:pt x="18" y="23"/>
                      </a:cubicBezTo>
                      <a:cubicBezTo>
                        <a:pt x="19" y="20"/>
                        <a:pt x="20" y="16"/>
                        <a:pt x="26" y="17"/>
                      </a:cubicBezTo>
                      <a:cubicBezTo>
                        <a:pt x="32" y="18"/>
                        <a:pt x="36" y="21"/>
                        <a:pt x="36" y="26"/>
                      </a:cubicBezTo>
                      <a:cubicBezTo>
                        <a:pt x="36" y="26"/>
                        <a:pt x="36" y="27"/>
                        <a:pt x="36" y="27"/>
                      </a:cubicBezTo>
                      <a:cubicBezTo>
                        <a:pt x="35" y="33"/>
                        <a:pt x="38" y="37"/>
                        <a:pt x="43" y="40"/>
                      </a:cubicBezTo>
                      <a:cubicBezTo>
                        <a:pt x="43" y="31"/>
                        <a:pt x="42" y="22"/>
                        <a:pt x="42" y="12"/>
                      </a:cubicBezTo>
                      <a:cubicBezTo>
                        <a:pt x="30" y="16"/>
                        <a:pt x="20" y="12"/>
                        <a:pt x="21" y="5"/>
                      </a:cubicBezTo>
                      <a:cubicBezTo>
                        <a:pt x="29" y="3"/>
                        <a:pt x="36" y="1"/>
                        <a:pt x="44" y="1"/>
                      </a:cubicBezTo>
                      <a:cubicBezTo>
                        <a:pt x="54" y="0"/>
                        <a:pt x="59" y="8"/>
                        <a:pt x="57" y="17"/>
                      </a:cubicBezTo>
                      <a:cubicBezTo>
                        <a:pt x="56" y="27"/>
                        <a:pt x="56" y="38"/>
                        <a:pt x="56" y="48"/>
                      </a:cubicBezTo>
                      <a:cubicBezTo>
                        <a:pt x="56" y="50"/>
                        <a:pt x="57" y="52"/>
                        <a:pt x="57" y="55"/>
                      </a:cubicBezTo>
                      <a:cubicBezTo>
                        <a:pt x="57" y="58"/>
                        <a:pt x="56" y="61"/>
                        <a:pt x="55" y="64"/>
                      </a:cubicBezTo>
                      <a:cubicBezTo>
                        <a:pt x="55" y="66"/>
                        <a:pt x="54" y="68"/>
                        <a:pt x="54" y="71"/>
                      </a:cubicBezTo>
                      <a:cubicBezTo>
                        <a:pt x="53" y="79"/>
                        <a:pt x="53" y="87"/>
                        <a:pt x="52" y="95"/>
                      </a:cubicBezTo>
                      <a:cubicBezTo>
                        <a:pt x="52" y="97"/>
                        <a:pt x="51" y="100"/>
                        <a:pt x="49" y="101"/>
                      </a:cubicBezTo>
                      <a:cubicBezTo>
                        <a:pt x="47" y="101"/>
                        <a:pt x="44" y="100"/>
                        <a:pt x="43" y="98"/>
                      </a:cubicBezTo>
                      <a:cubicBezTo>
                        <a:pt x="39" y="95"/>
                        <a:pt x="36" y="92"/>
                        <a:pt x="38" y="86"/>
                      </a:cubicBezTo>
                      <a:cubicBezTo>
                        <a:pt x="39" y="84"/>
                        <a:pt x="39" y="81"/>
                        <a:pt x="39" y="78"/>
                      </a:cubicBezTo>
                      <a:close/>
                      <a:moveTo>
                        <a:pt x="42" y="47"/>
                      </a:moveTo>
                      <a:cubicBezTo>
                        <a:pt x="39" y="46"/>
                        <a:pt x="36" y="45"/>
                        <a:pt x="32" y="44"/>
                      </a:cubicBezTo>
                      <a:cubicBezTo>
                        <a:pt x="31" y="51"/>
                        <a:pt x="30" y="57"/>
                        <a:pt x="29" y="64"/>
                      </a:cubicBezTo>
                      <a:cubicBezTo>
                        <a:pt x="39" y="61"/>
                        <a:pt x="42" y="57"/>
                        <a:pt x="42"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10"/>
                <p:cNvSpPr>
                  <a:spLocks noEditPoints="1"/>
                </p:cNvSpPr>
                <p:nvPr/>
              </p:nvSpPr>
              <p:spPr bwMode="auto">
                <a:xfrm>
                  <a:off x="6361113" y="3541713"/>
                  <a:ext cx="236538" cy="509588"/>
                </a:xfrm>
                <a:custGeom>
                  <a:avLst/>
                  <a:gdLst>
                    <a:gd name="T0" fmla="*/ 11 w 55"/>
                    <a:gd name="T1" fmla="*/ 89 h 120"/>
                    <a:gd name="T2" fmla="*/ 10 w 55"/>
                    <a:gd name="T3" fmla="*/ 100 h 120"/>
                    <a:gd name="T4" fmla="*/ 6 w 55"/>
                    <a:gd name="T5" fmla="*/ 104 h 120"/>
                    <a:gd name="T6" fmla="*/ 1 w 55"/>
                    <a:gd name="T7" fmla="*/ 99 h 120"/>
                    <a:gd name="T8" fmla="*/ 3 w 55"/>
                    <a:gd name="T9" fmla="*/ 84 h 120"/>
                    <a:gd name="T10" fmla="*/ 14 w 55"/>
                    <a:gd name="T11" fmla="*/ 37 h 120"/>
                    <a:gd name="T12" fmla="*/ 22 w 55"/>
                    <a:gd name="T13" fmla="*/ 11 h 120"/>
                    <a:gd name="T14" fmla="*/ 26 w 55"/>
                    <a:gd name="T15" fmla="*/ 19 h 120"/>
                    <a:gd name="T16" fmla="*/ 20 w 55"/>
                    <a:gd name="T17" fmla="*/ 40 h 120"/>
                    <a:gd name="T18" fmla="*/ 27 w 55"/>
                    <a:gd name="T19" fmla="*/ 35 h 120"/>
                    <a:gd name="T20" fmla="*/ 35 w 55"/>
                    <a:gd name="T21" fmla="*/ 30 h 120"/>
                    <a:gd name="T22" fmla="*/ 33 w 55"/>
                    <a:gd name="T23" fmla="*/ 9 h 120"/>
                    <a:gd name="T24" fmla="*/ 28 w 55"/>
                    <a:gd name="T25" fmla="*/ 8 h 120"/>
                    <a:gd name="T26" fmla="*/ 19 w 55"/>
                    <a:gd name="T27" fmla="*/ 12 h 120"/>
                    <a:gd name="T28" fmla="*/ 12 w 55"/>
                    <a:gd name="T29" fmla="*/ 15 h 120"/>
                    <a:gd name="T30" fmla="*/ 9 w 55"/>
                    <a:gd name="T31" fmla="*/ 11 h 120"/>
                    <a:gd name="T32" fmla="*/ 11 w 55"/>
                    <a:gd name="T33" fmla="*/ 8 h 120"/>
                    <a:gd name="T34" fmla="*/ 31 w 55"/>
                    <a:gd name="T35" fmla="*/ 0 h 120"/>
                    <a:gd name="T36" fmla="*/ 45 w 55"/>
                    <a:gd name="T37" fmla="*/ 15 h 120"/>
                    <a:gd name="T38" fmla="*/ 44 w 55"/>
                    <a:gd name="T39" fmla="*/ 46 h 120"/>
                    <a:gd name="T40" fmla="*/ 48 w 55"/>
                    <a:gd name="T41" fmla="*/ 54 h 120"/>
                    <a:gd name="T42" fmla="*/ 48 w 55"/>
                    <a:gd name="T43" fmla="*/ 71 h 120"/>
                    <a:gd name="T44" fmla="*/ 44 w 55"/>
                    <a:gd name="T45" fmla="*/ 77 h 120"/>
                    <a:gd name="T46" fmla="*/ 44 w 55"/>
                    <a:gd name="T47" fmla="*/ 110 h 120"/>
                    <a:gd name="T48" fmla="*/ 44 w 55"/>
                    <a:gd name="T49" fmla="*/ 114 h 120"/>
                    <a:gd name="T50" fmla="*/ 41 w 55"/>
                    <a:gd name="T51" fmla="*/ 120 h 120"/>
                    <a:gd name="T52" fmla="*/ 32 w 55"/>
                    <a:gd name="T53" fmla="*/ 118 h 120"/>
                    <a:gd name="T54" fmla="*/ 13 w 55"/>
                    <a:gd name="T55" fmla="*/ 91 h 120"/>
                    <a:gd name="T56" fmla="*/ 12 w 55"/>
                    <a:gd name="T57" fmla="*/ 89 h 120"/>
                    <a:gd name="T58" fmla="*/ 11 w 55"/>
                    <a:gd name="T59" fmla="*/ 89 h 120"/>
                    <a:gd name="T60" fmla="*/ 24 w 55"/>
                    <a:gd name="T61" fmla="*/ 76 h 120"/>
                    <a:gd name="T62" fmla="*/ 23 w 55"/>
                    <a:gd name="T63" fmla="*/ 74 h 120"/>
                    <a:gd name="T64" fmla="*/ 27 w 55"/>
                    <a:gd name="T65" fmla="*/ 71 h 120"/>
                    <a:gd name="T66" fmla="*/ 33 w 55"/>
                    <a:gd name="T67" fmla="*/ 67 h 120"/>
                    <a:gd name="T68" fmla="*/ 32 w 55"/>
                    <a:gd name="T69" fmla="*/ 63 h 120"/>
                    <a:gd name="T70" fmla="*/ 22 w 55"/>
                    <a:gd name="T71" fmla="*/ 52 h 120"/>
                    <a:gd name="T72" fmla="*/ 18 w 55"/>
                    <a:gd name="T73" fmla="*/ 89 h 120"/>
                    <a:gd name="T74" fmla="*/ 33 w 55"/>
                    <a:gd name="T75" fmla="*/ 107 h 120"/>
                    <a:gd name="T76" fmla="*/ 35 w 55"/>
                    <a:gd name="T77" fmla="*/ 77 h 120"/>
                    <a:gd name="T78" fmla="*/ 31 w 55"/>
                    <a:gd name="T79" fmla="*/ 75 h 120"/>
                    <a:gd name="T80" fmla="*/ 24 w 55"/>
                    <a:gd name="T81" fmla="*/ 7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5" h="120">
                      <a:moveTo>
                        <a:pt x="11" y="89"/>
                      </a:moveTo>
                      <a:cubicBezTo>
                        <a:pt x="10" y="93"/>
                        <a:pt x="10" y="96"/>
                        <a:pt x="10" y="100"/>
                      </a:cubicBezTo>
                      <a:cubicBezTo>
                        <a:pt x="9" y="102"/>
                        <a:pt x="9" y="104"/>
                        <a:pt x="6" y="104"/>
                      </a:cubicBezTo>
                      <a:cubicBezTo>
                        <a:pt x="3" y="104"/>
                        <a:pt x="0" y="103"/>
                        <a:pt x="1" y="99"/>
                      </a:cubicBezTo>
                      <a:cubicBezTo>
                        <a:pt x="2" y="94"/>
                        <a:pt x="2" y="89"/>
                        <a:pt x="3" y="84"/>
                      </a:cubicBezTo>
                      <a:cubicBezTo>
                        <a:pt x="7" y="68"/>
                        <a:pt x="10" y="53"/>
                        <a:pt x="14" y="37"/>
                      </a:cubicBezTo>
                      <a:cubicBezTo>
                        <a:pt x="16" y="29"/>
                        <a:pt x="19" y="20"/>
                        <a:pt x="22" y="11"/>
                      </a:cubicBezTo>
                      <a:cubicBezTo>
                        <a:pt x="26" y="13"/>
                        <a:pt x="27" y="15"/>
                        <a:pt x="26" y="19"/>
                      </a:cubicBezTo>
                      <a:cubicBezTo>
                        <a:pt x="24" y="25"/>
                        <a:pt x="22" y="32"/>
                        <a:pt x="20" y="40"/>
                      </a:cubicBezTo>
                      <a:cubicBezTo>
                        <a:pt x="23" y="37"/>
                        <a:pt x="25" y="36"/>
                        <a:pt x="27" y="35"/>
                      </a:cubicBezTo>
                      <a:cubicBezTo>
                        <a:pt x="30" y="33"/>
                        <a:pt x="34" y="32"/>
                        <a:pt x="35" y="30"/>
                      </a:cubicBezTo>
                      <a:cubicBezTo>
                        <a:pt x="36" y="23"/>
                        <a:pt x="37" y="16"/>
                        <a:pt x="33" y="9"/>
                      </a:cubicBezTo>
                      <a:cubicBezTo>
                        <a:pt x="33" y="8"/>
                        <a:pt x="30" y="7"/>
                        <a:pt x="28" y="8"/>
                      </a:cubicBezTo>
                      <a:cubicBezTo>
                        <a:pt x="25" y="9"/>
                        <a:pt x="22" y="11"/>
                        <a:pt x="19" y="12"/>
                      </a:cubicBezTo>
                      <a:cubicBezTo>
                        <a:pt x="17" y="13"/>
                        <a:pt x="15" y="15"/>
                        <a:pt x="12" y="15"/>
                      </a:cubicBezTo>
                      <a:cubicBezTo>
                        <a:pt x="11" y="15"/>
                        <a:pt x="9" y="13"/>
                        <a:pt x="9" y="11"/>
                      </a:cubicBezTo>
                      <a:cubicBezTo>
                        <a:pt x="8" y="11"/>
                        <a:pt x="10" y="9"/>
                        <a:pt x="11" y="8"/>
                      </a:cubicBezTo>
                      <a:cubicBezTo>
                        <a:pt x="17" y="4"/>
                        <a:pt x="23" y="0"/>
                        <a:pt x="31" y="0"/>
                      </a:cubicBezTo>
                      <a:cubicBezTo>
                        <a:pt x="41" y="1"/>
                        <a:pt x="46" y="5"/>
                        <a:pt x="45" y="15"/>
                      </a:cubicBezTo>
                      <a:cubicBezTo>
                        <a:pt x="45" y="25"/>
                        <a:pt x="45" y="36"/>
                        <a:pt x="44" y="46"/>
                      </a:cubicBezTo>
                      <a:cubicBezTo>
                        <a:pt x="44" y="50"/>
                        <a:pt x="45" y="52"/>
                        <a:pt x="48" y="54"/>
                      </a:cubicBezTo>
                      <a:cubicBezTo>
                        <a:pt x="55" y="60"/>
                        <a:pt x="55" y="66"/>
                        <a:pt x="48" y="71"/>
                      </a:cubicBezTo>
                      <a:cubicBezTo>
                        <a:pt x="45" y="72"/>
                        <a:pt x="44" y="74"/>
                        <a:pt x="44" y="77"/>
                      </a:cubicBezTo>
                      <a:cubicBezTo>
                        <a:pt x="45" y="88"/>
                        <a:pt x="44" y="99"/>
                        <a:pt x="44" y="110"/>
                      </a:cubicBezTo>
                      <a:cubicBezTo>
                        <a:pt x="44" y="112"/>
                        <a:pt x="45" y="113"/>
                        <a:pt x="44" y="114"/>
                      </a:cubicBezTo>
                      <a:cubicBezTo>
                        <a:pt x="43" y="116"/>
                        <a:pt x="42" y="120"/>
                        <a:pt x="41" y="120"/>
                      </a:cubicBezTo>
                      <a:cubicBezTo>
                        <a:pt x="38" y="120"/>
                        <a:pt x="34" y="120"/>
                        <a:pt x="32" y="118"/>
                      </a:cubicBezTo>
                      <a:cubicBezTo>
                        <a:pt x="25" y="109"/>
                        <a:pt x="19" y="100"/>
                        <a:pt x="13" y="91"/>
                      </a:cubicBezTo>
                      <a:cubicBezTo>
                        <a:pt x="12" y="90"/>
                        <a:pt x="12" y="90"/>
                        <a:pt x="12" y="89"/>
                      </a:cubicBezTo>
                      <a:cubicBezTo>
                        <a:pt x="11" y="89"/>
                        <a:pt x="11" y="89"/>
                        <a:pt x="11" y="89"/>
                      </a:cubicBezTo>
                      <a:close/>
                      <a:moveTo>
                        <a:pt x="24" y="76"/>
                      </a:moveTo>
                      <a:cubicBezTo>
                        <a:pt x="23" y="75"/>
                        <a:pt x="23" y="75"/>
                        <a:pt x="23" y="74"/>
                      </a:cubicBezTo>
                      <a:cubicBezTo>
                        <a:pt x="24" y="73"/>
                        <a:pt x="26" y="72"/>
                        <a:pt x="27" y="71"/>
                      </a:cubicBezTo>
                      <a:cubicBezTo>
                        <a:pt x="29" y="70"/>
                        <a:pt x="31" y="69"/>
                        <a:pt x="33" y="67"/>
                      </a:cubicBezTo>
                      <a:cubicBezTo>
                        <a:pt x="35" y="66"/>
                        <a:pt x="35" y="63"/>
                        <a:pt x="32" y="63"/>
                      </a:cubicBezTo>
                      <a:cubicBezTo>
                        <a:pt x="27" y="61"/>
                        <a:pt x="24" y="58"/>
                        <a:pt x="22" y="52"/>
                      </a:cubicBezTo>
                      <a:cubicBezTo>
                        <a:pt x="17" y="65"/>
                        <a:pt x="13" y="77"/>
                        <a:pt x="18" y="89"/>
                      </a:cubicBezTo>
                      <a:cubicBezTo>
                        <a:pt x="21" y="97"/>
                        <a:pt x="27" y="101"/>
                        <a:pt x="33" y="107"/>
                      </a:cubicBezTo>
                      <a:cubicBezTo>
                        <a:pt x="34" y="97"/>
                        <a:pt x="34" y="87"/>
                        <a:pt x="35" y="77"/>
                      </a:cubicBezTo>
                      <a:cubicBezTo>
                        <a:pt x="35" y="77"/>
                        <a:pt x="32" y="75"/>
                        <a:pt x="31" y="75"/>
                      </a:cubicBezTo>
                      <a:cubicBezTo>
                        <a:pt x="29" y="75"/>
                        <a:pt x="26" y="76"/>
                        <a:pt x="24"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9" name="组合 18"/>
              <p:cNvGrpSpPr/>
              <p:nvPr/>
            </p:nvGrpSpPr>
            <p:grpSpPr>
              <a:xfrm>
                <a:off x="6738929" y="2270918"/>
                <a:ext cx="549275" cy="693738"/>
                <a:chOff x="6108700" y="2066926"/>
                <a:chExt cx="549275" cy="693738"/>
              </a:xfrm>
              <a:grpFill/>
            </p:grpSpPr>
            <p:sp>
              <p:nvSpPr>
                <p:cNvPr id="26" name="Freeform 13"/>
                <p:cNvSpPr>
                  <a:spLocks noEditPoints="1"/>
                </p:cNvSpPr>
                <p:nvPr/>
              </p:nvSpPr>
              <p:spPr bwMode="auto">
                <a:xfrm>
                  <a:off x="6108700" y="2066926"/>
                  <a:ext cx="549275" cy="655638"/>
                </a:xfrm>
                <a:custGeom>
                  <a:avLst/>
                  <a:gdLst>
                    <a:gd name="T0" fmla="*/ 54 w 128"/>
                    <a:gd name="T1" fmla="*/ 76 h 154"/>
                    <a:gd name="T2" fmla="*/ 66 w 128"/>
                    <a:gd name="T3" fmla="*/ 53 h 154"/>
                    <a:gd name="T4" fmla="*/ 49 w 128"/>
                    <a:gd name="T5" fmla="*/ 47 h 154"/>
                    <a:gd name="T6" fmla="*/ 64 w 128"/>
                    <a:gd name="T7" fmla="*/ 44 h 154"/>
                    <a:gd name="T8" fmla="*/ 83 w 128"/>
                    <a:gd name="T9" fmla="*/ 6 h 154"/>
                    <a:gd name="T10" fmla="*/ 91 w 128"/>
                    <a:gd name="T11" fmla="*/ 11 h 154"/>
                    <a:gd name="T12" fmla="*/ 96 w 128"/>
                    <a:gd name="T13" fmla="*/ 36 h 154"/>
                    <a:gd name="T14" fmla="*/ 106 w 128"/>
                    <a:gd name="T15" fmla="*/ 41 h 154"/>
                    <a:gd name="T16" fmla="*/ 82 w 128"/>
                    <a:gd name="T17" fmla="*/ 50 h 154"/>
                    <a:gd name="T18" fmla="*/ 71 w 128"/>
                    <a:gd name="T19" fmla="*/ 65 h 154"/>
                    <a:gd name="T20" fmla="*/ 110 w 128"/>
                    <a:gd name="T21" fmla="*/ 74 h 154"/>
                    <a:gd name="T22" fmla="*/ 101 w 128"/>
                    <a:gd name="T23" fmla="*/ 87 h 154"/>
                    <a:gd name="T24" fmla="*/ 111 w 128"/>
                    <a:gd name="T25" fmla="*/ 98 h 154"/>
                    <a:gd name="T26" fmla="*/ 92 w 128"/>
                    <a:gd name="T27" fmla="*/ 104 h 154"/>
                    <a:gd name="T28" fmla="*/ 86 w 128"/>
                    <a:gd name="T29" fmla="*/ 116 h 154"/>
                    <a:gd name="T30" fmla="*/ 124 w 128"/>
                    <a:gd name="T31" fmla="*/ 112 h 154"/>
                    <a:gd name="T32" fmla="*/ 120 w 128"/>
                    <a:gd name="T33" fmla="*/ 122 h 154"/>
                    <a:gd name="T34" fmla="*/ 111 w 128"/>
                    <a:gd name="T35" fmla="*/ 144 h 154"/>
                    <a:gd name="T36" fmla="*/ 105 w 128"/>
                    <a:gd name="T37" fmla="*/ 153 h 154"/>
                    <a:gd name="T38" fmla="*/ 55 w 128"/>
                    <a:gd name="T39" fmla="*/ 129 h 154"/>
                    <a:gd name="T40" fmla="*/ 53 w 128"/>
                    <a:gd name="T41" fmla="*/ 121 h 154"/>
                    <a:gd name="T42" fmla="*/ 61 w 128"/>
                    <a:gd name="T43" fmla="*/ 125 h 154"/>
                    <a:gd name="T44" fmla="*/ 94 w 128"/>
                    <a:gd name="T45" fmla="*/ 140 h 154"/>
                    <a:gd name="T46" fmla="*/ 85 w 128"/>
                    <a:gd name="T47" fmla="*/ 127 h 154"/>
                    <a:gd name="T48" fmla="*/ 71 w 128"/>
                    <a:gd name="T49" fmla="*/ 108 h 154"/>
                    <a:gd name="T50" fmla="*/ 52 w 128"/>
                    <a:gd name="T51" fmla="*/ 113 h 154"/>
                    <a:gd name="T52" fmla="*/ 38 w 128"/>
                    <a:gd name="T53" fmla="*/ 97 h 154"/>
                    <a:gd name="T54" fmla="*/ 51 w 128"/>
                    <a:gd name="T55" fmla="*/ 97 h 154"/>
                    <a:gd name="T56" fmla="*/ 34 w 128"/>
                    <a:gd name="T57" fmla="*/ 93 h 154"/>
                    <a:gd name="T58" fmla="*/ 35 w 128"/>
                    <a:gd name="T59" fmla="*/ 105 h 154"/>
                    <a:gd name="T60" fmla="*/ 26 w 128"/>
                    <a:gd name="T61" fmla="*/ 154 h 154"/>
                    <a:gd name="T62" fmla="*/ 20 w 128"/>
                    <a:gd name="T63" fmla="*/ 118 h 154"/>
                    <a:gd name="T64" fmla="*/ 0 w 128"/>
                    <a:gd name="T65" fmla="*/ 103 h 154"/>
                    <a:gd name="T66" fmla="*/ 19 w 128"/>
                    <a:gd name="T67" fmla="*/ 72 h 154"/>
                    <a:gd name="T68" fmla="*/ 25 w 128"/>
                    <a:gd name="T69" fmla="*/ 51 h 154"/>
                    <a:gd name="T70" fmla="*/ 39 w 128"/>
                    <a:gd name="T71" fmla="*/ 14 h 154"/>
                    <a:gd name="T72" fmla="*/ 51 w 128"/>
                    <a:gd name="T73" fmla="*/ 24 h 154"/>
                    <a:gd name="T74" fmla="*/ 39 w 128"/>
                    <a:gd name="T75" fmla="*/ 44 h 154"/>
                    <a:gd name="T76" fmla="*/ 48 w 128"/>
                    <a:gd name="T77" fmla="*/ 73 h 154"/>
                    <a:gd name="T78" fmla="*/ 81 w 128"/>
                    <a:gd name="T79" fmla="*/ 90 h 154"/>
                    <a:gd name="T80" fmla="*/ 92 w 128"/>
                    <a:gd name="T81" fmla="*/ 71 h 154"/>
                    <a:gd name="T82" fmla="*/ 81 w 128"/>
                    <a:gd name="T83" fmla="*/ 80 h 154"/>
                    <a:gd name="T84" fmla="*/ 76 w 128"/>
                    <a:gd name="T85" fmla="*/ 73 h 154"/>
                    <a:gd name="T86" fmla="*/ 67 w 128"/>
                    <a:gd name="T87" fmla="*/ 79 h 154"/>
                    <a:gd name="T88" fmla="*/ 76 w 128"/>
                    <a:gd name="T89" fmla="*/ 73 h 154"/>
                    <a:gd name="T90" fmla="*/ 56 w 128"/>
                    <a:gd name="T91" fmla="*/ 88 h 154"/>
                    <a:gd name="T92" fmla="*/ 63 w 128"/>
                    <a:gd name="T93" fmla="*/ 81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8" h="154">
                      <a:moveTo>
                        <a:pt x="48" y="73"/>
                      </a:moveTo>
                      <a:cubicBezTo>
                        <a:pt x="50" y="74"/>
                        <a:pt x="52" y="75"/>
                        <a:pt x="54" y="76"/>
                      </a:cubicBezTo>
                      <a:cubicBezTo>
                        <a:pt x="57" y="74"/>
                        <a:pt x="60" y="72"/>
                        <a:pt x="63" y="70"/>
                      </a:cubicBezTo>
                      <a:cubicBezTo>
                        <a:pt x="58" y="63"/>
                        <a:pt x="65" y="59"/>
                        <a:pt x="66" y="53"/>
                      </a:cubicBezTo>
                      <a:cubicBezTo>
                        <a:pt x="63" y="53"/>
                        <a:pt x="59" y="53"/>
                        <a:pt x="56" y="52"/>
                      </a:cubicBezTo>
                      <a:cubicBezTo>
                        <a:pt x="54" y="51"/>
                        <a:pt x="51" y="49"/>
                        <a:pt x="49" y="47"/>
                      </a:cubicBezTo>
                      <a:cubicBezTo>
                        <a:pt x="49" y="46"/>
                        <a:pt x="50" y="46"/>
                        <a:pt x="50" y="46"/>
                      </a:cubicBezTo>
                      <a:cubicBezTo>
                        <a:pt x="55" y="45"/>
                        <a:pt x="59" y="45"/>
                        <a:pt x="64" y="44"/>
                      </a:cubicBezTo>
                      <a:cubicBezTo>
                        <a:pt x="68" y="44"/>
                        <a:pt x="70" y="42"/>
                        <a:pt x="71" y="38"/>
                      </a:cubicBezTo>
                      <a:cubicBezTo>
                        <a:pt x="75" y="27"/>
                        <a:pt x="79" y="16"/>
                        <a:pt x="83" y="6"/>
                      </a:cubicBezTo>
                      <a:cubicBezTo>
                        <a:pt x="84" y="3"/>
                        <a:pt x="84" y="0"/>
                        <a:pt x="88" y="2"/>
                      </a:cubicBezTo>
                      <a:cubicBezTo>
                        <a:pt x="92" y="4"/>
                        <a:pt x="94" y="9"/>
                        <a:pt x="91" y="11"/>
                      </a:cubicBezTo>
                      <a:cubicBezTo>
                        <a:pt x="83" y="19"/>
                        <a:pt x="83" y="30"/>
                        <a:pt x="80" y="41"/>
                      </a:cubicBezTo>
                      <a:cubicBezTo>
                        <a:pt x="85" y="39"/>
                        <a:pt x="91" y="37"/>
                        <a:pt x="96" y="36"/>
                      </a:cubicBezTo>
                      <a:cubicBezTo>
                        <a:pt x="98" y="35"/>
                        <a:pt x="101" y="35"/>
                        <a:pt x="102" y="36"/>
                      </a:cubicBezTo>
                      <a:cubicBezTo>
                        <a:pt x="104" y="37"/>
                        <a:pt x="106" y="39"/>
                        <a:pt x="106" y="41"/>
                      </a:cubicBezTo>
                      <a:cubicBezTo>
                        <a:pt x="106" y="42"/>
                        <a:pt x="105" y="44"/>
                        <a:pt x="103" y="44"/>
                      </a:cubicBezTo>
                      <a:cubicBezTo>
                        <a:pt x="96" y="46"/>
                        <a:pt x="89" y="48"/>
                        <a:pt x="82" y="50"/>
                      </a:cubicBezTo>
                      <a:cubicBezTo>
                        <a:pt x="78" y="50"/>
                        <a:pt x="77" y="51"/>
                        <a:pt x="76" y="54"/>
                      </a:cubicBezTo>
                      <a:cubicBezTo>
                        <a:pt x="74" y="58"/>
                        <a:pt x="73" y="61"/>
                        <a:pt x="71" y="65"/>
                      </a:cubicBezTo>
                      <a:cubicBezTo>
                        <a:pt x="82" y="63"/>
                        <a:pt x="92" y="62"/>
                        <a:pt x="102" y="66"/>
                      </a:cubicBezTo>
                      <a:cubicBezTo>
                        <a:pt x="106" y="67"/>
                        <a:pt x="110" y="69"/>
                        <a:pt x="110" y="74"/>
                      </a:cubicBezTo>
                      <a:cubicBezTo>
                        <a:pt x="111" y="79"/>
                        <a:pt x="109" y="83"/>
                        <a:pt x="104" y="85"/>
                      </a:cubicBezTo>
                      <a:cubicBezTo>
                        <a:pt x="103" y="85"/>
                        <a:pt x="102" y="86"/>
                        <a:pt x="101" y="87"/>
                      </a:cubicBezTo>
                      <a:cubicBezTo>
                        <a:pt x="103" y="88"/>
                        <a:pt x="105" y="88"/>
                        <a:pt x="106" y="89"/>
                      </a:cubicBezTo>
                      <a:cubicBezTo>
                        <a:pt x="110" y="91"/>
                        <a:pt x="112" y="94"/>
                        <a:pt x="111" y="98"/>
                      </a:cubicBezTo>
                      <a:cubicBezTo>
                        <a:pt x="110" y="102"/>
                        <a:pt x="107" y="103"/>
                        <a:pt x="104" y="103"/>
                      </a:cubicBezTo>
                      <a:cubicBezTo>
                        <a:pt x="100" y="103"/>
                        <a:pt x="96" y="104"/>
                        <a:pt x="92" y="104"/>
                      </a:cubicBezTo>
                      <a:cubicBezTo>
                        <a:pt x="86" y="105"/>
                        <a:pt x="81" y="111"/>
                        <a:pt x="82" y="117"/>
                      </a:cubicBezTo>
                      <a:cubicBezTo>
                        <a:pt x="83" y="117"/>
                        <a:pt x="85" y="117"/>
                        <a:pt x="86" y="116"/>
                      </a:cubicBezTo>
                      <a:cubicBezTo>
                        <a:pt x="95" y="111"/>
                        <a:pt x="104" y="109"/>
                        <a:pt x="114" y="109"/>
                      </a:cubicBezTo>
                      <a:cubicBezTo>
                        <a:pt x="118" y="110"/>
                        <a:pt x="121" y="111"/>
                        <a:pt x="124" y="112"/>
                      </a:cubicBezTo>
                      <a:cubicBezTo>
                        <a:pt x="128" y="114"/>
                        <a:pt x="128" y="117"/>
                        <a:pt x="126" y="120"/>
                      </a:cubicBezTo>
                      <a:cubicBezTo>
                        <a:pt x="125" y="123"/>
                        <a:pt x="122" y="123"/>
                        <a:pt x="120" y="122"/>
                      </a:cubicBezTo>
                      <a:cubicBezTo>
                        <a:pt x="111" y="118"/>
                        <a:pt x="104" y="120"/>
                        <a:pt x="97" y="123"/>
                      </a:cubicBezTo>
                      <a:cubicBezTo>
                        <a:pt x="101" y="130"/>
                        <a:pt x="106" y="137"/>
                        <a:pt x="111" y="144"/>
                      </a:cubicBezTo>
                      <a:cubicBezTo>
                        <a:pt x="112" y="146"/>
                        <a:pt x="112" y="150"/>
                        <a:pt x="111" y="152"/>
                      </a:cubicBezTo>
                      <a:cubicBezTo>
                        <a:pt x="111" y="153"/>
                        <a:pt x="107" y="153"/>
                        <a:pt x="105" y="153"/>
                      </a:cubicBezTo>
                      <a:cubicBezTo>
                        <a:pt x="91" y="150"/>
                        <a:pt x="77" y="146"/>
                        <a:pt x="66" y="138"/>
                      </a:cubicBezTo>
                      <a:cubicBezTo>
                        <a:pt x="62" y="135"/>
                        <a:pt x="59" y="132"/>
                        <a:pt x="55" y="129"/>
                      </a:cubicBezTo>
                      <a:cubicBezTo>
                        <a:pt x="54" y="128"/>
                        <a:pt x="53" y="127"/>
                        <a:pt x="53" y="126"/>
                      </a:cubicBezTo>
                      <a:cubicBezTo>
                        <a:pt x="53" y="124"/>
                        <a:pt x="53" y="122"/>
                        <a:pt x="53" y="121"/>
                      </a:cubicBezTo>
                      <a:cubicBezTo>
                        <a:pt x="55" y="121"/>
                        <a:pt x="57" y="121"/>
                        <a:pt x="58" y="121"/>
                      </a:cubicBezTo>
                      <a:cubicBezTo>
                        <a:pt x="59" y="122"/>
                        <a:pt x="60" y="123"/>
                        <a:pt x="61" y="125"/>
                      </a:cubicBezTo>
                      <a:cubicBezTo>
                        <a:pt x="70" y="134"/>
                        <a:pt x="80" y="139"/>
                        <a:pt x="92" y="140"/>
                      </a:cubicBezTo>
                      <a:cubicBezTo>
                        <a:pt x="93" y="140"/>
                        <a:pt x="93" y="140"/>
                        <a:pt x="94" y="140"/>
                      </a:cubicBezTo>
                      <a:cubicBezTo>
                        <a:pt x="92" y="136"/>
                        <a:pt x="90" y="132"/>
                        <a:pt x="88" y="128"/>
                      </a:cubicBezTo>
                      <a:cubicBezTo>
                        <a:pt x="88" y="128"/>
                        <a:pt x="86" y="127"/>
                        <a:pt x="85" y="127"/>
                      </a:cubicBezTo>
                      <a:cubicBezTo>
                        <a:pt x="71" y="126"/>
                        <a:pt x="70" y="124"/>
                        <a:pt x="71" y="111"/>
                      </a:cubicBezTo>
                      <a:cubicBezTo>
                        <a:pt x="71" y="110"/>
                        <a:pt x="71" y="109"/>
                        <a:pt x="71" y="108"/>
                      </a:cubicBezTo>
                      <a:cubicBezTo>
                        <a:pt x="68" y="109"/>
                        <a:pt x="65" y="109"/>
                        <a:pt x="62" y="110"/>
                      </a:cubicBezTo>
                      <a:cubicBezTo>
                        <a:pt x="59" y="111"/>
                        <a:pt x="55" y="112"/>
                        <a:pt x="52" y="113"/>
                      </a:cubicBezTo>
                      <a:cubicBezTo>
                        <a:pt x="48" y="114"/>
                        <a:pt x="44" y="115"/>
                        <a:pt x="41" y="111"/>
                      </a:cubicBezTo>
                      <a:cubicBezTo>
                        <a:pt x="37" y="107"/>
                        <a:pt x="37" y="102"/>
                        <a:pt x="38" y="97"/>
                      </a:cubicBezTo>
                      <a:cubicBezTo>
                        <a:pt x="38" y="96"/>
                        <a:pt x="40" y="96"/>
                        <a:pt x="42" y="96"/>
                      </a:cubicBezTo>
                      <a:cubicBezTo>
                        <a:pt x="45" y="96"/>
                        <a:pt x="48" y="96"/>
                        <a:pt x="51" y="97"/>
                      </a:cubicBezTo>
                      <a:cubicBezTo>
                        <a:pt x="48" y="90"/>
                        <a:pt x="46" y="84"/>
                        <a:pt x="43" y="78"/>
                      </a:cubicBezTo>
                      <a:cubicBezTo>
                        <a:pt x="40" y="83"/>
                        <a:pt x="37" y="88"/>
                        <a:pt x="34" y="93"/>
                      </a:cubicBezTo>
                      <a:cubicBezTo>
                        <a:pt x="33" y="94"/>
                        <a:pt x="33" y="96"/>
                        <a:pt x="34" y="98"/>
                      </a:cubicBezTo>
                      <a:cubicBezTo>
                        <a:pt x="34" y="100"/>
                        <a:pt x="35" y="103"/>
                        <a:pt x="35" y="105"/>
                      </a:cubicBezTo>
                      <a:cubicBezTo>
                        <a:pt x="32" y="121"/>
                        <a:pt x="29" y="136"/>
                        <a:pt x="27" y="151"/>
                      </a:cubicBezTo>
                      <a:cubicBezTo>
                        <a:pt x="26" y="152"/>
                        <a:pt x="26" y="153"/>
                        <a:pt x="26" y="154"/>
                      </a:cubicBezTo>
                      <a:cubicBezTo>
                        <a:pt x="17" y="153"/>
                        <a:pt x="14" y="149"/>
                        <a:pt x="15" y="141"/>
                      </a:cubicBezTo>
                      <a:cubicBezTo>
                        <a:pt x="17" y="134"/>
                        <a:pt x="18" y="126"/>
                        <a:pt x="20" y="118"/>
                      </a:cubicBezTo>
                      <a:cubicBezTo>
                        <a:pt x="15" y="123"/>
                        <a:pt x="12" y="122"/>
                        <a:pt x="7" y="118"/>
                      </a:cubicBezTo>
                      <a:cubicBezTo>
                        <a:pt x="3" y="114"/>
                        <a:pt x="0" y="109"/>
                        <a:pt x="0" y="103"/>
                      </a:cubicBezTo>
                      <a:cubicBezTo>
                        <a:pt x="0" y="102"/>
                        <a:pt x="1" y="101"/>
                        <a:pt x="1" y="100"/>
                      </a:cubicBezTo>
                      <a:cubicBezTo>
                        <a:pt x="7" y="91"/>
                        <a:pt x="14" y="82"/>
                        <a:pt x="19" y="72"/>
                      </a:cubicBezTo>
                      <a:cubicBezTo>
                        <a:pt x="22" y="67"/>
                        <a:pt x="24" y="61"/>
                        <a:pt x="26" y="55"/>
                      </a:cubicBezTo>
                      <a:cubicBezTo>
                        <a:pt x="27" y="54"/>
                        <a:pt x="25" y="53"/>
                        <a:pt x="25" y="51"/>
                      </a:cubicBezTo>
                      <a:cubicBezTo>
                        <a:pt x="18" y="43"/>
                        <a:pt x="18" y="39"/>
                        <a:pt x="23" y="30"/>
                      </a:cubicBezTo>
                      <a:cubicBezTo>
                        <a:pt x="27" y="23"/>
                        <a:pt x="32" y="17"/>
                        <a:pt x="39" y="14"/>
                      </a:cubicBezTo>
                      <a:cubicBezTo>
                        <a:pt x="45" y="11"/>
                        <a:pt x="50" y="12"/>
                        <a:pt x="53" y="16"/>
                      </a:cubicBezTo>
                      <a:cubicBezTo>
                        <a:pt x="56" y="20"/>
                        <a:pt x="56" y="22"/>
                        <a:pt x="51" y="24"/>
                      </a:cubicBezTo>
                      <a:cubicBezTo>
                        <a:pt x="44" y="26"/>
                        <a:pt x="41" y="31"/>
                        <a:pt x="37" y="36"/>
                      </a:cubicBezTo>
                      <a:cubicBezTo>
                        <a:pt x="36" y="39"/>
                        <a:pt x="36" y="42"/>
                        <a:pt x="39" y="44"/>
                      </a:cubicBezTo>
                      <a:cubicBezTo>
                        <a:pt x="41" y="45"/>
                        <a:pt x="42" y="47"/>
                        <a:pt x="43" y="48"/>
                      </a:cubicBezTo>
                      <a:cubicBezTo>
                        <a:pt x="52" y="58"/>
                        <a:pt x="54" y="62"/>
                        <a:pt x="48" y="73"/>
                      </a:cubicBezTo>
                      <a:close/>
                      <a:moveTo>
                        <a:pt x="79" y="89"/>
                      </a:moveTo>
                      <a:cubicBezTo>
                        <a:pt x="80" y="89"/>
                        <a:pt x="80" y="90"/>
                        <a:pt x="81" y="90"/>
                      </a:cubicBezTo>
                      <a:cubicBezTo>
                        <a:pt x="85" y="86"/>
                        <a:pt x="90" y="81"/>
                        <a:pt x="95" y="76"/>
                      </a:cubicBezTo>
                      <a:cubicBezTo>
                        <a:pt x="97" y="73"/>
                        <a:pt x="95" y="71"/>
                        <a:pt x="92" y="71"/>
                      </a:cubicBezTo>
                      <a:cubicBezTo>
                        <a:pt x="88" y="71"/>
                        <a:pt x="85" y="71"/>
                        <a:pt x="81" y="71"/>
                      </a:cubicBezTo>
                      <a:cubicBezTo>
                        <a:pt x="81" y="75"/>
                        <a:pt x="81" y="77"/>
                        <a:pt x="81" y="80"/>
                      </a:cubicBezTo>
                      <a:cubicBezTo>
                        <a:pt x="81" y="83"/>
                        <a:pt x="80" y="86"/>
                        <a:pt x="79" y="89"/>
                      </a:cubicBezTo>
                      <a:close/>
                      <a:moveTo>
                        <a:pt x="76" y="73"/>
                      </a:moveTo>
                      <a:cubicBezTo>
                        <a:pt x="73" y="74"/>
                        <a:pt x="71" y="75"/>
                        <a:pt x="69" y="77"/>
                      </a:cubicBezTo>
                      <a:cubicBezTo>
                        <a:pt x="68" y="77"/>
                        <a:pt x="67" y="78"/>
                        <a:pt x="67" y="79"/>
                      </a:cubicBezTo>
                      <a:cubicBezTo>
                        <a:pt x="67" y="84"/>
                        <a:pt x="68" y="88"/>
                        <a:pt x="68" y="92"/>
                      </a:cubicBezTo>
                      <a:cubicBezTo>
                        <a:pt x="74" y="91"/>
                        <a:pt x="77" y="83"/>
                        <a:pt x="76" y="73"/>
                      </a:cubicBezTo>
                      <a:close/>
                      <a:moveTo>
                        <a:pt x="63" y="81"/>
                      </a:moveTo>
                      <a:cubicBezTo>
                        <a:pt x="55" y="84"/>
                        <a:pt x="54" y="85"/>
                        <a:pt x="56" y="88"/>
                      </a:cubicBezTo>
                      <a:cubicBezTo>
                        <a:pt x="58" y="94"/>
                        <a:pt x="60" y="95"/>
                        <a:pt x="65" y="93"/>
                      </a:cubicBezTo>
                      <a:cubicBezTo>
                        <a:pt x="64" y="89"/>
                        <a:pt x="63" y="85"/>
                        <a:pt x="63"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14"/>
                <p:cNvSpPr/>
                <p:nvPr/>
              </p:nvSpPr>
              <p:spPr bwMode="auto">
                <a:xfrm>
                  <a:off x="6259513" y="2578101"/>
                  <a:ext cx="68263" cy="182563"/>
                </a:xfrm>
                <a:custGeom>
                  <a:avLst/>
                  <a:gdLst>
                    <a:gd name="T0" fmla="*/ 9 w 16"/>
                    <a:gd name="T1" fmla="*/ 0 h 43"/>
                    <a:gd name="T2" fmla="*/ 15 w 16"/>
                    <a:gd name="T3" fmla="*/ 11 h 43"/>
                    <a:gd name="T4" fmla="*/ 9 w 16"/>
                    <a:gd name="T5" fmla="*/ 43 h 43"/>
                    <a:gd name="T6" fmla="*/ 2 w 16"/>
                    <a:gd name="T7" fmla="*/ 39 h 43"/>
                    <a:gd name="T8" fmla="*/ 0 w 16"/>
                    <a:gd name="T9" fmla="*/ 35 h 43"/>
                    <a:gd name="T10" fmla="*/ 9 w 16"/>
                    <a:gd name="T11" fmla="*/ 0 h 43"/>
                  </a:gdLst>
                  <a:ahLst/>
                  <a:cxnLst>
                    <a:cxn ang="0">
                      <a:pos x="T0" y="T1"/>
                    </a:cxn>
                    <a:cxn ang="0">
                      <a:pos x="T2" y="T3"/>
                    </a:cxn>
                    <a:cxn ang="0">
                      <a:pos x="T4" y="T5"/>
                    </a:cxn>
                    <a:cxn ang="0">
                      <a:pos x="T6" y="T7"/>
                    </a:cxn>
                    <a:cxn ang="0">
                      <a:pos x="T8" y="T9"/>
                    </a:cxn>
                    <a:cxn ang="0">
                      <a:pos x="T10" y="T11"/>
                    </a:cxn>
                  </a:cxnLst>
                  <a:rect l="0" t="0" r="r" b="b"/>
                  <a:pathLst>
                    <a:path w="16" h="43">
                      <a:moveTo>
                        <a:pt x="9" y="0"/>
                      </a:moveTo>
                      <a:cubicBezTo>
                        <a:pt x="15" y="3"/>
                        <a:pt x="16" y="6"/>
                        <a:pt x="15" y="11"/>
                      </a:cubicBezTo>
                      <a:cubicBezTo>
                        <a:pt x="12" y="21"/>
                        <a:pt x="11" y="32"/>
                        <a:pt x="9" y="43"/>
                      </a:cubicBezTo>
                      <a:cubicBezTo>
                        <a:pt x="6" y="41"/>
                        <a:pt x="4" y="40"/>
                        <a:pt x="2" y="39"/>
                      </a:cubicBezTo>
                      <a:cubicBezTo>
                        <a:pt x="1" y="38"/>
                        <a:pt x="0" y="37"/>
                        <a:pt x="0" y="35"/>
                      </a:cubicBezTo>
                      <a:cubicBezTo>
                        <a:pt x="3" y="24"/>
                        <a:pt x="6" y="12"/>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0" name="组合 19"/>
              <p:cNvGrpSpPr/>
              <p:nvPr/>
            </p:nvGrpSpPr>
            <p:grpSpPr>
              <a:xfrm>
                <a:off x="7532962" y="2451100"/>
                <a:ext cx="368300" cy="317500"/>
                <a:chOff x="6186488" y="2930526"/>
                <a:chExt cx="368300" cy="317500"/>
              </a:xfrm>
              <a:grpFill/>
            </p:grpSpPr>
            <p:sp>
              <p:nvSpPr>
                <p:cNvPr id="23" name="Freeform 18"/>
                <p:cNvSpPr/>
                <p:nvPr/>
              </p:nvSpPr>
              <p:spPr bwMode="auto">
                <a:xfrm>
                  <a:off x="6310313" y="2930526"/>
                  <a:ext cx="244475" cy="317500"/>
                </a:xfrm>
                <a:custGeom>
                  <a:avLst/>
                  <a:gdLst>
                    <a:gd name="T0" fmla="*/ 49 w 57"/>
                    <a:gd name="T1" fmla="*/ 74 h 75"/>
                    <a:gd name="T2" fmla="*/ 40 w 57"/>
                    <a:gd name="T3" fmla="*/ 67 h 75"/>
                    <a:gd name="T4" fmla="*/ 33 w 57"/>
                    <a:gd name="T5" fmla="*/ 48 h 75"/>
                    <a:gd name="T6" fmla="*/ 27 w 57"/>
                    <a:gd name="T7" fmla="*/ 46 h 75"/>
                    <a:gd name="T8" fmla="*/ 11 w 57"/>
                    <a:gd name="T9" fmla="*/ 60 h 75"/>
                    <a:gd name="T10" fmla="*/ 5 w 57"/>
                    <a:gd name="T11" fmla="*/ 60 h 75"/>
                    <a:gd name="T12" fmla="*/ 6 w 57"/>
                    <a:gd name="T13" fmla="*/ 46 h 75"/>
                    <a:gd name="T14" fmla="*/ 27 w 57"/>
                    <a:gd name="T15" fmla="*/ 26 h 75"/>
                    <a:gd name="T16" fmla="*/ 40 w 57"/>
                    <a:gd name="T17" fmla="*/ 10 h 75"/>
                    <a:gd name="T18" fmla="*/ 41 w 57"/>
                    <a:gd name="T19" fmla="*/ 6 h 75"/>
                    <a:gd name="T20" fmla="*/ 45 w 57"/>
                    <a:gd name="T21" fmla="*/ 0 h 75"/>
                    <a:gd name="T22" fmla="*/ 53 w 57"/>
                    <a:gd name="T23" fmla="*/ 3 h 75"/>
                    <a:gd name="T24" fmla="*/ 53 w 57"/>
                    <a:gd name="T25" fmla="*/ 20 h 75"/>
                    <a:gd name="T26" fmla="*/ 37 w 57"/>
                    <a:gd name="T27" fmla="*/ 38 h 75"/>
                    <a:gd name="T28" fmla="*/ 49 w 57"/>
                    <a:gd name="T29" fmla="*/ 74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 h="75">
                      <a:moveTo>
                        <a:pt x="49" y="74"/>
                      </a:moveTo>
                      <a:cubicBezTo>
                        <a:pt x="43" y="75"/>
                        <a:pt x="41" y="72"/>
                        <a:pt x="40" y="67"/>
                      </a:cubicBezTo>
                      <a:cubicBezTo>
                        <a:pt x="38" y="61"/>
                        <a:pt x="35" y="54"/>
                        <a:pt x="33" y="48"/>
                      </a:cubicBezTo>
                      <a:cubicBezTo>
                        <a:pt x="32" y="45"/>
                        <a:pt x="30" y="44"/>
                        <a:pt x="27" y="46"/>
                      </a:cubicBezTo>
                      <a:cubicBezTo>
                        <a:pt x="22" y="51"/>
                        <a:pt x="16" y="55"/>
                        <a:pt x="11" y="60"/>
                      </a:cubicBezTo>
                      <a:cubicBezTo>
                        <a:pt x="8" y="63"/>
                        <a:pt x="7" y="62"/>
                        <a:pt x="5" y="60"/>
                      </a:cubicBezTo>
                      <a:cubicBezTo>
                        <a:pt x="0" y="54"/>
                        <a:pt x="0" y="51"/>
                        <a:pt x="6" y="46"/>
                      </a:cubicBezTo>
                      <a:cubicBezTo>
                        <a:pt x="13" y="39"/>
                        <a:pt x="20" y="33"/>
                        <a:pt x="27" y="26"/>
                      </a:cubicBezTo>
                      <a:cubicBezTo>
                        <a:pt x="32" y="21"/>
                        <a:pt x="36" y="15"/>
                        <a:pt x="40" y="10"/>
                      </a:cubicBezTo>
                      <a:cubicBezTo>
                        <a:pt x="40" y="9"/>
                        <a:pt x="41" y="7"/>
                        <a:pt x="41" y="6"/>
                      </a:cubicBezTo>
                      <a:cubicBezTo>
                        <a:pt x="40" y="3"/>
                        <a:pt x="42" y="0"/>
                        <a:pt x="45" y="0"/>
                      </a:cubicBezTo>
                      <a:cubicBezTo>
                        <a:pt x="48" y="0"/>
                        <a:pt x="51" y="1"/>
                        <a:pt x="53" y="3"/>
                      </a:cubicBezTo>
                      <a:cubicBezTo>
                        <a:pt x="57" y="6"/>
                        <a:pt x="57" y="16"/>
                        <a:pt x="53" y="20"/>
                      </a:cubicBezTo>
                      <a:cubicBezTo>
                        <a:pt x="48" y="26"/>
                        <a:pt x="42" y="32"/>
                        <a:pt x="37" y="38"/>
                      </a:cubicBezTo>
                      <a:cubicBezTo>
                        <a:pt x="44" y="49"/>
                        <a:pt x="49" y="61"/>
                        <a:pt x="49"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19"/>
                <p:cNvSpPr/>
                <p:nvPr/>
              </p:nvSpPr>
              <p:spPr bwMode="auto">
                <a:xfrm>
                  <a:off x="6186488" y="3009901"/>
                  <a:ext cx="123825" cy="234950"/>
                </a:xfrm>
                <a:custGeom>
                  <a:avLst/>
                  <a:gdLst>
                    <a:gd name="T0" fmla="*/ 12 w 29"/>
                    <a:gd name="T1" fmla="*/ 30 h 55"/>
                    <a:gd name="T2" fmla="*/ 20 w 29"/>
                    <a:gd name="T3" fmla="*/ 7 h 55"/>
                    <a:gd name="T4" fmla="*/ 25 w 29"/>
                    <a:gd name="T5" fmla="*/ 1 h 55"/>
                    <a:gd name="T6" fmla="*/ 26 w 29"/>
                    <a:gd name="T7" fmla="*/ 9 h 55"/>
                    <a:gd name="T8" fmla="*/ 16 w 29"/>
                    <a:gd name="T9" fmla="*/ 39 h 55"/>
                    <a:gd name="T10" fmla="*/ 13 w 29"/>
                    <a:gd name="T11" fmla="*/ 52 h 55"/>
                    <a:gd name="T12" fmla="*/ 7 w 29"/>
                    <a:gd name="T13" fmla="*/ 54 h 55"/>
                    <a:gd name="T14" fmla="*/ 2 w 29"/>
                    <a:gd name="T15" fmla="*/ 41 h 55"/>
                    <a:gd name="T16" fmla="*/ 3 w 29"/>
                    <a:gd name="T17" fmla="*/ 32 h 55"/>
                    <a:gd name="T18" fmla="*/ 2 w 29"/>
                    <a:gd name="T19" fmla="*/ 6 h 55"/>
                    <a:gd name="T20" fmla="*/ 6 w 29"/>
                    <a:gd name="T21" fmla="*/ 5 h 55"/>
                    <a:gd name="T22" fmla="*/ 10 w 29"/>
                    <a:gd name="T23" fmla="*/ 14 h 55"/>
                    <a:gd name="T24" fmla="*/ 11 w 29"/>
                    <a:gd name="T25" fmla="*/ 30 h 55"/>
                    <a:gd name="T26" fmla="*/ 12 w 29"/>
                    <a:gd name="T27" fmla="*/ 3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55">
                      <a:moveTo>
                        <a:pt x="12" y="30"/>
                      </a:moveTo>
                      <a:cubicBezTo>
                        <a:pt x="15" y="23"/>
                        <a:pt x="17" y="15"/>
                        <a:pt x="20" y="7"/>
                      </a:cubicBezTo>
                      <a:cubicBezTo>
                        <a:pt x="21" y="5"/>
                        <a:pt x="21" y="0"/>
                        <a:pt x="25" y="1"/>
                      </a:cubicBezTo>
                      <a:cubicBezTo>
                        <a:pt x="29" y="2"/>
                        <a:pt x="27" y="6"/>
                        <a:pt x="26" y="9"/>
                      </a:cubicBezTo>
                      <a:cubicBezTo>
                        <a:pt x="23" y="19"/>
                        <a:pt x="19" y="29"/>
                        <a:pt x="16" y="39"/>
                      </a:cubicBezTo>
                      <a:cubicBezTo>
                        <a:pt x="15" y="43"/>
                        <a:pt x="14" y="48"/>
                        <a:pt x="13" y="52"/>
                      </a:cubicBezTo>
                      <a:cubicBezTo>
                        <a:pt x="12" y="55"/>
                        <a:pt x="10" y="55"/>
                        <a:pt x="7" y="54"/>
                      </a:cubicBezTo>
                      <a:cubicBezTo>
                        <a:pt x="1" y="50"/>
                        <a:pt x="0" y="49"/>
                        <a:pt x="2" y="41"/>
                      </a:cubicBezTo>
                      <a:cubicBezTo>
                        <a:pt x="3" y="38"/>
                        <a:pt x="3" y="35"/>
                        <a:pt x="3" y="32"/>
                      </a:cubicBezTo>
                      <a:cubicBezTo>
                        <a:pt x="3" y="23"/>
                        <a:pt x="2" y="15"/>
                        <a:pt x="2" y="6"/>
                      </a:cubicBezTo>
                      <a:cubicBezTo>
                        <a:pt x="2" y="3"/>
                        <a:pt x="5" y="3"/>
                        <a:pt x="6" y="5"/>
                      </a:cubicBezTo>
                      <a:cubicBezTo>
                        <a:pt x="8" y="7"/>
                        <a:pt x="10" y="11"/>
                        <a:pt x="10" y="14"/>
                      </a:cubicBezTo>
                      <a:cubicBezTo>
                        <a:pt x="11" y="19"/>
                        <a:pt x="11" y="25"/>
                        <a:pt x="11" y="30"/>
                      </a:cubicBezTo>
                      <a:cubicBezTo>
                        <a:pt x="11" y="30"/>
                        <a:pt x="12" y="30"/>
                        <a:pt x="12"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20"/>
                <p:cNvSpPr/>
                <p:nvPr/>
              </p:nvSpPr>
              <p:spPr bwMode="auto">
                <a:xfrm>
                  <a:off x="6259513" y="2933701"/>
                  <a:ext cx="114300" cy="73025"/>
                </a:xfrm>
                <a:custGeom>
                  <a:avLst/>
                  <a:gdLst>
                    <a:gd name="T0" fmla="*/ 27 w 27"/>
                    <a:gd name="T1" fmla="*/ 1 h 17"/>
                    <a:gd name="T2" fmla="*/ 16 w 27"/>
                    <a:gd name="T3" fmla="*/ 14 h 17"/>
                    <a:gd name="T4" fmla="*/ 5 w 27"/>
                    <a:gd name="T5" fmla="*/ 13 h 17"/>
                    <a:gd name="T6" fmla="*/ 0 w 27"/>
                    <a:gd name="T7" fmla="*/ 4 h 17"/>
                    <a:gd name="T8" fmla="*/ 9 w 27"/>
                    <a:gd name="T9" fmla="*/ 2 h 17"/>
                    <a:gd name="T10" fmla="*/ 27 w 27"/>
                    <a:gd name="T11" fmla="*/ 0 h 17"/>
                    <a:gd name="T12" fmla="*/ 27 w 27"/>
                    <a:gd name="T13" fmla="*/ 1 h 17"/>
                  </a:gdLst>
                  <a:ahLst/>
                  <a:cxnLst>
                    <a:cxn ang="0">
                      <a:pos x="T0" y="T1"/>
                    </a:cxn>
                    <a:cxn ang="0">
                      <a:pos x="T2" y="T3"/>
                    </a:cxn>
                    <a:cxn ang="0">
                      <a:pos x="T4" y="T5"/>
                    </a:cxn>
                    <a:cxn ang="0">
                      <a:pos x="T6" y="T7"/>
                    </a:cxn>
                    <a:cxn ang="0">
                      <a:pos x="T8" y="T9"/>
                    </a:cxn>
                    <a:cxn ang="0">
                      <a:pos x="T10" y="T11"/>
                    </a:cxn>
                    <a:cxn ang="0">
                      <a:pos x="T12" y="T13"/>
                    </a:cxn>
                  </a:cxnLst>
                  <a:rect l="0" t="0" r="r" b="b"/>
                  <a:pathLst>
                    <a:path w="27" h="17">
                      <a:moveTo>
                        <a:pt x="27" y="1"/>
                      </a:moveTo>
                      <a:cubicBezTo>
                        <a:pt x="24" y="6"/>
                        <a:pt x="20" y="10"/>
                        <a:pt x="16" y="14"/>
                      </a:cubicBezTo>
                      <a:cubicBezTo>
                        <a:pt x="14" y="17"/>
                        <a:pt x="8" y="16"/>
                        <a:pt x="5" y="13"/>
                      </a:cubicBezTo>
                      <a:cubicBezTo>
                        <a:pt x="3" y="10"/>
                        <a:pt x="1" y="7"/>
                        <a:pt x="0" y="4"/>
                      </a:cubicBezTo>
                      <a:cubicBezTo>
                        <a:pt x="3" y="3"/>
                        <a:pt x="6" y="2"/>
                        <a:pt x="9" y="2"/>
                      </a:cubicBezTo>
                      <a:cubicBezTo>
                        <a:pt x="15" y="1"/>
                        <a:pt x="21" y="1"/>
                        <a:pt x="27" y="0"/>
                      </a:cubicBezTo>
                      <a:cubicBezTo>
                        <a:pt x="27" y="1"/>
                        <a:pt x="27" y="1"/>
                        <a:pt x="2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1" name="Freeform 11"/>
              <p:cNvSpPr>
                <a:spLocks noEditPoints="1"/>
              </p:cNvSpPr>
              <p:nvPr/>
            </p:nvSpPr>
            <p:spPr bwMode="auto">
              <a:xfrm>
                <a:off x="9065451" y="2270918"/>
                <a:ext cx="439964" cy="615950"/>
              </a:xfrm>
              <a:custGeom>
                <a:avLst/>
                <a:gdLst>
                  <a:gd name="T0" fmla="*/ 29 w 72"/>
                  <a:gd name="T1" fmla="*/ 49 h 102"/>
                  <a:gd name="T2" fmla="*/ 15 w 72"/>
                  <a:gd name="T3" fmla="*/ 43 h 102"/>
                  <a:gd name="T4" fmla="*/ 10 w 72"/>
                  <a:gd name="T5" fmla="*/ 21 h 102"/>
                  <a:gd name="T6" fmla="*/ 13 w 72"/>
                  <a:gd name="T7" fmla="*/ 15 h 102"/>
                  <a:gd name="T8" fmla="*/ 19 w 72"/>
                  <a:gd name="T9" fmla="*/ 18 h 102"/>
                  <a:gd name="T10" fmla="*/ 20 w 72"/>
                  <a:gd name="T11" fmla="*/ 26 h 102"/>
                  <a:gd name="T12" fmla="*/ 35 w 72"/>
                  <a:gd name="T13" fmla="*/ 22 h 102"/>
                  <a:gd name="T14" fmla="*/ 40 w 72"/>
                  <a:gd name="T15" fmla="*/ 16 h 102"/>
                  <a:gd name="T16" fmla="*/ 43 w 72"/>
                  <a:gd name="T17" fmla="*/ 14 h 102"/>
                  <a:gd name="T18" fmla="*/ 44 w 72"/>
                  <a:gd name="T19" fmla="*/ 19 h 102"/>
                  <a:gd name="T20" fmla="*/ 43 w 72"/>
                  <a:gd name="T21" fmla="*/ 28 h 102"/>
                  <a:gd name="T22" fmla="*/ 36 w 72"/>
                  <a:gd name="T23" fmla="*/ 40 h 102"/>
                  <a:gd name="T24" fmla="*/ 37 w 72"/>
                  <a:gd name="T25" fmla="*/ 42 h 102"/>
                  <a:gd name="T26" fmla="*/ 44 w 72"/>
                  <a:gd name="T27" fmla="*/ 38 h 102"/>
                  <a:gd name="T28" fmla="*/ 56 w 72"/>
                  <a:gd name="T29" fmla="*/ 20 h 102"/>
                  <a:gd name="T30" fmla="*/ 49 w 72"/>
                  <a:gd name="T31" fmla="*/ 9 h 102"/>
                  <a:gd name="T32" fmla="*/ 28 w 72"/>
                  <a:gd name="T33" fmla="*/ 14 h 102"/>
                  <a:gd name="T34" fmla="*/ 20 w 72"/>
                  <a:gd name="T35" fmla="*/ 13 h 102"/>
                  <a:gd name="T36" fmla="*/ 22 w 72"/>
                  <a:gd name="T37" fmla="*/ 6 h 102"/>
                  <a:gd name="T38" fmla="*/ 50 w 72"/>
                  <a:gd name="T39" fmla="*/ 1 h 102"/>
                  <a:gd name="T40" fmla="*/ 68 w 72"/>
                  <a:gd name="T41" fmla="*/ 12 h 102"/>
                  <a:gd name="T42" fmla="*/ 67 w 72"/>
                  <a:gd name="T43" fmla="*/ 24 h 102"/>
                  <a:gd name="T44" fmla="*/ 49 w 72"/>
                  <a:gd name="T45" fmla="*/ 48 h 102"/>
                  <a:gd name="T46" fmla="*/ 42 w 72"/>
                  <a:gd name="T47" fmla="*/ 49 h 102"/>
                  <a:gd name="T48" fmla="*/ 37 w 72"/>
                  <a:gd name="T49" fmla="*/ 47 h 102"/>
                  <a:gd name="T50" fmla="*/ 35 w 72"/>
                  <a:gd name="T51" fmla="*/ 52 h 102"/>
                  <a:gd name="T52" fmla="*/ 41 w 72"/>
                  <a:gd name="T53" fmla="*/ 58 h 102"/>
                  <a:gd name="T54" fmla="*/ 48 w 72"/>
                  <a:gd name="T55" fmla="*/ 57 h 102"/>
                  <a:gd name="T56" fmla="*/ 53 w 72"/>
                  <a:gd name="T57" fmla="*/ 59 h 102"/>
                  <a:gd name="T58" fmla="*/ 53 w 72"/>
                  <a:gd name="T59" fmla="*/ 66 h 102"/>
                  <a:gd name="T60" fmla="*/ 48 w 72"/>
                  <a:gd name="T61" fmla="*/ 70 h 102"/>
                  <a:gd name="T62" fmla="*/ 37 w 72"/>
                  <a:gd name="T63" fmla="*/ 81 h 102"/>
                  <a:gd name="T64" fmla="*/ 45 w 72"/>
                  <a:gd name="T65" fmla="*/ 81 h 102"/>
                  <a:gd name="T66" fmla="*/ 57 w 72"/>
                  <a:gd name="T67" fmla="*/ 89 h 102"/>
                  <a:gd name="T68" fmla="*/ 51 w 72"/>
                  <a:gd name="T69" fmla="*/ 98 h 102"/>
                  <a:gd name="T70" fmla="*/ 26 w 72"/>
                  <a:gd name="T71" fmla="*/ 101 h 102"/>
                  <a:gd name="T72" fmla="*/ 17 w 72"/>
                  <a:gd name="T73" fmla="*/ 96 h 102"/>
                  <a:gd name="T74" fmla="*/ 15 w 72"/>
                  <a:gd name="T75" fmla="*/ 94 h 102"/>
                  <a:gd name="T76" fmla="*/ 19 w 72"/>
                  <a:gd name="T77" fmla="*/ 77 h 102"/>
                  <a:gd name="T78" fmla="*/ 27 w 72"/>
                  <a:gd name="T79" fmla="*/ 70 h 102"/>
                  <a:gd name="T80" fmla="*/ 27 w 72"/>
                  <a:gd name="T81" fmla="*/ 69 h 102"/>
                  <a:gd name="T82" fmla="*/ 21 w 72"/>
                  <a:gd name="T83" fmla="*/ 71 h 102"/>
                  <a:gd name="T84" fmla="*/ 9 w 72"/>
                  <a:gd name="T85" fmla="*/ 76 h 102"/>
                  <a:gd name="T86" fmla="*/ 3 w 72"/>
                  <a:gd name="T87" fmla="*/ 75 h 102"/>
                  <a:gd name="T88" fmla="*/ 4 w 72"/>
                  <a:gd name="T89" fmla="*/ 69 h 102"/>
                  <a:gd name="T90" fmla="*/ 26 w 72"/>
                  <a:gd name="T91" fmla="*/ 60 h 102"/>
                  <a:gd name="T92" fmla="*/ 28 w 72"/>
                  <a:gd name="T93" fmla="*/ 57 h 102"/>
                  <a:gd name="T94" fmla="*/ 29 w 72"/>
                  <a:gd name="T95" fmla="*/ 49 h 102"/>
                  <a:gd name="T96" fmla="*/ 34 w 72"/>
                  <a:gd name="T97" fmla="*/ 29 h 102"/>
                  <a:gd name="T98" fmla="*/ 33 w 72"/>
                  <a:gd name="T99" fmla="*/ 28 h 102"/>
                  <a:gd name="T100" fmla="*/ 26 w 72"/>
                  <a:gd name="T101" fmla="*/ 32 h 102"/>
                  <a:gd name="T102" fmla="*/ 23 w 72"/>
                  <a:gd name="T103" fmla="*/ 36 h 102"/>
                  <a:gd name="T104" fmla="*/ 26 w 72"/>
                  <a:gd name="T105" fmla="*/ 42 h 102"/>
                  <a:gd name="T106" fmla="*/ 31 w 72"/>
                  <a:gd name="T107" fmla="*/ 40 h 102"/>
                  <a:gd name="T108" fmla="*/ 34 w 72"/>
                  <a:gd name="T109" fmla="*/ 29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2" h="102">
                    <a:moveTo>
                      <a:pt x="29" y="49"/>
                    </a:moveTo>
                    <a:cubicBezTo>
                      <a:pt x="19" y="52"/>
                      <a:pt x="18" y="52"/>
                      <a:pt x="15" y="43"/>
                    </a:cubicBezTo>
                    <a:cubicBezTo>
                      <a:pt x="13" y="36"/>
                      <a:pt x="11" y="28"/>
                      <a:pt x="10" y="21"/>
                    </a:cubicBezTo>
                    <a:cubicBezTo>
                      <a:pt x="9" y="19"/>
                      <a:pt x="11" y="16"/>
                      <a:pt x="13" y="15"/>
                    </a:cubicBezTo>
                    <a:cubicBezTo>
                      <a:pt x="16" y="13"/>
                      <a:pt x="18" y="16"/>
                      <a:pt x="19" y="18"/>
                    </a:cubicBezTo>
                    <a:cubicBezTo>
                      <a:pt x="19" y="21"/>
                      <a:pt x="20" y="23"/>
                      <a:pt x="20" y="26"/>
                    </a:cubicBezTo>
                    <a:cubicBezTo>
                      <a:pt x="26" y="25"/>
                      <a:pt x="31" y="24"/>
                      <a:pt x="35" y="22"/>
                    </a:cubicBezTo>
                    <a:cubicBezTo>
                      <a:pt x="37" y="21"/>
                      <a:pt x="38" y="18"/>
                      <a:pt x="40" y="16"/>
                    </a:cubicBezTo>
                    <a:cubicBezTo>
                      <a:pt x="41" y="15"/>
                      <a:pt x="42" y="14"/>
                      <a:pt x="43" y="14"/>
                    </a:cubicBezTo>
                    <a:cubicBezTo>
                      <a:pt x="44" y="15"/>
                      <a:pt x="44" y="17"/>
                      <a:pt x="44" y="19"/>
                    </a:cubicBezTo>
                    <a:cubicBezTo>
                      <a:pt x="44" y="22"/>
                      <a:pt x="43" y="25"/>
                      <a:pt x="43" y="28"/>
                    </a:cubicBezTo>
                    <a:cubicBezTo>
                      <a:pt x="37" y="29"/>
                      <a:pt x="39" y="36"/>
                      <a:pt x="36" y="40"/>
                    </a:cubicBezTo>
                    <a:cubicBezTo>
                      <a:pt x="36" y="41"/>
                      <a:pt x="37" y="41"/>
                      <a:pt x="37" y="42"/>
                    </a:cubicBezTo>
                    <a:cubicBezTo>
                      <a:pt x="39" y="41"/>
                      <a:pt x="42" y="40"/>
                      <a:pt x="44" y="38"/>
                    </a:cubicBezTo>
                    <a:cubicBezTo>
                      <a:pt x="48" y="32"/>
                      <a:pt x="52" y="26"/>
                      <a:pt x="56" y="20"/>
                    </a:cubicBezTo>
                    <a:cubicBezTo>
                      <a:pt x="59" y="15"/>
                      <a:pt x="56" y="9"/>
                      <a:pt x="49" y="9"/>
                    </a:cubicBezTo>
                    <a:cubicBezTo>
                      <a:pt x="42" y="8"/>
                      <a:pt x="34" y="10"/>
                      <a:pt x="28" y="14"/>
                    </a:cubicBezTo>
                    <a:cubicBezTo>
                      <a:pt x="25" y="16"/>
                      <a:pt x="22" y="15"/>
                      <a:pt x="20" y="13"/>
                    </a:cubicBezTo>
                    <a:cubicBezTo>
                      <a:pt x="17" y="9"/>
                      <a:pt x="17" y="7"/>
                      <a:pt x="22" y="6"/>
                    </a:cubicBezTo>
                    <a:cubicBezTo>
                      <a:pt x="31" y="3"/>
                      <a:pt x="40" y="0"/>
                      <a:pt x="50" y="1"/>
                    </a:cubicBezTo>
                    <a:cubicBezTo>
                      <a:pt x="58" y="1"/>
                      <a:pt x="63" y="7"/>
                      <a:pt x="68" y="12"/>
                    </a:cubicBezTo>
                    <a:cubicBezTo>
                      <a:pt x="72" y="15"/>
                      <a:pt x="70" y="20"/>
                      <a:pt x="67" y="24"/>
                    </a:cubicBezTo>
                    <a:cubicBezTo>
                      <a:pt x="61" y="32"/>
                      <a:pt x="55" y="40"/>
                      <a:pt x="49" y="48"/>
                    </a:cubicBezTo>
                    <a:cubicBezTo>
                      <a:pt x="47" y="51"/>
                      <a:pt x="45" y="52"/>
                      <a:pt x="42" y="49"/>
                    </a:cubicBezTo>
                    <a:cubicBezTo>
                      <a:pt x="41" y="48"/>
                      <a:pt x="38" y="47"/>
                      <a:pt x="37" y="47"/>
                    </a:cubicBezTo>
                    <a:cubicBezTo>
                      <a:pt x="36" y="48"/>
                      <a:pt x="35" y="50"/>
                      <a:pt x="35" y="52"/>
                    </a:cubicBezTo>
                    <a:cubicBezTo>
                      <a:pt x="34" y="59"/>
                      <a:pt x="34" y="59"/>
                      <a:pt x="41" y="58"/>
                    </a:cubicBezTo>
                    <a:cubicBezTo>
                      <a:pt x="43" y="57"/>
                      <a:pt x="46" y="56"/>
                      <a:pt x="48" y="57"/>
                    </a:cubicBezTo>
                    <a:cubicBezTo>
                      <a:pt x="50" y="57"/>
                      <a:pt x="53" y="58"/>
                      <a:pt x="53" y="59"/>
                    </a:cubicBezTo>
                    <a:cubicBezTo>
                      <a:pt x="54" y="61"/>
                      <a:pt x="54" y="64"/>
                      <a:pt x="53" y="66"/>
                    </a:cubicBezTo>
                    <a:cubicBezTo>
                      <a:pt x="52" y="68"/>
                      <a:pt x="50" y="69"/>
                      <a:pt x="48" y="70"/>
                    </a:cubicBezTo>
                    <a:cubicBezTo>
                      <a:pt x="44" y="73"/>
                      <a:pt x="39" y="75"/>
                      <a:pt x="37" y="81"/>
                    </a:cubicBezTo>
                    <a:cubicBezTo>
                      <a:pt x="40" y="81"/>
                      <a:pt x="43" y="81"/>
                      <a:pt x="45" y="81"/>
                    </a:cubicBezTo>
                    <a:cubicBezTo>
                      <a:pt x="51" y="81"/>
                      <a:pt x="56" y="84"/>
                      <a:pt x="57" y="89"/>
                    </a:cubicBezTo>
                    <a:cubicBezTo>
                      <a:pt x="58" y="93"/>
                      <a:pt x="55" y="97"/>
                      <a:pt x="51" y="98"/>
                    </a:cubicBezTo>
                    <a:cubicBezTo>
                      <a:pt x="43" y="99"/>
                      <a:pt x="35" y="100"/>
                      <a:pt x="26" y="101"/>
                    </a:cubicBezTo>
                    <a:cubicBezTo>
                      <a:pt x="22" y="102"/>
                      <a:pt x="19" y="100"/>
                      <a:pt x="17" y="96"/>
                    </a:cubicBezTo>
                    <a:cubicBezTo>
                      <a:pt x="16" y="96"/>
                      <a:pt x="16" y="95"/>
                      <a:pt x="15" y="94"/>
                    </a:cubicBezTo>
                    <a:cubicBezTo>
                      <a:pt x="11" y="84"/>
                      <a:pt x="11" y="84"/>
                      <a:pt x="19" y="77"/>
                    </a:cubicBezTo>
                    <a:cubicBezTo>
                      <a:pt x="22" y="75"/>
                      <a:pt x="24" y="72"/>
                      <a:pt x="27" y="70"/>
                    </a:cubicBezTo>
                    <a:cubicBezTo>
                      <a:pt x="27" y="70"/>
                      <a:pt x="27" y="69"/>
                      <a:pt x="27" y="69"/>
                    </a:cubicBezTo>
                    <a:cubicBezTo>
                      <a:pt x="25" y="69"/>
                      <a:pt x="23" y="70"/>
                      <a:pt x="21" y="71"/>
                    </a:cubicBezTo>
                    <a:cubicBezTo>
                      <a:pt x="17" y="72"/>
                      <a:pt x="13" y="74"/>
                      <a:pt x="9" y="76"/>
                    </a:cubicBezTo>
                    <a:cubicBezTo>
                      <a:pt x="7" y="76"/>
                      <a:pt x="5" y="76"/>
                      <a:pt x="3" y="75"/>
                    </a:cubicBezTo>
                    <a:cubicBezTo>
                      <a:pt x="0" y="72"/>
                      <a:pt x="0" y="71"/>
                      <a:pt x="4" y="69"/>
                    </a:cubicBezTo>
                    <a:cubicBezTo>
                      <a:pt x="12" y="66"/>
                      <a:pt x="19" y="63"/>
                      <a:pt x="26" y="60"/>
                    </a:cubicBezTo>
                    <a:cubicBezTo>
                      <a:pt x="27" y="60"/>
                      <a:pt x="28" y="58"/>
                      <a:pt x="28" y="57"/>
                    </a:cubicBezTo>
                    <a:cubicBezTo>
                      <a:pt x="29" y="55"/>
                      <a:pt x="29" y="52"/>
                      <a:pt x="29" y="49"/>
                    </a:cubicBezTo>
                    <a:close/>
                    <a:moveTo>
                      <a:pt x="34" y="29"/>
                    </a:moveTo>
                    <a:cubicBezTo>
                      <a:pt x="34" y="29"/>
                      <a:pt x="34" y="29"/>
                      <a:pt x="33" y="28"/>
                    </a:cubicBezTo>
                    <a:cubicBezTo>
                      <a:pt x="31" y="29"/>
                      <a:pt x="28" y="30"/>
                      <a:pt x="26" y="32"/>
                    </a:cubicBezTo>
                    <a:cubicBezTo>
                      <a:pt x="24" y="32"/>
                      <a:pt x="22" y="34"/>
                      <a:pt x="23" y="36"/>
                    </a:cubicBezTo>
                    <a:cubicBezTo>
                      <a:pt x="23" y="38"/>
                      <a:pt x="25" y="40"/>
                      <a:pt x="26" y="42"/>
                    </a:cubicBezTo>
                    <a:cubicBezTo>
                      <a:pt x="27" y="42"/>
                      <a:pt x="30" y="41"/>
                      <a:pt x="31" y="40"/>
                    </a:cubicBezTo>
                    <a:cubicBezTo>
                      <a:pt x="32" y="37"/>
                      <a:pt x="33" y="33"/>
                      <a:pt x="34" y="29"/>
                    </a:cubicBezTo>
                    <a:close/>
                  </a:path>
                </a:pathLst>
              </a:custGeom>
              <a:grpFill/>
              <a:ln>
                <a:noFill/>
              </a:ln>
            </p:spPr>
            <p:txBody>
              <a:bodyPr vert="horz" wrap="square" lIns="91440" tIns="45720" rIns="91440" bIns="45720" numCol="1" anchor="t" anchorCtr="0" compatLnSpc="1"/>
              <a:lstStyle/>
              <a:p>
                <a:endParaRPr lang="zh-CN" altLang="en-US"/>
              </a:p>
            </p:txBody>
          </p:sp>
          <p:sp>
            <p:nvSpPr>
              <p:cNvPr id="22" name="Freeform 12"/>
              <p:cNvSpPr/>
              <p:nvPr/>
            </p:nvSpPr>
            <p:spPr bwMode="auto">
              <a:xfrm>
                <a:off x="8878184" y="2293480"/>
                <a:ext cx="236904" cy="593388"/>
              </a:xfrm>
              <a:custGeom>
                <a:avLst/>
                <a:gdLst>
                  <a:gd name="T0" fmla="*/ 30 w 39"/>
                  <a:gd name="T1" fmla="*/ 44 h 98"/>
                  <a:gd name="T2" fmla="*/ 36 w 39"/>
                  <a:gd name="T3" fmla="*/ 34 h 98"/>
                  <a:gd name="T4" fmla="*/ 37 w 39"/>
                  <a:gd name="T5" fmla="*/ 51 h 98"/>
                  <a:gd name="T6" fmla="*/ 25 w 39"/>
                  <a:gd name="T7" fmla="*/ 82 h 98"/>
                  <a:gd name="T8" fmla="*/ 21 w 39"/>
                  <a:gd name="T9" fmla="*/ 98 h 98"/>
                  <a:gd name="T10" fmla="*/ 13 w 39"/>
                  <a:gd name="T11" fmla="*/ 96 h 98"/>
                  <a:gd name="T12" fmla="*/ 5 w 39"/>
                  <a:gd name="T13" fmla="*/ 83 h 98"/>
                  <a:gd name="T14" fmla="*/ 11 w 39"/>
                  <a:gd name="T15" fmla="*/ 62 h 98"/>
                  <a:gd name="T16" fmla="*/ 9 w 39"/>
                  <a:gd name="T17" fmla="*/ 43 h 98"/>
                  <a:gd name="T18" fmla="*/ 12 w 39"/>
                  <a:gd name="T19" fmla="*/ 38 h 98"/>
                  <a:gd name="T20" fmla="*/ 18 w 39"/>
                  <a:gd name="T21" fmla="*/ 33 h 98"/>
                  <a:gd name="T22" fmla="*/ 23 w 39"/>
                  <a:gd name="T23" fmla="*/ 12 h 98"/>
                  <a:gd name="T24" fmla="*/ 11 w 39"/>
                  <a:gd name="T25" fmla="*/ 16 h 98"/>
                  <a:gd name="T26" fmla="*/ 2 w 39"/>
                  <a:gd name="T27" fmla="*/ 16 h 98"/>
                  <a:gd name="T28" fmla="*/ 0 w 39"/>
                  <a:gd name="T29" fmla="*/ 12 h 98"/>
                  <a:gd name="T30" fmla="*/ 3 w 39"/>
                  <a:gd name="T31" fmla="*/ 10 h 98"/>
                  <a:gd name="T32" fmla="*/ 16 w 39"/>
                  <a:gd name="T33" fmla="*/ 7 h 98"/>
                  <a:gd name="T34" fmla="*/ 26 w 39"/>
                  <a:gd name="T35" fmla="*/ 2 h 98"/>
                  <a:gd name="T36" fmla="*/ 32 w 39"/>
                  <a:gd name="T37" fmla="*/ 1 h 98"/>
                  <a:gd name="T38" fmla="*/ 35 w 39"/>
                  <a:gd name="T39" fmla="*/ 9 h 98"/>
                  <a:gd name="T40" fmla="*/ 34 w 39"/>
                  <a:gd name="T41" fmla="*/ 11 h 98"/>
                  <a:gd name="T42" fmla="*/ 27 w 39"/>
                  <a:gd name="T43" fmla="*/ 38 h 98"/>
                  <a:gd name="T44" fmla="*/ 28 w 39"/>
                  <a:gd name="T45" fmla="*/ 44 h 98"/>
                  <a:gd name="T46" fmla="*/ 30 w 39"/>
                  <a:gd name="T47" fmla="*/ 4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 h="98">
                    <a:moveTo>
                      <a:pt x="30" y="44"/>
                    </a:moveTo>
                    <a:cubicBezTo>
                      <a:pt x="32" y="41"/>
                      <a:pt x="34" y="38"/>
                      <a:pt x="36" y="34"/>
                    </a:cubicBezTo>
                    <a:cubicBezTo>
                      <a:pt x="37" y="40"/>
                      <a:pt x="39" y="45"/>
                      <a:pt x="37" y="51"/>
                    </a:cubicBezTo>
                    <a:cubicBezTo>
                      <a:pt x="33" y="61"/>
                      <a:pt x="29" y="72"/>
                      <a:pt x="25" y="82"/>
                    </a:cubicBezTo>
                    <a:cubicBezTo>
                      <a:pt x="23" y="87"/>
                      <a:pt x="23" y="92"/>
                      <a:pt x="21" y="98"/>
                    </a:cubicBezTo>
                    <a:cubicBezTo>
                      <a:pt x="18" y="97"/>
                      <a:pt x="15" y="97"/>
                      <a:pt x="13" y="96"/>
                    </a:cubicBezTo>
                    <a:cubicBezTo>
                      <a:pt x="7" y="94"/>
                      <a:pt x="3" y="89"/>
                      <a:pt x="5" y="83"/>
                    </a:cubicBezTo>
                    <a:cubicBezTo>
                      <a:pt x="7" y="76"/>
                      <a:pt x="9" y="69"/>
                      <a:pt x="11" y="62"/>
                    </a:cubicBezTo>
                    <a:cubicBezTo>
                      <a:pt x="13" y="56"/>
                      <a:pt x="14" y="49"/>
                      <a:pt x="9" y="43"/>
                    </a:cubicBezTo>
                    <a:cubicBezTo>
                      <a:pt x="7" y="39"/>
                      <a:pt x="9" y="38"/>
                      <a:pt x="12" y="38"/>
                    </a:cubicBezTo>
                    <a:cubicBezTo>
                      <a:pt x="17" y="39"/>
                      <a:pt x="17" y="37"/>
                      <a:pt x="18" y="33"/>
                    </a:cubicBezTo>
                    <a:cubicBezTo>
                      <a:pt x="19" y="26"/>
                      <a:pt x="21" y="20"/>
                      <a:pt x="23" y="12"/>
                    </a:cubicBezTo>
                    <a:cubicBezTo>
                      <a:pt x="19" y="13"/>
                      <a:pt x="15" y="15"/>
                      <a:pt x="11" y="16"/>
                    </a:cubicBezTo>
                    <a:cubicBezTo>
                      <a:pt x="8" y="17"/>
                      <a:pt x="5" y="16"/>
                      <a:pt x="2" y="16"/>
                    </a:cubicBezTo>
                    <a:cubicBezTo>
                      <a:pt x="1" y="15"/>
                      <a:pt x="0" y="13"/>
                      <a:pt x="0" y="12"/>
                    </a:cubicBezTo>
                    <a:cubicBezTo>
                      <a:pt x="1" y="11"/>
                      <a:pt x="2" y="10"/>
                      <a:pt x="3" y="10"/>
                    </a:cubicBezTo>
                    <a:cubicBezTo>
                      <a:pt x="7" y="8"/>
                      <a:pt x="12" y="8"/>
                      <a:pt x="16" y="7"/>
                    </a:cubicBezTo>
                    <a:cubicBezTo>
                      <a:pt x="19" y="5"/>
                      <a:pt x="22" y="3"/>
                      <a:pt x="26" y="2"/>
                    </a:cubicBezTo>
                    <a:cubicBezTo>
                      <a:pt x="28" y="1"/>
                      <a:pt x="32" y="0"/>
                      <a:pt x="32" y="1"/>
                    </a:cubicBezTo>
                    <a:cubicBezTo>
                      <a:pt x="34" y="3"/>
                      <a:pt x="35" y="6"/>
                      <a:pt x="35" y="9"/>
                    </a:cubicBezTo>
                    <a:cubicBezTo>
                      <a:pt x="36" y="9"/>
                      <a:pt x="35" y="10"/>
                      <a:pt x="34" y="11"/>
                    </a:cubicBezTo>
                    <a:cubicBezTo>
                      <a:pt x="27" y="19"/>
                      <a:pt x="28" y="29"/>
                      <a:pt x="27" y="38"/>
                    </a:cubicBezTo>
                    <a:cubicBezTo>
                      <a:pt x="27" y="40"/>
                      <a:pt x="28" y="42"/>
                      <a:pt x="28" y="44"/>
                    </a:cubicBezTo>
                    <a:cubicBezTo>
                      <a:pt x="29" y="44"/>
                      <a:pt x="29" y="44"/>
                      <a:pt x="30" y="44"/>
                    </a:cubicBezTo>
                    <a:close/>
                  </a:path>
                </a:pathLst>
              </a:custGeom>
              <a:grpFill/>
              <a:ln>
                <a:noFill/>
              </a:ln>
            </p:spPr>
            <p:txBody>
              <a:bodyPr vert="horz" wrap="square" lIns="91440" tIns="45720" rIns="91440" bIns="45720" numCol="1" anchor="t" anchorCtr="0" compatLnSpc="1"/>
              <a:lstStyle/>
              <a:p>
                <a:endParaRPr lang="zh-CN" altLang="en-US"/>
              </a:p>
            </p:txBody>
          </p:sp>
        </p:grpSp>
      </p:grpSp>
      <p:pic>
        <p:nvPicPr>
          <p:cNvPr id="40" name="图片 39"/>
          <p:cNvPicPr>
            <a:picLocks noChangeAspect="1"/>
          </p:cNvPicPr>
          <p:nvPr userDrawn="1"/>
        </p:nvPicPr>
        <p:blipFill>
          <a:blip r:embed="rId3" cstate="print"/>
          <a:stretch>
            <a:fillRect/>
          </a:stretch>
        </p:blipFill>
        <p:spPr>
          <a:xfrm>
            <a:off x="540452" y="479393"/>
            <a:ext cx="2203058" cy="616640"/>
          </a:xfrm>
          <a:prstGeom prst="rect">
            <a:avLst/>
          </a:prstGeom>
        </p:spPr>
      </p:pic>
    </p:spTree>
    <p:extLst>
      <p:ext uri="{BB962C8B-B14F-4D97-AF65-F5344CB8AC3E}">
        <p14:creationId xmlns:p14="http://schemas.microsoft.com/office/powerpoint/2010/main" val="3663210052"/>
      </p:ext>
    </p:extLst>
  </p:cSld>
  <p:clrMapOvr>
    <a:masterClrMapping/>
  </p:clrMapOvr>
  <p:transition spd="med">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封面样式4-尾页">
    <p:spTree>
      <p:nvGrpSpPr>
        <p:cNvPr id="1" name=""/>
        <p:cNvGrpSpPr/>
        <p:nvPr/>
      </p:nvGrpSpPr>
      <p:grpSpPr>
        <a:xfrm>
          <a:off x="0" y="0"/>
          <a:ext cx="0" cy="0"/>
          <a:chOff x="0" y="0"/>
          <a:chExt cx="0" cy="0"/>
        </a:xfrm>
      </p:grpSpPr>
      <p:pic>
        <p:nvPicPr>
          <p:cNvPr id="39" name="图片 38"/>
          <p:cNvPicPr>
            <a:picLocks noChangeAspect="1"/>
          </p:cNvPicPr>
          <p:nvPr userDrawn="1"/>
        </p:nvPicPr>
        <p:blipFill rotWithShape="1">
          <a:blip r:embed="rId2" cstate="hqprint"/>
          <a:srcRect/>
          <a:stretch>
            <a:fillRect/>
          </a:stretch>
        </p:blipFill>
        <p:spPr>
          <a:xfrm>
            <a:off x="-10414" y="0"/>
            <a:ext cx="8336943" cy="6860043"/>
          </a:xfrm>
          <a:prstGeom prst="rect">
            <a:avLst/>
          </a:prstGeom>
        </p:spPr>
      </p:pic>
      <p:sp>
        <p:nvSpPr>
          <p:cNvPr id="7" name="矩形 6"/>
          <p:cNvSpPr/>
          <p:nvPr userDrawn="1"/>
        </p:nvSpPr>
        <p:spPr>
          <a:xfrm>
            <a:off x="-10414" y="0"/>
            <a:ext cx="12202413" cy="6858000"/>
          </a:xfrm>
          <a:prstGeom prst="rect">
            <a:avLst/>
          </a:prstGeom>
          <a:gradFill flip="none" rotWithShape="1">
            <a:gsLst>
              <a:gs pos="0">
                <a:schemeClr val="accent1">
                  <a:lumMod val="100000"/>
                  <a:alpha val="0"/>
                </a:schemeClr>
              </a:gs>
              <a:gs pos="50000">
                <a:schemeClr val="accent1">
                  <a:lumMod val="100000"/>
                </a:schemeClr>
              </a:gs>
              <a:gs pos="100000">
                <a:schemeClr val="accent1">
                  <a:lumMod val="100000"/>
                </a:scheme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15" name="组合 14"/>
          <p:cNvGrpSpPr/>
          <p:nvPr userDrawn="1"/>
        </p:nvGrpSpPr>
        <p:grpSpPr>
          <a:xfrm>
            <a:off x="7382858" y="5927166"/>
            <a:ext cx="4041392" cy="448671"/>
            <a:chOff x="582366" y="5719539"/>
            <a:chExt cx="6136451" cy="681262"/>
          </a:xfrm>
          <a:gradFill flip="none" rotWithShape="1">
            <a:gsLst>
              <a:gs pos="100000">
                <a:schemeClr val="bg1">
                  <a:alpha val="12000"/>
                </a:schemeClr>
              </a:gs>
              <a:gs pos="0">
                <a:schemeClr val="bg1">
                  <a:alpha val="4000"/>
                </a:schemeClr>
              </a:gs>
            </a:gsLst>
            <a:lin ang="16200000" scaled="1"/>
            <a:tileRect/>
          </a:gradFill>
        </p:grpSpPr>
        <p:grpSp>
          <p:nvGrpSpPr>
            <p:cNvPr id="16" name="组合 15"/>
            <p:cNvGrpSpPr/>
            <p:nvPr/>
          </p:nvGrpSpPr>
          <p:grpSpPr>
            <a:xfrm>
              <a:off x="4043374" y="5725999"/>
              <a:ext cx="2675443" cy="667232"/>
              <a:chOff x="10340336" y="2247899"/>
              <a:chExt cx="2724438" cy="679451"/>
            </a:xfrm>
            <a:grpFill/>
          </p:grpSpPr>
          <p:sp>
            <p:nvSpPr>
              <p:cNvPr id="30" name="Freeform 5"/>
              <p:cNvSpPr/>
              <p:nvPr/>
            </p:nvSpPr>
            <p:spPr bwMode="auto">
              <a:xfrm>
                <a:off x="11868131" y="2285206"/>
                <a:ext cx="534988" cy="603250"/>
              </a:xfrm>
              <a:custGeom>
                <a:avLst/>
                <a:gdLst>
                  <a:gd name="T0" fmla="*/ 41 w 125"/>
                  <a:gd name="T1" fmla="*/ 16 h 142"/>
                  <a:gd name="T2" fmla="*/ 49 w 125"/>
                  <a:gd name="T3" fmla="*/ 3 h 142"/>
                  <a:gd name="T4" fmla="*/ 62 w 125"/>
                  <a:gd name="T5" fmla="*/ 20 h 142"/>
                  <a:gd name="T6" fmla="*/ 64 w 125"/>
                  <a:gd name="T7" fmla="*/ 33 h 142"/>
                  <a:gd name="T8" fmla="*/ 50 w 125"/>
                  <a:gd name="T9" fmla="*/ 34 h 142"/>
                  <a:gd name="T10" fmla="*/ 58 w 125"/>
                  <a:gd name="T11" fmla="*/ 58 h 142"/>
                  <a:gd name="T12" fmla="*/ 75 w 125"/>
                  <a:gd name="T13" fmla="*/ 59 h 142"/>
                  <a:gd name="T14" fmla="*/ 71 w 125"/>
                  <a:gd name="T15" fmla="*/ 50 h 142"/>
                  <a:gd name="T16" fmla="*/ 81 w 125"/>
                  <a:gd name="T17" fmla="*/ 47 h 142"/>
                  <a:gd name="T18" fmla="*/ 65 w 125"/>
                  <a:gd name="T19" fmla="*/ 42 h 142"/>
                  <a:gd name="T20" fmla="*/ 63 w 125"/>
                  <a:gd name="T21" fmla="*/ 37 h 142"/>
                  <a:gd name="T22" fmla="*/ 85 w 125"/>
                  <a:gd name="T23" fmla="*/ 27 h 142"/>
                  <a:gd name="T24" fmla="*/ 93 w 125"/>
                  <a:gd name="T25" fmla="*/ 2 h 142"/>
                  <a:gd name="T26" fmla="*/ 99 w 125"/>
                  <a:gd name="T27" fmla="*/ 5 h 142"/>
                  <a:gd name="T28" fmla="*/ 111 w 125"/>
                  <a:gd name="T29" fmla="*/ 30 h 142"/>
                  <a:gd name="T30" fmla="*/ 102 w 125"/>
                  <a:gd name="T31" fmla="*/ 34 h 142"/>
                  <a:gd name="T32" fmla="*/ 95 w 125"/>
                  <a:gd name="T33" fmla="*/ 59 h 142"/>
                  <a:gd name="T34" fmla="*/ 123 w 125"/>
                  <a:gd name="T35" fmla="*/ 61 h 142"/>
                  <a:gd name="T36" fmla="*/ 110 w 125"/>
                  <a:gd name="T37" fmla="*/ 71 h 142"/>
                  <a:gd name="T38" fmla="*/ 104 w 125"/>
                  <a:gd name="T39" fmla="*/ 82 h 142"/>
                  <a:gd name="T40" fmla="*/ 112 w 125"/>
                  <a:gd name="T41" fmla="*/ 134 h 142"/>
                  <a:gd name="T42" fmla="*/ 102 w 125"/>
                  <a:gd name="T43" fmla="*/ 140 h 142"/>
                  <a:gd name="T44" fmla="*/ 89 w 125"/>
                  <a:gd name="T45" fmla="*/ 123 h 142"/>
                  <a:gd name="T46" fmla="*/ 101 w 125"/>
                  <a:gd name="T47" fmla="*/ 128 h 142"/>
                  <a:gd name="T48" fmla="*/ 101 w 125"/>
                  <a:gd name="T49" fmla="*/ 92 h 142"/>
                  <a:gd name="T50" fmla="*/ 97 w 125"/>
                  <a:gd name="T51" fmla="*/ 99 h 142"/>
                  <a:gd name="T52" fmla="*/ 90 w 125"/>
                  <a:gd name="T53" fmla="*/ 103 h 142"/>
                  <a:gd name="T54" fmla="*/ 86 w 125"/>
                  <a:gd name="T55" fmla="*/ 110 h 142"/>
                  <a:gd name="T56" fmla="*/ 81 w 125"/>
                  <a:gd name="T57" fmla="*/ 120 h 142"/>
                  <a:gd name="T58" fmla="*/ 88 w 125"/>
                  <a:gd name="T59" fmla="*/ 71 h 142"/>
                  <a:gd name="T60" fmla="*/ 60 w 125"/>
                  <a:gd name="T61" fmla="*/ 87 h 142"/>
                  <a:gd name="T62" fmla="*/ 53 w 125"/>
                  <a:gd name="T63" fmla="*/ 89 h 142"/>
                  <a:gd name="T64" fmla="*/ 51 w 125"/>
                  <a:gd name="T65" fmla="*/ 128 h 142"/>
                  <a:gd name="T66" fmla="*/ 43 w 125"/>
                  <a:gd name="T67" fmla="*/ 134 h 142"/>
                  <a:gd name="T68" fmla="*/ 39 w 125"/>
                  <a:gd name="T69" fmla="*/ 107 h 142"/>
                  <a:gd name="T70" fmla="*/ 33 w 125"/>
                  <a:gd name="T71" fmla="*/ 114 h 142"/>
                  <a:gd name="T72" fmla="*/ 17 w 125"/>
                  <a:gd name="T73" fmla="*/ 108 h 142"/>
                  <a:gd name="T74" fmla="*/ 5 w 125"/>
                  <a:gd name="T75" fmla="*/ 81 h 142"/>
                  <a:gd name="T76" fmla="*/ 34 w 125"/>
                  <a:gd name="T77" fmla="*/ 56 h 142"/>
                  <a:gd name="T78" fmla="*/ 38 w 125"/>
                  <a:gd name="T79" fmla="*/ 33 h 142"/>
                  <a:gd name="T80" fmla="*/ 22 w 125"/>
                  <a:gd name="T81" fmla="*/ 55 h 142"/>
                  <a:gd name="T82" fmla="*/ 14 w 125"/>
                  <a:gd name="T83" fmla="*/ 55 h 142"/>
                  <a:gd name="T84" fmla="*/ 11 w 125"/>
                  <a:gd name="T85" fmla="*/ 36 h 142"/>
                  <a:gd name="T86" fmla="*/ 32 w 125"/>
                  <a:gd name="T87" fmla="*/ 22 h 142"/>
                  <a:gd name="T88" fmla="*/ 28 w 125"/>
                  <a:gd name="T89" fmla="*/ 33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5" h="142">
                    <a:moveTo>
                      <a:pt x="28" y="33"/>
                    </a:moveTo>
                    <a:cubicBezTo>
                      <a:pt x="35" y="29"/>
                      <a:pt x="41" y="25"/>
                      <a:pt x="41" y="16"/>
                    </a:cubicBezTo>
                    <a:cubicBezTo>
                      <a:pt x="41" y="13"/>
                      <a:pt x="43" y="9"/>
                      <a:pt x="44" y="6"/>
                    </a:cubicBezTo>
                    <a:cubicBezTo>
                      <a:pt x="45" y="5"/>
                      <a:pt x="48" y="3"/>
                      <a:pt x="49" y="3"/>
                    </a:cubicBezTo>
                    <a:cubicBezTo>
                      <a:pt x="54" y="4"/>
                      <a:pt x="59" y="9"/>
                      <a:pt x="59" y="15"/>
                    </a:cubicBezTo>
                    <a:cubicBezTo>
                      <a:pt x="59" y="18"/>
                      <a:pt x="60" y="19"/>
                      <a:pt x="62" y="20"/>
                    </a:cubicBezTo>
                    <a:cubicBezTo>
                      <a:pt x="65" y="22"/>
                      <a:pt x="68" y="25"/>
                      <a:pt x="69" y="28"/>
                    </a:cubicBezTo>
                    <a:cubicBezTo>
                      <a:pt x="71" y="32"/>
                      <a:pt x="68" y="34"/>
                      <a:pt x="64" y="33"/>
                    </a:cubicBezTo>
                    <a:cubicBezTo>
                      <a:pt x="62" y="32"/>
                      <a:pt x="60" y="31"/>
                      <a:pt x="57" y="30"/>
                    </a:cubicBezTo>
                    <a:cubicBezTo>
                      <a:pt x="53" y="28"/>
                      <a:pt x="51" y="29"/>
                      <a:pt x="50" y="34"/>
                    </a:cubicBezTo>
                    <a:cubicBezTo>
                      <a:pt x="48" y="45"/>
                      <a:pt x="46" y="56"/>
                      <a:pt x="52" y="66"/>
                    </a:cubicBezTo>
                    <a:cubicBezTo>
                      <a:pt x="54" y="64"/>
                      <a:pt x="56" y="62"/>
                      <a:pt x="58" y="58"/>
                    </a:cubicBezTo>
                    <a:cubicBezTo>
                      <a:pt x="61" y="62"/>
                      <a:pt x="63" y="65"/>
                      <a:pt x="65" y="69"/>
                    </a:cubicBezTo>
                    <a:cubicBezTo>
                      <a:pt x="68" y="66"/>
                      <a:pt x="72" y="62"/>
                      <a:pt x="75" y="59"/>
                    </a:cubicBezTo>
                    <a:cubicBezTo>
                      <a:pt x="76" y="58"/>
                      <a:pt x="75" y="56"/>
                      <a:pt x="75" y="55"/>
                    </a:cubicBezTo>
                    <a:cubicBezTo>
                      <a:pt x="74" y="53"/>
                      <a:pt x="71" y="51"/>
                      <a:pt x="71" y="50"/>
                    </a:cubicBezTo>
                    <a:cubicBezTo>
                      <a:pt x="72" y="47"/>
                      <a:pt x="75" y="46"/>
                      <a:pt x="78" y="47"/>
                    </a:cubicBezTo>
                    <a:cubicBezTo>
                      <a:pt x="79" y="47"/>
                      <a:pt x="80" y="47"/>
                      <a:pt x="81" y="47"/>
                    </a:cubicBezTo>
                    <a:cubicBezTo>
                      <a:pt x="81" y="44"/>
                      <a:pt x="82" y="40"/>
                      <a:pt x="83" y="35"/>
                    </a:cubicBezTo>
                    <a:cubicBezTo>
                      <a:pt x="76" y="38"/>
                      <a:pt x="71" y="40"/>
                      <a:pt x="65" y="42"/>
                    </a:cubicBezTo>
                    <a:cubicBezTo>
                      <a:pt x="61" y="44"/>
                      <a:pt x="60" y="44"/>
                      <a:pt x="57" y="40"/>
                    </a:cubicBezTo>
                    <a:cubicBezTo>
                      <a:pt x="59" y="39"/>
                      <a:pt x="61" y="38"/>
                      <a:pt x="63" y="37"/>
                    </a:cubicBezTo>
                    <a:cubicBezTo>
                      <a:pt x="69" y="35"/>
                      <a:pt x="75" y="33"/>
                      <a:pt x="81" y="30"/>
                    </a:cubicBezTo>
                    <a:cubicBezTo>
                      <a:pt x="83" y="30"/>
                      <a:pt x="84" y="28"/>
                      <a:pt x="85" y="27"/>
                    </a:cubicBezTo>
                    <a:cubicBezTo>
                      <a:pt x="87" y="21"/>
                      <a:pt x="88" y="14"/>
                      <a:pt x="90" y="8"/>
                    </a:cubicBezTo>
                    <a:cubicBezTo>
                      <a:pt x="90" y="6"/>
                      <a:pt x="92" y="3"/>
                      <a:pt x="93" y="2"/>
                    </a:cubicBezTo>
                    <a:cubicBezTo>
                      <a:pt x="94" y="0"/>
                      <a:pt x="96" y="0"/>
                      <a:pt x="98" y="0"/>
                    </a:cubicBezTo>
                    <a:cubicBezTo>
                      <a:pt x="98" y="1"/>
                      <a:pt x="99" y="4"/>
                      <a:pt x="99" y="5"/>
                    </a:cubicBezTo>
                    <a:cubicBezTo>
                      <a:pt x="93" y="12"/>
                      <a:pt x="94" y="20"/>
                      <a:pt x="92" y="28"/>
                    </a:cubicBezTo>
                    <a:cubicBezTo>
                      <a:pt x="98" y="31"/>
                      <a:pt x="105" y="25"/>
                      <a:pt x="111" y="30"/>
                    </a:cubicBezTo>
                    <a:cubicBezTo>
                      <a:pt x="109" y="33"/>
                      <a:pt x="107" y="36"/>
                      <a:pt x="103" y="35"/>
                    </a:cubicBezTo>
                    <a:cubicBezTo>
                      <a:pt x="103" y="34"/>
                      <a:pt x="102" y="34"/>
                      <a:pt x="102" y="34"/>
                    </a:cubicBezTo>
                    <a:cubicBezTo>
                      <a:pt x="92" y="34"/>
                      <a:pt x="88" y="39"/>
                      <a:pt x="90" y="49"/>
                    </a:cubicBezTo>
                    <a:cubicBezTo>
                      <a:pt x="91" y="52"/>
                      <a:pt x="93" y="55"/>
                      <a:pt x="95" y="59"/>
                    </a:cubicBezTo>
                    <a:cubicBezTo>
                      <a:pt x="99" y="59"/>
                      <a:pt x="104" y="58"/>
                      <a:pt x="109" y="57"/>
                    </a:cubicBezTo>
                    <a:cubicBezTo>
                      <a:pt x="114" y="56"/>
                      <a:pt x="119" y="58"/>
                      <a:pt x="123" y="61"/>
                    </a:cubicBezTo>
                    <a:cubicBezTo>
                      <a:pt x="125" y="63"/>
                      <a:pt x="125" y="66"/>
                      <a:pt x="122" y="67"/>
                    </a:cubicBezTo>
                    <a:cubicBezTo>
                      <a:pt x="118" y="69"/>
                      <a:pt x="114" y="71"/>
                      <a:pt x="110" y="71"/>
                    </a:cubicBezTo>
                    <a:cubicBezTo>
                      <a:pt x="103" y="70"/>
                      <a:pt x="99" y="75"/>
                      <a:pt x="95" y="79"/>
                    </a:cubicBezTo>
                    <a:cubicBezTo>
                      <a:pt x="98" y="80"/>
                      <a:pt x="102" y="80"/>
                      <a:pt x="104" y="82"/>
                    </a:cubicBezTo>
                    <a:cubicBezTo>
                      <a:pt x="106" y="83"/>
                      <a:pt x="108" y="86"/>
                      <a:pt x="109" y="88"/>
                    </a:cubicBezTo>
                    <a:cubicBezTo>
                      <a:pt x="110" y="104"/>
                      <a:pt x="111" y="119"/>
                      <a:pt x="112" y="134"/>
                    </a:cubicBezTo>
                    <a:cubicBezTo>
                      <a:pt x="112" y="137"/>
                      <a:pt x="110" y="140"/>
                      <a:pt x="110" y="142"/>
                    </a:cubicBezTo>
                    <a:cubicBezTo>
                      <a:pt x="107" y="141"/>
                      <a:pt x="104" y="141"/>
                      <a:pt x="102" y="140"/>
                    </a:cubicBezTo>
                    <a:cubicBezTo>
                      <a:pt x="97" y="136"/>
                      <a:pt x="93" y="131"/>
                      <a:pt x="90" y="127"/>
                    </a:cubicBezTo>
                    <a:cubicBezTo>
                      <a:pt x="89" y="126"/>
                      <a:pt x="89" y="124"/>
                      <a:pt x="89" y="123"/>
                    </a:cubicBezTo>
                    <a:cubicBezTo>
                      <a:pt x="92" y="125"/>
                      <a:pt x="96" y="127"/>
                      <a:pt x="100" y="130"/>
                    </a:cubicBezTo>
                    <a:cubicBezTo>
                      <a:pt x="100" y="129"/>
                      <a:pt x="101" y="129"/>
                      <a:pt x="101" y="128"/>
                    </a:cubicBezTo>
                    <a:cubicBezTo>
                      <a:pt x="101" y="121"/>
                      <a:pt x="101" y="113"/>
                      <a:pt x="101" y="105"/>
                    </a:cubicBezTo>
                    <a:cubicBezTo>
                      <a:pt x="101" y="101"/>
                      <a:pt x="101" y="96"/>
                      <a:pt x="101" y="92"/>
                    </a:cubicBezTo>
                    <a:cubicBezTo>
                      <a:pt x="99" y="85"/>
                      <a:pt x="96" y="84"/>
                      <a:pt x="90" y="90"/>
                    </a:cubicBezTo>
                    <a:cubicBezTo>
                      <a:pt x="92" y="93"/>
                      <a:pt x="97" y="93"/>
                      <a:pt x="97" y="99"/>
                    </a:cubicBezTo>
                    <a:cubicBezTo>
                      <a:pt x="94" y="98"/>
                      <a:pt x="91" y="97"/>
                      <a:pt x="88" y="96"/>
                    </a:cubicBezTo>
                    <a:cubicBezTo>
                      <a:pt x="84" y="100"/>
                      <a:pt x="84" y="101"/>
                      <a:pt x="90" y="103"/>
                    </a:cubicBezTo>
                    <a:cubicBezTo>
                      <a:pt x="95" y="106"/>
                      <a:pt x="98" y="111"/>
                      <a:pt x="96" y="112"/>
                    </a:cubicBezTo>
                    <a:cubicBezTo>
                      <a:pt x="92" y="115"/>
                      <a:pt x="89" y="112"/>
                      <a:pt x="86" y="110"/>
                    </a:cubicBezTo>
                    <a:cubicBezTo>
                      <a:pt x="85" y="110"/>
                      <a:pt x="84" y="109"/>
                      <a:pt x="83" y="108"/>
                    </a:cubicBezTo>
                    <a:cubicBezTo>
                      <a:pt x="82" y="112"/>
                      <a:pt x="82" y="116"/>
                      <a:pt x="81" y="120"/>
                    </a:cubicBezTo>
                    <a:cubicBezTo>
                      <a:pt x="74" y="118"/>
                      <a:pt x="72" y="114"/>
                      <a:pt x="73" y="108"/>
                    </a:cubicBezTo>
                    <a:cubicBezTo>
                      <a:pt x="76" y="95"/>
                      <a:pt x="81" y="83"/>
                      <a:pt x="88" y="71"/>
                    </a:cubicBezTo>
                    <a:cubicBezTo>
                      <a:pt x="84" y="74"/>
                      <a:pt x="80" y="76"/>
                      <a:pt x="76" y="78"/>
                    </a:cubicBezTo>
                    <a:cubicBezTo>
                      <a:pt x="71" y="81"/>
                      <a:pt x="65" y="84"/>
                      <a:pt x="60" y="87"/>
                    </a:cubicBezTo>
                    <a:cubicBezTo>
                      <a:pt x="60" y="87"/>
                      <a:pt x="60" y="87"/>
                      <a:pt x="59" y="87"/>
                    </a:cubicBezTo>
                    <a:cubicBezTo>
                      <a:pt x="57" y="88"/>
                      <a:pt x="54" y="88"/>
                      <a:pt x="53" y="89"/>
                    </a:cubicBezTo>
                    <a:cubicBezTo>
                      <a:pt x="51" y="93"/>
                      <a:pt x="49" y="97"/>
                      <a:pt x="49" y="101"/>
                    </a:cubicBezTo>
                    <a:cubicBezTo>
                      <a:pt x="49" y="110"/>
                      <a:pt x="50" y="119"/>
                      <a:pt x="51" y="128"/>
                    </a:cubicBezTo>
                    <a:cubicBezTo>
                      <a:pt x="51" y="131"/>
                      <a:pt x="51" y="134"/>
                      <a:pt x="51" y="137"/>
                    </a:cubicBezTo>
                    <a:cubicBezTo>
                      <a:pt x="48" y="136"/>
                      <a:pt x="45" y="136"/>
                      <a:pt x="43" y="134"/>
                    </a:cubicBezTo>
                    <a:cubicBezTo>
                      <a:pt x="40" y="132"/>
                      <a:pt x="37" y="130"/>
                      <a:pt x="38" y="125"/>
                    </a:cubicBezTo>
                    <a:cubicBezTo>
                      <a:pt x="40" y="119"/>
                      <a:pt x="39" y="113"/>
                      <a:pt x="39" y="107"/>
                    </a:cubicBezTo>
                    <a:cubicBezTo>
                      <a:pt x="38" y="107"/>
                      <a:pt x="38" y="107"/>
                      <a:pt x="37" y="106"/>
                    </a:cubicBezTo>
                    <a:cubicBezTo>
                      <a:pt x="36" y="109"/>
                      <a:pt x="34" y="111"/>
                      <a:pt x="33" y="114"/>
                    </a:cubicBezTo>
                    <a:cubicBezTo>
                      <a:pt x="30" y="120"/>
                      <a:pt x="25" y="122"/>
                      <a:pt x="21" y="120"/>
                    </a:cubicBezTo>
                    <a:cubicBezTo>
                      <a:pt x="16" y="118"/>
                      <a:pt x="15" y="113"/>
                      <a:pt x="17" y="108"/>
                    </a:cubicBezTo>
                    <a:cubicBezTo>
                      <a:pt x="20" y="99"/>
                      <a:pt x="23" y="91"/>
                      <a:pt x="26" y="81"/>
                    </a:cubicBezTo>
                    <a:cubicBezTo>
                      <a:pt x="19" y="90"/>
                      <a:pt x="12" y="85"/>
                      <a:pt x="5" y="81"/>
                    </a:cubicBezTo>
                    <a:cubicBezTo>
                      <a:pt x="0" y="79"/>
                      <a:pt x="0" y="76"/>
                      <a:pt x="5" y="73"/>
                    </a:cubicBezTo>
                    <a:cubicBezTo>
                      <a:pt x="15" y="68"/>
                      <a:pt x="25" y="62"/>
                      <a:pt x="34" y="56"/>
                    </a:cubicBezTo>
                    <a:cubicBezTo>
                      <a:pt x="35" y="55"/>
                      <a:pt x="37" y="54"/>
                      <a:pt x="37" y="52"/>
                    </a:cubicBezTo>
                    <a:cubicBezTo>
                      <a:pt x="38" y="46"/>
                      <a:pt x="38" y="39"/>
                      <a:pt x="38" y="33"/>
                    </a:cubicBezTo>
                    <a:cubicBezTo>
                      <a:pt x="38" y="32"/>
                      <a:pt x="38" y="32"/>
                      <a:pt x="37" y="32"/>
                    </a:cubicBezTo>
                    <a:cubicBezTo>
                      <a:pt x="32" y="40"/>
                      <a:pt x="27" y="48"/>
                      <a:pt x="22" y="55"/>
                    </a:cubicBezTo>
                    <a:cubicBezTo>
                      <a:pt x="22" y="56"/>
                      <a:pt x="22" y="56"/>
                      <a:pt x="23" y="57"/>
                    </a:cubicBezTo>
                    <a:cubicBezTo>
                      <a:pt x="20" y="56"/>
                      <a:pt x="17" y="56"/>
                      <a:pt x="14" y="55"/>
                    </a:cubicBezTo>
                    <a:cubicBezTo>
                      <a:pt x="9" y="53"/>
                      <a:pt x="7" y="49"/>
                      <a:pt x="9" y="44"/>
                    </a:cubicBezTo>
                    <a:cubicBezTo>
                      <a:pt x="10" y="42"/>
                      <a:pt x="10" y="39"/>
                      <a:pt x="11" y="36"/>
                    </a:cubicBezTo>
                    <a:cubicBezTo>
                      <a:pt x="13" y="28"/>
                      <a:pt x="18" y="23"/>
                      <a:pt x="26" y="20"/>
                    </a:cubicBezTo>
                    <a:cubicBezTo>
                      <a:pt x="27" y="19"/>
                      <a:pt x="30" y="20"/>
                      <a:pt x="32" y="22"/>
                    </a:cubicBezTo>
                    <a:cubicBezTo>
                      <a:pt x="34" y="23"/>
                      <a:pt x="32" y="25"/>
                      <a:pt x="31" y="27"/>
                    </a:cubicBezTo>
                    <a:cubicBezTo>
                      <a:pt x="29" y="28"/>
                      <a:pt x="29" y="31"/>
                      <a:pt x="28" y="33"/>
                    </a:cubicBezTo>
                    <a:close/>
                  </a:path>
                </a:pathLst>
              </a:custGeom>
              <a:grpFill/>
              <a:ln>
                <a:noFill/>
              </a:ln>
            </p:spPr>
            <p:txBody>
              <a:bodyPr vert="horz" wrap="square" lIns="91440" tIns="45720" rIns="91440" bIns="45720" numCol="1" anchor="t" anchorCtr="0" compatLnSpc="1"/>
              <a:lstStyle/>
              <a:p>
                <a:endParaRPr lang="zh-CN" altLang="en-US"/>
              </a:p>
            </p:txBody>
          </p:sp>
          <p:sp>
            <p:nvSpPr>
              <p:cNvPr id="31" name="Freeform 6"/>
              <p:cNvSpPr/>
              <p:nvPr/>
            </p:nvSpPr>
            <p:spPr bwMode="auto">
              <a:xfrm>
                <a:off x="12756799" y="2388393"/>
                <a:ext cx="307975" cy="463550"/>
              </a:xfrm>
              <a:custGeom>
                <a:avLst/>
                <a:gdLst>
                  <a:gd name="T0" fmla="*/ 33 w 72"/>
                  <a:gd name="T1" fmla="*/ 76 h 109"/>
                  <a:gd name="T2" fmla="*/ 44 w 72"/>
                  <a:gd name="T3" fmla="*/ 73 h 109"/>
                  <a:gd name="T4" fmla="*/ 59 w 72"/>
                  <a:gd name="T5" fmla="*/ 71 h 109"/>
                  <a:gd name="T6" fmla="*/ 69 w 72"/>
                  <a:gd name="T7" fmla="*/ 92 h 109"/>
                  <a:gd name="T8" fmla="*/ 66 w 72"/>
                  <a:gd name="T9" fmla="*/ 94 h 109"/>
                  <a:gd name="T10" fmla="*/ 49 w 72"/>
                  <a:gd name="T11" fmla="*/ 96 h 109"/>
                  <a:gd name="T12" fmla="*/ 28 w 72"/>
                  <a:gd name="T13" fmla="*/ 106 h 109"/>
                  <a:gd name="T14" fmla="*/ 16 w 72"/>
                  <a:gd name="T15" fmla="*/ 106 h 109"/>
                  <a:gd name="T16" fmla="*/ 1 w 72"/>
                  <a:gd name="T17" fmla="*/ 80 h 109"/>
                  <a:gd name="T18" fmla="*/ 2 w 72"/>
                  <a:gd name="T19" fmla="*/ 74 h 109"/>
                  <a:gd name="T20" fmla="*/ 23 w 72"/>
                  <a:gd name="T21" fmla="*/ 31 h 109"/>
                  <a:gd name="T22" fmla="*/ 22 w 72"/>
                  <a:gd name="T23" fmla="*/ 26 h 109"/>
                  <a:gd name="T24" fmla="*/ 12 w 72"/>
                  <a:gd name="T25" fmla="*/ 16 h 109"/>
                  <a:gd name="T26" fmla="*/ 15 w 72"/>
                  <a:gd name="T27" fmla="*/ 10 h 109"/>
                  <a:gd name="T28" fmla="*/ 32 w 72"/>
                  <a:gd name="T29" fmla="*/ 5 h 109"/>
                  <a:gd name="T30" fmla="*/ 60 w 72"/>
                  <a:gd name="T31" fmla="*/ 18 h 109"/>
                  <a:gd name="T32" fmla="*/ 59 w 72"/>
                  <a:gd name="T33" fmla="*/ 26 h 109"/>
                  <a:gd name="T34" fmla="*/ 52 w 72"/>
                  <a:gd name="T35" fmla="*/ 36 h 109"/>
                  <a:gd name="T36" fmla="*/ 34 w 72"/>
                  <a:gd name="T37" fmla="*/ 72 h 109"/>
                  <a:gd name="T38" fmla="*/ 33 w 72"/>
                  <a:gd name="T39" fmla="*/ 7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2" h="109">
                    <a:moveTo>
                      <a:pt x="33" y="76"/>
                    </a:moveTo>
                    <a:cubicBezTo>
                      <a:pt x="37" y="74"/>
                      <a:pt x="40" y="73"/>
                      <a:pt x="44" y="73"/>
                    </a:cubicBezTo>
                    <a:cubicBezTo>
                      <a:pt x="49" y="72"/>
                      <a:pt x="54" y="71"/>
                      <a:pt x="59" y="71"/>
                    </a:cubicBezTo>
                    <a:cubicBezTo>
                      <a:pt x="66" y="72"/>
                      <a:pt x="72" y="85"/>
                      <a:pt x="69" y="92"/>
                    </a:cubicBezTo>
                    <a:cubicBezTo>
                      <a:pt x="68" y="93"/>
                      <a:pt x="67" y="94"/>
                      <a:pt x="66" y="94"/>
                    </a:cubicBezTo>
                    <a:cubicBezTo>
                      <a:pt x="60" y="95"/>
                      <a:pt x="54" y="94"/>
                      <a:pt x="49" y="96"/>
                    </a:cubicBezTo>
                    <a:cubicBezTo>
                      <a:pt x="42" y="99"/>
                      <a:pt x="35" y="102"/>
                      <a:pt x="28" y="106"/>
                    </a:cubicBezTo>
                    <a:cubicBezTo>
                      <a:pt x="24" y="108"/>
                      <a:pt x="21" y="109"/>
                      <a:pt x="16" y="106"/>
                    </a:cubicBezTo>
                    <a:cubicBezTo>
                      <a:pt x="7" y="100"/>
                      <a:pt x="3" y="90"/>
                      <a:pt x="1" y="80"/>
                    </a:cubicBezTo>
                    <a:cubicBezTo>
                      <a:pt x="0" y="78"/>
                      <a:pt x="1" y="76"/>
                      <a:pt x="2" y="74"/>
                    </a:cubicBezTo>
                    <a:cubicBezTo>
                      <a:pt x="9" y="60"/>
                      <a:pt x="16" y="45"/>
                      <a:pt x="23" y="31"/>
                    </a:cubicBezTo>
                    <a:cubicBezTo>
                      <a:pt x="23" y="30"/>
                      <a:pt x="23" y="28"/>
                      <a:pt x="22" y="26"/>
                    </a:cubicBezTo>
                    <a:cubicBezTo>
                      <a:pt x="19" y="23"/>
                      <a:pt x="15" y="20"/>
                      <a:pt x="12" y="16"/>
                    </a:cubicBezTo>
                    <a:cubicBezTo>
                      <a:pt x="10" y="13"/>
                      <a:pt x="11" y="11"/>
                      <a:pt x="15" y="10"/>
                    </a:cubicBezTo>
                    <a:cubicBezTo>
                      <a:pt x="21" y="9"/>
                      <a:pt x="26" y="7"/>
                      <a:pt x="32" y="5"/>
                    </a:cubicBezTo>
                    <a:cubicBezTo>
                      <a:pt x="44" y="0"/>
                      <a:pt x="57" y="6"/>
                      <a:pt x="60" y="18"/>
                    </a:cubicBezTo>
                    <a:cubicBezTo>
                      <a:pt x="61" y="21"/>
                      <a:pt x="60" y="24"/>
                      <a:pt x="59" y="26"/>
                    </a:cubicBezTo>
                    <a:cubicBezTo>
                      <a:pt x="57" y="29"/>
                      <a:pt x="54" y="33"/>
                      <a:pt x="52" y="36"/>
                    </a:cubicBezTo>
                    <a:cubicBezTo>
                      <a:pt x="46" y="48"/>
                      <a:pt x="40" y="60"/>
                      <a:pt x="34" y="72"/>
                    </a:cubicBezTo>
                    <a:cubicBezTo>
                      <a:pt x="34" y="72"/>
                      <a:pt x="34" y="74"/>
                      <a:pt x="33" y="76"/>
                    </a:cubicBezTo>
                    <a:close/>
                  </a:path>
                </a:pathLst>
              </a:custGeom>
              <a:grpFill/>
              <a:ln>
                <a:noFill/>
              </a:ln>
            </p:spPr>
            <p:txBody>
              <a:bodyPr vert="horz" wrap="square" lIns="91440" tIns="45720" rIns="91440" bIns="45720" numCol="1" anchor="t" anchorCtr="0" compatLnSpc="1"/>
              <a:lstStyle/>
              <a:p>
                <a:endParaRPr lang="zh-CN" altLang="en-US"/>
              </a:p>
            </p:txBody>
          </p:sp>
          <p:grpSp>
            <p:nvGrpSpPr>
              <p:cNvPr id="32" name="组合 31"/>
              <p:cNvGrpSpPr/>
              <p:nvPr/>
            </p:nvGrpSpPr>
            <p:grpSpPr>
              <a:xfrm>
                <a:off x="10340336" y="2247899"/>
                <a:ext cx="547688" cy="679451"/>
                <a:chOff x="5548313" y="2084388"/>
                <a:chExt cx="547688" cy="679451"/>
              </a:xfrm>
              <a:grpFill/>
            </p:grpSpPr>
            <p:sp>
              <p:nvSpPr>
                <p:cNvPr id="37" name="Freeform 7"/>
                <p:cNvSpPr/>
                <p:nvPr/>
              </p:nvSpPr>
              <p:spPr bwMode="auto">
                <a:xfrm>
                  <a:off x="5548313" y="2084388"/>
                  <a:ext cx="547688" cy="446088"/>
                </a:xfrm>
                <a:custGeom>
                  <a:avLst/>
                  <a:gdLst>
                    <a:gd name="T0" fmla="*/ 101 w 128"/>
                    <a:gd name="T1" fmla="*/ 58 h 105"/>
                    <a:gd name="T2" fmla="*/ 74 w 128"/>
                    <a:gd name="T3" fmla="*/ 56 h 105"/>
                    <a:gd name="T4" fmla="*/ 68 w 128"/>
                    <a:gd name="T5" fmla="*/ 57 h 105"/>
                    <a:gd name="T6" fmla="*/ 51 w 128"/>
                    <a:gd name="T7" fmla="*/ 59 h 105"/>
                    <a:gd name="T8" fmla="*/ 36 w 128"/>
                    <a:gd name="T9" fmla="*/ 65 h 105"/>
                    <a:gd name="T10" fmla="*/ 28 w 128"/>
                    <a:gd name="T11" fmla="*/ 73 h 105"/>
                    <a:gd name="T12" fmla="*/ 16 w 128"/>
                    <a:gd name="T13" fmla="*/ 102 h 105"/>
                    <a:gd name="T14" fmla="*/ 13 w 128"/>
                    <a:gd name="T15" fmla="*/ 104 h 105"/>
                    <a:gd name="T16" fmla="*/ 1 w 128"/>
                    <a:gd name="T17" fmla="*/ 98 h 105"/>
                    <a:gd name="T18" fmla="*/ 0 w 128"/>
                    <a:gd name="T19" fmla="*/ 93 h 105"/>
                    <a:gd name="T20" fmla="*/ 15 w 128"/>
                    <a:gd name="T21" fmla="*/ 60 h 105"/>
                    <a:gd name="T22" fmla="*/ 16 w 128"/>
                    <a:gd name="T23" fmla="*/ 58 h 105"/>
                    <a:gd name="T24" fmla="*/ 20 w 128"/>
                    <a:gd name="T25" fmla="*/ 52 h 105"/>
                    <a:gd name="T26" fmla="*/ 32 w 128"/>
                    <a:gd name="T27" fmla="*/ 54 h 105"/>
                    <a:gd name="T28" fmla="*/ 39 w 128"/>
                    <a:gd name="T29" fmla="*/ 55 h 105"/>
                    <a:gd name="T30" fmla="*/ 72 w 128"/>
                    <a:gd name="T31" fmla="*/ 21 h 105"/>
                    <a:gd name="T32" fmla="*/ 74 w 128"/>
                    <a:gd name="T33" fmla="*/ 16 h 105"/>
                    <a:gd name="T34" fmla="*/ 74 w 128"/>
                    <a:gd name="T35" fmla="*/ 11 h 105"/>
                    <a:gd name="T36" fmla="*/ 71 w 128"/>
                    <a:gd name="T37" fmla="*/ 11 h 105"/>
                    <a:gd name="T38" fmla="*/ 68 w 128"/>
                    <a:gd name="T39" fmla="*/ 15 h 105"/>
                    <a:gd name="T40" fmla="*/ 68 w 128"/>
                    <a:gd name="T41" fmla="*/ 21 h 105"/>
                    <a:gd name="T42" fmla="*/ 59 w 128"/>
                    <a:gd name="T43" fmla="*/ 29 h 105"/>
                    <a:gd name="T44" fmla="*/ 53 w 128"/>
                    <a:gd name="T45" fmla="*/ 27 h 105"/>
                    <a:gd name="T46" fmla="*/ 47 w 128"/>
                    <a:gd name="T47" fmla="*/ 24 h 105"/>
                    <a:gd name="T48" fmla="*/ 47 w 128"/>
                    <a:gd name="T49" fmla="*/ 32 h 105"/>
                    <a:gd name="T50" fmla="*/ 47 w 128"/>
                    <a:gd name="T51" fmla="*/ 34 h 105"/>
                    <a:gd name="T52" fmla="*/ 43 w 128"/>
                    <a:gd name="T53" fmla="*/ 45 h 105"/>
                    <a:gd name="T54" fmla="*/ 31 w 128"/>
                    <a:gd name="T55" fmla="*/ 39 h 105"/>
                    <a:gd name="T56" fmla="*/ 29 w 128"/>
                    <a:gd name="T57" fmla="*/ 23 h 105"/>
                    <a:gd name="T58" fmla="*/ 33 w 128"/>
                    <a:gd name="T59" fmla="*/ 14 h 105"/>
                    <a:gd name="T60" fmla="*/ 36 w 128"/>
                    <a:gd name="T61" fmla="*/ 9 h 105"/>
                    <a:gd name="T62" fmla="*/ 42 w 128"/>
                    <a:gd name="T63" fmla="*/ 13 h 105"/>
                    <a:gd name="T64" fmla="*/ 44 w 128"/>
                    <a:gd name="T65" fmla="*/ 16 h 105"/>
                    <a:gd name="T66" fmla="*/ 57 w 128"/>
                    <a:gd name="T67" fmla="*/ 14 h 105"/>
                    <a:gd name="T68" fmla="*/ 62 w 128"/>
                    <a:gd name="T69" fmla="*/ 11 h 105"/>
                    <a:gd name="T70" fmla="*/ 84 w 128"/>
                    <a:gd name="T71" fmla="*/ 0 h 105"/>
                    <a:gd name="T72" fmla="*/ 96 w 128"/>
                    <a:gd name="T73" fmla="*/ 7 h 105"/>
                    <a:gd name="T74" fmla="*/ 96 w 128"/>
                    <a:gd name="T75" fmla="*/ 20 h 105"/>
                    <a:gd name="T76" fmla="*/ 83 w 128"/>
                    <a:gd name="T77" fmla="*/ 43 h 105"/>
                    <a:gd name="T78" fmla="*/ 94 w 128"/>
                    <a:gd name="T79" fmla="*/ 44 h 105"/>
                    <a:gd name="T80" fmla="*/ 122 w 128"/>
                    <a:gd name="T81" fmla="*/ 59 h 105"/>
                    <a:gd name="T82" fmla="*/ 120 w 128"/>
                    <a:gd name="T83" fmla="*/ 73 h 105"/>
                    <a:gd name="T84" fmla="*/ 98 w 128"/>
                    <a:gd name="T85" fmla="*/ 73 h 105"/>
                    <a:gd name="T86" fmla="*/ 97 w 128"/>
                    <a:gd name="T87" fmla="*/ 66 h 105"/>
                    <a:gd name="T88" fmla="*/ 101 w 128"/>
                    <a:gd name="T89" fmla="*/ 58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8" h="105">
                      <a:moveTo>
                        <a:pt x="101" y="58"/>
                      </a:moveTo>
                      <a:cubicBezTo>
                        <a:pt x="94" y="52"/>
                        <a:pt x="81" y="52"/>
                        <a:pt x="74" y="56"/>
                      </a:cubicBezTo>
                      <a:cubicBezTo>
                        <a:pt x="73" y="57"/>
                        <a:pt x="70" y="58"/>
                        <a:pt x="68" y="57"/>
                      </a:cubicBezTo>
                      <a:cubicBezTo>
                        <a:pt x="62" y="56"/>
                        <a:pt x="57" y="57"/>
                        <a:pt x="51" y="59"/>
                      </a:cubicBezTo>
                      <a:cubicBezTo>
                        <a:pt x="46" y="61"/>
                        <a:pt x="41" y="63"/>
                        <a:pt x="36" y="65"/>
                      </a:cubicBezTo>
                      <a:cubicBezTo>
                        <a:pt x="32" y="67"/>
                        <a:pt x="29" y="69"/>
                        <a:pt x="28" y="73"/>
                      </a:cubicBezTo>
                      <a:cubicBezTo>
                        <a:pt x="24" y="82"/>
                        <a:pt x="20" y="92"/>
                        <a:pt x="16" y="102"/>
                      </a:cubicBezTo>
                      <a:cubicBezTo>
                        <a:pt x="16" y="103"/>
                        <a:pt x="14" y="105"/>
                        <a:pt x="13" y="104"/>
                      </a:cubicBezTo>
                      <a:cubicBezTo>
                        <a:pt x="9" y="103"/>
                        <a:pt x="5" y="100"/>
                        <a:pt x="1" y="98"/>
                      </a:cubicBezTo>
                      <a:cubicBezTo>
                        <a:pt x="0" y="97"/>
                        <a:pt x="0" y="95"/>
                        <a:pt x="0" y="93"/>
                      </a:cubicBezTo>
                      <a:cubicBezTo>
                        <a:pt x="5" y="82"/>
                        <a:pt x="10" y="71"/>
                        <a:pt x="15" y="60"/>
                      </a:cubicBezTo>
                      <a:cubicBezTo>
                        <a:pt x="15" y="59"/>
                        <a:pt x="16" y="59"/>
                        <a:pt x="16" y="58"/>
                      </a:cubicBezTo>
                      <a:cubicBezTo>
                        <a:pt x="18" y="56"/>
                        <a:pt x="19" y="52"/>
                        <a:pt x="20" y="52"/>
                      </a:cubicBezTo>
                      <a:cubicBezTo>
                        <a:pt x="24" y="52"/>
                        <a:pt x="29" y="52"/>
                        <a:pt x="32" y="54"/>
                      </a:cubicBezTo>
                      <a:cubicBezTo>
                        <a:pt x="35" y="55"/>
                        <a:pt x="36" y="56"/>
                        <a:pt x="39" y="55"/>
                      </a:cubicBezTo>
                      <a:cubicBezTo>
                        <a:pt x="57" y="50"/>
                        <a:pt x="66" y="37"/>
                        <a:pt x="72" y="21"/>
                      </a:cubicBezTo>
                      <a:cubicBezTo>
                        <a:pt x="72" y="20"/>
                        <a:pt x="73" y="18"/>
                        <a:pt x="74" y="16"/>
                      </a:cubicBezTo>
                      <a:cubicBezTo>
                        <a:pt x="74" y="14"/>
                        <a:pt x="74" y="13"/>
                        <a:pt x="74" y="11"/>
                      </a:cubicBezTo>
                      <a:cubicBezTo>
                        <a:pt x="74" y="11"/>
                        <a:pt x="72" y="10"/>
                        <a:pt x="71" y="11"/>
                      </a:cubicBezTo>
                      <a:cubicBezTo>
                        <a:pt x="70" y="12"/>
                        <a:pt x="68" y="13"/>
                        <a:pt x="68" y="15"/>
                      </a:cubicBezTo>
                      <a:cubicBezTo>
                        <a:pt x="67" y="17"/>
                        <a:pt x="68" y="19"/>
                        <a:pt x="68" y="21"/>
                      </a:cubicBezTo>
                      <a:cubicBezTo>
                        <a:pt x="69" y="28"/>
                        <a:pt x="68" y="30"/>
                        <a:pt x="59" y="29"/>
                      </a:cubicBezTo>
                      <a:cubicBezTo>
                        <a:pt x="57" y="29"/>
                        <a:pt x="55" y="28"/>
                        <a:pt x="53" y="27"/>
                      </a:cubicBezTo>
                      <a:cubicBezTo>
                        <a:pt x="51" y="26"/>
                        <a:pt x="49" y="25"/>
                        <a:pt x="47" y="24"/>
                      </a:cubicBezTo>
                      <a:cubicBezTo>
                        <a:pt x="47" y="27"/>
                        <a:pt x="47" y="29"/>
                        <a:pt x="47" y="32"/>
                      </a:cubicBezTo>
                      <a:cubicBezTo>
                        <a:pt x="47" y="33"/>
                        <a:pt x="47" y="33"/>
                        <a:pt x="47" y="34"/>
                      </a:cubicBezTo>
                      <a:cubicBezTo>
                        <a:pt x="47" y="38"/>
                        <a:pt x="48" y="43"/>
                        <a:pt x="43" y="45"/>
                      </a:cubicBezTo>
                      <a:cubicBezTo>
                        <a:pt x="39" y="46"/>
                        <a:pt x="34" y="44"/>
                        <a:pt x="31" y="39"/>
                      </a:cubicBezTo>
                      <a:cubicBezTo>
                        <a:pt x="28" y="34"/>
                        <a:pt x="25" y="29"/>
                        <a:pt x="29" y="23"/>
                      </a:cubicBezTo>
                      <a:cubicBezTo>
                        <a:pt x="31" y="20"/>
                        <a:pt x="31" y="17"/>
                        <a:pt x="33" y="14"/>
                      </a:cubicBezTo>
                      <a:cubicBezTo>
                        <a:pt x="34" y="12"/>
                        <a:pt x="35" y="9"/>
                        <a:pt x="36" y="9"/>
                      </a:cubicBezTo>
                      <a:cubicBezTo>
                        <a:pt x="38" y="10"/>
                        <a:pt x="40" y="11"/>
                        <a:pt x="42" y="13"/>
                      </a:cubicBezTo>
                      <a:cubicBezTo>
                        <a:pt x="42" y="13"/>
                        <a:pt x="43" y="15"/>
                        <a:pt x="44" y="16"/>
                      </a:cubicBezTo>
                      <a:cubicBezTo>
                        <a:pt x="48" y="13"/>
                        <a:pt x="52" y="11"/>
                        <a:pt x="57" y="14"/>
                      </a:cubicBezTo>
                      <a:cubicBezTo>
                        <a:pt x="58" y="15"/>
                        <a:pt x="61" y="13"/>
                        <a:pt x="62" y="11"/>
                      </a:cubicBezTo>
                      <a:cubicBezTo>
                        <a:pt x="69" y="5"/>
                        <a:pt x="75" y="0"/>
                        <a:pt x="84" y="0"/>
                      </a:cubicBezTo>
                      <a:cubicBezTo>
                        <a:pt x="89" y="0"/>
                        <a:pt x="93" y="2"/>
                        <a:pt x="96" y="7"/>
                      </a:cubicBezTo>
                      <a:cubicBezTo>
                        <a:pt x="99" y="11"/>
                        <a:pt x="98" y="15"/>
                        <a:pt x="96" y="20"/>
                      </a:cubicBezTo>
                      <a:cubicBezTo>
                        <a:pt x="91" y="27"/>
                        <a:pt x="87" y="35"/>
                        <a:pt x="83" y="43"/>
                      </a:cubicBezTo>
                      <a:cubicBezTo>
                        <a:pt x="88" y="43"/>
                        <a:pt x="91" y="44"/>
                        <a:pt x="94" y="44"/>
                      </a:cubicBezTo>
                      <a:cubicBezTo>
                        <a:pt x="105" y="46"/>
                        <a:pt x="115" y="50"/>
                        <a:pt x="122" y="59"/>
                      </a:cubicBezTo>
                      <a:cubicBezTo>
                        <a:pt x="128" y="65"/>
                        <a:pt x="127" y="68"/>
                        <a:pt x="120" y="73"/>
                      </a:cubicBezTo>
                      <a:cubicBezTo>
                        <a:pt x="113" y="77"/>
                        <a:pt x="105" y="77"/>
                        <a:pt x="98" y="73"/>
                      </a:cubicBezTo>
                      <a:cubicBezTo>
                        <a:pt x="95" y="71"/>
                        <a:pt x="95" y="69"/>
                        <a:pt x="97" y="66"/>
                      </a:cubicBezTo>
                      <a:cubicBezTo>
                        <a:pt x="98" y="64"/>
                        <a:pt x="100" y="61"/>
                        <a:pt x="101"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8"/>
                <p:cNvSpPr/>
                <p:nvPr/>
              </p:nvSpPr>
              <p:spPr bwMode="auto">
                <a:xfrm>
                  <a:off x="5664200" y="2355851"/>
                  <a:ext cx="341313" cy="407988"/>
                </a:xfrm>
                <a:custGeom>
                  <a:avLst/>
                  <a:gdLst>
                    <a:gd name="T0" fmla="*/ 46 w 80"/>
                    <a:gd name="T1" fmla="*/ 29 h 96"/>
                    <a:gd name="T2" fmla="*/ 65 w 80"/>
                    <a:gd name="T3" fmla="*/ 29 h 96"/>
                    <a:gd name="T4" fmla="*/ 79 w 80"/>
                    <a:gd name="T5" fmla="*/ 41 h 96"/>
                    <a:gd name="T6" fmla="*/ 74 w 80"/>
                    <a:gd name="T7" fmla="*/ 43 h 96"/>
                    <a:gd name="T8" fmla="*/ 60 w 80"/>
                    <a:gd name="T9" fmla="*/ 43 h 96"/>
                    <a:gd name="T10" fmla="*/ 52 w 80"/>
                    <a:gd name="T11" fmla="*/ 50 h 96"/>
                    <a:gd name="T12" fmla="*/ 49 w 80"/>
                    <a:gd name="T13" fmla="*/ 87 h 96"/>
                    <a:gd name="T14" fmla="*/ 37 w 80"/>
                    <a:gd name="T15" fmla="*/ 95 h 96"/>
                    <a:gd name="T16" fmla="*/ 21 w 80"/>
                    <a:gd name="T17" fmla="*/ 68 h 96"/>
                    <a:gd name="T18" fmla="*/ 22 w 80"/>
                    <a:gd name="T19" fmla="*/ 62 h 96"/>
                    <a:gd name="T20" fmla="*/ 30 w 80"/>
                    <a:gd name="T21" fmla="*/ 72 h 96"/>
                    <a:gd name="T22" fmla="*/ 40 w 80"/>
                    <a:gd name="T23" fmla="*/ 70 h 96"/>
                    <a:gd name="T24" fmla="*/ 43 w 80"/>
                    <a:gd name="T25" fmla="*/ 46 h 96"/>
                    <a:gd name="T26" fmla="*/ 24 w 80"/>
                    <a:gd name="T27" fmla="*/ 52 h 96"/>
                    <a:gd name="T28" fmla="*/ 19 w 80"/>
                    <a:gd name="T29" fmla="*/ 54 h 96"/>
                    <a:gd name="T30" fmla="*/ 6 w 80"/>
                    <a:gd name="T31" fmla="*/ 54 h 96"/>
                    <a:gd name="T32" fmla="*/ 2 w 80"/>
                    <a:gd name="T33" fmla="*/ 40 h 96"/>
                    <a:gd name="T34" fmla="*/ 6 w 80"/>
                    <a:gd name="T35" fmla="*/ 37 h 96"/>
                    <a:gd name="T36" fmla="*/ 28 w 80"/>
                    <a:gd name="T37" fmla="*/ 33 h 96"/>
                    <a:gd name="T38" fmla="*/ 33 w 80"/>
                    <a:gd name="T39" fmla="*/ 32 h 96"/>
                    <a:gd name="T40" fmla="*/ 36 w 80"/>
                    <a:gd name="T41" fmla="*/ 22 h 96"/>
                    <a:gd name="T42" fmla="*/ 46 w 80"/>
                    <a:gd name="T43" fmla="*/ 12 h 96"/>
                    <a:gd name="T44" fmla="*/ 45 w 80"/>
                    <a:gd name="T45" fmla="*/ 10 h 96"/>
                    <a:gd name="T46" fmla="*/ 26 w 80"/>
                    <a:gd name="T47" fmla="*/ 17 h 96"/>
                    <a:gd name="T48" fmla="*/ 15 w 80"/>
                    <a:gd name="T49" fmla="*/ 24 h 96"/>
                    <a:gd name="T50" fmla="*/ 5 w 80"/>
                    <a:gd name="T51" fmla="*/ 22 h 96"/>
                    <a:gd name="T52" fmla="*/ 1 w 80"/>
                    <a:gd name="T53" fmla="*/ 17 h 96"/>
                    <a:gd name="T54" fmla="*/ 36 w 80"/>
                    <a:gd name="T55" fmla="*/ 2 h 96"/>
                    <a:gd name="T56" fmla="*/ 55 w 80"/>
                    <a:gd name="T57" fmla="*/ 0 h 96"/>
                    <a:gd name="T58" fmla="*/ 61 w 80"/>
                    <a:gd name="T59" fmla="*/ 6 h 96"/>
                    <a:gd name="T60" fmla="*/ 59 w 80"/>
                    <a:gd name="T61" fmla="*/ 13 h 96"/>
                    <a:gd name="T62" fmla="*/ 46 w 80"/>
                    <a:gd name="T63" fmla="*/ 29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0" h="96">
                      <a:moveTo>
                        <a:pt x="46" y="29"/>
                      </a:moveTo>
                      <a:cubicBezTo>
                        <a:pt x="53" y="30"/>
                        <a:pt x="59" y="31"/>
                        <a:pt x="65" y="29"/>
                      </a:cubicBezTo>
                      <a:cubicBezTo>
                        <a:pt x="71" y="27"/>
                        <a:pt x="80" y="34"/>
                        <a:pt x="79" y="41"/>
                      </a:cubicBezTo>
                      <a:cubicBezTo>
                        <a:pt x="79" y="42"/>
                        <a:pt x="76" y="43"/>
                        <a:pt x="74" y="43"/>
                      </a:cubicBezTo>
                      <a:cubicBezTo>
                        <a:pt x="70" y="43"/>
                        <a:pt x="65" y="43"/>
                        <a:pt x="60" y="43"/>
                      </a:cubicBezTo>
                      <a:cubicBezTo>
                        <a:pt x="53" y="42"/>
                        <a:pt x="52" y="44"/>
                        <a:pt x="52" y="50"/>
                      </a:cubicBezTo>
                      <a:cubicBezTo>
                        <a:pt x="51" y="62"/>
                        <a:pt x="51" y="75"/>
                        <a:pt x="49" y="87"/>
                      </a:cubicBezTo>
                      <a:cubicBezTo>
                        <a:pt x="48" y="95"/>
                        <a:pt x="45" y="96"/>
                        <a:pt x="37" y="95"/>
                      </a:cubicBezTo>
                      <a:cubicBezTo>
                        <a:pt x="25" y="92"/>
                        <a:pt x="15" y="82"/>
                        <a:pt x="21" y="68"/>
                      </a:cubicBezTo>
                      <a:cubicBezTo>
                        <a:pt x="21" y="66"/>
                        <a:pt x="21" y="64"/>
                        <a:pt x="22" y="62"/>
                      </a:cubicBezTo>
                      <a:cubicBezTo>
                        <a:pt x="24" y="65"/>
                        <a:pt x="27" y="69"/>
                        <a:pt x="30" y="72"/>
                      </a:cubicBezTo>
                      <a:cubicBezTo>
                        <a:pt x="33" y="76"/>
                        <a:pt x="39" y="75"/>
                        <a:pt x="40" y="70"/>
                      </a:cubicBezTo>
                      <a:cubicBezTo>
                        <a:pt x="41" y="62"/>
                        <a:pt x="42" y="54"/>
                        <a:pt x="43" y="46"/>
                      </a:cubicBezTo>
                      <a:cubicBezTo>
                        <a:pt x="35" y="45"/>
                        <a:pt x="30" y="49"/>
                        <a:pt x="24" y="52"/>
                      </a:cubicBezTo>
                      <a:cubicBezTo>
                        <a:pt x="22" y="52"/>
                        <a:pt x="21" y="54"/>
                        <a:pt x="19" y="54"/>
                      </a:cubicBezTo>
                      <a:cubicBezTo>
                        <a:pt x="14" y="58"/>
                        <a:pt x="11" y="57"/>
                        <a:pt x="6" y="54"/>
                      </a:cubicBezTo>
                      <a:cubicBezTo>
                        <a:pt x="3" y="51"/>
                        <a:pt x="0" y="44"/>
                        <a:pt x="2" y="40"/>
                      </a:cubicBezTo>
                      <a:cubicBezTo>
                        <a:pt x="2" y="39"/>
                        <a:pt x="5" y="37"/>
                        <a:pt x="6" y="37"/>
                      </a:cubicBezTo>
                      <a:cubicBezTo>
                        <a:pt x="14" y="39"/>
                        <a:pt x="20" y="35"/>
                        <a:pt x="28" y="33"/>
                      </a:cubicBezTo>
                      <a:cubicBezTo>
                        <a:pt x="29" y="33"/>
                        <a:pt x="31" y="32"/>
                        <a:pt x="33" y="32"/>
                      </a:cubicBezTo>
                      <a:cubicBezTo>
                        <a:pt x="31" y="27"/>
                        <a:pt x="31" y="24"/>
                        <a:pt x="36" y="22"/>
                      </a:cubicBezTo>
                      <a:cubicBezTo>
                        <a:pt x="39" y="19"/>
                        <a:pt x="42" y="15"/>
                        <a:pt x="46" y="12"/>
                      </a:cubicBezTo>
                      <a:cubicBezTo>
                        <a:pt x="45" y="11"/>
                        <a:pt x="45" y="11"/>
                        <a:pt x="45" y="10"/>
                      </a:cubicBezTo>
                      <a:cubicBezTo>
                        <a:pt x="38" y="13"/>
                        <a:pt x="32" y="15"/>
                        <a:pt x="26" y="17"/>
                      </a:cubicBezTo>
                      <a:cubicBezTo>
                        <a:pt x="22" y="19"/>
                        <a:pt x="18" y="22"/>
                        <a:pt x="15" y="24"/>
                      </a:cubicBezTo>
                      <a:cubicBezTo>
                        <a:pt x="11" y="26"/>
                        <a:pt x="7" y="27"/>
                        <a:pt x="5" y="22"/>
                      </a:cubicBezTo>
                      <a:cubicBezTo>
                        <a:pt x="4" y="20"/>
                        <a:pt x="3" y="19"/>
                        <a:pt x="1" y="17"/>
                      </a:cubicBezTo>
                      <a:cubicBezTo>
                        <a:pt x="13" y="12"/>
                        <a:pt x="25" y="6"/>
                        <a:pt x="36" y="2"/>
                      </a:cubicBezTo>
                      <a:cubicBezTo>
                        <a:pt x="42" y="0"/>
                        <a:pt x="49" y="0"/>
                        <a:pt x="55" y="0"/>
                      </a:cubicBezTo>
                      <a:cubicBezTo>
                        <a:pt x="57" y="0"/>
                        <a:pt x="60" y="4"/>
                        <a:pt x="61" y="6"/>
                      </a:cubicBezTo>
                      <a:cubicBezTo>
                        <a:pt x="62" y="8"/>
                        <a:pt x="61" y="11"/>
                        <a:pt x="59" y="13"/>
                      </a:cubicBezTo>
                      <a:cubicBezTo>
                        <a:pt x="55" y="18"/>
                        <a:pt x="51" y="23"/>
                        <a:pt x="4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3" name="组合 32"/>
              <p:cNvGrpSpPr/>
              <p:nvPr/>
            </p:nvGrpSpPr>
            <p:grpSpPr>
              <a:xfrm>
                <a:off x="11192276" y="2400300"/>
                <a:ext cx="322175" cy="373063"/>
                <a:chOff x="3792874" y="3138488"/>
                <a:chExt cx="322175" cy="373063"/>
              </a:xfrm>
              <a:grpFill/>
            </p:grpSpPr>
            <p:sp>
              <p:nvSpPr>
                <p:cNvPr id="34" name="Freeform 15"/>
                <p:cNvSpPr/>
                <p:nvPr/>
              </p:nvSpPr>
              <p:spPr bwMode="auto">
                <a:xfrm>
                  <a:off x="3792874" y="3235325"/>
                  <a:ext cx="112625" cy="246063"/>
                </a:xfrm>
                <a:custGeom>
                  <a:avLst/>
                  <a:gdLst>
                    <a:gd name="T0" fmla="*/ 16 w 39"/>
                    <a:gd name="T1" fmla="*/ 29 h 58"/>
                    <a:gd name="T2" fmla="*/ 27 w 39"/>
                    <a:gd name="T3" fmla="*/ 7 h 58"/>
                    <a:gd name="T4" fmla="*/ 31 w 39"/>
                    <a:gd name="T5" fmla="*/ 1 h 58"/>
                    <a:gd name="T6" fmla="*/ 34 w 39"/>
                    <a:gd name="T7" fmla="*/ 6 h 58"/>
                    <a:gd name="T8" fmla="*/ 35 w 39"/>
                    <a:gd name="T9" fmla="*/ 26 h 58"/>
                    <a:gd name="T10" fmla="*/ 20 w 39"/>
                    <a:gd name="T11" fmla="*/ 52 h 58"/>
                    <a:gd name="T12" fmla="*/ 9 w 39"/>
                    <a:gd name="T13" fmla="*/ 57 h 58"/>
                    <a:gd name="T14" fmla="*/ 1 w 39"/>
                    <a:gd name="T15" fmla="*/ 43 h 58"/>
                    <a:gd name="T16" fmla="*/ 4 w 39"/>
                    <a:gd name="T17" fmla="*/ 6 h 58"/>
                    <a:gd name="T18" fmla="*/ 8 w 39"/>
                    <a:gd name="T19" fmla="*/ 0 h 58"/>
                    <a:gd name="T20" fmla="*/ 15 w 39"/>
                    <a:gd name="T21" fmla="*/ 6 h 58"/>
                    <a:gd name="T22" fmla="*/ 14 w 39"/>
                    <a:gd name="T23" fmla="*/ 20 h 58"/>
                    <a:gd name="T24" fmla="*/ 14 w 39"/>
                    <a:gd name="T25" fmla="*/ 28 h 58"/>
                    <a:gd name="T26" fmla="*/ 16 w 39"/>
                    <a:gd name="T27" fmla="*/ 29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 h="58">
                      <a:moveTo>
                        <a:pt x="16" y="29"/>
                      </a:moveTo>
                      <a:cubicBezTo>
                        <a:pt x="19" y="21"/>
                        <a:pt x="23" y="14"/>
                        <a:pt x="27" y="7"/>
                      </a:cubicBezTo>
                      <a:cubicBezTo>
                        <a:pt x="28" y="5"/>
                        <a:pt x="29" y="3"/>
                        <a:pt x="31" y="1"/>
                      </a:cubicBezTo>
                      <a:cubicBezTo>
                        <a:pt x="32" y="3"/>
                        <a:pt x="33" y="4"/>
                        <a:pt x="34" y="6"/>
                      </a:cubicBezTo>
                      <a:cubicBezTo>
                        <a:pt x="37" y="12"/>
                        <a:pt x="39" y="19"/>
                        <a:pt x="35" y="26"/>
                      </a:cubicBezTo>
                      <a:cubicBezTo>
                        <a:pt x="30" y="34"/>
                        <a:pt x="25" y="43"/>
                        <a:pt x="20" y="52"/>
                      </a:cubicBezTo>
                      <a:cubicBezTo>
                        <a:pt x="18" y="56"/>
                        <a:pt x="12" y="58"/>
                        <a:pt x="9" y="57"/>
                      </a:cubicBezTo>
                      <a:cubicBezTo>
                        <a:pt x="2" y="54"/>
                        <a:pt x="0" y="50"/>
                        <a:pt x="1" y="43"/>
                      </a:cubicBezTo>
                      <a:cubicBezTo>
                        <a:pt x="2" y="31"/>
                        <a:pt x="3" y="18"/>
                        <a:pt x="4" y="6"/>
                      </a:cubicBezTo>
                      <a:cubicBezTo>
                        <a:pt x="4" y="4"/>
                        <a:pt x="4" y="0"/>
                        <a:pt x="8" y="0"/>
                      </a:cubicBezTo>
                      <a:cubicBezTo>
                        <a:pt x="11" y="0"/>
                        <a:pt x="15" y="1"/>
                        <a:pt x="15" y="6"/>
                      </a:cubicBezTo>
                      <a:cubicBezTo>
                        <a:pt x="15" y="10"/>
                        <a:pt x="14" y="15"/>
                        <a:pt x="14" y="20"/>
                      </a:cubicBezTo>
                      <a:cubicBezTo>
                        <a:pt x="14" y="23"/>
                        <a:pt x="14" y="25"/>
                        <a:pt x="14" y="28"/>
                      </a:cubicBezTo>
                      <a:cubicBezTo>
                        <a:pt x="14" y="28"/>
                        <a:pt x="15" y="28"/>
                        <a:pt x="1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16"/>
                <p:cNvSpPr/>
                <p:nvPr/>
              </p:nvSpPr>
              <p:spPr bwMode="auto">
                <a:xfrm>
                  <a:off x="3980111" y="3138488"/>
                  <a:ext cx="134938" cy="373063"/>
                </a:xfrm>
                <a:custGeom>
                  <a:avLst/>
                  <a:gdLst>
                    <a:gd name="T0" fmla="*/ 9 w 47"/>
                    <a:gd name="T1" fmla="*/ 73 h 88"/>
                    <a:gd name="T2" fmla="*/ 3 w 47"/>
                    <a:gd name="T3" fmla="*/ 67 h 88"/>
                    <a:gd name="T4" fmla="*/ 3 w 47"/>
                    <a:gd name="T5" fmla="*/ 57 h 88"/>
                    <a:gd name="T6" fmla="*/ 20 w 47"/>
                    <a:gd name="T7" fmla="*/ 38 h 88"/>
                    <a:gd name="T8" fmla="*/ 33 w 47"/>
                    <a:gd name="T9" fmla="*/ 20 h 88"/>
                    <a:gd name="T10" fmla="*/ 33 w 47"/>
                    <a:gd name="T11" fmla="*/ 4 h 88"/>
                    <a:gd name="T12" fmla="*/ 32 w 47"/>
                    <a:gd name="T13" fmla="*/ 1 h 88"/>
                    <a:gd name="T14" fmla="*/ 33 w 47"/>
                    <a:gd name="T15" fmla="*/ 0 h 88"/>
                    <a:gd name="T16" fmla="*/ 41 w 47"/>
                    <a:gd name="T17" fmla="*/ 6 h 88"/>
                    <a:gd name="T18" fmla="*/ 43 w 47"/>
                    <a:gd name="T19" fmla="*/ 26 h 88"/>
                    <a:gd name="T20" fmla="*/ 29 w 47"/>
                    <a:gd name="T21" fmla="*/ 48 h 88"/>
                    <a:gd name="T22" fmla="*/ 30 w 47"/>
                    <a:gd name="T23" fmla="*/ 52 h 88"/>
                    <a:gd name="T24" fmla="*/ 40 w 47"/>
                    <a:gd name="T25" fmla="*/ 73 h 88"/>
                    <a:gd name="T26" fmla="*/ 41 w 47"/>
                    <a:gd name="T27" fmla="*/ 84 h 88"/>
                    <a:gd name="T28" fmla="*/ 37 w 47"/>
                    <a:gd name="T29" fmla="*/ 86 h 88"/>
                    <a:gd name="T30" fmla="*/ 31 w 47"/>
                    <a:gd name="T31" fmla="*/ 75 h 88"/>
                    <a:gd name="T32" fmla="*/ 28 w 47"/>
                    <a:gd name="T33" fmla="*/ 60 h 88"/>
                    <a:gd name="T34" fmla="*/ 22 w 47"/>
                    <a:gd name="T35" fmla="*/ 59 h 88"/>
                    <a:gd name="T36" fmla="*/ 9 w 47"/>
                    <a:gd name="T37" fmla="*/ 7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7" h="88">
                      <a:moveTo>
                        <a:pt x="9" y="73"/>
                      </a:moveTo>
                      <a:cubicBezTo>
                        <a:pt x="7" y="71"/>
                        <a:pt x="5" y="69"/>
                        <a:pt x="3" y="67"/>
                      </a:cubicBezTo>
                      <a:cubicBezTo>
                        <a:pt x="1" y="64"/>
                        <a:pt x="0" y="61"/>
                        <a:pt x="3" y="57"/>
                      </a:cubicBezTo>
                      <a:cubicBezTo>
                        <a:pt x="9" y="51"/>
                        <a:pt x="14" y="45"/>
                        <a:pt x="20" y="38"/>
                      </a:cubicBezTo>
                      <a:cubicBezTo>
                        <a:pt x="24" y="32"/>
                        <a:pt x="28" y="26"/>
                        <a:pt x="33" y="20"/>
                      </a:cubicBezTo>
                      <a:cubicBezTo>
                        <a:pt x="36" y="15"/>
                        <a:pt x="36" y="9"/>
                        <a:pt x="33" y="4"/>
                      </a:cubicBezTo>
                      <a:cubicBezTo>
                        <a:pt x="32" y="3"/>
                        <a:pt x="32" y="2"/>
                        <a:pt x="32" y="1"/>
                      </a:cubicBezTo>
                      <a:cubicBezTo>
                        <a:pt x="32" y="1"/>
                        <a:pt x="33" y="0"/>
                        <a:pt x="33" y="0"/>
                      </a:cubicBezTo>
                      <a:cubicBezTo>
                        <a:pt x="36" y="2"/>
                        <a:pt x="39" y="4"/>
                        <a:pt x="41" y="6"/>
                      </a:cubicBezTo>
                      <a:cubicBezTo>
                        <a:pt x="46" y="11"/>
                        <a:pt x="47" y="20"/>
                        <a:pt x="43" y="26"/>
                      </a:cubicBezTo>
                      <a:cubicBezTo>
                        <a:pt x="39" y="33"/>
                        <a:pt x="34" y="40"/>
                        <a:pt x="29" y="48"/>
                      </a:cubicBezTo>
                      <a:cubicBezTo>
                        <a:pt x="29" y="49"/>
                        <a:pt x="29" y="52"/>
                        <a:pt x="30" y="52"/>
                      </a:cubicBezTo>
                      <a:cubicBezTo>
                        <a:pt x="38" y="57"/>
                        <a:pt x="38" y="65"/>
                        <a:pt x="40" y="73"/>
                      </a:cubicBezTo>
                      <a:cubicBezTo>
                        <a:pt x="41" y="76"/>
                        <a:pt x="41" y="80"/>
                        <a:pt x="41" y="84"/>
                      </a:cubicBezTo>
                      <a:cubicBezTo>
                        <a:pt x="41" y="87"/>
                        <a:pt x="39" y="88"/>
                        <a:pt x="37" y="86"/>
                      </a:cubicBezTo>
                      <a:cubicBezTo>
                        <a:pt x="33" y="83"/>
                        <a:pt x="31" y="81"/>
                        <a:pt x="31" y="75"/>
                      </a:cubicBezTo>
                      <a:cubicBezTo>
                        <a:pt x="31" y="70"/>
                        <a:pt x="30" y="65"/>
                        <a:pt x="28" y="60"/>
                      </a:cubicBezTo>
                      <a:cubicBezTo>
                        <a:pt x="27" y="55"/>
                        <a:pt x="25" y="56"/>
                        <a:pt x="22" y="59"/>
                      </a:cubicBezTo>
                      <a:cubicBezTo>
                        <a:pt x="18" y="64"/>
                        <a:pt x="14" y="68"/>
                        <a:pt x="9" y="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17"/>
                <p:cNvSpPr/>
                <p:nvPr/>
              </p:nvSpPr>
              <p:spPr bwMode="auto">
                <a:xfrm>
                  <a:off x="3872924" y="3138488"/>
                  <a:ext cx="75438" cy="79375"/>
                </a:xfrm>
                <a:custGeom>
                  <a:avLst/>
                  <a:gdLst>
                    <a:gd name="T0" fmla="*/ 0 w 26"/>
                    <a:gd name="T1" fmla="*/ 0 h 19"/>
                    <a:gd name="T2" fmla="*/ 20 w 26"/>
                    <a:gd name="T3" fmla="*/ 1 h 19"/>
                    <a:gd name="T4" fmla="*/ 23 w 26"/>
                    <a:gd name="T5" fmla="*/ 12 h 19"/>
                    <a:gd name="T6" fmla="*/ 12 w 26"/>
                    <a:gd name="T7" fmla="*/ 18 h 19"/>
                    <a:gd name="T8" fmla="*/ 3 w 26"/>
                    <a:gd name="T9" fmla="*/ 11 h 19"/>
                    <a:gd name="T10" fmla="*/ 0 w 26"/>
                    <a:gd name="T11" fmla="*/ 0 h 19"/>
                  </a:gdLst>
                  <a:ahLst/>
                  <a:cxnLst>
                    <a:cxn ang="0">
                      <a:pos x="T0" y="T1"/>
                    </a:cxn>
                    <a:cxn ang="0">
                      <a:pos x="T2" y="T3"/>
                    </a:cxn>
                    <a:cxn ang="0">
                      <a:pos x="T4" y="T5"/>
                    </a:cxn>
                    <a:cxn ang="0">
                      <a:pos x="T6" y="T7"/>
                    </a:cxn>
                    <a:cxn ang="0">
                      <a:pos x="T8" y="T9"/>
                    </a:cxn>
                    <a:cxn ang="0">
                      <a:pos x="T10" y="T11"/>
                    </a:cxn>
                  </a:cxnLst>
                  <a:rect l="0" t="0" r="r" b="b"/>
                  <a:pathLst>
                    <a:path w="26" h="19">
                      <a:moveTo>
                        <a:pt x="0" y="0"/>
                      </a:moveTo>
                      <a:cubicBezTo>
                        <a:pt x="8" y="1"/>
                        <a:pt x="14" y="1"/>
                        <a:pt x="20" y="1"/>
                      </a:cubicBezTo>
                      <a:cubicBezTo>
                        <a:pt x="24" y="1"/>
                        <a:pt x="26" y="8"/>
                        <a:pt x="23" y="12"/>
                      </a:cubicBezTo>
                      <a:cubicBezTo>
                        <a:pt x="21" y="16"/>
                        <a:pt x="17" y="19"/>
                        <a:pt x="12" y="18"/>
                      </a:cubicBezTo>
                      <a:cubicBezTo>
                        <a:pt x="8" y="18"/>
                        <a:pt x="5" y="15"/>
                        <a:pt x="3" y="11"/>
                      </a:cubicBezTo>
                      <a:cubicBezTo>
                        <a:pt x="2" y="8"/>
                        <a:pt x="1" y="4"/>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17" name="组合 16"/>
            <p:cNvGrpSpPr/>
            <p:nvPr/>
          </p:nvGrpSpPr>
          <p:grpSpPr>
            <a:xfrm>
              <a:off x="582366" y="5719539"/>
              <a:ext cx="2716733" cy="681262"/>
              <a:chOff x="6738929" y="2270918"/>
              <a:chExt cx="2766486" cy="693738"/>
            </a:xfrm>
            <a:grpFill/>
          </p:grpSpPr>
          <p:grpSp>
            <p:nvGrpSpPr>
              <p:cNvPr id="18" name="组合 17"/>
              <p:cNvGrpSpPr/>
              <p:nvPr/>
            </p:nvGrpSpPr>
            <p:grpSpPr>
              <a:xfrm>
                <a:off x="8180494" y="2355056"/>
                <a:ext cx="484188" cy="509588"/>
                <a:chOff x="6113463" y="3541713"/>
                <a:chExt cx="484188" cy="509588"/>
              </a:xfrm>
              <a:grpFill/>
            </p:grpSpPr>
            <p:sp>
              <p:nvSpPr>
                <p:cNvPr id="28" name="Freeform 9"/>
                <p:cNvSpPr>
                  <a:spLocks noEditPoints="1"/>
                </p:cNvSpPr>
                <p:nvPr/>
              </p:nvSpPr>
              <p:spPr bwMode="auto">
                <a:xfrm>
                  <a:off x="6113463" y="3579813"/>
                  <a:ext cx="252413" cy="428625"/>
                </a:xfrm>
                <a:custGeom>
                  <a:avLst/>
                  <a:gdLst>
                    <a:gd name="T0" fmla="*/ 39 w 59"/>
                    <a:gd name="T1" fmla="*/ 78 h 101"/>
                    <a:gd name="T2" fmla="*/ 17 w 59"/>
                    <a:gd name="T3" fmla="*/ 94 h 101"/>
                    <a:gd name="T4" fmla="*/ 8 w 59"/>
                    <a:gd name="T5" fmla="*/ 94 h 101"/>
                    <a:gd name="T6" fmla="*/ 0 w 59"/>
                    <a:gd name="T7" fmla="*/ 79 h 101"/>
                    <a:gd name="T8" fmla="*/ 17 w 59"/>
                    <a:gd name="T9" fmla="*/ 73 h 101"/>
                    <a:gd name="T10" fmla="*/ 10 w 59"/>
                    <a:gd name="T11" fmla="*/ 68 h 101"/>
                    <a:gd name="T12" fmla="*/ 8 w 59"/>
                    <a:gd name="T13" fmla="*/ 60 h 101"/>
                    <a:gd name="T14" fmla="*/ 18 w 59"/>
                    <a:gd name="T15" fmla="*/ 23 h 101"/>
                    <a:gd name="T16" fmla="*/ 26 w 59"/>
                    <a:gd name="T17" fmla="*/ 17 h 101"/>
                    <a:gd name="T18" fmla="*/ 36 w 59"/>
                    <a:gd name="T19" fmla="*/ 26 h 101"/>
                    <a:gd name="T20" fmla="*/ 36 w 59"/>
                    <a:gd name="T21" fmla="*/ 27 h 101"/>
                    <a:gd name="T22" fmla="*/ 43 w 59"/>
                    <a:gd name="T23" fmla="*/ 40 h 101"/>
                    <a:gd name="T24" fmla="*/ 42 w 59"/>
                    <a:gd name="T25" fmla="*/ 12 h 101"/>
                    <a:gd name="T26" fmla="*/ 21 w 59"/>
                    <a:gd name="T27" fmla="*/ 5 h 101"/>
                    <a:gd name="T28" fmla="*/ 44 w 59"/>
                    <a:gd name="T29" fmla="*/ 1 h 101"/>
                    <a:gd name="T30" fmla="*/ 57 w 59"/>
                    <a:gd name="T31" fmla="*/ 17 h 101"/>
                    <a:gd name="T32" fmla="*/ 56 w 59"/>
                    <a:gd name="T33" fmla="*/ 48 h 101"/>
                    <a:gd name="T34" fmla="*/ 57 w 59"/>
                    <a:gd name="T35" fmla="*/ 55 h 101"/>
                    <a:gd name="T36" fmla="*/ 55 w 59"/>
                    <a:gd name="T37" fmla="*/ 64 h 101"/>
                    <a:gd name="T38" fmla="*/ 54 w 59"/>
                    <a:gd name="T39" fmla="*/ 71 h 101"/>
                    <a:gd name="T40" fmla="*/ 52 w 59"/>
                    <a:gd name="T41" fmla="*/ 95 h 101"/>
                    <a:gd name="T42" fmla="*/ 49 w 59"/>
                    <a:gd name="T43" fmla="*/ 101 h 101"/>
                    <a:gd name="T44" fmla="*/ 43 w 59"/>
                    <a:gd name="T45" fmla="*/ 98 h 101"/>
                    <a:gd name="T46" fmla="*/ 38 w 59"/>
                    <a:gd name="T47" fmla="*/ 86 h 101"/>
                    <a:gd name="T48" fmla="*/ 39 w 59"/>
                    <a:gd name="T49" fmla="*/ 78 h 101"/>
                    <a:gd name="T50" fmla="*/ 42 w 59"/>
                    <a:gd name="T51" fmla="*/ 47 h 101"/>
                    <a:gd name="T52" fmla="*/ 32 w 59"/>
                    <a:gd name="T53" fmla="*/ 44 h 101"/>
                    <a:gd name="T54" fmla="*/ 29 w 59"/>
                    <a:gd name="T55" fmla="*/ 64 h 101"/>
                    <a:gd name="T56" fmla="*/ 42 w 59"/>
                    <a:gd name="T57" fmla="*/ 4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9" h="101">
                      <a:moveTo>
                        <a:pt x="39" y="78"/>
                      </a:moveTo>
                      <a:cubicBezTo>
                        <a:pt x="31" y="84"/>
                        <a:pt x="24" y="89"/>
                        <a:pt x="17" y="94"/>
                      </a:cubicBezTo>
                      <a:cubicBezTo>
                        <a:pt x="14" y="97"/>
                        <a:pt x="11" y="96"/>
                        <a:pt x="8" y="94"/>
                      </a:cubicBezTo>
                      <a:cubicBezTo>
                        <a:pt x="4" y="90"/>
                        <a:pt x="0" y="86"/>
                        <a:pt x="0" y="79"/>
                      </a:cubicBezTo>
                      <a:cubicBezTo>
                        <a:pt x="6" y="82"/>
                        <a:pt x="12" y="80"/>
                        <a:pt x="17" y="73"/>
                      </a:cubicBezTo>
                      <a:cubicBezTo>
                        <a:pt x="15" y="72"/>
                        <a:pt x="13" y="70"/>
                        <a:pt x="10" y="68"/>
                      </a:cubicBezTo>
                      <a:cubicBezTo>
                        <a:pt x="7" y="66"/>
                        <a:pt x="7" y="63"/>
                        <a:pt x="8" y="60"/>
                      </a:cubicBezTo>
                      <a:cubicBezTo>
                        <a:pt x="11" y="48"/>
                        <a:pt x="15" y="36"/>
                        <a:pt x="18" y="23"/>
                      </a:cubicBezTo>
                      <a:cubicBezTo>
                        <a:pt x="19" y="20"/>
                        <a:pt x="20" y="16"/>
                        <a:pt x="26" y="17"/>
                      </a:cubicBezTo>
                      <a:cubicBezTo>
                        <a:pt x="32" y="18"/>
                        <a:pt x="36" y="21"/>
                        <a:pt x="36" y="26"/>
                      </a:cubicBezTo>
                      <a:cubicBezTo>
                        <a:pt x="36" y="26"/>
                        <a:pt x="36" y="27"/>
                        <a:pt x="36" y="27"/>
                      </a:cubicBezTo>
                      <a:cubicBezTo>
                        <a:pt x="35" y="33"/>
                        <a:pt x="38" y="37"/>
                        <a:pt x="43" y="40"/>
                      </a:cubicBezTo>
                      <a:cubicBezTo>
                        <a:pt x="43" y="31"/>
                        <a:pt x="42" y="22"/>
                        <a:pt x="42" y="12"/>
                      </a:cubicBezTo>
                      <a:cubicBezTo>
                        <a:pt x="30" y="16"/>
                        <a:pt x="20" y="12"/>
                        <a:pt x="21" y="5"/>
                      </a:cubicBezTo>
                      <a:cubicBezTo>
                        <a:pt x="29" y="3"/>
                        <a:pt x="36" y="1"/>
                        <a:pt x="44" y="1"/>
                      </a:cubicBezTo>
                      <a:cubicBezTo>
                        <a:pt x="54" y="0"/>
                        <a:pt x="59" y="8"/>
                        <a:pt x="57" y="17"/>
                      </a:cubicBezTo>
                      <a:cubicBezTo>
                        <a:pt x="56" y="27"/>
                        <a:pt x="56" y="38"/>
                        <a:pt x="56" y="48"/>
                      </a:cubicBezTo>
                      <a:cubicBezTo>
                        <a:pt x="56" y="50"/>
                        <a:pt x="57" y="52"/>
                        <a:pt x="57" y="55"/>
                      </a:cubicBezTo>
                      <a:cubicBezTo>
                        <a:pt x="57" y="58"/>
                        <a:pt x="56" y="61"/>
                        <a:pt x="55" y="64"/>
                      </a:cubicBezTo>
                      <a:cubicBezTo>
                        <a:pt x="55" y="66"/>
                        <a:pt x="54" y="68"/>
                        <a:pt x="54" y="71"/>
                      </a:cubicBezTo>
                      <a:cubicBezTo>
                        <a:pt x="53" y="79"/>
                        <a:pt x="53" y="87"/>
                        <a:pt x="52" y="95"/>
                      </a:cubicBezTo>
                      <a:cubicBezTo>
                        <a:pt x="52" y="97"/>
                        <a:pt x="51" y="100"/>
                        <a:pt x="49" y="101"/>
                      </a:cubicBezTo>
                      <a:cubicBezTo>
                        <a:pt x="47" y="101"/>
                        <a:pt x="44" y="100"/>
                        <a:pt x="43" y="98"/>
                      </a:cubicBezTo>
                      <a:cubicBezTo>
                        <a:pt x="39" y="95"/>
                        <a:pt x="36" y="92"/>
                        <a:pt x="38" y="86"/>
                      </a:cubicBezTo>
                      <a:cubicBezTo>
                        <a:pt x="39" y="84"/>
                        <a:pt x="39" y="81"/>
                        <a:pt x="39" y="78"/>
                      </a:cubicBezTo>
                      <a:close/>
                      <a:moveTo>
                        <a:pt x="42" y="47"/>
                      </a:moveTo>
                      <a:cubicBezTo>
                        <a:pt x="39" y="46"/>
                        <a:pt x="36" y="45"/>
                        <a:pt x="32" y="44"/>
                      </a:cubicBezTo>
                      <a:cubicBezTo>
                        <a:pt x="31" y="51"/>
                        <a:pt x="30" y="57"/>
                        <a:pt x="29" y="64"/>
                      </a:cubicBezTo>
                      <a:cubicBezTo>
                        <a:pt x="39" y="61"/>
                        <a:pt x="42" y="57"/>
                        <a:pt x="42"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10"/>
                <p:cNvSpPr>
                  <a:spLocks noEditPoints="1"/>
                </p:cNvSpPr>
                <p:nvPr/>
              </p:nvSpPr>
              <p:spPr bwMode="auto">
                <a:xfrm>
                  <a:off x="6361113" y="3541713"/>
                  <a:ext cx="236538" cy="509588"/>
                </a:xfrm>
                <a:custGeom>
                  <a:avLst/>
                  <a:gdLst>
                    <a:gd name="T0" fmla="*/ 11 w 55"/>
                    <a:gd name="T1" fmla="*/ 89 h 120"/>
                    <a:gd name="T2" fmla="*/ 10 w 55"/>
                    <a:gd name="T3" fmla="*/ 100 h 120"/>
                    <a:gd name="T4" fmla="*/ 6 w 55"/>
                    <a:gd name="T5" fmla="*/ 104 h 120"/>
                    <a:gd name="T6" fmla="*/ 1 w 55"/>
                    <a:gd name="T7" fmla="*/ 99 h 120"/>
                    <a:gd name="T8" fmla="*/ 3 w 55"/>
                    <a:gd name="T9" fmla="*/ 84 h 120"/>
                    <a:gd name="T10" fmla="*/ 14 w 55"/>
                    <a:gd name="T11" fmla="*/ 37 h 120"/>
                    <a:gd name="T12" fmla="*/ 22 w 55"/>
                    <a:gd name="T13" fmla="*/ 11 h 120"/>
                    <a:gd name="T14" fmla="*/ 26 w 55"/>
                    <a:gd name="T15" fmla="*/ 19 h 120"/>
                    <a:gd name="T16" fmla="*/ 20 w 55"/>
                    <a:gd name="T17" fmla="*/ 40 h 120"/>
                    <a:gd name="T18" fmla="*/ 27 w 55"/>
                    <a:gd name="T19" fmla="*/ 35 h 120"/>
                    <a:gd name="T20" fmla="*/ 35 w 55"/>
                    <a:gd name="T21" fmla="*/ 30 h 120"/>
                    <a:gd name="T22" fmla="*/ 33 w 55"/>
                    <a:gd name="T23" fmla="*/ 9 h 120"/>
                    <a:gd name="T24" fmla="*/ 28 w 55"/>
                    <a:gd name="T25" fmla="*/ 8 h 120"/>
                    <a:gd name="T26" fmla="*/ 19 w 55"/>
                    <a:gd name="T27" fmla="*/ 12 h 120"/>
                    <a:gd name="T28" fmla="*/ 12 w 55"/>
                    <a:gd name="T29" fmla="*/ 15 h 120"/>
                    <a:gd name="T30" fmla="*/ 9 w 55"/>
                    <a:gd name="T31" fmla="*/ 11 h 120"/>
                    <a:gd name="T32" fmla="*/ 11 w 55"/>
                    <a:gd name="T33" fmla="*/ 8 h 120"/>
                    <a:gd name="T34" fmla="*/ 31 w 55"/>
                    <a:gd name="T35" fmla="*/ 0 h 120"/>
                    <a:gd name="T36" fmla="*/ 45 w 55"/>
                    <a:gd name="T37" fmla="*/ 15 h 120"/>
                    <a:gd name="T38" fmla="*/ 44 w 55"/>
                    <a:gd name="T39" fmla="*/ 46 h 120"/>
                    <a:gd name="T40" fmla="*/ 48 w 55"/>
                    <a:gd name="T41" fmla="*/ 54 h 120"/>
                    <a:gd name="T42" fmla="*/ 48 w 55"/>
                    <a:gd name="T43" fmla="*/ 71 h 120"/>
                    <a:gd name="T44" fmla="*/ 44 w 55"/>
                    <a:gd name="T45" fmla="*/ 77 h 120"/>
                    <a:gd name="T46" fmla="*/ 44 w 55"/>
                    <a:gd name="T47" fmla="*/ 110 h 120"/>
                    <a:gd name="T48" fmla="*/ 44 w 55"/>
                    <a:gd name="T49" fmla="*/ 114 h 120"/>
                    <a:gd name="T50" fmla="*/ 41 w 55"/>
                    <a:gd name="T51" fmla="*/ 120 h 120"/>
                    <a:gd name="T52" fmla="*/ 32 w 55"/>
                    <a:gd name="T53" fmla="*/ 118 h 120"/>
                    <a:gd name="T54" fmla="*/ 13 w 55"/>
                    <a:gd name="T55" fmla="*/ 91 h 120"/>
                    <a:gd name="T56" fmla="*/ 12 w 55"/>
                    <a:gd name="T57" fmla="*/ 89 h 120"/>
                    <a:gd name="T58" fmla="*/ 11 w 55"/>
                    <a:gd name="T59" fmla="*/ 89 h 120"/>
                    <a:gd name="T60" fmla="*/ 24 w 55"/>
                    <a:gd name="T61" fmla="*/ 76 h 120"/>
                    <a:gd name="T62" fmla="*/ 23 w 55"/>
                    <a:gd name="T63" fmla="*/ 74 h 120"/>
                    <a:gd name="T64" fmla="*/ 27 w 55"/>
                    <a:gd name="T65" fmla="*/ 71 h 120"/>
                    <a:gd name="T66" fmla="*/ 33 w 55"/>
                    <a:gd name="T67" fmla="*/ 67 h 120"/>
                    <a:gd name="T68" fmla="*/ 32 w 55"/>
                    <a:gd name="T69" fmla="*/ 63 h 120"/>
                    <a:gd name="T70" fmla="*/ 22 w 55"/>
                    <a:gd name="T71" fmla="*/ 52 h 120"/>
                    <a:gd name="T72" fmla="*/ 18 w 55"/>
                    <a:gd name="T73" fmla="*/ 89 h 120"/>
                    <a:gd name="T74" fmla="*/ 33 w 55"/>
                    <a:gd name="T75" fmla="*/ 107 h 120"/>
                    <a:gd name="T76" fmla="*/ 35 w 55"/>
                    <a:gd name="T77" fmla="*/ 77 h 120"/>
                    <a:gd name="T78" fmla="*/ 31 w 55"/>
                    <a:gd name="T79" fmla="*/ 75 h 120"/>
                    <a:gd name="T80" fmla="*/ 24 w 55"/>
                    <a:gd name="T81" fmla="*/ 7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5" h="120">
                      <a:moveTo>
                        <a:pt x="11" y="89"/>
                      </a:moveTo>
                      <a:cubicBezTo>
                        <a:pt x="10" y="93"/>
                        <a:pt x="10" y="96"/>
                        <a:pt x="10" y="100"/>
                      </a:cubicBezTo>
                      <a:cubicBezTo>
                        <a:pt x="9" y="102"/>
                        <a:pt x="9" y="104"/>
                        <a:pt x="6" y="104"/>
                      </a:cubicBezTo>
                      <a:cubicBezTo>
                        <a:pt x="3" y="104"/>
                        <a:pt x="0" y="103"/>
                        <a:pt x="1" y="99"/>
                      </a:cubicBezTo>
                      <a:cubicBezTo>
                        <a:pt x="2" y="94"/>
                        <a:pt x="2" y="89"/>
                        <a:pt x="3" y="84"/>
                      </a:cubicBezTo>
                      <a:cubicBezTo>
                        <a:pt x="7" y="68"/>
                        <a:pt x="10" y="53"/>
                        <a:pt x="14" y="37"/>
                      </a:cubicBezTo>
                      <a:cubicBezTo>
                        <a:pt x="16" y="29"/>
                        <a:pt x="19" y="20"/>
                        <a:pt x="22" y="11"/>
                      </a:cubicBezTo>
                      <a:cubicBezTo>
                        <a:pt x="26" y="13"/>
                        <a:pt x="27" y="15"/>
                        <a:pt x="26" y="19"/>
                      </a:cubicBezTo>
                      <a:cubicBezTo>
                        <a:pt x="24" y="25"/>
                        <a:pt x="22" y="32"/>
                        <a:pt x="20" y="40"/>
                      </a:cubicBezTo>
                      <a:cubicBezTo>
                        <a:pt x="23" y="37"/>
                        <a:pt x="25" y="36"/>
                        <a:pt x="27" y="35"/>
                      </a:cubicBezTo>
                      <a:cubicBezTo>
                        <a:pt x="30" y="33"/>
                        <a:pt x="34" y="32"/>
                        <a:pt x="35" y="30"/>
                      </a:cubicBezTo>
                      <a:cubicBezTo>
                        <a:pt x="36" y="23"/>
                        <a:pt x="37" y="16"/>
                        <a:pt x="33" y="9"/>
                      </a:cubicBezTo>
                      <a:cubicBezTo>
                        <a:pt x="33" y="8"/>
                        <a:pt x="30" y="7"/>
                        <a:pt x="28" y="8"/>
                      </a:cubicBezTo>
                      <a:cubicBezTo>
                        <a:pt x="25" y="9"/>
                        <a:pt x="22" y="11"/>
                        <a:pt x="19" y="12"/>
                      </a:cubicBezTo>
                      <a:cubicBezTo>
                        <a:pt x="17" y="13"/>
                        <a:pt x="15" y="15"/>
                        <a:pt x="12" y="15"/>
                      </a:cubicBezTo>
                      <a:cubicBezTo>
                        <a:pt x="11" y="15"/>
                        <a:pt x="9" y="13"/>
                        <a:pt x="9" y="11"/>
                      </a:cubicBezTo>
                      <a:cubicBezTo>
                        <a:pt x="8" y="11"/>
                        <a:pt x="10" y="9"/>
                        <a:pt x="11" y="8"/>
                      </a:cubicBezTo>
                      <a:cubicBezTo>
                        <a:pt x="17" y="4"/>
                        <a:pt x="23" y="0"/>
                        <a:pt x="31" y="0"/>
                      </a:cubicBezTo>
                      <a:cubicBezTo>
                        <a:pt x="41" y="1"/>
                        <a:pt x="46" y="5"/>
                        <a:pt x="45" y="15"/>
                      </a:cubicBezTo>
                      <a:cubicBezTo>
                        <a:pt x="45" y="25"/>
                        <a:pt x="45" y="36"/>
                        <a:pt x="44" y="46"/>
                      </a:cubicBezTo>
                      <a:cubicBezTo>
                        <a:pt x="44" y="50"/>
                        <a:pt x="45" y="52"/>
                        <a:pt x="48" y="54"/>
                      </a:cubicBezTo>
                      <a:cubicBezTo>
                        <a:pt x="55" y="60"/>
                        <a:pt x="55" y="66"/>
                        <a:pt x="48" y="71"/>
                      </a:cubicBezTo>
                      <a:cubicBezTo>
                        <a:pt x="45" y="72"/>
                        <a:pt x="44" y="74"/>
                        <a:pt x="44" y="77"/>
                      </a:cubicBezTo>
                      <a:cubicBezTo>
                        <a:pt x="45" y="88"/>
                        <a:pt x="44" y="99"/>
                        <a:pt x="44" y="110"/>
                      </a:cubicBezTo>
                      <a:cubicBezTo>
                        <a:pt x="44" y="112"/>
                        <a:pt x="45" y="113"/>
                        <a:pt x="44" y="114"/>
                      </a:cubicBezTo>
                      <a:cubicBezTo>
                        <a:pt x="43" y="116"/>
                        <a:pt x="42" y="120"/>
                        <a:pt x="41" y="120"/>
                      </a:cubicBezTo>
                      <a:cubicBezTo>
                        <a:pt x="38" y="120"/>
                        <a:pt x="34" y="120"/>
                        <a:pt x="32" y="118"/>
                      </a:cubicBezTo>
                      <a:cubicBezTo>
                        <a:pt x="25" y="109"/>
                        <a:pt x="19" y="100"/>
                        <a:pt x="13" y="91"/>
                      </a:cubicBezTo>
                      <a:cubicBezTo>
                        <a:pt x="12" y="90"/>
                        <a:pt x="12" y="90"/>
                        <a:pt x="12" y="89"/>
                      </a:cubicBezTo>
                      <a:cubicBezTo>
                        <a:pt x="11" y="89"/>
                        <a:pt x="11" y="89"/>
                        <a:pt x="11" y="89"/>
                      </a:cubicBezTo>
                      <a:close/>
                      <a:moveTo>
                        <a:pt x="24" y="76"/>
                      </a:moveTo>
                      <a:cubicBezTo>
                        <a:pt x="23" y="75"/>
                        <a:pt x="23" y="75"/>
                        <a:pt x="23" y="74"/>
                      </a:cubicBezTo>
                      <a:cubicBezTo>
                        <a:pt x="24" y="73"/>
                        <a:pt x="26" y="72"/>
                        <a:pt x="27" y="71"/>
                      </a:cubicBezTo>
                      <a:cubicBezTo>
                        <a:pt x="29" y="70"/>
                        <a:pt x="31" y="69"/>
                        <a:pt x="33" y="67"/>
                      </a:cubicBezTo>
                      <a:cubicBezTo>
                        <a:pt x="35" y="66"/>
                        <a:pt x="35" y="63"/>
                        <a:pt x="32" y="63"/>
                      </a:cubicBezTo>
                      <a:cubicBezTo>
                        <a:pt x="27" y="61"/>
                        <a:pt x="24" y="58"/>
                        <a:pt x="22" y="52"/>
                      </a:cubicBezTo>
                      <a:cubicBezTo>
                        <a:pt x="17" y="65"/>
                        <a:pt x="13" y="77"/>
                        <a:pt x="18" y="89"/>
                      </a:cubicBezTo>
                      <a:cubicBezTo>
                        <a:pt x="21" y="97"/>
                        <a:pt x="27" y="101"/>
                        <a:pt x="33" y="107"/>
                      </a:cubicBezTo>
                      <a:cubicBezTo>
                        <a:pt x="34" y="97"/>
                        <a:pt x="34" y="87"/>
                        <a:pt x="35" y="77"/>
                      </a:cubicBezTo>
                      <a:cubicBezTo>
                        <a:pt x="35" y="77"/>
                        <a:pt x="32" y="75"/>
                        <a:pt x="31" y="75"/>
                      </a:cubicBezTo>
                      <a:cubicBezTo>
                        <a:pt x="29" y="75"/>
                        <a:pt x="26" y="76"/>
                        <a:pt x="24"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9" name="组合 18"/>
              <p:cNvGrpSpPr/>
              <p:nvPr/>
            </p:nvGrpSpPr>
            <p:grpSpPr>
              <a:xfrm>
                <a:off x="6738929" y="2270918"/>
                <a:ext cx="549275" cy="693738"/>
                <a:chOff x="6108700" y="2066926"/>
                <a:chExt cx="549275" cy="693738"/>
              </a:xfrm>
              <a:grpFill/>
            </p:grpSpPr>
            <p:sp>
              <p:nvSpPr>
                <p:cNvPr id="26" name="Freeform 13"/>
                <p:cNvSpPr>
                  <a:spLocks noEditPoints="1"/>
                </p:cNvSpPr>
                <p:nvPr/>
              </p:nvSpPr>
              <p:spPr bwMode="auto">
                <a:xfrm>
                  <a:off x="6108700" y="2066926"/>
                  <a:ext cx="549275" cy="655638"/>
                </a:xfrm>
                <a:custGeom>
                  <a:avLst/>
                  <a:gdLst>
                    <a:gd name="T0" fmla="*/ 54 w 128"/>
                    <a:gd name="T1" fmla="*/ 76 h 154"/>
                    <a:gd name="T2" fmla="*/ 66 w 128"/>
                    <a:gd name="T3" fmla="*/ 53 h 154"/>
                    <a:gd name="T4" fmla="*/ 49 w 128"/>
                    <a:gd name="T5" fmla="*/ 47 h 154"/>
                    <a:gd name="T6" fmla="*/ 64 w 128"/>
                    <a:gd name="T7" fmla="*/ 44 h 154"/>
                    <a:gd name="T8" fmla="*/ 83 w 128"/>
                    <a:gd name="T9" fmla="*/ 6 h 154"/>
                    <a:gd name="T10" fmla="*/ 91 w 128"/>
                    <a:gd name="T11" fmla="*/ 11 h 154"/>
                    <a:gd name="T12" fmla="*/ 96 w 128"/>
                    <a:gd name="T13" fmla="*/ 36 h 154"/>
                    <a:gd name="T14" fmla="*/ 106 w 128"/>
                    <a:gd name="T15" fmla="*/ 41 h 154"/>
                    <a:gd name="T16" fmla="*/ 82 w 128"/>
                    <a:gd name="T17" fmla="*/ 50 h 154"/>
                    <a:gd name="T18" fmla="*/ 71 w 128"/>
                    <a:gd name="T19" fmla="*/ 65 h 154"/>
                    <a:gd name="T20" fmla="*/ 110 w 128"/>
                    <a:gd name="T21" fmla="*/ 74 h 154"/>
                    <a:gd name="T22" fmla="*/ 101 w 128"/>
                    <a:gd name="T23" fmla="*/ 87 h 154"/>
                    <a:gd name="T24" fmla="*/ 111 w 128"/>
                    <a:gd name="T25" fmla="*/ 98 h 154"/>
                    <a:gd name="T26" fmla="*/ 92 w 128"/>
                    <a:gd name="T27" fmla="*/ 104 h 154"/>
                    <a:gd name="T28" fmla="*/ 86 w 128"/>
                    <a:gd name="T29" fmla="*/ 116 h 154"/>
                    <a:gd name="T30" fmla="*/ 124 w 128"/>
                    <a:gd name="T31" fmla="*/ 112 h 154"/>
                    <a:gd name="T32" fmla="*/ 120 w 128"/>
                    <a:gd name="T33" fmla="*/ 122 h 154"/>
                    <a:gd name="T34" fmla="*/ 111 w 128"/>
                    <a:gd name="T35" fmla="*/ 144 h 154"/>
                    <a:gd name="T36" fmla="*/ 105 w 128"/>
                    <a:gd name="T37" fmla="*/ 153 h 154"/>
                    <a:gd name="T38" fmla="*/ 55 w 128"/>
                    <a:gd name="T39" fmla="*/ 129 h 154"/>
                    <a:gd name="T40" fmla="*/ 53 w 128"/>
                    <a:gd name="T41" fmla="*/ 121 h 154"/>
                    <a:gd name="T42" fmla="*/ 61 w 128"/>
                    <a:gd name="T43" fmla="*/ 125 h 154"/>
                    <a:gd name="T44" fmla="*/ 94 w 128"/>
                    <a:gd name="T45" fmla="*/ 140 h 154"/>
                    <a:gd name="T46" fmla="*/ 85 w 128"/>
                    <a:gd name="T47" fmla="*/ 127 h 154"/>
                    <a:gd name="T48" fmla="*/ 71 w 128"/>
                    <a:gd name="T49" fmla="*/ 108 h 154"/>
                    <a:gd name="T50" fmla="*/ 52 w 128"/>
                    <a:gd name="T51" fmla="*/ 113 h 154"/>
                    <a:gd name="T52" fmla="*/ 38 w 128"/>
                    <a:gd name="T53" fmla="*/ 97 h 154"/>
                    <a:gd name="T54" fmla="*/ 51 w 128"/>
                    <a:gd name="T55" fmla="*/ 97 h 154"/>
                    <a:gd name="T56" fmla="*/ 34 w 128"/>
                    <a:gd name="T57" fmla="*/ 93 h 154"/>
                    <a:gd name="T58" fmla="*/ 35 w 128"/>
                    <a:gd name="T59" fmla="*/ 105 h 154"/>
                    <a:gd name="T60" fmla="*/ 26 w 128"/>
                    <a:gd name="T61" fmla="*/ 154 h 154"/>
                    <a:gd name="T62" fmla="*/ 20 w 128"/>
                    <a:gd name="T63" fmla="*/ 118 h 154"/>
                    <a:gd name="T64" fmla="*/ 0 w 128"/>
                    <a:gd name="T65" fmla="*/ 103 h 154"/>
                    <a:gd name="T66" fmla="*/ 19 w 128"/>
                    <a:gd name="T67" fmla="*/ 72 h 154"/>
                    <a:gd name="T68" fmla="*/ 25 w 128"/>
                    <a:gd name="T69" fmla="*/ 51 h 154"/>
                    <a:gd name="T70" fmla="*/ 39 w 128"/>
                    <a:gd name="T71" fmla="*/ 14 h 154"/>
                    <a:gd name="T72" fmla="*/ 51 w 128"/>
                    <a:gd name="T73" fmla="*/ 24 h 154"/>
                    <a:gd name="T74" fmla="*/ 39 w 128"/>
                    <a:gd name="T75" fmla="*/ 44 h 154"/>
                    <a:gd name="T76" fmla="*/ 48 w 128"/>
                    <a:gd name="T77" fmla="*/ 73 h 154"/>
                    <a:gd name="T78" fmla="*/ 81 w 128"/>
                    <a:gd name="T79" fmla="*/ 90 h 154"/>
                    <a:gd name="T80" fmla="*/ 92 w 128"/>
                    <a:gd name="T81" fmla="*/ 71 h 154"/>
                    <a:gd name="T82" fmla="*/ 81 w 128"/>
                    <a:gd name="T83" fmla="*/ 80 h 154"/>
                    <a:gd name="T84" fmla="*/ 76 w 128"/>
                    <a:gd name="T85" fmla="*/ 73 h 154"/>
                    <a:gd name="T86" fmla="*/ 67 w 128"/>
                    <a:gd name="T87" fmla="*/ 79 h 154"/>
                    <a:gd name="T88" fmla="*/ 76 w 128"/>
                    <a:gd name="T89" fmla="*/ 73 h 154"/>
                    <a:gd name="T90" fmla="*/ 56 w 128"/>
                    <a:gd name="T91" fmla="*/ 88 h 154"/>
                    <a:gd name="T92" fmla="*/ 63 w 128"/>
                    <a:gd name="T93" fmla="*/ 81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8" h="154">
                      <a:moveTo>
                        <a:pt x="48" y="73"/>
                      </a:moveTo>
                      <a:cubicBezTo>
                        <a:pt x="50" y="74"/>
                        <a:pt x="52" y="75"/>
                        <a:pt x="54" y="76"/>
                      </a:cubicBezTo>
                      <a:cubicBezTo>
                        <a:pt x="57" y="74"/>
                        <a:pt x="60" y="72"/>
                        <a:pt x="63" y="70"/>
                      </a:cubicBezTo>
                      <a:cubicBezTo>
                        <a:pt x="58" y="63"/>
                        <a:pt x="65" y="59"/>
                        <a:pt x="66" y="53"/>
                      </a:cubicBezTo>
                      <a:cubicBezTo>
                        <a:pt x="63" y="53"/>
                        <a:pt x="59" y="53"/>
                        <a:pt x="56" y="52"/>
                      </a:cubicBezTo>
                      <a:cubicBezTo>
                        <a:pt x="54" y="51"/>
                        <a:pt x="51" y="49"/>
                        <a:pt x="49" y="47"/>
                      </a:cubicBezTo>
                      <a:cubicBezTo>
                        <a:pt x="49" y="46"/>
                        <a:pt x="50" y="46"/>
                        <a:pt x="50" y="46"/>
                      </a:cubicBezTo>
                      <a:cubicBezTo>
                        <a:pt x="55" y="45"/>
                        <a:pt x="59" y="45"/>
                        <a:pt x="64" y="44"/>
                      </a:cubicBezTo>
                      <a:cubicBezTo>
                        <a:pt x="68" y="44"/>
                        <a:pt x="70" y="42"/>
                        <a:pt x="71" y="38"/>
                      </a:cubicBezTo>
                      <a:cubicBezTo>
                        <a:pt x="75" y="27"/>
                        <a:pt x="79" y="16"/>
                        <a:pt x="83" y="6"/>
                      </a:cubicBezTo>
                      <a:cubicBezTo>
                        <a:pt x="84" y="3"/>
                        <a:pt x="84" y="0"/>
                        <a:pt x="88" y="2"/>
                      </a:cubicBezTo>
                      <a:cubicBezTo>
                        <a:pt x="92" y="4"/>
                        <a:pt x="94" y="9"/>
                        <a:pt x="91" y="11"/>
                      </a:cubicBezTo>
                      <a:cubicBezTo>
                        <a:pt x="83" y="19"/>
                        <a:pt x="83" y="30"/>
                        <a:pt x="80" y="41"/>
                      </a:cubicBezTo>
                      <a:cubicBezTo>
                        <a:pt x="85" y="39"/>
                        <a:pt x="91" y="37"/>
                        <a:pt x="96" y="36"/>
                      </a:cubicBezTo>
                      <a:cubicBezTo>
                        <a:pt x="98" y="35"/>
                        <a:pt x="101" y="35"/>
                        <a:pt x="102" y="36"/>
                      </a:cubicBezTo>
                      <a:cubicBezTo>
                        <a:pt x="104" y="37"/>
                        <a:pt x="106" y="39"/>
                        <a:pt x="106" y="41"/>
                      </a:cubicBezTo>
                      <a:cubicBezTo>
                        <a:pt x="106" y="42"/>
                        <a:pt x="105" y="44"/>
                        <a:pt x="103" y="44"/>
                      </a:cubicBezTo>
                      <a:cubicBezTo>
                        <a:pt x="96" y="46"/>
                        <a:pt x="89" y="48"/>
                        <a:pt x="82" y="50"/>
                      </a:cubicBezTo>
                      <a:cubicBezTo>
                        <a:pt x="78" y="50"/>
                        <a:pt x="77" y="51"/>
                        <a:pt x="76" y="54"/>
                      </a:cubicBezTo>
                      <a:cubicBezTo>
                        <a:pt x="74" y="58"/>
                        <a:pt x="73" y="61"/>
                        <a:pt x="71" y="65"/>
                      </a:cubicBezTo>
                      <a:cubicBezTo>
                        <a:pt x="82" y="63"/>
                        <a:pt x="92" y="62"/>
                        <a:pt x="102" y="66"/>
                      </a:cubicBezTo>
                      <a:cubicBezTo>
                        <a:pt x="106" y="67"/>
                        <a:pt x="110" y="69"/>
                        <a:pt x="110" y="74"/>
                      </a:cubicBezTo>
                      <a:cubicBezTo>
                        <a:pt x="111" y="79"/>
                        <a:pt x="109" y="83"/>
                        <a:pt x="104" y="85"/>
                      </a:cubicBezTo>
                      <a:cubicBezTo>
                        <a:pt x="103" y="85"/>
                        <a:pt x="102" y="86"/>
                        <a:pt x="101" y="87"/>
                      </a:cubicBezTo>
                      <a:cubicBezTo>
                        <a:pt x="103" y="88"/>
                        <a:pt x="105" y="88"/>
                        <a:pt x="106" y="89"/>
                      </a:cubicBezTo>
                      <a:cubicBezTo>
                        <a:pt x="110" y="91"/>
                        <a:pt x="112" y="94"/>
                        <a:pt x="111" y="98"/>
                      </a:cubicBezTo>
                      <a:cubicBezTo>
                        <a:pt x="110" y="102"/>
                        <a:pt x="107" y="103"/>
                        <a:pt x="104" y="103"/>
                      </a:cubicBezTo>
                      <a:cubicBezTo>
                        <a:pt x="100" y="103"/>
                        <a:pt x="96" y="104"/>
                        <a:pt x="92" y="104"/>
                      </a:cubicBezTo>
                      <a:cubicBezTo>
                        <a:pt x="86" y="105"/>
                        <a:pt x="81" y="111"/>
                        <a:pt x="82" y="117"/>
                      </a:cubicBezTo>
                      <a:cubicBezTo>
                        <a:pt x="83" y="117"/>
                        <a:pt x="85" y="117"/>
                        <a:pt x="86" y="116"/>
                      </a:cubicBezTo>
                      <a:cubicBezTo>
                        <a:pt x="95" y="111"/>
                        <a:pt x="104" y="109"/>
                        <a:pt x="114" y="109"/>
                      </a:cubicBezTo>
                      <a:cubicBezTo>
                        <a:pt x="118" y="110"/>
                        <a:pt x="121" y="111"/>
                        <a:pt x="124" y="112"/>
                      </a:cubicBezTo>
                      <a:cubicBezTo>
                        <a:pt x="128" y="114"/>
                        <a:pt x="128" y="117"/>
                        <a:pt x="126" y="120"/>
                      </a:cubicBezTo>
                      <a:cubicBezTo>
                        <a:pt x="125" y="123"/>
                        <a:pt x="122" y="123"/>
                        <a:pt x="120" y="122"/>
                      </a:cubicBezTo>
                      <a:cubicBezTo>
                        <a:pt x="111" y="118"/>
                        <a:pt x="104" y="120"/>
                        <a:pt x="97" y="123"/>
                      </a:cubicBezTo>
                      <a:cubicBezTo>
                        <a:pt x="101" y="130"/>
                        <a:pt x="106" y="137"/>
                        <a:pt x="111" y="144"/>
                      </a:cubicBezTo>
                      <a:cubicBezTo>
                        <a:pt x="112" y="146"/>
                        <a:pt x="112" y="150"/>
                        <a:pt x="111" y="152"/>
                      </a:cubicBezTo>
                      <a:cubicBezTo>
                        <a:pt x="111" y="153"/>
                        <a:pt x="107" y="153"/>
                        <a:pt x="105" y="153"/>
                      </a:cubicBezTo>
                      <a:cubicBezTo>
                        <a:pt x="91" y="150"/>
                        <a:pt x="77" y="146"/>
                        <a:pt x="66" y="138"/>
                      </a:cubicBezTo>
                      <a:cubicBezTo>
                        <a:pt x="62" y="135"/>
                        <a:pt x="59" y="132"/>
                        <a:pt x="55" y="129"/>
                      </a:cubicBezTo>
                      <a:cubicBezTo>
                        <a:pt x="54" y="128"/>
                        <a:pt x="53" y="127"/>
                        <a:pt x="53" y="126"/>
                      </a:cubicBezTo>
                      <a:cubicBezTo>
                        <a:pt x="53" y="124"/>
                        <a:pt x="53" y="122"/>
                        <a:pt x="53" y="121"/>
                      </a:cubicBezTo>
                      <a:cubicBezTo>
                        <a:pt x="55" y="121"/>
                        <a:pt x="57" y="121"/>
                        <a:pt x="58" y="121"/>
                      </a:cubicBezTo>
                      <a:cubicBezTo>
                        <a:pt x="59" y="122"/>
                        <a:pt x="60" y="123"/>
                        <a:pt x="61" y="125"/>
                      </a:cubicBezTo>
                      <a:cubicBezTo>
                        <a:pt x="70" y="134"/>
                        <a:pt x="80" y="139"/>
                        <a:pt x="92" y="140"/>
                      </a:cubicBezTo>
                      <a:cubicBezTo>
                        <a:pt x="93" y="140"/>
                        <a:pt x="93" y="140"/>
                        <a:pt x="94" y="140"/>
                      </a:cubicBezTo>
                      <a:cubicBezTo>
                        <a:pt x="92" y="136"/>
                        <a:pt x="90" y="132"/>
                        <a:pt x="88" y="128"/>
                      </a:cubicBezTo>
                      <a:cubicBezTo>
                        <a:pt x="88" y="128"/>
                        <a:pt x="86" y="127"/>
                        <a:pt x="85" y="127"/>
                      </a:cubicBezTo>
                      <a:cubicBezTo>
                        <a:pt x="71" y="126"/>
                        <a:pt x="70" y="124"/>
                        <a:pt x="71" y="111"/>
                      </a:cubicBezTo>
                      <a:cubicBezTo>
                        <a:pt x="71" y="110"/>
                        <a:pt x="71" y="109"/>
                        <a:pt x="71" y="108"/>
                      </a:cubicBezTo>
                      <a:cubicBezTo>
                        <a:pt x="68" y="109"/>
                        <a:pt x="65" y="109"/>
                        <a:pt x="62" y="110"/>
                      </a:cubicBezTo>
                      <a:cubicBezTo>
                        <a:pt x="59" y="111"/>
                        <a:pt x="55" y="112"/>
                        <a:pt x="52" y="113"/>
                      </a:cubicBezTo>
                      <a:cubicBezTo>
                        <a:pt x="48" y="114"/>
                        <a:pt x="44" y="115"/>
                        <a:pt x="41" y="111"/>
                      </a:cubicBezTo>
                      <a:cubicBezTo>
                        <a:pt x="37" y="107"/>
                        <a:pt x="37" y="102"/>
                        <a:pt x="38" y="97"/>
                      </a:cubicBezTo>
                      <a:cubicBezTo>
                        <a:pt x="38" y="96"/>
                        <a:pt x="40" y="96"/>
                        <a:pt x="42" y="96"/>
                      </a:cubicBezTo>
                      <a:cubicBezTo>
                        <a:pt x="45" y="96"/>
                        <a:pt x="48" y="96"/>
                        <a:pt x="51" y="97"/>
                      </a:cubicBezTo>
                      <a:cubicBezTo>
                        <a:pt x="48" y="90"/>
                        <a:pt x="46" y="84"/>
                        <a:pt x="43" y="78"/>
                      </a:cubicBezTo>
                      <a:cubicBezTo>
                        <a:pt x="40" y="83"/>
                        <a:pt x="37" y="88"/>
                        <a:pt x="34" y="93"/>
                      </a:cubicBezTo>
                      <a:cubicBezTo>
                        <a:pt x="33" y="94"/>
                        <a:pt x="33" y="96"/>
                        <a:pt x="34" y="98"/>
                      </a:cubicBezTo>
                      <a:cubicBezTo>
                        <a:pt x="34" y="100"/>
                        <a:pt x="35" y="103"/>
                        <a:pt x="35" y="105"/>
                      </a:cubicBezTo>
                      <a:cubicBezTo>
                        <a:pt x="32" y="121"/>
                        <a:pt x="29" y="136"/>
                        <a:pt x="27" y="151"/>
                      </a:cubicBezTo>
                      <a:cubicBezTo>
                        <a:pt x="26" y="152"/>
                        <a:pt x="26" y="153"/>
                        <a:pt x="26" y="154"/>
                      </a:cubicBezTo>
                      <a:cubicBezTo>
                        <a:pt x="17" y="153"/>
                        <a:pt x="14" y="149"/>
                        <a:pt x="15" y="141"/>
                      </a:cubicBezTo>
                      <a:cubicBezTo>
                        <a:pt x="17" y="134"/>
                        <a:pt x="18" y="126"/>
                        <a:pt x="20" y="118"/>
                      </a:cubicBezTo>
                      <a:cubicBezTo>
                        <a:pt x="15" y="123"/>
                        <a:pt x="12" y="122"/>
                        <a:pt x="7" y="118"/>
                      </a:cubicBezTo>
                      <a:cubicBezTo>
                        <a:pt x="3" y="114"/>
                        <a:pt x="0" y="109"/>
                        <a:pt x="0" y="103"/>
                      </a:cubicBezTo>
                      <a:cubicBezTo>
                        <a:pt x="0" y="102"/>
                        <a:pt x="1" y="101"/>
                        <a:pt x="1" y="100"/>
                      </a:cubicBezTo>
                      <a:cubicBezTo>
                        <a:pt x="7" y="91"/>
                        <a:pt x="14" y="82"/>
                        <a:pt x="19" y="72"/>
                      </a:cubicBezTo>
                      <a:cubicBezTo>
                        <a:pt x="22" y="67"/>
                        <a:pt x="24" y="61"/>
                        <a:pt x="26" y="55"/>
                      </a:cubicBezTo>
                      <a:cubicBezTo>
                        <a:pt x="27" y="54"/>
                        <a:pt x="25" y="53"/>
                        <a:pt x="25" y="51"/>
                      </a:cubicBezTo>
                      <a:cubicBezTo>
                        <a:pt x="18" y="43"/>
                        <a:pt x="18" y="39"/>
                        <a:pt x="23" y="30"/>
                      </a:cubicBezTo>
                      <a:cubicBezTo>
                        <a:pt x="27" y="23"/>
                        <a:pt x="32" y="17"/>
                        <a:pt x="39" y="14"/>
                      </a:cubicBezTo>
                      <a:cubicBezTo>
                        <a:pt x="45" y="11"/>
                        <a:pt x="50" y="12"/>
                        <a:pt x="53" y="16"/>
                      </a:cubicBezTo>
                      <a:cubicBezTo>
                        <a:pt x="56" y="20"/>
                        <a:pt x="56" y="22"/>
                        <a:pt x="51" y="24"/>
                      </a:cubicBezTo>
                      <a:cubicBezTo>
                        <a:pt x="44" y="26"/>
                        <a:pt x="41" y="31"/>
                        <a:pt x="37" y="36"/>
                      </a:cubicBezTo>
                      <a:cubicBezTo>
                        <a:pt x="36" y="39"/>
                        <a:pt x="36" y="42"/>
                        <a:pt x="39" y="44"/>
                      </a:cubicBezTo>
                      <a:cubicBezTo>
                        <a:pt x="41" y="45"/>
                        <a:pt x="42" y="47"/>
                        <a:pt x="43" y="48"/>
                      </a:cubicBezTo>
                      <a:cubicBezTo>
                        <a:pt x="52" y="58"/>
                        <a:pt x="54" y="62"/>
                        <a:pt x="48" y="73"/>
                      </a:cubicBezTo>
                      <a:close/>
                      <a:moveTo>
                        <a:pt x="79" y="89"/>
                      </a:moveTo>
                      <a:cubicBezTo>
                        <a:pt x="80" y="89"/>
                        <a:pt x="80" y="90"/>
                        <a:pt x="81" y="90"/>
                      </a:cubicBezTo>
                      <a:cubicBezTo>
                        <a:pt x="85" y="86"/>
                        <a:pt x="90" y="81"/>
                        <a:pt x="95" y="76"/>
                      </a:cubicBezTo>
                      <a:cubicBezTo>
                        <a:pt x="97" y="73"/>
                        <a:pt x="95" y="71"/>
                        <a:pt x="92" y="71"/>
                      </a:cubicBezTo>
                      <a:cubicBezTo>
                        <a:pt x="88" y="71"/>
                        <a:pt x="85" y="71"/>
                        <a:pt x="81" y="71"/>
                      </a:cubicBezTo>
                      <a:cubicBezTo>
                        <a:pt x="81" y="75"/>
                        <a:pt x="81" y="77"/>
                        <a:pt x="81" y="80"/>
                      </a:cubicBezTo>
                      <a:cubicBezTo>
                        <a:pt x="81" y="83"/>
                        <a:pt x="80" y="86"/>
                        <a:pt x="79" y="89"/>
                      </a:cubicBezTo>
                      <a:close/>
                      <a:moveTo>
                        <a:pt x="76" y="73"/>
                      </a:moveTo>
                      <a:cubicBezTo>
                        <a:pt x="73" y="74"/>
                        <a:pt x="71" y="75"/>
                        <a:pt x="69" y="77"/>
                      </a:cubicBezTo>
                      <a:cubicBezTo>
                        <a:pt x="68" y="77"/>
                        <a:pt x="67" y="78"/>
                        <a:pt x="67" y="79"/>
                      </a:cubicBezTo>
                      <a:cubicBezTo>
                        <a:pt x="67" y="84"/>
                        <a:pt x="68" y="88"/>
                        <a:pt x="68" y="92"/>
                      </a:cubicBezTo>
                      <a:cubicBezTo>
                        <a:pt x="74" y="91"/>
                        <a:pt x="77" y="83"/>
                        <a:pt x="76" y="73"/>
                      </a:cubicBezTo>
                      <a:close/>
                      <a:moveTo>
                        <a:pt x="63" y="81"/>
                      </a:moveTo>
                      <a:cubicBezTo>
                        <a:pt x="55" y="84"/>
                        <a:pt x="54" y="85"/>
                        <a:pt x="56" y="88"/>
                      </a:cubicBezTo>
                      <a:cubicBezTo>
                        <a:pt x="58" y="94"/>
                        <a:pt x="60" y="95"/>
                        <a:pt x="65" y="93"/>
                      </a:cubicBezTo>
                      <a:cubicBezTo>
                        <a:pt x="64" y="89"/>
                        <a:pt x="63" y="85"/>
                        <a:pt x="63"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14"/>
                <p:cNvSpPr/>
                <p:nvPr/>
              </p:nvSpPr>
              <p:spPr bwMode="auto">
                <a:xfrm>
                  <a:off x="6259513" y="2578101"/>
                  <a:ext cx="68263" cy="182563"/>
                </a:xfrm>
                <a:custGeom>
                  <a:avLst/>
                  <a:gdLst>
                    <a:gd name="T0" fmla="*/ 9 w 16"/>
                    <a:gd name="T1" fmla="*/ 0 h 43"/>
                    <a:gd name="T2" fmla="*/ 15 w 16"/>
                    <a:gd name="T3" fmla="*/ 11 h 43"/>
                    <a:gd name="T4" fmla="*/ 9 w 16"/>
                    <a:gd name="T5" fmla="*/ 43 h 43"/>
                    <a:gd name="T6" fmla="*/ 2 w 16"/>
                    <a:gd name="T7" fmla="*/ 39 h 43"/>
                    <a:gd name="T8" fmla="*/ 0 w 16"/>
                    <a:gd name="T9" fmla="*/ 35 h 43"/>
                    <a:gd name="T10" fmla="*/ 9 w 16"/>
                    <a:gd name="T11" fmla="*/ 0 h 43"/>
                  </a:gdLst>
                  <a:ahLst/>
                  <a:cxnLst>
                    <a:cxn ang="0">
                      <a:pos x="T0" y="T1"/>
                    </a:cxn>
                    <a:cxn ang="0">
                      <a:pos x="T2" y="T3"/>
                    </a:cxn>
                    <a:cxn ang="0">
                      <a:pos x="T4" y="T5"/>
                    </a:cxn>
                    <a:cxn ang="0">
                      <a:pos x="T6" y="T7"/>
                    </a:cxn>
                    <a:cxn ang="0">
                      <a:pos x="T8" y="T9"/>
                    </a:cxn>
                    <a:cxn ang="0">
                      <a:pos x="T10" y="T11"/>
                    </a:cxn>
                  </a:cxnLst>
                  <a:rect l="0" t="0" r="r" b="b"/>
                  <a:pathLst>
                    <a:path w="16" h="43">
                      <a:moveTo>
                        <a:pt x="9" y="0"/>
                      </a:moveTo>
                      <a:cubicBezTo>
                        <a:pt x="15" y="3"/>
                        <a:pt x="16" y="6"/>
                        <a:pt x="15" y="11"/>
                      </a:cubicBezTo>
                      <a:cubicBezTo>
                        <a:pt x="12" y="21"/>
                        <a:pt x="11" y="32"/>
                        <a:pt x="9" y="43"/>
                      </a:cubicBezTo>
                      <a:cubicBezTo>
                        <a:pt x="6" y="41"/>
                        <a:pt x="4" y="40"/>
                        <a:pt x="2" y="39"/>
                      </a:cubicBezTo>
                      <a:cubicBezTo>
                        <a:pt x="1" y="38"/>
                        <a:pt x="0" y="37"/>
                        <a:pt x="0" y="35"/>
                      </a:cubicBezTo>
                      <a:cubicBezTo>
                        <a:pt x="3" y="24"/>
                        <a:pt x="6" y="12"/>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0" name="组合 19"/>
              <p:cNvGrpSpPr/>
              <p:nvPr/>
            </p:nvGrpSpPr>
            <p:grpSpPr>
              <a:xfrm>
                <a:off x="7532962" y="2451100"/>
                <a:ext cx="368300" cy="317500"/>
                <a:chOff x="6186488" y="2930526"/>
                <a:chExt cx="368300" cy="317500"/>
              </a:xfrm>
              <a:grpFill/>
            </p:grpSpPr>
            <p:sp>
              <p:nvSpPr>
                <p:cNvPr id="23" name="Freeform 18"/>
                <p:cNvSpPr/>
                <p:nvPr/>
              </p:nvSpPr>
              <p:spPr bwMode="auto">
                <a:xfrm>
                  <a:off x="6310313" y="2930526"/>
                  <a:ext cx="244475" cy="317500"/>
                </a:xfrm>
                <a:custGeom>
                  <a:avLst/>
                  <a:gdLst>
                    <a:gd name="T0" fmla="*/ 49 w 57"/>
                    <a:gd name="T1" fmla="*/ 74 h 75"/>
                    <a:gd name="T2" fmla="*/ 40 w 57"/>
                    <a:gd name="T3" fmla="*/ 67 h 75"/>
                    <a:gd name="T4" fmla="*/ 33 w 57"/>
                    <a:gd name="T5" fmla="*/ 48 h 75"/>
                    <a:gd name="T6" fmla="*/ 27 w 57"/>
                    <a:gd name="T7" fmla="*/ 46 h 75"/>
                    <a:gd name="T8" fmla="*/ 11 w 57"/>
                    <a:gd name="T9" fmla="*/ 60 h 75"/>
                    <a:gd name="T10" fmla="*/ 5 w 57"/>
                    <a:gd name="T11" fmla="*/ 60 h 75"/>
                    <a:gd name="T12" fmla="*/ 6 w 57"/>
                    <a:gd name="T13" fmla="*/ 46 h 75"/>
                    <a:gd name="T14" fmla="*/ 27 w 57"/>
                    <a:gd name="T15" fmla="*/ 26 h 75"/>
                    <a:gd name="T16" fmla="*/ 40 w 57"/>
                    <a:gd name="T17" fmla="*/ 10 h 75"/>
                    <a:gd name="T18" fmla="*/ 41 w 57"/>
                    <a:gd name="T19" fmla="*/ 6 h 75"/>
                    <a:gd name="T20" fmla="*/ 45 w 57"/>
                    <a:gd name="T21" fmla="*/ 0 h 75"/>
                    <a:gd name="T22" fmla="*/ 53 w 57"/>
                    <a:gd name="T23" fmla="*/ 3 h 75"/>
                    <a:gd name="T24" fmla="*/ 53 w 57"/>
                    <a:gd name="T25" fmla="*/ 20 h 75"/>
                    <a:gd name="T26" fmla="*/ 37 w 57"/>
                    <a:gd name="T27" fmla="*/ 38 h 75"/>
                    <a:gd name="T28" fmla="*/ 49 w 57"/>
                    <a:gd name="T29" fmla="*/ 74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 h="75">
                      <a:moveTo>
                        <a:pt x="49" y="74"/>
                      </a:moveTo>
                      <a:cubicBezTo>
                        <a:pt x="43" y="75"/>
                        <a:pt x="41" y="72"/>
                        <a:pt x="40" y="67"/>
                      </a:cubicBezTo>
                      <a:cubicBezTo>
                        <a:pt x="38" y="61"/>
                        <a:pt x="35" y="54"/>
                        <a:pt x="33" y="48"/>
                      </a:cubicBezTo>
                      <a:cubicBezTo>
                        <a:pt x="32" y="45"/>
                        <a:pt x="30" y="44"/>
                        <a:pt x="27" y="46"/>
                      </a:cubicBezTo>
                      <a:cubicBezTo>
                        <a:pt x="22" y="51"/>
                        <a:pt x="16" y="55"/>
                        <a:pt x="11" y="60"/>
                      </a:cubicBezTo>
                      <a:cubicBezTo>
                        <a:pt x="8" y="63"/>
                        <a:pt x="7" y="62"/>
                        <a:pt x="5" y="60"/>
                      </a:cubicBezTo>
                      <a:cubicBezTo>
                        <a:pt x="0" y="54"/>
                        <a:pt x="0" y="51"/>
                        <a:pt x="6" y="46"/>
                      </a:cubicBezTo>
                      <a:cubicBezTo>
                        <a:pt x="13" y="39"/>
                        <a:pt x="20" y="33"/>
                        <a:pt x="27" y="26"/>
                      </a:cubicBezTo>
                      <a:cubicBezTo>
                        <a:pt x="32" y="21"/>
                        <a:pt x="36" y="15"/>
                        <a:pt x="40" y="10"/>
                      </a:cubicBezTo>
                      <a:cubicBezTo>
                        <a:pt x="40" y="9"/>
                        <a:pt x="41" y="7"/>
                        <a:pt x="41" y="6"/>
                      </a:cubicBezTo>
                      <a:cubicBezTo>
                        <a:pt x="40" y="3"/>
                        <a:pt x="42" y="0"/>
                        <a:pt x="45" y="0"/>
                      </a:cubicBezTo>
                      <a:cubicBezTo>
                        <a:pt x="48" y="0"/>
                        <a:pt x="51" y="1"/>
                        <a:pt x="53" y="3"/>
                      </a:cubicBezTo>
                      <a:cubicBezTo>
                        <a:pt x="57" y="6"/>
                        <a:pt x="57" y="16"/>
                        <a:pt x="53" y="20"/>
                      </a:cubicBezTo>
                      <a:cubicBezTo>
                        <a:pt x="48" y="26"/>
                        <a:pt x="42" y="32"/>
                        <a:pt x="37" y="38"/>
                      </a:cubicBezTo>
                      <a:cubicBezTo>
                        <a:pt x="44" y="49"/>
                        <a:pt x="49" y="61"/>
                        <a:pt x="49"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19"/>
                <p:cNvSpPr/>
                <p:nvPr/>
              </p:nvSpPr>
              <p:spPr bwMode="auto">
                <a:xfrm>
                  <a:off x="6186488" y="3009901"/>
                  <a:ext cx="123825" cy="234950"/>
                </a:xfrm>
                <a:custGeom>
                  <a:avLst/>
                  <a:gdLst>
                    <a:gd name="T0" fmla="*/ 12 w 29"/>
                    <a:gd name="T1" fmla="*/ 30 h 55"/>
                    <a:gd name="T2" fmla="*/ 20 w 29"/>
                    <a:gd name="T3" fmla="*/ 7 h 55"/>
                    <a:gd name="T4" fmla="*/ 25 w 29"/>
                    <a:gd name="T5" fmla="*/ 1 h 55"/>
                    <a:gd name="T6" fmla="*/ 26 w 29"/>
                    <a:gd name="T7" fmla="*/ 9 h 55"/>
                    <a:gd name="T8" fmla="*/ 16 w 29"/>
                    <a:gd name="T9" fmla="*/ 39 h 55"/>
                    <a:gd name="T10" fmla="*/ 13 w 29"/>
                    <a:gd name="T11" fmla="*/ 52 h 55"/>
                    <a:gd name="T12" fmla="*/ 7 w 29"/>
                    <a:gd name="T13" fmla="*/ 54 h 55"/>
                    <a:gd name="T14" fmla="*/ 2 w 29"/>
                    <a:gd name="T15" fmla="*/ 41 h 55"/>
                    <a:gd name="T16" fmla="*/ 3 w 29"/>
                    <a:gd name="T17" fmla="*/ 32 h 55"/>
                    <a:gd name="T18" fmla="*/ 2 w 29"/>
                    <a:gd name="T19" fmla="*/ 6 h 55"/>
                    <a:gd name="T20" fmla="*/ 6 w 29"/>
                    <a:gd name="T21" fmla="*/ 5 h 55"/>
                    <a:gd name="T22" fmla="*/ 10 w 29"/>
                    <a:gd name="T23" fmla="*/ 14 h 55"/>
                    <a:gd name="T24" fmla="*/ 11 w 29"/>
                    <a:gd name="T25" fmla="*/ 30 h 55"/>
                    <a:gd name="T26" fmla="*/ 12 w 29"/>
                    <a:gd name="T27" fmla="*/ 3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55">
                      <a:moveTo>
                        <a:pt x="12" y="30"/>
                      </a:moveTo>
                      <a:cubicBezTo>
                        <a:pt x="15" y="23"/>
                        <a:pt x="17" y="15"/>
                        <a:pt x="20" y="7"/>
                      </a:cubicBezTo>
                      <a:cubicBezTo>
                        <a:pt x="21" y="5"/>
                        <a:pt x="21" y="0"/>
                        <a:pt x="25" y="1"/>
                      </a:cubicBezTo>
                      <a:cubicBezTo>
                        <a:pt x="29" y="2"/>
                        <a:pt x="27" y="6"/>
                        <a:pt x="26" y="9"/>
                      </a:cubicBezTo>
                      <a:cubicBezTo>
                        <a:pt x="23" y="19"/>
                        <a:pt x="19" y="29"/>
                        <a:pt x="16" y="39"/>
                      </a:cubicBezTo>
                      <a:cubicBezTo>
                        <a:pt x="15" y="43"/>
                        <a:pt x="14" y="48"/>
                        <a:pt x="13" y="52"/>
                      </a:cubicBezTo>
                      <a:cubicBezTo>
                        <a:pt x="12" y="55"/>
                        <a:pt x="10" y="55"/>
                        <a:pt x="7" y="54"/>
                      </a:cubicBezTo>
                      <a:cubicBezTo>
                        <a:pt x="1" y="50"/>
                        <a:pt x="0" y="49"/>
                        <a:pt x="2" y="41"/>
                      </a:cubicBezTo>
                      <a:cubicBezTo>
                        <a:pt x="3" y="38"/>
                        <a:pt x="3" y="35"/>
                        <a:pt x="3" y="32"/>
                      </a:cubicBezTo>
                      <a:cubicBezTo>
                        <a:pt x="3" y="23"/>
                        <a:pt x="2" y="15"/>
                        <a:pt x="2" y="6"/>
                      </a:cubicBezTo>
                      <a:cubicBezTo>
                        <a:pt x="2" y="3"/>
                        <a:pt x="5" y="3"/>
                        <a:pt x="6" y="5"/>
                      </a:cubicBezTo>
                      <a:cubicBezTo>
                        <a:pt x="8" y="7"/>
                        <a:pt x="10" y="11"/>
                        <a:pt x="10" y="14"/>
                      </a:cubicBezTo>
                      <a:cubicBezTo>
                        <a:pt x="11" y="19"/>
                        <a:pt x="11" y="25"/>
                        <a:pt x="11" y="30"/>
                      </a:cubicBezTo>
                      <a:cubicBezTo>
                        <a:pt x="11" y="30"/>
                        <a:pt x="12" y="30"/>
                        <a:pt x="12"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20"/>
                <p:cNvSpPr/>
                <p:nvPr/>
              </p:nvSpPr>
              <p:spPr bwMode="auto">
                <a:xfrm>
                  <a:off x="6259513" y="2933701"/>
                  <a:ext cx="114300" cy="73025"/>
                </a:xfrm>
                <a:custGeom>
                  <a:avLst/>
                  <a:gdLst>
                    <a:gd name="T0" fmla="*/ 27 w 27"/>
                    <a:gd name="T1" fmla="*/ 1 h 17"/>
                    <a:gd name="T2" fmla="*/ 16 w 27"/>
                    <a:gd name="T3" fmla="*/ 14 h 17"/>
                    <a:gd name="T4" fmla="*/ 5 w 27"/>
                    <a:gd name="T5" fmla="*/ 13 h 17"/>
                    <a:gd name="T6" fmla="*/ 0 w 27"/>
                    <a:gd name="T7" fmla="*/ 4 h 17"/>
                    <a:gd name="T8" fmla="*/ 9 w 27"/>
                    <a:gd name="T9" fmla="*/ 2 h 17"/>
                    <a:gd name="T10" fmla="*/ 27 w 27"/>
                    <a:gd name="T11" fmla="*/ 0 h 17"/>
                    <a:gd name="T12" fmla="*/ 27 w 27"/>
                    <a:gd name="T13" fmla="*/ 1 h 17"/>
                  </a:gdLst>
                  <a:ahLst/>
                  <a:cxnLst>
                    <a:cxn ang="0">
                      <a:pos x="T0" y="T1"/>
                    </a:cxn>
                    <a:cxn ang="0">
                      <a:pos x="T2" y="T3"/>
                    </a:cxn>
                    <a:cxn ang="0">
                      <a:pos x="T4" y="T5"/>
                    </a:cxn>
                    <a:cxn ang="0">
                      <a:pos x="T6" y="T7"/>
                    </a:cxn>
                    <a:cxn ang="0">
                      <a:pos x="T8" y="T9"/>
                    </a:cxn>
                    <a:cxn ang="0">
                      <a:pos x="T10" y="T11"/>
                    </a:cxn>
                    <a:cxn ang="0">
                      <a:pos x="T12" y="T13"/>
                    </a:cxn>
                  </a:cxnLst>
                  <a:rect l="0" t="0" r="r" b="b"/>
                  <a:pathLst>
                    <a:path w="27" h="17">
                      <a:moveTo>
                        <a:pt x="27" y="1"/>
                      </a:moveTo>
                      <a:cubicBezTo>
                        <a:pt x="24" y="6"/>
                        <a:pt x="20" y="10"/>
                        <a:pt x="16" y="14"/>
                      </a:cubicBezTo>
                      <a:cubicBezTo>
                        <a:pt x="14" y="17"/>
                        <a:pt x="8" y="16"/>
                        <a:pt x="5" y="13"/>
                      </a:cubicBezTo>
                      <a:cubicBezTo>
                        <a:pt x="3" y="10"/>
                        <a:pt x="1" y="7"/>
                        <a:pt x="0" y="4"/>
                      </a:cubicBezTo>
                      <a:cubicBezTo>
                        <a:pt x="3" y="3"/>
                        <a:pt x="6" y="2"/>
                        <a:pt x="9" y="2"/>
                      </a:cubicBezTo>
                      <a:cubicBezTo>
                        <a:pt x="15" y="1"/>
                        <a:pt x="21" y="1"/>
                        <a:pt x="27" y="0"/>
                      </a:cubicBezTo>
                      <a:cubicBezTo>
                        <a:pt x="27" y="1"/>
                        <a:pt x="27" y="1"/>
                        <a:pt x="2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1" name="Freeform 11"/>
              <p:cNvSpPr>
                <a:spLocks noEditPoints="1"/>
              </p:cNvSpPr>
              <p:nvPr/>
            </p:nvSpPr>
            <p:spPr bwMode="auto">
              <a:xfrm>
                <a:off x="9065451" y="2270918"/>
                <a:ext cx="439964" cy="615950"/>
              </a:xfrm>
              <a:custGeom>
                <a:avLst/>
                <a:gdLst>
                  <a:gd name="T0" fmla="*/ 29 w 72"/>
                  <a:gd name="T1" fmla="*/ 49 h 102"/>
                  <a:gd name="T2" fmla="*/ 15 w 72"/>
                  <a:gd name="T3" fmla="*/ 43 h 102"/>
                  <a:gd name="T4" fmla="*/ 10 w 72"/>
                  <a:gd name="T5" fmla="*/ 21 h 102"/>
                  <a:gd name="T6" fmla="*/ 13 w 72"/>
                  <a:gd name="T7" fmla="*/ 15 h 102"/>
                  <a:gd name="T8" fmla="*/ 19 w 72"/>
                  <a:gd name="T9" fmla="*/ 18 h 102"/>
                  <a:gd name="T10" fmla="*/ 20 w 72"/>
                  <a:gd name="T11" fmla="*/ 26 h 102"/>
                  <a:gd name="T12" fmla="*/ 35 w 72"/>
                  <a:gd name="T13" fmla="*/ 22 h 102"/>
                  <a:gd name="T14" fmla="*/ 40 w 72"/>
                  <a:gd name="T15" fmla="*/ 16 h 102"/>
                  <a:gd name="T16" fmla="*/ 43 w 72"/>
                  <a:gd name="T17" fmla="*/ 14 h 102"/>
                  <a:gd name="T18" fmla="*/ 44 w 72"/>
                  <a:gd name="T19" fmla="*/ 19 h 102"/>
                  <a:gd name="T20" fmla="*/ 43 w 72"/>
                  <a:gd name="T21" fmla="*/ 28 h 102"/>
                  <a:gd name="T22" fmla="*/ 36 w 72"/>
                  <a:gd name="T23" fmla="*/ 40 h 102"/>
                  <a:gd name="T24" fmla="*/ 37 w 72"/>
                  <a:gd name="T25" fmla="*/ 42 h 102"/>
                  <a:gd name="T26" fmla="*/ 44 w 72"/>
                  <a:gd name="T27" fmla="*/ 38 h 102"/>
                  <a:gd name="T28" fmla="*/ 56 w 72"/>
                  <a:gd name="T29" fmla="*/ 20 h 102"/>
                  <a:gd name="T30" fmla="*/ 49 w 72"/>
                  <a:gd name="T31" fmla="*/ 9 h 102"/>
                  <a:gd name="T32" fmla="*/ 28 w 72"/>
                  <a:gd name="T33" fmla="*/ 14 h 102"/>
                  <a:gd name="T34" fmla="*/ 20 w 72"/>
                  <a:gd name="T35" fmla="*/ 13 h 102"/>
                  <a:gd name="T36" fmla="*/ 22 w 72"/>
                  <a:gd name="T37" fmla="*/ 6 h 102"/>
                  <a:gd name="T38" fmla="*/ 50 w 72"/>
                  <a:gd name="T39" fmla="*/ 1 h 102"/>
                  <a:gd name="T40" fmla="*/ 68 w 72"/>
                  <a:gd name="T41" fmla="*/ 12 h 102"/>
                  <a:gd name="T42" fmla="*/ 67 w 72"/>
                  <a:gd name="T43" fmla="*/ 24 h 102"/>
                  <a:gd name="T44" fmla="*/ 49 w 72"/>
                  <a:gd name="T45" fmla="*/ 48 h 102"/>
                  <a:gd name="T46" fmla="*/ 42 w 72"/>
                  <a:gd name="T47" fmla="*/ 49 h 102"/>
                  <a:gd name="T48" fmla="*/ 37 w 72"/>
                  <a:gd name="T49" fmla="*/ 47 h 102"/>
                  <a:gd name="T50" fmla="*/ 35 w 72"/>
                  <a:gd name="T51" fmla="*/ 52 h 102"/>
                  <a:gd name="T52" fmla="*/ 41 w 72"/>
                  <a:gd name="T53" fmla="*/ 58 h 102"/>
                  <a:gd name="T54" fmla="*/ 48 w 72"/>
                  <a:gd name="T55" fmla="*/ 57 h 102"/>
                  <a:gd name="T56" fmla="*/ 53 w 72"/>
                  <a:gd name="T57" fmla="*/ 59 h 102"/>
                  <a:gd name="T58" fmla="*/ 53 w 72"/>
                  <a:gd name="T59" fmla="*/ 66 h 102"/>
                  <a:gd name="T60" fmla="*/ 48 w 72"/>
                  <a:gd name="T61" fmla="*/ 70 h 102"/>
                  <a:gd name="T62" fmla="*/ 37 w 72"/>
                  <a:gd name="T63" fmla="*/ 81 h 102"/>
                  <a:gd name="T64" fmla="*/ 45 w 72"/>
                  <a:gd name="T65" fmla="*/ 81 h 102"/>
                  <a:gd name="T66" fmla="*/ 57 w 72"/>
                  <a:gd name="T67" fmla="*/ 89 h 102"/>
                  <a:gd name="T68" fmla="*/ 51 w 72"/>
                  <a:gd name="T69" fmla="*/ 98 h 102"/>
                  <a:gd name="T70" fmla="*/ 26 w 72"/>
                  <a:gd name="T71" fmla="*/ 101 h 102"/>
                  <a:gd name="T72" fmla="*/ 17 w 72"/>
                  <a:gd name="T73" fmla="*/ 96 h 102"/>
                  <a:gd name="T74" fmla="*/ 15 w 72"/>
                  <a:gd name="T75" fmla="*/ 94 h 102"/>
                  <a:gd name="T76" fmla="*/ 19 w 72"/>
                  <a:gd name="T77" fmla="*/ 77 h 102"/>
                  <a:gd name="T78" fmla="*/ 27 w 72"/>
                  <a:gd name="T79" fmla="*/ 70 h 102"/>
                  <a:gd name="T80" fmla="*/ 27 w 72"/>
                  <a:gd name="T81" fmla="*/ 69 h 102"/>
                  <a:gd name="T82" fmla="*/ 21 w 72"/>
                  <a:gd name="T83" fmla="*/ 71 h 102"/>
                  <a:gd name="T84" fmla="*/ 9 w 72"/>
                  <a:gd name="T85" fmla="*/ 76 h 102"/>
                  <a:gd name="T86" fmla="*/ 3 w 72"/>
                  <a:gd name="T87" fmla="*/ 75 h 102"/>
                  <a:gd name="T88" fmla="*/ 4 w 72"/>
                  <a:gd name="T89" fmla="*/ 69 h 102"/>
                  <a:gd name="T90" fmla="*/ 26 w 72"/>
                  <a:gd name="T91" fmla="*/ 60 h 102"/>
                  <a:gd name="T92" fmla="*/ 28 w 72"/>
                  <a:gd name="T93" fmla="*/ 57 h 102"/>
                  <a:gd name="T94" fmla="*/ 29 w 72"/>
                  <a:gd name="T95" fmla="*/ 49 h 102"/>
                  <a:gd name="T96" fmla="*/ 34 w 72"/>
                  <a:gd name="T97" fmla="*/ 29 h 102"/>
                  <a:gd name="T98" fmla="*/ 33 w 72"/>
                  <a:gd name="T99" fmla="*/ 28 h 102"/>
                  <a:gd name="T100" fmla="*/ 26 w 72"/>
                  <a:gd name="T101" fmla="*/ 32 h 102"/>
                  <a:gd name="T102" fmla="*/ 23 w 72"/>
                  <a:gd name="T103" fmla="*/ 36 h 102"/>
                  <a:gd name="T104" fmla="*/ 26 w 72"/>
                  <a:gd name="T105" fmla="*/ 42 h 102"/>
                  <a:gd name="T106" fmla="*/ 31 w 72"/>
                  <a:gd name="T107" fmla="*/ 40 h 102"/>
                  <a:gd name="T108" fmla="*/ 34 w 72"/>
                  <a:gd name="T109" fmla="*/ 29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2" h="102">
                    <a:moveTo>
                      <a:pt x="29" y="49"/>
                    </a:moveTo>
                    <a:cubicBezTo>
                      <a:pt x="19" y="52"/>
                      <a:pt x="18" y="52"/>
                      <a:pt x="15" y="43"/>
                    </a:cubicBezTo>
                    <a:cubicBezTo>
                      <a:pt x="13" y="36"/>
                      <a:pt x="11" y="28"/>
                      <a:pt x="10" y="21"/>
                    </a:cubicBezTo>
                    <a:cubicBezTo>
                      <a:pt x="9" y="19"/>
                      <a:pt x="11" y="16"/>
                      <a:pt x="13" y="15"/>
                    </a:cubicBezTo>
                    <a:cubicBezTo>
                      <a:pt x="16" y="13"/>
                      <a:pt x="18" y="16"/>
                      <a:pt x="19" y="18"/>
                    </a:cubicBezTo>
                    <a:cubicBezTo>
                      <a:pt x="19" y="21"/>
                      <a:pt x="20" y="23"/>
                      <a:pt x="20" y="26"/>
                    </a:cubicBezTo>
                    <a:cubicBezTo>
                      <a:pt x="26" y="25"/>
                      <a:pt x="31" y="24"/>
                      <a:pt x="35" y="22"/>
                    </a:cubicBezTo>
                    <a:cubicBezTo>
                      <a:pt x="37" y="21"/>
                      <a:pt x="38" y="18"/>
                      <a:pt x="40" y="16"/>
                    </a:cubicBezTo>
                    <a:cubicBezTo>
                      <a:pt x="41" y="15"/>
                      <a:pt x="42" y="14"/>
                      <a:pt x="43" y="14"/>
                    </a:cubicBezTo>
                    <a:cubicBezTo>
                      <a:pt x="44" y="15"/>
                      <a:pt x="44" y="17"/>
                      <a:pt x="44" y="19"/>
                    </a:cubicBezTo>
                    <a:cubicBezTo>
                      <a:pt x="44" y="22"/>
                      <a:pt x="43" y="25"/>
                      <a:pt x="43" y="28"/>
                    </a:cubicBezTo>
                    <a:cubicBezTo>
                      <a:pt x="37" y="29"/>
                      <a:pt x="39" y="36"/>
                      <a:pt x="36" y="40"/>
                    </a:cubicBezTo>
                    <a:cubicBezTo>
                      <a:pt x="36" y="41"/>
                      <a:pt x="37" y="41"/>
                      <a:pt x="37" y="42"/>
                    </a:cubicBezTo>
                    <a:cubicBezTo>
                      <a:pt x="39" y="41"/>
                      <a:pt x="42" y="40"/>
                      <a:pt x="44" y="38"/>
                    </a:cubicBezTo>
                    <a:cubicBezTo>
                      <a:pt x="48" y="32"/>
                      <a:pt x="52" y="26"/>
                      <a:pt x="56" y="20"/>
                    </a:cubicBezTo>
                    <a:cubicBezTo>
                      <a:pt x="59" y="15"/>
                      <a:pt x="56" y="9"/>
                      <a:pt x="49" y="9"/>
                    </a:cubicBezTo>
                    <a:cubicBezTo>
                      <a:pt x="42" y="8"/>
                      <a:pt x="34" y="10"/>
                      <a:pt x="28" y="14"/>
                    </a:cubicBezTo>
                    <a:cubicBezTo>
                      <a:pt x="25" y="16"/>
                      <a:pt x="22" y="15"/>
                      <a:pt x="20" y="13"/>
                    </a:cubicBezTo>
                    <a:cubicBezTo>
                      <a:pt x="17" y="9"/>
                      <a:pt x="17" y="7"/>
                      <a:pt x="22" y="6"/>
                    </a:cubicBezTo>
                    <a:cubicBezTo>
                      <a:pt x="31" y="3"/>
                      <a:pt x="40" y="0"/>
                      <a:pt x="50" y="1"/>
                    </a:cubicBezTo>
                    <a:cubicBezTo>
                      <a:pt x="58" y="1"/>
                      <a:pt x="63" y="7"/>
                      <a:pt x="68" y="12"/>
                    </a:cubicBezTo>
                    <a:cubicBezTo>
                      <a:pt x="72" y="15"/>
                      <a:pt x="70" y="20"/>
                      <a:pt x="67" y="24"/>
                    </a:cubicBezTo>
                    <a:cubicBezTo>
                      <a:pt x="61" y="32"/>
                      <a:pt x="55" y="40"/>
                      <a:pt x="49" y="48"/>
                    </a:cubicBezTo>
                    <a:cubicBezTo>
                      <a:pt x="47" y="51"/>
                      <a:pt x="45" y="52"/>
                      <a:pt x="42" y="49"/>
                    </a:cubicBezTo>
                    <a:cubicBezTo>
                      <a:pt x="41" y="48"/>
                      <a:pt x="38" y="47"/>
                      <a:pt x="37" y="47"/>
                    </a:cubicBezTo>
                    <a:cubicBezTo>
                      <a:pt x="36" y="48"/>
                      <a:pt x="35" y="50"/>
                      <a:pt x="35" y="52"/>
                    </a:cubicBezTo>
                    <a:cubicBezTo>
                      <a:pt x="34" y="59"/>
                      <a:pt x="34" y="59"/>
                      <a:pt x="41" y="58"/>
                    </a:cubicBezTo>
                    <a:cubicBezTo>
                      <a:pt x="43" y="57"/>
                      <a:pt x="46" y="56"/>
                      <a:pt x="48" y="57"/>
                    </a:cubicBezTo>
                    <a:cubicBezTo>
                      <a:pt x="50" y="57"/>
                      <a:pt x="53" y="58"/>
                      <a:pt x="53" y="59"/>
                    </a:cubicBezTo>
                    <a:cubicBezTo>
                      <a:pt x="54" y="61"/>
                      <a:pt x="54" y="64"/>
                      <a:pt x="53" y="66"/>
                    </a:cubicBezTo>
                    <a:cubicBezTo>
                      <a:pt x="52" y="68"/>
                      <a:pt x="50" y="69"/>
                      <a:pt x="48" y="70"/>
                    </a:cubicBezTo>
                    <a:cubicBezTo>
                      <a:pt x="44" y="73"/>
                      <a:pt x="39" y="75"/>
                      <a:pt x="37" y="81"/>
                    </a:cubicBezTo>
                    <a:cubicBezTo>
                      <a:pt x="40" y="81"/>
                      <a:pt x="43" y="81"/>
                      <a:pt x="45" y="81"/>
                    </a:cubicBezTo>
                    <a:cubicBezTo>
                      <a:pt x="51" y="81"/>
                      <a:pt x="56" y="84"/>
                      <a:pt x="57" y="89"/>
                    </a:cubicBezTo>
                    <a:cubicBezTo>
                      <a:pt x="58" y="93"/>
                      <a:pt x="55" y="97"/>
                      <a:pt x="51" y="98"/>
                    </a:cubicBezTo>
                    <a:cubicBezTo>
                      <a:pt x="43" y="99"/>
                      <a:pt x="35" y="100"/>
                      <a:pt x="26" y="101"/>
                    </a:cubicBezTo>
                    <a:cubicBezTo>
                      <a:pt x="22" y="102"/>
                      <a:pt x="19" y="100"/>
                      <a:pt x="17" y="96"/>
                    </a:cubicBezTo>
                    <a:cubicBezTo>
                      <a:pt x="16" y="96"/>
                      <a:pt x="16" y="95"/>
                      <a:pt x="15" y="94"/>
                    </a:cubicBezTo>
                    <a:cubicBezTo>
                      <a:pt x="11" y="84"/>
                      <a:pt x="11" y="84"/>
                      <a:pt x="19" y="77"/>
                    </a:cubicBezTo>
                    <a:cubicBezTo>
                      <a:pt x="22" y="75"/>
                      <a:pt x="24" y="72"/>
                      <a:pt x="27" y="70"/>
                    </a:cubicBezTo>
                    <a:cubicBezTo>
                      <a:pt x="27" y="70"/>
                      <a:pt x="27" y="69"/>
                      <a:pt x="27" y="69"/>
                    </a:cubicBezTo>
                    <a:cubicBezTo>
                      <a:pt x="25" y="69"/>
                      <a:pt x="23" y="70"/>
                      <a:pt x="21" y="71"/>
                    </a:cubicBezTo>
                    <a:cubicBezTo>
                      <a:pt x="17" y="72"/>
                      <a:pt x="13" y="74"/>
                      <a:pt x="9" y="76"/>
                    </a:cubicBezTo>
                    <a:cubicBezTo>
                      <a:pt x="7" y="76"/>
                      <a:pt x="5" y="76"/>
                      <a:pt x="3" y="75"/>
                    </a:cubicBezTo>
                    <a:cubicBezTo>
                      <a:pt x="0" y="72"/>
                      <a:pt x="0" y="71"/>
                      <a:pt x="4" y="69"/>
                    </a:cubicBezTo>
                    <a:cubicBezTo>
                      <a:pt x="12" y="66"/>
                      <a:pt x="19" y="63"/>
                      <a:pt x="26" y="60"/>
                    </a:cubicBezTo>
                    <a:cubicBezTo>
                      <a:pt x="27" y="60"/>
                      <a:pt x="28" y="58"/>
                      <a:pt x="28" y="57"/>
                    </a:cubicBezTo>
                    <a:cubicBezTo>
                      <a:pt x="29" y="55"/>
                      <a:pt x="29" y="52"/>
                      <a:pt x="29" y="49"/>
                    </a:cubicBezTo>
                    <a:close/>
                    <a:moveTo>
                      <a:pt x="34" y="29"/>
                    </a:moveTo>
                    <a:cubicBezTo>
                      <a:pt x="34" y="29"/>
                      <a:pt x="34" y="29"/>
                      <a:pt x="33" y="28"/>
                    </a:cubicBezTo>
                    <a:cubicBezTo>
                      <a:pt x="31" y="29"/>
                      <a:pt x="28" y="30"/>
                      <a:pt x="26" y="32"/>
                    </a:cubicBezTo>
                    <a:cubicBezTo>
                      <a:pt x="24" y="32"/>
                      <a:pt x="22" y="34"/>
                      <a:pt x="23" y="36"/>
                    </a:cubicBezTo>
                    <a:cubicBezTo>
                      <a:pt x="23" y="38"/>
                      <a:pt x="25" y="40"/>
                      <a:pt x="26" y="42"/>
                    </a:cubicBezTo>
                    <a:cubicBezTo>
                      <a:pt x="27" y="42"/>
                      <a:pt x="30" y="41"/>
                      <a:pt x="31" y="40"/>
                    </a:cubicBezTo>
                    <a:cubicBezTo>
                      <a:pt x="32" y="37"/>
                      <a:pt x="33" y="33"/>
                      <a:pt x="34" y="29"/>
                    </a:cubicBezTo>
                    <a:close/>
                  </a:path>
                </a:pathLst>
              </a:custGeom>
              <a:grpFill/>
              <a:ln>
                <a:noFill/>
              </a:ln>
            </p:spPr>
            <p:txBody>
              <a:bodyPr vert="horz" wrap="square" lIns="91440" tIns="45720" rIns="91440" bIns="45720" numCol="1" anchor="t" anchorCtr="0" compatLnSpc="1"/>
              <a:lstStyle/>
              <a:p>
                <a:endParaRPr lang="zh-CN" altLang="en-US"/>
              </a:p>
            </p:txBody>
          </p:sp>
          <p:sp>
            <p:nvSpPr>
              <p:cNvPr id="22" name="Freeform 12"/>
              <p:cNvSpPr/>
              <p:nvPr/>
            </p:nvSpPr>
            <p:spPr bwMode="auto">
              <a:xfrm>
                <a:off x="8878184" y="2293480"/>
                <a:ext cx="236904" cy="593388"/>
              </a:xfrm>
              <a:custGeom>
                <a:avLst/>
                <a:gdLst>
                  <a:gd name="T0" fmla="*/ 30 w 39"/>
                  <a:gd name="T1" fmla="*/ 44 h 98"/>
                  <a:gd name="T2" fmla="*/ 36 w 39"/>
                  <a:gd name="T3" fmla="*/ 34 h 98"/>
                  <a:gd name="T4" fmla="*/ 37 w 39"/>
                  <a:gd name="T5" fmla="*/ 51 h 98"/>
                  <a:gd name="T6" fmla="*/ 25 w 39"/>
                  <a:gd name="T7" fmla="*/ 82 h 98"/>
                  <a:gd name="T8" fmla="*/ 21 w 39"/>
                  <a:gd name="T9" fmla="*/ 98 h 98"/>
                  <a:gd name="T10" fmla="*/ 13 w 39"/>
                  <a:gd name="T11" fmla="*/ 96 h 98"/>
                  <a:gd name="T12" fmla="*/ 5 w 39"/>
                  <a:gd name="T13" fmla="*/ 83 h 98"/>
                  <a:gd name="T14" fmla="*/ 11 w 39"/>
                  <a:gd name="T15" fmla="*/ 62 h 98"/>
                  <a:gd name="T16" fmla="*/ 9 w 39"/>
                  <a:gd name="T17" fmla="*/ 43 h 98"/>
                  <a:gd name="T18" fmla="*/ 12 w 39"/>
                  <a:gd name="T19" fmla="*/ 38 h 98"/>
                  <a:gd name="T20" fmla="*/ 18 w 39"/>
                  <a:gd name="T21" fmla="*/ 33 h 98"/>
                  <a:gd name="T22" fmla="*/ 23 w 39"/>
                  <a:gd name="T23" fmla="*/ 12 h 98"/>
                  <a:gd name="T24" fmla="*/ 11 w 39"/>
                  <a:gd name="T25" fmla="*/ 16 h 98"/>
                  <a:gd name="T26" fmla="*/ 2 w 39"/>
                  <a:gd name="T27" fmla="*/ 16 h 98"/>
                  <a:gd name="T28" fmla="*/ 0 w 39"/>
                  <a:gd name="T29" fmla="*/ 12 h 98"/>
                  <a:gd name="T30" fmla="*/ 3 w 39"/>
                  <a:gd name="T31" fmla="*/ 10 h 98"/>
                  <a:gd name="T32" fmla="*/ 16 w 39"/>
                  <a:gd name="T33" fmla="*/ 7 h 98"/>
                  <a:gd name="T34" fmla="*/ 26 w 39"/>
                  <a:gd name="T35" fmla="*/ 2 h 98"/>
                  <a:gd name="T36" fmla="*/ 32 w 39"/>
                  <a:gd name="T37" fmla="*/ 1 h 98"/>
                  <a:gd name="T38" fmla="*/ 35 w 39"/>
                  <a:gd name="T39" fmla="*/ 9 h 98"/>
                  <a:gd name="T40" fmla="*/ 34 w 39"/>
                  <a:gd name="T41" fmla="*/ 11 h 98"/>
                  <a:gd name="T42" fmla="*/ 27 w 39"/>
                  <a:gd name="T43" fmla="*/ 38 h 98"/>
                  <a:gd name="T44" fmla="*/ 28 w 39"/>
                  <a:gd name="T45" fmla="*/ 44 h 98"/>
                  <a:gd name="T46" fmla="*/ 30 w 39"/>
                  <a:gd name="T47" fmla="*/ 4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 h="98">
                    <a:moveTo>
                      <a:pt x="30" y="44"/>
                    </a:moveTo>
                    <a:cubicBezTo>
                      <a:pt x="32" y="41"/>
                      <a:pt x="34" y="38"/>
                      <a:pt x="36" y="34"/>
                    </a:cubicBezTo>
                    <a:cubicBezTo>
                      <a:pt x="37" y="40"/>
                      <a:pt x="39" y="45"/>
                      <a:pt x="37" y="51"/>
                    </a:cubicBezTo>
                    <a:cubicBezTo>
                      <a:pt x="33" y="61"/>
                      <a:pt x="29" y="72"/>
                      <a:pt x="25" y="82"/>
                    </a:cubicBezTo>
                    <a:cubicBezTo>
                      <a:pt x="23" y="87"/>
                      <a:pt x="23" y="92"/>
                      <a:pt x="21" y="98"/>
                    </a:cubicBezTo>
                    <a:cubicBezTo>
                      <a:pt x="18" y="97"/>
                      <a:pt x="15" y="97"/>
                      <a:pt x="13" y="96"/>
                    </a:cubicBezTo>
                    <a:cubicBezTo>
                      <a:pt x="7" y="94"/>
                      <a:pt x="3" y="89"/>
                      <a:pt x="5" y="83"/>
                    </a:cubicBezTo>
                    <a:cubicBezTo>
                      <a:pt x="7" y="76"/>
                      <a:pt x="9" y="69"/>
                      <a:pt x="11" y="62"/>
                    </a:cubicBezTo>
                    <a:cubicBezTo>
                      <a:pt x="13" y="56"/>
                      <a:pt x="14" y="49"/>
                      <a:pt x="9" y="43"/>
                    </a:cubicBezTo>
                    <a:cubicBezTo>
                      <a:pt x="7" y="39"/>
                      <a:pt x="9" y="38"/>
                      <a:pt x="12" y="38"/>
                    </a:cubicBezTo>
                    <a:cubicBezTo>
                      <a:pt x="17" y="39"/>
                      <a:pt x="17" y="37"/>
                      <a:pt x="18" y="33"/>
                    </a:cubicBezTo>
                    <a:cubicBezTo>
                      <a:pt x="19" y="26"/>
                      <a:pt x="21" y="20"/>
                      <a:pt x="23" y="12"/>
                    </a:cubicBezTo>
                    <a:cubicBezTo>
                      <a:pt x="19" y="13"/>
                      <a:pt x="15" y="15"/>
                      <a:pt x="11" y="16"/>
                    </a:cubicBezTo>
                    <a:cubicBezTo>
                      <a:pt x="8" y="17"/>
                      <a:pt x="5" y="16"/>
                      <a:pt x="2" y="16"/>
                    </a:cubicBezTo>
                    <a:cubicBezTo>
                      <a:pt x="1" y="15"/>
                      <a:pt x="0" y="13"/>
                      <a:pt x="0" y="12"/>
                    </a:cubicBezTo>
                    <a:cubicBezTo>
                      <a:pt x="1" y="11"/>
                      <a:pt x="2" y="10"/>
                      <a:pt x="3" y="10"/>
                    </a:cubicBezTo>
                    <a:cubicBezTo>
                      <a:pt x="7" y="8"/>
                      <a:pt x="12" y="8"/>
                      <a:pt x="16" y="7"/>
                    </a:cubicBezTo>
                    <a:cubicBezTo>
                      <a:pt x="19" y="5"/>
                      <a:pt x="22" y="3"/>
                      <a:pt x="26" y="2"/>
                    </a:cubicBezTo>
                    <a:cubicBezTo>
                      <a:pt x="28" y="1"/>
                      <a:pt x="32" y="0"/>
                      <a:pt x="32" y="1"/>
                    </a:cubicBezTo>
                    <a:cubicBezTo>
                      <a:pt x="34" y="3"/>
                      <a:pt x="35" y="6"/>
                      <a:pt x="35" y="9"/>
                    </a:cubicBezTo>
                    <a:cubicBezTo>
                      <a:pt x="36" y="9"/>
                      <a:pt x="35" y="10"/>
                      <a:pt x="34" y="11"/>
                    </a:cubicBezTo>
                    <a:cubicBezTo>
                      <a:pt x="27" y="19"/>
                      <a:pt x="28" y="29"/>
                      <a:pt x="27" y="38"/>
                    </a:cubicBezTo>
                    <a:cubicBezTo>
                      <a:pt x="27" y="40"/>
                      <a:pt x="28" y="42"/>
                      <a:pt x="28" y="44"/>
                    </a:cubicBezTo>
                    <a:cubicBezTo>
                      <a:pt x="29" y="44"/>
                      <a:pt x="29" y="44"/>
                      <a:pt x="30" y="44"/>
                    </a:cubicBezTo>
                    <a:close/>
                  </a:path>
                </a:pathLst>
              </a:custGeom>
              <a:grpFill/>
              <a:ln>
                <a:noFill/>
              </a:ln>
            </p:spPr>
            <p:txBody>
              <a:bodyPr vert="horz" wrap="square" lIns="91440" tIns="45720" rIns="91440" bIns="45720" numCol="1" anchor="t" anchorCtr="0" compatLnSpc="1"/>
              <a:lstStyle/>
              <a:p>
                <a:endParaRPr lang="zh-CN" altLang="en-US"/>
              </a:p>
            </p:txBody>
          </p:sp>
        </p:grpSp>
      </p:grpSp>
      <p:pic>
        <p:nvPicPr>
          <p:cNvPr id="40" name="图片 39"/>
          <p:cNvPicPr>
            <a:picLocks noChangeAspect="1"/>
          </p:cNvPicPr>
          <p:nvPr userDrawn="1"/>
        </p:nvPicPr>
        <p:blipFill>
          <a:blip r:embed="rId3" cstate="print"/>
          <a:stretch>
            <a:fillRect/>
          </a:stretch>
        </p:blipFill>
        <p:spPr>
          <a:xfrm>
            <a:off x="9403566" y="501046"/>
            <a:ext cx="2203058" cy="616640"/>
          </a:xfrm>
          <a:prstGeom prst="rect">
            <a:avLst/>
          </a:prstGeom>
        </p:spPr>
      </p:pic>
    </p:spTree>
    <p:extLst>
      <p:ext uri="{BB962C8B-B14F-4D97-AF65-F5344CB8AC3E}">
        <p14:creationId xmlns:p14="http://schemas.microsoft.com/office/powerpoint/2010/main" val="1410542118"/>
      </p:ext>
    </p:extLst>
  </p:cSld>
  <p:clrMapOvr>
    <a:masterClrMapping/>
  </p:clrMapOvr>
  <p:transition spd="med">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封面样式5-首页">
    <p:spTree>
      <p:nvGrpSpPr>
        <p:cNvPr id="1" name=""/>
        <p:cNvGrpSpPr/>
        <p:nvPr/>
      </p:nvGrpSpPr>
      <p:grpSpPr>
        <a:xfrm>
          <a:off x="0" y="0"/>
          <a:ext cx="0" cy="0"/>
          <a:chOff x="0" y="0"/>
          <a:chExt cx="0" cy="0"/>
        </a:xfrm>
      </p:grpSpPr>
      <p:pic>
        <p:nvPicPr>
          <p:cNvPr id="6" name="图片 5"/>
          <p:cNvPicPr>
            <a:picLocks noChangeAspect="1"/>
          </p:cNvPicPr>
          <p:nvPr userDrawn="1"/>
        </p:nvPicPr>
        <p:blipFill>
          <a:blip r:embed="rId2" cstate="print"/>
          <a:stretch>
            <a:fillRect/>
          </a:stretch>
        </p:blipFill>
        <p:spPr>
          <a:xfrm>
            <a:off x="-6352" y="0"/>
            <a:ext cx="12198351" cy="5024521"/>
          </a:xfrm>
          <a:prstGeom prst="rect">
            <a:avLst/>
          </a:prstGeom>
        </p:spPr>
      </p:pic>
      <p:sp>
        <p:nvSpPr>
          <p:cNvPr id="7" name="矩形 6"/>
          <p:cNvSpPr/>
          <p:nvPr userDrawn="1"/>
        </p:nvSpPr>
        <p:spPr>
          <a:xfrm>
            <a:off x="-6351" y="0"/>
            <a:ext cx="12198349" cy="6858000"/>
          </a:xfrm>
          <a:prstGeom prst="rect">
            <a:avLst/>
          </a:prstGeom>
          <a:gradFill>
            <a:gsLst>
              <a:gs pos="0">
                <a:schemeClr val="accent1">
                  <a:lumMod val="100000"/>
                  <a:alpha val="0"/>
                </a:schemeClr>
              </a:gs>
              <a:gs pos="66000">
                <a:schemeClr val="accent1">
                  <a:lumMod val="100000"/>
                </a:schemeClr>
              </a:gs>
              <a:gs pos="100000">
                <a:schemeClr val="accent1">
                  <a:lumMod val="10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cxnSp>
        <p:nvCxnSpPr>
          <p:cNvPr id="9" name="直接连接符 8"/>
          <p:cNvCxnSpPr/>
          <p:nvPr userDrawn="1"/>
        </p:nvCxnSpPr>
        <p:spPr>
          <a:xfrm>
            <a:off x="660400" y="4550546"/>
            <a:ext cx="10858500" cy="0"/>
          </a:xfrm>
          <a:prstGeom prst="line">
            <a:avLst/>
          </a:prstGeom>
          <a:ln w="9525" cmpd="sng">
            <a:gradFill>
              <a:gsLst>
                <a:gs pos="50000">
                  <a:srgbClr val="F3F8FF">
                    <a:alpha val="77000"/>
                  </a:srgbClr>
                </a:gs>
                <a:gs pos="0">
                  <a:schemeClr val="accent1">
                    <a:lumMod val="5000"/>
                    <a:lumOff val="95000"/>
                    <a:alpha val="0"/>
                  </a:schemeClr>
                </a:gs>
                <a:gs pos="100000">
                  <a:schemeClr val="bg1">
                    <a:alpha val="0"/>
                  </a:schemeClr>
                </a:gs>
              </a:gsLst>
              <a:lin ang="0" scaled="0"/>
            </a:gradFill>
            <a:prstDash val="solid"/>
          </a:ln>
        </p:spPr>
        <p:style>
          <a:lnRef idx="1">
            <a:schemeClr val="accent1"/>
          </a:lnRef>
          <a:fillRef idx="0">
            <a:schemeClr val="accent1"/>
          </a:fillRef>
          <a:effectRef idx="0">
            <a:schemeClr val="accent1"/>
          </a:effectRef>
          <a:fontRef idx="minor">
            <a:schemeClr val="tx1"/>
          </a:fontRef>
        </p:style>
      </p:cxnSp>
      <p:pic>
        <p:nvPicPr>
          <p:cNvPr id="10" name="图片 9"/>
          <p:cNvPicPr>
            <a:picLocks noChangeAspect="1"/>
          </p:cNvPicPr>
          <p:nvPr userDrawn="1"/>
        </p:nvPicPr>
        <p:blipFill>
          <a:blip r:embed="rId3"/>
          <a:stretch>
            <a:fillRect/>
          </a:stretch>
        </p:blipFill>
        <p:spPr>
          <a:xfrm>
            <a:off x="7223405" y="2402693"/>
            <a:ext cx="4785100" cy="4774940"/>
          </a:xfrm>
          <a:prstGeom prst="rect">
            <a:avLst/>
          </a:prstGeom>
        </p:spPr>
      </p:pic>
      <p:pic>
        <p:nvPicPr>
          <p:cNvPr id="11" name="图片 10"/>
          <p:cNvPicPr>
            <a:picLocks noChangeAspect="1"/>
          </p:cNvPicPr>
          <p:nvPr userDrawn="1"/>
        </p:nvPicPr>
        <p:blipFill rotWithShape="1">
          <a:blip r:embed="rId4" cstate="screen"/>
          <a:srcRect l="6610" b="12305"/>
          <a:stretch>
            <a:fillRect/>
          </a:stretch>
        </p:blipFill>
        <p:spPr>
          <a:xfrm>
            <a:off x="14873" y="5340546"/>
            <a:ext cx="6018099" cy="1518363"/>
          </a:xfrm>
          <a:prstGeom prst="rect">
            <a:avLst/>
          </a:prstGeom>
        </p:spPr>
      </p:pic>
      <p:pic>
        <p:nvPicPr>
          <p:cNvPr id="12" name="图片 11"/>
          <p:cNvPicPr>
            <a:picLocks noChangeAspect="1"/>
          </p:cNvPicPr>
          <p:nvPr userDrawn="1"/>
        </p:nvPicPr>
        <p:blipFill rotWithShape="1">
          <a:blip r:embed="rId4" cstate="screen"/>
          <a:srcRect l="6610" b="12305"/>
          <a:stretch>
            <a:fillRect/>
          </a:stretch>
        </p:blipFill>
        <p:spPr>
          <a:xfrm flipH="1">
            <a:off x="6154789" y="5340546"/>
            <a:ext cx="6018099" cy="1518363"/>
          </a:xfrm>
          <a:prstGeom prst="rect">
            <a:avLst/>
          </a:prstGeom>
        </p:spPr>
      </p:pic>
      <p:pic>
        <p:nvPicPr>
          <p:cNvPr id="18" name="图片 17"/>
          <p:cNvPicPr>
            <a:picLocks noChangeAspect="1"/>
          </p:cNvPicPr>
          <p:nvPr userDrawn="1"/>
        </p:nvPicPr>
        <p:blipFill>
          <a:blip r:embed="rId5" cstate="print"/>
          <a:stretch>
            <a:fillRect/>
          </a:stretch>
        </p:blipFill>
        <p:spPr>
          <a:xfrm>
            <a:off x="5018002" y="2568943"/>
            <a:ext cx="2143294" cy="599913"/>
          </a:xfrm>
          <a:prstGeom prst="rect">
            <a:avLst/>
          </a:prstGeom>
        </p:spPr>
      </p:pic>
    </p:spTree>
    <p:extLst>
      <p:ext uri="{BB962C8B-B14F-4D97-AF65-F5344CB8AC3E}">
        <p14:creationId xmlns:p14="http://schemas.microsoft.com/office/powerpoint/2010/main" val="388890783"/>
      </p:ext>
    </p:extLst>
  </p:cSld>
  <p:clrMapOvr>
    <a:masterClrMapping/>
  </p:clrMapOvr>
  <p:transition spd="med">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封面样式5-尾页">
    <p:spTree>
      <p:nvGrpSpPr>
        <p:cNvPr id="1" name=""/>
        <p:cNvGrpSpPr/>
        <p:nvPr/>
      </p:nvGrpSpPr>
      <p:grpSpPr>
        <a:xfrm>
          <a:off x="0" y="0"/>
          <a:ext cx="0" cy="0"/>
          <a:chOff x="0" y="0"/>
          <a:chExt cx="0" cy="0"/>
        </a:xfrm>
      </p:grpSpPr>
      <p:pic>
        <p:nvPicPr>
          <p:cNvPr id="6" name="图片 5"/>
          <p:cNvPicPr>
            <a:picLocks noChangeAspect="1"/>
          </p:cNvPicPr>
          <p:nvPr userDrawn="1"/>
        </p:nvPicPr>
        <p:blipFill rotWithShape="1">
          <a:blip r:embed="rId2" cstate="hqprint"/>
          <a:srcRect/>
          <a:stretch>
            <a:fillRect/>
          </a:stretch>
        </p:blipFill>
        <p:spPr>
          <a:xfrm>
            <a:off x="0" y="0"/>
            <a:ext cx="12192000" cy="5902493"/>
          </a:xfrm>
          <a:prstGeom prst="rect">
            <a:avLst/>
          </a:prstGeom>
        </p:spPr>
      </p:pic>
      <p:sp>
        <p:nvSpPr>
          <p:cNvPr id="7" name="矩形 6"/>
          <p:cNvSpPr/>
          <p:nvPr userDrawn="1"/>
        </p:nvSpPr>
        <p:spPr>
          <a:xfrm>
            <a:off x="1" y="0"/>
            <a:ext cx="12191998" cy="6858000"/>
          </a:xfrm>
          <a:prstGeom prst="rect">
            <a:avLst/>
          </a:prstGeom>
          <a:gradFill>
            <a:gsLst>
              <a:gs pos="0">
                <a:schemeClr val="bg1">
                  <a:alpha val="30000"/>
                </a:schemeClr>
              </a:gs>
              <a:gs pos="60000">
                <a:schemeClr val="accent1">
                  <a:lumMod val="100000"/>
                </a:schemeClr>
              </a:gs>
              <a:gs pos="100000">
                <a:schemeClr val="accent1">
                  <a:lumMod val="10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cxnSp>
        <p:nvCxnSpPr>
          <p:cNvPr id="9" name="直接连接符 8"/>
          <p:cNvCxnSpPr/>
          <p:nvPr userDrawn="1"/>
        </p:nvCxnSpPr>
        <p:spPr>
          <a:xfrm>
            <a:off x="660400" y="4626145"/>
            <a:ext cx="10858500" cy="0"/>
          </a:xfrm>
          <a:prstGeom prst="line">
            <a:avLst/>
          </a:prstGeom>
          <a:ln w="9525" cmpd="sng">
            <a:gradFill>
              <a:gsLst>
                <a:gs pos="50000">
                  <a:srgbClr val="F3F8FF">
                    <a:alpha val="77000"/>
                  </a:srgbClr>
                </a:gs>
                <a:gs pos="0">
                  <a:schemeClr val="accent1">
                    <a:lumMod val="5000"/>
                    <a:lumOff val="95000"/>
                    <a:alpha val="0"/>
                  </a:schemeClr>
                </a:gs>
                <a:gs pos="100000">
                  <a:schemeClr val="bg1">
                    <a:alpha val="0"/>
                  </a:schemeClr>
                </a:gs>
              </a:gsLst>
              <a:lin ang="0" scaled="0"/>
            </a:gradFill>
            <a:prstDash val="solid"/>
          </a:ln>
        </p:spPr>
        <p:style>
          <a:lnRef idx="1">
            <a:schemeClr val="accent1"/>
          </a:lnRef>
          <a:fillRef idx="0">
            <a:schemeClr val="accent1"/>
          </a:fillRef>
          <a:effectRef idx="0">
            <a:schemeClr val="accent1"/>
          </a:effectRef>
          <a:fontRef idx="minor">
            <a:schemeClr val="tx1"/>
          </a:fontRef>
        </p:style>
      </p:cxnSp>
      <p:pic>
        <p:nvPicPr>
          <p:cNvPr id="14" name="图片 13"/>
          <p:cNvPicPr>
            <a:picLocks noChangeAspect="1"/>
          </p:cNvPicPr>
          <p:nvPr userDrawn="1"/>
        </p:nvPicPr>
        <p:blipFill rotWithShape="1">
          <a:blip r:embed="rId3" cstate="screen"/>
          <a:srcRect l="6610" b="12305"/>
          <a:stretch>
            <a:fillRect/>
          </a:stretch>
        </p:blipFill>
        <p:spPr>
          <a:xfrm flipV="1">
            <a:off x="14873" y="-15231"/>
            <a:ext cx="6018099" cy="1518363"/>
          </a:xfrm>
          <a:prstGeom prst="rect">
            <a:avLst/>
          </a:prstGeom>
        </p:spPr>
      </p:pic>
      <p:pic>
        <p:nvPicPr>
          <p:cNvPr id="15" name="图片 14"/>
          <p:cNvPicPr>
            <a:picLocks noChangeAspect="1"/>
          </p:cNvPicPr>
          <p:nvPr userDrawn="1"/>
        </p:nvPicPr>
        <p:blipFill rotWithShape="1">
          <a:blip r:embed="rId3" cstate="screen"/>
          <a:srcRect l="6610" b="12305"/>
          <a:stretch>
            <a:fillRect/>
          </a:stretch>
        </p:blipFill>
        <p:spPr>
          <a:xfrm flipH="1" flipV="1">
            <a:off x="6154789" y="-15231"/>
            <a:ext cx="6018099" cy="1518363"/>
          </a:xfrm>
          <a:prstGeom prst="rect">
            <a:avLst/>
          </a:prstGeom>
        </p:spPr>
      </p:pic>
      <p:pic>
        <p:nvPicPr>
          <p:cNvPr id="16" name="图片 15"/>
          <p:cNvPicPr>
            <a:picLocks noChangeAspect="1"/>
          </p:cNvPicPr>
          <p:nvPr userDrawn="1"/>
        </p:nvPicPr>
        <p:blipFill>
          <a:blip r:embed="rId4" cstate="print"/>
          <a:stretch>
            <a:fillRect/>
          </a:stretch>
        </p:blipFill>
        <p:spPr>
          <a:xfrm>
            <a:off x="5018002" y="2577573"/>
            <a:ext cx="2143294" cy="599913"/>
          </a:xfrm>
          <a:prstGeom prst="rect">
            <a:avLst/>
          </a:prstGeom>
        </p:spPr>
      </p:pic>
      <p:grpSp>
        <p:nvGrpSpPr>
          <p:cNvPr id="17" name="组合 16"/>
          <p:cNvGrpSpPr/>
          <p:nvPr userDrawn="1"/>
        </p:nvGrpSpPr>
        <p:grpSpPr>
          <a:xfrm>
            <a:off x="3040886" y="5719548"/>
            <a:ext cx="6136451" cy="681262"/>
            <a:chOff x="582366" y="5719539"/>
            <a:chExt cx="6136451" cy="681262"/>
          </a:xfrm>
          <a:gradFill flip="none" rotWithShape="1">
            <a:gsLst>
              <a:gs pos="100000">
                <a:schemeClr val="bg1">
                  <a:alpha val="9000"/>
                </a:schemeClr>
              </a:gs>
              <a:gs pos="0">
                <a:schemeClr val="bg1">
                  <a:alpha val="3000"/>
                </a:schemeClr>
              </a:gs>
            </a:gsLst>
            <a:lin ang="16200000" scaled="1"/>
            <a:tileRect/>
          </a:gradFill>
        </p:grpSpPr>
        <p:grpSp>
          <p:nvGrpSpPr>
            <p:cNvPr id="18" name="组合 17"/>
            <p:cNvGrpSpPr/>
            <p:nvPr/>
          </p:nvGrpSpPr>
          <p:grpSpPr>
            <a:xfrm>
              <a:off x="4043374" y="5725999"/>
              <a:ext cx="2675443" cy="667232"/>
              <a:chOff x="10340336" y="2247899"/>
              <a:chExt cx="2724438" cy="679451"/>
            </a:xfrm>
            <a:grpFill/>
          </p:grpSpPr>
          <p:sp>
            <p:nvSpPr>
              <p:cNvPr id="32" name="Freeform 5"/>
              <p:cNvSpPr/>
              <p:nvPr/>
            </p:nvSpPr>
            <p:spPr bwMode="auto">
              <a:xfrm>
                <a:off x="11868131" y="2285206"/>
                <a:ext cx="534988" cy="603250"/>
              </a:xfrm>
              <a:custGeom>
                <a:avLst/>
                <a:gdLst>
                  <a:gd name="T0" fmla="*/ 41 w 125"/>
                  <a:gd name="T1" fmla="*/ 16 h 142"/>
                  <a:gd name="T2" fmla="*/ 49 w 125"/>
                  <a:gd name="T3" fmla="*/ 3 h 142"/>
                  <a:gd name="T4" fmla="*/ 62 w 125"/>
                  <a:gd name="T5" fmla="*/ 20 h 142"/>
                  <a:gd name="T6" fmla="*/ 64 w 125"/>
                  <a:gd name="T7" fmla="*/ 33 h 142"/>
                  <a:gd name="T8" fmla="*/ 50 w 125"/>
                  <a:gd name="T9" fmla="*/ 34 h 142"/>
                  <a:gd name="T10" fmla="*/ 58 w 125"/>
                  <a:gd name="T11" fmla="*/ 58 h 142"/>
                  <a:gd name="T12" fmla="*/ 75 w 125"/>
                  <a:gd name="T13" fmla="*/ 59 h 142"/>
                  <a:gd name="T14" fmla="*/ 71 w 125"/>
                  <a:gd name="T15" fmla="*/ 50 h 142"/>
                  <a:gd name="T16" fmla="*/ 81 w 125"/>
                  <a:gd name="T17" fmla="*/ 47 h 142"/>
                  <a:gd name="T18" fmla="*/ 65 w 125"/>
                  <a:gd name="T19" fmla="*/ 42 h 142"/>
                  <a:gd name="T20" fmla="*/ 63 w 125"/>
                  <a:gd name="T21" fmla="*/ 37 h 142"/>
                  <a:gd name="T22" fmla="*/ 85 w 125"/>
                  <a:gd name="T23" fmla="*/ 27 h 142"/>
                  <a:gd name="T24" fmla="*/ 93 w 125"/>
                  <a:gd name="T25" fmla="*/ 2 h 142"/>
                  <a:gd name="T26" fmla="*/ 99 w 125"/>
                  <a:gd name="T27" fmla="*/ 5 h 142"/>
                  <a:gd name="T28" fmla="*/ 111 w 125"/>
                  <a:gd name="T29" fmla="*/ 30 h 142"/>
                  <a:gd name="T30" fmla="*/ 102 w 125"/>
                  <a:gd name="T31" fmla="*/ 34 h 142"/>
                  <a:gd name="T32" fmla="*/ 95 w 125"/>
                  <a:gd name="T33" fmla="*/ 59 h 142"/>
                  <a:gd name="T34" fmla="*/ 123 w 125"/>
                  <a:gd name="T35" fmla="*/ 61 h 142"/>
                  <a:gd name="T36" fmla="*/ 110 w 125"/>
                  <a:gd name="T37" fmla="*/ 71 h 142"/>
                  <a:gd name="T38" fmla="*/ 104 w 125"/>
                  <a:gd name="T39" fmla="*/ 82 h 142"/>
                  <a:gd name="T40" fmla="*/ 112 w 125"/>
                  <a:gd name="T41" fmla="*/ 134 h 142"/>
                  <a:gd name="T42" fmla="*/ 102 w 125"/>
                  <a:gd name="T43" fmla="*/ 140 h 142"/>
                  <a:gd name="T44" fmla="*/ 89 w 125"/>
                  <a:gd name="T45" fmla="*/ 123 h 142"/>
                  <a:gd name="T46" fmla="*/ 101 w 125"/>
                  <a:gd name="T47" fmla="*/ 128 h 142"/>
                  <a:gd name="T48" fmla="*/ 101 w 125"/>
                  <a:gd name="T49" fmla="*/ 92 h 142"/>
                  <a:gd name="T50" fmla="*/ 97 w 125"/>
                  <a:gd name="T51" fmla="*/ 99 h 142"/>
                  <a:gd name="T52" fmla="*/ 90 w 125"/>
                  <a:gd name="T53" fmla="*/ 103 h 142"/>
                  <a:gd name="T54" fmla="*/ 86 w 125"/>
                  <a:gd name="T55" fmla="*/ 110 h 142"/>
                  <a:gd name="T56" fmla="*/ 81 w 125"/>
                  <a:gd name="T57" fmla="*/ 120 h 142"/>
                  <a:gd name="T58" fmla="*/ 88 w 125"/>
                  <a:gd name="T59" fmla="*/ 71 h 142"/>
                  <a:gd name="T60" fmla="*/ 60 w 125"/>
                  <a:gd name="T61" fmla="*/ 87 h 142"/>
                  <a:gd name="T62" fmla="*/ 53 w 125"/>
                  <a:gd name="T63" fmla="*/ 89 h 142"/>
                  <a:gd name="T64" fmla="*/ 51 w 125"/>
                  <a:gd name="T65" fmla="*/ 128 h 142"/>
                  <a:gd name="T66" fmla="*/ 43 w 125"/>
                  <a:gd name="T67" fmla="*/ 134 h 142"/>
                  <a:gd name="T68" fmla="*/ 39 w 125"/>
                  <a:gd name="T69" fmla="*/ 107 h 142"/>
                  <a:gd name="T70" fmla="*/ 33 w 125"/>
                  <a:gd name="T71" fmla="*/ 114 h 142"/>
                  <a:gd name="T72" fmla="*/ 17 w 125"/>
                  <a:gd name="T73" fmla="*/ 108 h 142"/>
                  <a:gd name="T74" fmla="*/ 5 w 125"/>
                  <a:gd name="T75" fmla="*/ 81 h 142"/>
                  <a:gd name="T76" fmla="*/ 34 w 125"/>
                  <a:gd name="T77" fmla="*/ 56 h 142"/>
                  <a:gd name="T78" fmla="*/ 38 w 125"/>
                  <a:gd name="T79" fmla="*/ 33 h 142"/>
                  <a:gd name="T80" fmla="*/ 22 w 125"/>
                  <a:gd name="T81" fmla="*/ 55 h 142"/>
                  <a:gd name="T82" fmla="*/ 14 w 125"/>
                  <a:gd name="T83" fmla="*/ 55 h 142"/>
                  <a:gd name="T84" fmla="*/ 11 w 125"/>
                  <a:gd name="T85" fmla="*/ 36 h 142"/>
                  <a:gd name="T86" fmla="*/ 32 w 125"/>
                  <a:gd name="T87" fmla="*/ 22 h 142"/>
                  <a:gd name="T88" fmla="*/ 28 w 125"/>
                  <a:gd name="T89" fmla="*/ 33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5" h="142">
                    <a:moveTo>
                      <a:pt x="28" y="33"/>
                    </a:moveTo>
                    <a:cubicBezTo>
                      <a:pt x="35" y="29"/>
                      <a:pt x="41" y="25"/>
                      <a:pt x="41" y="16"/>
                    </a:cubicBezTo>
                    <a:cubicBezTo>
                      <a:pt x="41" y="13"/>
                      <a:pt x="43" y="9"/>
                      <a:pt x="44" y="6"/>
                    </a:cubicBezTo>
                    <a:cubicBezTo>
                      <a:pt x="45" y="5"/>
                      <a:pt x="48" y="3"/>
                      <a:pt x="49" y="3"/>
                    </a:cubicBezTo>
                    <a:cubicBezTo>
                      <a:pt x="54" y="4"/>
                      <a:pt x="59" y="9"/>
                      <a:pt x="59" y="15"/>
                    </a:cubicBezTo>
                    <a:cubicBezTo>
                      <a:pt x="59" y="18"/>
                      <a:pt x="60" y="19"/>
                      <a:pt x="62" y="20"/>
                    </a:cubicBezTo>
                    <a:cubicBezTo>
                      <a:pt x="65" y="22"/>
                      <a:pt x="68" y="25"/>
                      <a:pt x="69" y="28"/>
                    </a:cubicBezTo>
                    <a:cubicBezTo>
                      <a:pt x="71" y="32"/>
                      <a:pt x="68" y="34"/>
                      <a:pt x="64" y="33"/>
                    </a:cubicBezTo>
                    <a:cubicBezTo>
                      <a:pt x="62" y="32"/>
                      <a:pt x="60" y="31"/>
                      <a:pt x="57" y="30"/>
                    </a:cubicBezTo>
                    <a:cubicBezTo>
                      <a:pt x="53" y="28"/>
                      <a:pt x="51" y="29"/>
                      <a:pt x="50" y="34"/>
                    </a:cubicBezTo>
                    <a:cubicBezTo>
                      <a:pt x="48" y="45"/>
                      <a:pt x="46" y="56"/>
                      <a:pt x="52" y="66"/>
                    </a:cubicBezTo>
                    <a:cubicBezTo>
                      <a:pt x="54" y="64"/>
                      <a:pt x="56" y="62"/>
                      <a:pt x="58" y="58"/>
                    </a:cubicBezTo>
                    <a:cubicBezTo>
                      <a:pt x="61" y="62"/>
                      <a:pt x="63" y="65"/>
                      <a:pt x="65" y="69"/>
                    </a:cubicBezTo>
                    <a:cubicBezTo>
                      <a:pt x="68" y="66"/>
                      <a:pt x="72" y="62"/>
                      <a:pt x="75" y="59"/>
                    </a:cubicBezTo>
                    <a:cubicBezTo>
                      <a:pt x="76" y="58"/>
                      <a:pt x="75" y="56"/>
                      <a:pt x="75" y="55"/>
                    </a:cubicBezTo>
                    <a:cubicBezTo>
                      <a:pt x="74" y="53"/>
                      <a:pt x="71" y="51"/>
                      <a:pt x="71" y="50"/>
                    </a:cubicBezTo>
                    <a:cubicBezTo>
                      <a:pt x="72" y="47"/>
                      <a:pt x="75" y="46"/>
                      <a:pt x="78" y="47"/>
                    </a:cubicBezTo>
                    <a:cubicBezTo>
                      <a:pt x="79" y="47"/>
                      <a:pt x="80" y="47"/>
                      <a:pt x="81" y="47"/>
                    </a:cubicBezTo>
                    <a:cubicBezTo>
                      <a:pt x="81" y="44"/>
                      <a:pt x="82" y="40"/>
                      <a:pt x="83" y="35"/>
                    </a:cubicBezTo>
                    <a:cubicBezTo>
                      <a:pt x="76" y="38"/>
                      <a:pt x="71" y="40"/>
                      <a:pt x="65" y="42"/>
                    </a:cubicBezTo>
                    <a:cubicBezTo>
                      <a:pt x="61" y="44"/>
                      <a:pt x="60" y="44"/>
                      <a:pt x="57" y="40"/>
                    </a:cubicBezTo>
                    <a:cubicBezTo>
                      <a:pt x="59" y="39"/>
                      <a:pt x="61" y="38"/>
                      <a:pt x="63" y="37"/>
                    </a:cubicBezTo>
                    <a:cubicBezTo>
                      <a:pt x="69" y="35"/>
                      <a:pt x="75" y="33"/>
                      <a:pt x="81" y="30"/>
                    </a:cubicBezTo>
                    <a:cubicBezTo>
                      <a:pt x="83" y="30"/>
                      <a:pt x="84" y="28"/>
                      <a:pt x="85" y="27"/>
                    </a:cubicBezTo>
                    <a:cubicBezTo>
                      <a:pt x="87" y="21"/>
                      <a:pt x="88" y="14"/>
                      <a:pt x="90" y="8"/>
                    </a:cubicBezTo>
                    <a:cubicBezTo>
                      <a:pt x="90" y="6"/>
                      <a:pt x="92" y="3"/>
                      <a:pt x="93" y="2"/>
                    </a:cubicBezTo>
                    <a:cubicBezTo>
                      <a:pt x="94" y="0"/>
                      <a:pt x="96" y="0"/>
                      <a:pt x="98" y="0"/>
                    </a:cubicBezTo>
                    <a:cubicBezTo>
                      <a:pt x="98" y="1"/>
                      <a:pt x="99" y="4"/>
                      <a:pt x="99" y="5"/>
                    </a:cubicBezTo>
                    <a:cubicBezTo>
                      <a:pt x="93" y="12"/>
                      <a:pt x="94" y="20"/>
                      <a:pt x="92" y="28"/>
                    </a:cubicBezTo>
                    <a:cubicBezTo>
                      <a:pt x="98" y="31"/>
                      <a:pt x="105" y="25"/>
                      <a:pt x="111" y="30"/>
                    </a:cubicBezTo>
                    <a:cubicBezTo>
                      <a:pt x="109" y="33"/>
                      <a:pt x="107" y="36"/>
                      <a:pt x="103" y="35"/>
                    </a:cubicBezTo>
                    <a:cubicBezTo>
                      <a:pt x="103" y="34"/>
                      <a:pt x="102" y="34"/>
                      <a:pt x="102" y="34"/>
                    </a:cubicBezTo>
                    <a:cubicBezTo>
                      <a:pt x="92" y="34"/>
                      <a:pt x="88" y="39"/>
                      <a:pt x="90" y="49"/>
                    </a:cubicBezTo>
                    <a:cubicBezTo>
                      <a:pt x="91" y="52"/>
                      <a:pt x="93" y="55"/>
                      <a:pt x="95" y="59"/>
                    </a:cubicBezTo>
                    <a:cubicBezTo>
                      <a:pt x="99" y="59"/>
                      <a:pt x="104" y="58"/>
                      <a:pt x="109" y="57"/>
                    </a:cubicBezTo>
                    <a:cubicBezTo>
                      <a:pt x="114" y="56"/>
                      <a:pt x="119" y="58"/>
                      <a:pt x="123" y="61"/>
                    </a:cubicBezTo>
                    <a:cubicBezTo>
                      <a:pt x="125" y="63"/>
                      <a:pt x="125" y="66"/>
                      <a:pt x="122" y="67"/>
                    </a:cubicBezTo>
                    <a:cubicBezTo>
                      <a:pt x="118" y="69"/>
                      <a:pt x="114" y="71"/>
                      <a:pt x="110" y="71"/>
                    </a:cubicBezTo>
                    <a:cubicBezTo>
                      <a:pt x="103" y="70"/>
                      <a:pt x="99" y="75"/>
                      <a:pt x="95" y="79"/>
                    </a:cubicBezTo>
                    <a:cubicBezTo>
                      <a:pt x="98" y="80"/>
                      <a:pt x="102" y="80"/>
                      <a:pt x="104" y="82"/>
                    </a:cubicBezTo>
                    <a:cubicBezTo>
                      <a:pt x="106" y="83"/>
                      <a:pt x="108" y="86"/>
                      <a:pt x="109" y="88"/>
                    </a:cubicBezTo>
                    <a:cubicBezTo>
                      <a:pt x="110" y="104"/>
                      <a:pt x="111" y="119"/>
                      <a:pt x="112" y="134"/>
                    </a:cubicBezTo>
                    <a:cubicBezTo>
                      <a:pt x="112" y="137"/>
                      <a:pt x="110" y="140"/>
                      <a:pt x="110" y="142"/>
                    </a:cubicBezTo>
                    <a:cubicBezTo>
                      <a:pt x="107" y="141"/>
                      <a:pt x="104" y="141"/>
                      <a:pt x="102" y="140"/>
                    </a:cubicBezTo>
                    <a:cubicBezTo>
                      <a:pt x="97" y="136"/>
                      <a:pt x="93" y="131"/>
                      <a:pt x="90" y="127"/>
                    </a:cubicBezTo>
                    <a:cubicBezTo>
                      <a:pt x="89" y="126"/>
                      <a:pt x="89" y="124"/>
                      <a:pt x="89" y="123"/>
                    </a:cubicBezTo>
                    <a:cubicBezTo>
                      <a:pt x="92" y="125"/>
                      <a:pt x="96" y="127"/>
                      <a:pt x="100" y="130"/>
                    </a:cubicBezTo>
                    <a:cubicBezTo>
                      <a:pt x="100" y="129"/>
                      <a:pt x="101" y="129"/>
                      <a:pt x="101" y="128"/>
                    </a:cubicBezTo>
                    <a:cubicBezTo>
                      <a:pt x="101" y="121"/>
                      <a:pt x="101" y="113"/>
                      <a:pt x="101" y="105"/>
                    </a:cubicBezTo>
                    <a:cubicBezTo>
                      <a:pt x="101" y="101"/>
                      <a:pt x="101" y="96"/>
                      <a:pt x="101" y="92"/>
                    </a:cubicBezTo>
                    <a:cubicBezTo>
                      <a:pt x="99" y="85"/>
                      <a:pt x="96" y="84"/>
                      <a:pt x="90" y="90"/>
                    </a:cubicBezTo>
                    <a:cubicBezTo>
                      <a:pt x="92" y="93"/>
                      <a:pt x="97" y="93"/>
                      <a:pt x="97" y="99"/>
                    </a:cubicBezTo>
                    <a:cubicBezTo>
                      <a:pt x="94" y="98"/>
                      <a:pt x="91" y="97"/>
                      <a:pt x="88" y="96"/>
                    </a:cubicBezTo>
                    <a:cubicBezTo>
                      <a:pt x="84" y="100"/>
                      <a:pt x="84" y="101"/>
                      <a:pt x="90" y="103"/>
                    </a:cubicBezTo>
                    <a:cubicBezTo>
                      <a:pt x="95" y="106"/>
                      <a:pt x="98" y="111"/>
                      <a:pt x="96" y="112"/>
                    </a:cubicBezTo>
                    <a:cubicBezTo>
                      <a:pt x="92" y="115"/>
                      <a:pt x="89" y="112"/>
                      <a:pt x="86" y="110"/>
                    </a:cubicBezTo>
                    <a:cubicBezTo>
                      <a:pt x="85" y="110"/>
                      <a:pt x="84" y="109"/>
                      <a:pt x="83" y="108"/>
                    </a:cubicBezTo>
                    <a:cubicBezTo>
                      <a:pt x="82" y="112"/>
                      <a:pt x="82" y="116"/>
                      <a:pt x="81" y="120"/>
                    </a:cubicBezTo>
                    <a:cubicBezTo>
                      <a:pt x="74" y="118"/>
                      <a:pt x="72" y="114"/>
                      <a:pt x="73" y="108"/>
                    </a:cubicBezTo>
                    <a:cubicBezTo>
                      <a:pt x="76" y="95"/>
                      <a:pt x="81" y="83"/>
                      <a:pt x="88" y="71"/>
                    </a:cubicBezTo>
                    <a:cubicBezTo>
                      <a:pt x="84" y="74"/>
                      <a:pt x="80" y="76"/>
                      <a:pt x="76" y="78"/>
                    </a:cubicBezTo>
                    <a:cubicBezTo>
                      <a:pt x="71" y="81"/>
                      <a:pt x="65" y="84"/>
                      <a:pt x="60" y="87"/>
                    </a:cubicBezTo>
                    <a:cubicBezTo>
                      <a:pt x="60" y="87"/>
                      <a:pt x="60" y="87"/>
                      <a:pt x="59" y="87"/>
                    </a:cubicBezTo>
                    <a:cubicBezTo>
                      <a:pt x="57" y="88"/>
                      <a:pt x="54" y="88"/>
                      <a:pt x="53" y="89"/>
                    </a:cubicBezTo>
                    <a:cubicBezTo>
                      <a:pt x="51" y="93"/>
                      <a:pt x="49" y="97"/>
                      <a:pt x="49" y="101"/>
                    </a:cubicBezTo>
                    <a:cubicBezTo>
                      <a:pt x="49" y="110"/>
                      <a:pt x="50" y="119"/>
                      <a:pt x="51" y="128"/>
                    </a:cubicBezTo>
                    <a:cubicBezTo>
                      <a:pt x="51" y="131"/>
                      <a:pt x="51" y="134"/>
                      <a:pt x="51" y="137"/>
                    </a:cubicBezTo>
                    <a:cubicBezTo>
                      <a:pt x="48" y="136"/>
                      <a:pt x="45" y="136"/>
                      <a:pt x="43" y="134"/>
                    </a:cubicBezTo>
                    <a:cubicBezTo>
                      <a:pt x="40" y="132"/>
                      <a:pt x="37" y="130"/>
                      <a:pt x="38" y="125"/>
                    </a:cubicBezTo>
                    <a:cubicBezTo>
                      <a:pt x="40" y="119"/>
                      <a:pt x="39" y="113"/>
                      <a:pt x="39" y="107"/>
                    </a:cubicBezTo>
                    <a:cubicBezTo>
                      <a:pt x="38" y="107"/>
                      <a:pt x="38" y="107"/>
                      <a:pt x="37" y="106"/>
                    </a:cubicBezTo>
                    <a:cubicBezTo>
                      <a:pt x="36" y="109"/>
                      <a:pt x="34" y="111"/>
                      <a:pt x="33" y="114"/>
                    </a:cubicBezTo>
                    <a:cubicBezTo>
                      <a:pt x="30" y="120"/>
                      <a:pt x="25" y="122"/>
                      <a:pt x="21" y="120"/>
                    </a:cubicBezTo>
                    <a:cubicBezTo>
                      <a:pt x="16" y="118"/>
                      <a:pt x="15" y="113"/>
                      <a:pt x="17" y="108"/>
                    </a:cubicBezTo>
                    <a:cubicBezTo>
                      <a:pt x="20" y="99"/>
                      <a:pt x="23" y="91"/>
                      <a:pt x="26" y="81"/>
                    </a:cubicBezTo>
                    <a:cubicBezTo>
                      <a:pt x="19" y="90"/>
                      <a:pt x="12" y="85"/>
                      <a:pt x="5" y="81"/>
                    </a:cubicBezTo>
                    <a:cubicBezTo>
                      <a:pt x="0" y="79"/>
                      <a:pt x="0" y="76"/>
                      <a:pt x="5" y="73"/>
                    </a:cubicBezTo>
                    <a:cubicBezTo>
                      <a:pt x="15" y="68"/>
                      <a:pt x="25" y="62"/>
                      <a:pt x="34" y="56"/>
                    </a:cubicBezTo>
                    <a:cubicBezTo>
                      <a:pt x="35" y="55"/>
                      <a:pt x="37" y="54"/>
                      <a:pt x="37" y="52"/>
                    </a:cubicBezTo>
                    <a:cubicBezTo>
                      <a:pt x="38" y="46"/>
                      <a:pt x="38" y="39"/>
                      <a:pt x="38" y="33"/>
                    </a:cubicBezTo>
                    <a:cubicBezTo>
                      <a:pt x="38" y="32"/>
                      <a:pt x="38" y="32"/>
                      <a:pt x="37" y="32"/>
                    </a:cubicBezTo>
                    <a:cubicBezTo>
                      <a:pt x="32" y="40"/>
                      <a:pt x="27" y="48"/>
                      <a:pt x="22" y="55"/>
                    </a:cubicBezTo>
                    <a:cubicBezTo>
                      <a:pt x="22" y="56"/>
                      <a:pt x="22" y="56"/>
                      <a:pt x="23" y="57"/>
                    </a:cubicBezTo>
                    <a:cubicBezTo>
                      <a:pt x="20" y="56"/>
                      <a:pt x="17" y="56"/>
                      <a:pt x="14" y="55"/>
                    </a:cubicBezTo>
                    <a:cubicBezTo>
                      <a:pt x="9" y="53"/>
                      <a:pt x="7" y="49"/>
                      <a:pt x="9" y="44"/>
                    </a:cubicBezTo>
                    <a:cubicBezTo>
                      <a:pt x="10" y="42"/>
                      <a:pt x="10" y="39"/>
                      <a:pt x="11" y="36"/>
                    </a:cubicBezTo>
                    <a:cubicBezTo>
                      <a:pt x="13" y="28"/>
                      <a:pt x="18" y="23"/>
                      <a:pt x="26" y="20"/>
                    </a:cubicBezTo>
                    <a:cubicBezTo>
                      <a:pt x="27" y="19"/>
                      <a:pt x="30" y="20"/>
                      <a:pt x="32" y="22"/>
                    </a:cubicBezTo>
                    <a:cubicBezTo>
                      <a:pt x="34" y="23"/>
                      <a:pt x="32" y="25"/>
                      <a:pt x="31" y="27"/>
                    </a:cubicBezTo>
                    <a:cubicBezTo>
                      <a:pt x="29" y="28"/>
                      <a:pt x="29" y="31"/>
                      <a:pt x="28" y="33"/>
                    </a:cubicBezTo>
                    <a:close/>
                  </a:path>
                </a:pathLst>
              </a:custGeom>
              <a:grpFill/>
              <a:ln>
                <a:noFill/>
              </a:ln>
            </p:spPr>
            <p:txBody>
              <a:bodyPr vert="horz" wrap="square" lIns="91440" tIns="45720" rIns="91440" bIns="45720" numCol="1" anchor="t" anchorCtr="0" compatLnSpc="1"/>
              <a:lstStyle/>
              <a:p>
                <a:endParaRPr lang="zh-CN" altLang="en-US"/>
              </a:p>
            </p:txBody>
          </p:sp>
          <p:sp>
            <p:nvSpPr>
              <p:cNvPr id="33" name="Freeform 6"/>
              <p:cNvSpPr/>
              <p:nvPr/>
            </p:nvSpPr>
            <p:spPr bwMode="auto">
              <a:xfrm>
                <a:off x="12756799" y="2388393"/>
                <a:ext cx="307975" cy="463550"/>
              </a:xfrm>
              <a:custGeom>
                <a:avLst/>
                <a:gdLst>
                  <a:gd name="T0" fmla="*/ 33 w 72"/>
                  <a:gd name="T1" fmla="*/ 76 h 109"/>
                  <a:gd name="T2" fmla="*/ 44 w 72"/>
                  <a:gd name="T3" fmla="*/ 73 h 109"/>
                  <a:gd name="T4" fmla="*/ 59 w 72"/>
                  <a:gd name="T5" fmla="*/ 71 h 109"/>
                  <a:gd name="T6" fmla="*/ 69 w 72"/>
                  <a:gd name="T7" fmla="*/ 92 h 109"/>
                  <a:gd name="T8" fmla="*/ 66 w 72"/>
                  <a:gd name="T9" fmla="*/ 94 h 109"/>
                  <a:gd name="T10" fmla="*/ 49 w 72"/>
                  <a:gd name="T11" fmla="*/ 96 h 109"/>
                  <a:gd name="T12" fmla="*/ 28 w 72"/>
                  <a:gd name="T13" fmla="*/ 106 h 109"/>
                  <a:gd name="T14" fmla="*/ 16 w 72"/>
                  <a:gd name="T15" fmla="*/ 106 h 109"/>
                  <a:gd name="T16" fmla="*/ 1 w 72"/>
                  <a:gd name="T17" fmla="*/ 80 h 109"/>
                  <a:gd name="T18" fmla="*/ 2 w 72"/>
                  <a:gd name="T19" fmla="*/ 74 h 109"/>
                  <a:gd name="T20" fmla="*/ 23 w 72"/>
                  <a:gd name="T21" fmla="*/ 31 h 109"/>
                  <a:gd name="T22" fmla="*/ 22 w 72"/>
                  <a:gd name="T23" fmla="*/ 26 h 109"/>
                  <a:gd name="T24" fmla="*/ 12 w 72"/>
                  <a:gd name="T25" fmla="*/ 16 h 109"/>
                  <a:gd name="T26" fmla="*/ 15 w 72"/>
                  <a:gd name="T27" fmla="*/ 10 h 109"/>
                  <a:gd name="T28" fmla="*/ 32 w 72"/>
                  <a:gd name="T29" fmla="*/ 5 h 109"/>
                  <a:gd name="T30" fmla="*/ 60 w 72"/>
                  <a:gd name="T31" fmla="*/ 18 h 109"/>
                  <a:gd name="T32" fmla="*/ 59 w 72"/>
                  <a:gd name="T33" fmla="*/ 26 h 109"/>
                  <a:gd name="T34" fmla="*/ 52 w 72"/>
                  <a:gd name="T35" fmla="*/ 36 h 109"/>
                  <a:gd name="T36" fmla="*/ 34 w 72"/>
                  <a:gd name="T37" fmla="*/ 72 h 109"/>
                  <a:gd name="T38" fmla="*/ 33 w 72"/>
                  <a:gd name="T39" fmla="*/ 7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2" h="109">
                    <a:moveTo>
                      <a:pt x="33" y="76"/>
                    </a:moveTo>
                    <a:cubicBezTo>
                      <a:pt x="37" y="74"/>
                      <a:pt x="40" y="73"/>
                      <a:pt x="44" y="73"/>
                    </a:cubicBezTo>
                    <a:cubicBezTo>
                      <a:pt x="49" y="72"/>
                      <a:pt x="54" y="71"/>
                      <a:pt x="59" y="71"/>
                    </a:cubicBezTo>
                    <a:cubicBezTo>
                      <a:pt x="66" y="72"/>
                      <a:pt x="72" y="85"/>
                      <a:pt x="69" y="92"/>
                    </a:cubicBezTo>
                    <a:cubicBezTo>
                      <a:pt x="68" y="93"/>
                      <a:pt x="67" y="94"/>
                      <a:pt x="66" y="94"/>
                    </a:cubicBezTo>
                    <a:cubicBezTo>
                      <a:pt x="60" y="95"/>
                      <a:pt x="54" y="94"/>
                      <a:pt x="49" y="96"/>
                    </a:cubicBezTo>
                    <a:cubicBezTo>
                      <a:pt x="42" y="99"/>
                      <a:pt x="35" y="102"/>
                      <a:pt x="28" y="106"/>
                    </a:cubicBezTo>
                    <a:cubicBezTo>
                      <a:pt x="24" y="108"/>
                      <a:pt x="21" y="109"/>
                      <a:pt x="16" y="106"/>
                    </a:cubicBezTo>
                    <a:cubicBezTo>
                      <a:pt x="7" y="100"/>
                      <a:pt x="3" y="90"/>
                      <a:pt x="1" y="80"/>
                    </a:cubicBezTo>
                    <a:cubicBezTo>
                      <a:pt x="0" y="78"/>
                      <a:pt x="1" y="76"/>
                      <a:pt x="2" y="74"/>
                    </a:cubicBezTo>
                    <a:cubicBezTo>
                      <a:pt x="9" y="60"/>
                      <a:pt x="16" y="45"/>
                      <a:pt x="23" y="31"/>
                    </a:cubicBezTo>
                    <a:cubicBezTo>
                      <a:pt x="23" y="30"/>
                      <a:pt x="23" y="28"/>
                      <a:pt x="22" y="26"/>
                    </a:cubicBezTo>
                    <a:cubicBezTo>
                      <a:pt x="19" y="23"/>
                      <a:pt x="15" y="20"/>
                      <a:pt x="12" y="16"/>
                    </a:cubicBezTo>
                    <a:cubicBezTo>
                      <a:pt x="10" y="13"/>
                      <a:pt x="11" y="11"/>
                      <a:pt x="15" y="10"/>
                    </a:cubicBezTo>
                    <a:cubicBezTo>
                      <a:pt x="21" y="9"/>
                      <a:pt x="26" y="7"/>
                      <a:pt x="32" y="5"/>
                    </a:cubicBezTo>
                    <a:cubicBezTo>
                      <a:pt x="44" y="0"/>
                      <a:pt x="57" y="6"/>
                      <a:pt x="60" y="18"/>
                    </a:cubicBezTo>
                    <a:cubicBezTo>
                      <a:pt x="61" y="21"/>
                      <a:pt x="60" y="24"/>
                      <a:pt x="59" y="26"/>
                    </a:cubicBezTo>
                    <a:cubicBezTo>
                      <a:pt x="57" y="29"/>
                      <a:pt x="54" y="33"/>
                      <a:pt x="52" y="36"/>
                    </a:cubicBezTo>
                    <a:cubicBezTo>
                      <a:pt x="46" y="48"/>
                      <a:pt x="40" y="60"/>
                      <a:pt x="34" y="72"/>
                    </a:cubicBezTo>
                    <a:cubicBezTo>
                      <a:pt x="34" y="72"/>
                      <a:pt x="34" y="74"/>
                      <a:pt x="33" y="76"/>
                    </a:cubicBezTo>
                    <a:close/>
                  </a:path>
                </a:pathLst>
              </a:custGeom>
              <a:grpFill/>
              <a:ln>
                <a:noFill/>
              </a:ln>
            </p:spPr>
            <p:txBody>
              <a:bodyPr vert="horz" wrap="square" lIns="91440" tIns="45720" rIns="91440" bIns="45720" numCol="1" anchor="t" anchorCtr="0" compatLnSpc="1"/>
              <a:lstStyle/>
              <a:p>
                <a:endParaRPr lang="zh-CN" altLang="en-US"/>
              </a:p>
            </p:txBody>
          </p:sp>
          <p:grpSp>
            <p:nvGrpSpPr>
              <p:cNvPr id="34" name="组合 33"/>
              <p:cNvGrpSpPr/>
              <p:nvPr/>
            </p:nvGrpSpPr>
            <p:grpSpPr>
              <a:xfrm>
                <a:off x="10340336" y="2247899"/>
                <a:ext cx="547688" cy="679451"/>
                <a:chOff x="5548313" y="2084388"/>
                <a:chExt cx="547688" cy="679451"/>
              </a:xfrm>
              <a:grpFill/>
            </p:grpSpPr>
            <p:sp>
              <p:nvSpPr>
                <p:cNvPr id="39" name="Freeform 7"/>
                <p:cNvSpPr/>
                <p:nvPr/>
              </p:nvSpPr>
              <p:spPr bwMode="auto">
                <a:xfrm>
                  <a:off x="5548313" y="2084388"/>
                  <a:ext cx="547688" cy="446088"/>
                </a:xfrm>
                <a:custGeom>
                  <a:avLst/>
                  <a:gdLst>
                    <a:gd name="T0" fmla="*/ 101 w 128"/>
                    <a:gd name="T1" fmla="*/ 58 h 105"/>
                    <a:gd name="T2" fmla="*/ 74 w 128"/>
                    <a:gd name="T3" fmla="*/ 56 h 105"/>
                    <a:gd name="T4" fmla="*/ 68 w 128"/>
                    <a:gd name="T5" fmla="*/ 57 h 105"/>
                    <a:gd name="T6" fmla="*/ 51 w 128"/>
                    <a:gd name="T7" fmla="*/ 59 h 105"/>
                    <a:gd name="T8" fmla="*/ 36 w 128"/>
                    <a:gd name="T9" fmla="*/ 65 h 105"/>
                    <a:gd name="T10" fmla="*/ 28 w 128"/>
                    <a:gd name="T11" fmla="*/ 73 h 105"/>
                    <a:gd name="T12" fmla="*/ 16 w 128"/>
                    <a:gd name="T13" fmla="*/ 102 h 105"/>
                    <a:gd name="T14" fmla="*/ 13 w 128"/>
                    <a:gd name="T15" fmla="*/ 104 h 105"/>
                    <a:gd name="T16" fmla="*/ 1 w 128"/>
                    <a:gd name="T17" fmla="*/ 98 h 105"/>
                    <a:gd name="T18" fmla="*/ 0 w 128"/>
                    <a:gd name="T19" fmla="*/ 93 h 105"/>
                    <a:gd name="T20" fmla="*/ 15 w 128"/>
                    <a:gd name="T21" fmla="*/ 60 h 105"/>
                    <a:gd name="T22" fmla="*/ 16 w 128"/>
                    <a:gd name="T23" fmla="*/ 58 h 105"/>
                    <a:gd name="T24" fmla="*/ 20 w 128"/>
                    <a:gd name="T25" fmla="*/ 52 h 105"/>
                    <a:gd name="T26" fmla="*/ 32 w 128"/>
                    <a:gd name="T27" fmla="*/ 54 h 105"/>
                    <a:gd name="T28" fmla="*/ 39 w 128"/>
                    <a:gd name="T29" fmla="*/ 55 h 105"/>
                    <a:gd name="T30" fmla="*/ 72 w 128"/>
                    <a:gd name="T31" fmla="*/ 21 h 105"/>
                    <a:gd name="T32" fmla="*/ 74 w 128"/>
                    <a:gd name="T33" fmla="*/ 16 h 105"/>
                    <a:gd name="T34" fmla="*/ 74 w 128"/>
                    <a:gd name="T35" fmla="*/ 11 h 105"/>
                    <a:gd name="T36" fmla="*/ 71 w 128"/>
                    <a:gd name="T37" fmla="*/ 11 h 105"/>
                    <a:gd name="T38" fmla="*/ 68 w 128"/>
                    <a:gd name="T39" fmla="*/ 15 h 105"/>
                    <a:gd name="T40" fmla="*/ 68 w 128"/>
                    <a:gd name="T41" fmla="*/ 21 h 105"/>
                    <a:gd name="T42" fmla="*/ 59 w 128"/>
                    <a:gd name="T43" fmla="*/ 29 h 105"/>
                    <a:gd name="T44" fmla="*/ 53 w 128"/>
                    <a:gd name="T45" fmla="*/ 27 h 105"/>
                    <a:gd name="T46" fmla="*/ 47 w 128"/>
                    <a:gd name="T47" fmla="*/ 24 h 105"/>
                    <a:gd name="T48" fmla="*/ 47 w 128"/>
                    <a:gd name="T49" fmla="*/ 32 h 105"/>
                    <a:gd name="T50" fmla="*/ 47 w 128"/>
                    <a:gd name="T51" fmla="*/ 34 h 105"/>
                    <a:gd name="T52" fmla="*/ 43 w 128"/>
                    <a:gd name="T53" fmla="*/ 45 h 105"/>
                    <a:gd name="T54" fmla="*/ 31 w 128"/>
                    <a:gd name="T55" fmla="*/ 39 h 105"/>
                    <a:gd name="T56" fmla="*/ 29 w 128"/>
                    <a:gd name="T57" fmla="*/ 23 h 105"/>
                    <a:gd name="T58" fmla="*/ 33 w 128"/>
                    <a:gd name="T59" fmla="*/ 14 h 105"/>
                    <a:gd name="T60" fmla="*/ 36 w 128"/>
                    <a:gd name="T61" fmla="*/ 9 h 105"/>
                    <a:gd name="T62" fmla="*/ 42 w 128"/>
                    <a:gd name="T63" fmla="*/ 13 h 105"/>
                    <a:gd name="T64" fmla="*/ 44 w 128"/>
                    <a:gd name="T65" fmla="*/ 16 h 105"/>
                    <a:gd name="T66" fmla="*/ 57 w 128"/>
                    <a:gd name="T67" fmla="*/ 14 h 105"/>
                    <a:gd name="T68" fmla="*/ 62 w 128"/>
                    <a:gd name="T69" fmla="*/ 11 h 105"/>
                    <a:gd name="T70" fmla="*/ 84 w 128"/>
                    <a:gd name="T71" fmla="*/ 0 h 105"/>
                    <a:gd name="T72" fmla="*/ 96 w 128"/>
                    <a:gd name="T73" fmla="*/ 7 h 105"/>
                    <a:gd name="T74" fmla="*/ 96 w 128"/>
                    <a:gd name="T75" fmla="*/ 20 h 105"/>
                    <a:gd name="T76" fmla="*/ 83 w 128"/>
                    <a:gd name="T77" fmla="*/ 43 h 105"/>
                    <a:gd name="T78" fmla="*/ 94 w 128"/>
                    <a:gd name="T79" fmla="*/ 44 h 105"/>
                    <a:gd name="T80" fmla="*/ 122 w 128"/>
                    <a:gd name="T81" fmla="*/ 59 h 105"/>
                    <a:gd name="T82" fmla="*/ 120 w 128"/>
                    <a:gd name="T83" fmla="*/ 73 h 105"/>
                    <a:gd name="T84" fmla="*/ 98 w 128"/>
                    <a:gd name="T85" fmla="*/ 73 h 105"/>
                    <a:gd name="T86" fmla="*/ 97 w 128"/>
                    <a:gd name="T87" fmla="*/ 66 h 105"/>
                    <a:gd name="T88" fmla="*/ 101 w 128"/>
                    <a:gd name="T89" fmla="*/ 58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8" h="105">
                      <a:moveTo>
                        <a:pt x="101" y="58"/>
                      </a:moveTo>
                      <a:cubicBezTo>
                        <a:pt x="94" y="52"/>
                        <a:pt x="81" y="52"/>
                        <a:pt x="74" y="56"/>
                      </a:cubicBezTo>
                      <a:cubicBezTo>
                        <a:pt x="73" y="57"/>
                        <a:pt x="70" y="58"/>
                        <a:pt x="68" y="57"/>
                      </a:cubicBezTo>
                      <a:cubicBezTo>
                        <a:pt x="62" y="56"/>
                        <a:pt x="57" y="57"/>
                        <a:pt x="51" y="59"/>
                      </a:cubicBezTo>
                      <a:cubicBezTo>
                        <a:pt x="46" y="61"/>
                        <a:pt x="41" y="63"/>
                        <a:pt x="36" y="65"/>
                      </a:cubicBezTo>
                      <a:cubicBezTo>
                        <a:pt x="32" y="67"/>
                        <a:pt x="29" y="69"/>
                        <a:pt x="28" y="73"/>
                      </a:cubicBezTo>
                      <a:cubicBezTo>
                        <a:pt x="24" y="82"/>
                        <a:pt x="20" y="92"/>
                        <a:pt x="16" y="102"/>
                      </a:cubicBezTo>
                      <a:cubicBezTo>
                        <a:pt x="16" y="103"/>
                        <a:pt x="14" y="105"/>
                        <a:pt x="13" y="104"/>
                      </a:cubicBezTo>
                      <a:cubicBezTo>
                        <a:pt x="9" y="103"/>
                        <a:pt x="5" y="100"/>
                        <a:pt x="1" y="98"/>
                      </a:cubicBezTo>
                      <a:cubicBezTo>
                        <a:pt x="0" y="97"/>
                        <a:pt x="0" y="95"/>
                        <a:pt x="0" y="93"/>
                      </a:cubicBezTo>
                      <a:cubicBezTo>
                        <a:pt x="5" y="82"/>
                        <a:pt x="10" y="71"/>
                        <a:pt x="15" y="60"/>
                      </a:cubicBezTo>
                      <a:cubicBezTo>
                        <a:pt x="15" y="59"/>
                        <a:pt x="16" y="59"/>
                        <a:pt x="16" y="58"/>
                      </a:cubicBezTo>
                      <a:cubicBezTo>
                        <a:pt x="18" y="56"/>
                        <a:pt x="19" y="52"/>
                        <a:pt x="20" y="52"/>
                      </a:cubicBezTo>
                      <a:cubicBezTo>
                        <a:pt x="24" y="52"/>
                        <a:pt x="29" y="52"/>
                        <a:pt x="32" y="54"/>
                      </a:cubicBezTo>
                      <a:cubicBezTo>
                        <a:pt x="35" y="55"/>
                        <a:pt x="36" y="56"/>
                        <a:pt x="39" y="55"/>
                      </a:cubicBezTo>
                      <a:cubicBezTo>
                        <a:pt x="57" y="50"/>
                        <a:pt x="66" y="37"/>
                        <a:pt x="72" y="21"/>
                      </a:cubicBezTo>
                      <a:cubicBezTo>
                        <a:pt x="72" y="20"/>
                        <a:pt x="73" y="18"/>
                        <a:pt x="74" y="16"/>
                      </a:cubicBezTo>
                      <a:cubicBezTo>
                        <a:pt x="74" y="14"/>
                        <a:pt x="74" y="13"/>
                        <a:pt x="74" y="11"/>
                      </a:cubicBezTo>
                      <a:cubicBezTo>
                        <a:pt x="74" y="11"/>
                        <a:pt x="72" y="10"/>
                        <a:pt x="71" y="11"/>
                      </a:cubicBezTo>
                      <a:cubicBezTo>
                        <a:pt x="70" y="12"/>
                        <a:pt x="68" y="13"/>
                        <a:pt x="68" y="15"/>
                      </a:cubicBezTo>
                      <a:cubicBezTo>
                        <a:pt x="67" y="17"/>
                        <a:pt x="68" y="19"/>
                        <a:pt x="68" y="21"/>
                      </a:cubicBezTo>
                      <a:cubicBezTo>
                        <a:pt x="69" y="28"/>
                        <a:pt x="68" y="30"/>
                        <a:pt x="59" y="29"/>
                      </a:cubicBezTo>
                      <a:cubicBezTo>
                        <a:pt x="57" y="29"/>
                        <a:pt x="55" y="28"/>
                        <a:pt x="53" y="27"/>
                      </a:cubicBezTo>
                      <a:cubicBezTo>
                        <a:pt x="51" y="26"/>
                        <a:pt x="49" y="25"/>
                        <a:pt x="47" y="24"/>
                      </a:cubicBezTo>
                      <a:cubicBezTo>
                        <a:pt x="47" y="27"/>
                        <a:pt x="47" y="29"/>
                        <a:pt x="47" y="32"/>
                      </a:cubicBezTo>
                      <a:cubicBezTo>
                        <a:pt x="47" y="33"/>
                        <a:pt x="47" y="33"/>
                        <a:pt x="47" y="34"/>
                      </a:cubicBezTo>
                      <a:cubicBezTo>
                        <a:pt x="47" y="38"/>
                        <a:pt x="48" y="43"/>
                        <a:pt x="43" y="45"/>
                      </a:cubicBezTo>
                      <a:cubicBezTo>
                        <a:pt x="39" y="46"/>
                        <a:pt x="34" y="44"/>
                        <a:pt x="31" y="39"/>
                      </a:cubicBezTo>
                      <a:cubicBezTo>
                        <a:pt x="28" y="34"/>
                        <a:pt x="25" y="29"/>
                        <a:pt x="29" y="23"/>
                      </a:cubicBezTo>
                      <a:cubicBezTo>
                        <a:pt x="31" y="20"/>
                        <a:pt x="31" y="17"/>
                        <a:pt x="33" y="14"/>
                      </a:cubicBezTo>
                      <a:cubicBezTo>
                        <a:pt x="34" y="12"/>
                        <a:pt x="35" y="9"/>
                        <a:pt x="36" y="9"/>
                      </a:cubicBezTo>
                      <a:cubicBezTo>
                        <a:pt x="38" y="10"/>
                        <a:pt x="40" y="11"/>
                        <a:pt x="42" y="13"/>
                      </a:cubicBezTo>
                      <a:cubicBezTo>
                        <a:pt x="42" y="13"/>
                        <a:pt x="43" y="15"/>
                        <a:pt x="44" y="16"/>
                      </a:cubicBezTo>
                      <a:cubicBezTo>
                        <a:pt x="48" y="13"/>
                        <a:pt x="52" y="11"/>
                        <a:pt x="57" y="14"/>
                      </a:cubicBezTo>
                      <a:cubicBezTo>
                        <a:pt x="58" y="15"/>
                        <a:pt x="61" y="13"/>
                        <a:pt x="62" y="11"/>
                      </a:cubicBezTo>
                      <a:cubicBezTo>
                        <a:pt x="69" y="5"/>
                        <a:pt x="75" y="0"/>
                        <a:pt x="84" y="0"/>
                      </a:cubicBezTo>
                      <a:cubicBezTo>
                        <a:pt x="89" y="0"/>
                        <a:pt x="93" y="2"/>
                        <a:pt x="96" y="7"/>
                      </a:cubicBezTo>
                      <a:cubicBezTo>
                        <a:pt x="99" y="11"/>
                        <a:pt x="98" y="15"/>
                        <a:pt x="96" y="20"/>
                      </a:cubicBezTo>
                      <a:cubicBezTo>
                        <a:pt x="91" y="27"/>
                        <a:pt x="87" y="35"/>
                        <a:pt x="83" y="43"/>
                      </a:cubicBezTo>
                      <a:cubicBezTo>
                        <a:pt x="88" y="43"/>
                        <a:pt x="91" y="44"/>
                        <a:pt x="94" y="44"/>
                      </a:cubicBezTo>
                      <a:cubicBezTo>
                        <a:pt x="105" y="46"/>
                        <a:pt x="115" y="50"/>
                        <a:pt x="122" y="59"/>
                      </a:cubicBezTo>
                      <a:cubicBezTo>
                        <a:pt x="128" y="65"/>
                        <a:pt x="127" y="68"/>
                        <a:pt x="120" y="73"/>
                      </a:cubicBezTo>
                      <a:cubicBezTo>
                        <a:pt x="113" y="77"/>
                        <a:pt x="105" y="77"/>
                        <a:pt x="98" y="73"/>
                      </a:cubicBezTo>
                      <a:cubicBezTo>
                        <a:pt x="95" y="71"/>
                        <a:pt x="95" y="69"/>
                        <a:pt x="97" y="66"/>
                      </a:cubicBezTo>
                      <a:cubicBezTo>
                        <a:pt x="98" y="64"/>
                        <a:pt x="100" y="61"/>
                        <a:pt x="101"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8"/>
                <p:cNvSpPr/>
                <p:nvPr/>
              </p:nvSpPr>
              <p:spPr bwMode="auto">
                <a:xfrm>
                  <a:off x="5664200" y="2355851"/>
                  <a:ext cx="341313" cy="407988"/>
                </a:xfrm>
                <a:custGeom>
                  <a:avLst/>
                  <a:gdLst>
                    <a:gd name="T0" fmla="*/ 46 w 80"/>
                    <a:gd name="T1" fmla="*/ 29 h 96"/>
                    <a:gd name="T2" fmla="*/ 65 w 80"/>
                    <a:gd name="T3" fmla="*/ 29 h 96"/>
                    <a:gd name="T4" fmla="*/ 79 w 80"/>
                    <a:gd name="T5" fmla="*/ 41 h 96"/>
                    <a:gd name="T6" fmla="*/ 74 w 80"/>
                    <a:gd name="T7" fmla="*/ 43 h 96"/>
                    <a:gd name="T8" fmla="*/ 60 w 80"/>
                    <a:gd name="T9" fmla="*/ 43 h 96"/>
                    <a:gd name="T10" fmla="*/ 52 w 80"/>
                    <a:gd name="T11" fmla="*/ 50 h 96"/>
                    <a:gd name="T12" fmla="*/ 49 w 80"/>
                    <a:gd name="T13" fmla="*/ 87 h 96"/>
                    <a:gd name="T14" fmla="*/ 37 w 80"/>
                    <a:gd name="T15" fmla="*/ 95 h 96"/>
                    <a:gd name="T16" fmla="*/ 21 w 80"/>
                    <a:gd name="T17" fmla="*/ 68 h 96"/>
                    <a:gd name="T18" fmla="*/ 22 w 80"/>
                    <a:gd name="T19" fmla="*/ 62 h 96"/>
                    <a:gd name="T20" fmla="*/ 30 w 80"/>
                    <a:gd name="T21" fmla="*/ 72 h 96"/>
                    <a:gd name="T22" fmla="*/ 40 w 80"/>
                    <a:gd name="T23" fmla="*/ 70 h 96"/>
                    <a:gd name="T24" fmla="*/ 43 w 80"/>
                    <a:gd name="T25" fmla="*/ 46 h 96"/>
                    <a:gd name="T26" fmla="*/ 24 w 80"/>
                    <a:gd name="T27" fmla="*/ 52 h 96"/>
                    <a:gd name="T28" fmla="*/ 19 w 80"/>
                    <a:gd name="T29" fmla="*/ 54 h 96"/>
                    <a:gd name="T30" fmla="*/ 6 w 80"/>
                    <a:gd name="T31" fmla="*/ 54 h 96"/>
                    <a:gd name="T32" fmla="*/ 2 w 80"/>
                    <a:gd name="T33" fmla="*/ 40 h 96"/>
                    <a:gd name="T34" fmla="*/ 6 w 80"/>
                    <a:gd name="T35" fmla="*/ 37 h 96"/>
                    <a:gd name="T36" fmla="*/ 28 w 80"/>
                    <a:gd name="T37" fmla="*/ 33 h 96"/>
                    <a:gd name="T38" fmla="*/ 33 w 80"/>
                    <a:gd name="T39" fmla="*/ 32 h 96"/>
                    <a:gd name="T40" fmla="*/ 36 w 80"/>
                    <a:gd name="T41" fmla="*/ 22 h 96"/>
                    <a:gd name="T42" fmla="*/ 46 w 80"/>
                    <a:gd name="T43" fmla="*/ 12 h 96"/>
                    <a:gd name="T44" fmla="*/ 45 w 80"/>
                    <a:gd name="T45" fmla="*/ 10 h 96"/>
                    <a:gd name="T46" fmla="*/ 26 w 80"/>
                    <a:gd name="T47" fmla="*/ 17 h 96"/>
                    <a:gd name="T48" fmla="*/ 15 w 80"/>
                    <a:gd name="T49" fmla="*/ 24 h 96"/>
                    <a:gd name="T50" fmla="*/ 5 w 80"/>
                    <a:gd name="T51" fmla="*/ 22 h 96"/>
                    <a:gd name="T52" fmla="*/ 1 w 80"/>
                    <a:gd name="T53" fmla="*/ 17 h 96"/>
                    <a:gd name="T54" fmla="*/ 36 w 80"/>
                    <a:gd name="T55" fmla="*/ 2 h 96"/>
                    <a:gd name="T56" fmla="*/ 55 w 80"/>
                    <a:gd name="T57" fmla="*/ 0 h 96"/>
                    <a:gd name="T58" fmla="*/ 61 w 80"/>
                    <a:gd name="T59" fmla="*/ 6 h 96"/>
                    <a:gd name="T60" fmla="*/ 59 w 80"/>
                    <a:gd name="T61" fmla="*/ 13 h 96"/>
                    <a:gd name="T62" fmla="*/ 46 w 80"/>
                    <a:gd name="T63" fmla="*/ 29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0" h="96">
                      <a:moveTo>
                        <a:pt x="46" y="29"/>
                      </a:moveTo>
                      <a:cubicBezTo>
                        <a:pt x="53" y="30"/>
                        <a:pt x="59" y="31"/>
                        <a:pt x="65" y="29"/>
                      </a:cubicBezTo>
                      <a:cubicBezTo>
                        <a:pt x="71" y="27"/>
                        <a:pt x="80" y="34"/>
                        <a:pt x="79" y="41"/>
                      </a:cubicBezTo>
                      <a:cubicBezTo>
                        <a:pt x="79" y="42"/>
                        <a:pt x="76" y="43"/>
                        <a:pt x="74" y="43"/>
                      </a:cubicBezTo>
                      <a:cubicBezTo>
                        <a:pt x="70" y="43"/>
                        <a:pt x="65" y="43"/>
                        <a:pt x="60" y="43"/>
                      </a:cubicBezTo>
                      <a:cubicBezTo>
                        <a:pt x="53" y="42"/>
                        <a:pt x="52" y="44"/>
                        <a:pt x="52" y="50"/>
                      </a:cubicBezTo>
                      <a:cubicBezTo>
                        <a:pt x="51" y="62"/>
                        <a:pt x="51" y="75"/>
                        <a:pt x="49" y="87"/>
                      </a:cubicBezTo>
                      <a:cubicBezTo>
                        <a:pt x="48" y="95"/>
                        <a:pt x="45" y="96"/>
                        <a:pt x="37" y="95"/>
                      </a:cubicBezTo>
                      <a:cubicBezTo>
                        <a:pt x="25" y="92"/>
                        <a:pt x="15" y="82"/>
                        <a:pt x="21" y="68"/>
                      </a:cubicBezTo>
                      <a:cubicBezTo>
                        <a:pt x="21" y="66"/>
                        <a:pt x="21" y="64"/>
                        <a:pt x="22" y="62"/>
                      </a:cubicBezTo>
                      <a:cubicBezTo>
                        <a:pt x="24" y="65"/>
                        <a:pt x="27" y="69"/>
                        <a:pt x="30" y="72"/>
                      </a:cubicBezTo>
                      <a:cubicBezTo>
                        <a:pt x="33" y="76"/>
                        <a:pt x="39" y="75"/>
                        <a:pt x="40" y="70"/>
                      </a:cubicBezTo>
                      <a:cubicBezTo>
                        <a:pt x="41" y="62"/>
                        <a:pt x="42" y="54"/>
                        <a:pt x="43" y="46"/>
                      </a:cubicBezTo>
                      <a:cubicBezTo>
                        <a:pt x="35" y="45"/>
                        <a:pt x="30" y="49"/>
                        <a:pt x="24" y="52"/>
                      </a:cubicBezTo>
                      <a:cubicBezTo>
                        <a:pt x="22" y="52"/>
                        <a:pt x="21" y="54"/>
                        <a:pt x="19" y="54"/>
                      </a:cubicBezTo>
                      <a:cubicBezTo>
                        <a:pt x="14" y="58"/>
                        <a:pt x="11" y="57"/>
                        <a:pt x="6" y="54"/>
                      </a:cubicBezTo>
                      <a:cubicBezTo>
                        <a:pt x="3" y="51"/>
                        <a:pt x="0" y="44"/>
                        <a:pt x="2" y="40"/>
                      </a:cubicBezTo>
                      <a:cubicBezTo>
                        <a:pt x="2" y="39"/>
                        <a:pt x="5" y="37"/>
                        <a:pt x="6" y="37"/>
                      </a:cubicBezTo>
                      <a:cubicBezTo>
                        <a:pt x="14" y="39"/>
                        <a:pt x="20" y="35"/>
                        <a:pt x="28" y="33"/>
                      </a:cubicBezTo>
                      <a:cubicBezTo>
                        <a:pt x="29" y="33"/>
                        <a:pt x="31" y="32"/>
                        <a:pt x="33" y="32"/>
                      </a:cubicBezTo>
                      <a:cubicBezTo>
                        <a:pt x="31" y="27"/>
                        <a:pt x="31" y="24"/>
                        <a:pt x="36" y="22"/>
                      </a:cubicBezTo>
                      <a:cubicBezTo>
                        <a:pt x="39" y="19"/>
                        <a:pt x="42" y="15"/>
                        <a:pt x="46" y="12"/>
                      </a:cubicBezTo>
                      <a:cubicBezTo>
                        <a:pt x="45" y="11"/>
                        <a:pt x="45" y="11"/>
                        <a:pt x="45" y="10"/>
                      </a:cubicBezTo>
                      <a:cubicBezTo>
                        <a:pt x="38" y="13"/>
                        <a:pt x="32" y="15"/>
                        <a:pt x="26" y="17"/>
                      </a:cubicBezTo>
                      <a:cubicBezTo>
                        <a:pt x="22" y="19"/>
                        <a:pt x="18" y="22"/>
                        <a:pt x="15" y="24"/>
                      </a:cubicBezTo>
                      <a:cubicBezTo>
                        <a:pt x="11" y="26"/>
                        <a:pt x="7" y="27"/>
                        <a:pt x="5" y="22"/>
                      </a:cubicBezTo>
                      <a:cubicBezTo>
                        <a:pt x="4" y="20"/>
                        <a:pt x="3" y="19"/>
                        <a:pt x="1" y="17"/>
                      </a:cubicBezTo>
                      <a:cubicBezTo>
                        <a:pt x="13" y="12"/>
                        <a:pt x="25" y="6"/>
                        <a:pt x="36" y="2"/>
                      </a:cubicBezTo>
                      <a:cubicBezTo>
                        <a:pt x="42" y="0"/>
                        <a:pt x="49" y="0"/>
                        <a:pt x="55" y="0"/>
                      </a:cubicBezTo>
                      <a:cubicBezTo>
                        <a:pt x="57" y="0"/>
                        <a:pt x="60" y="4"/>
                        <a:pt x="61" y="6"/>
                      </a:cubicBezTo>
                      <a:cubicBezTo>
                        <a:pt x="62" y="8"/>
                        <a:pt x="61" y="11"/>
                        <a:pt x="59" y="13"/>
                      </a:cubicBezTo>
                      <a:cubicBezTo>
                        <a:pt x="55" y="18"/>
                        <a:pt x="51" y="23"/>
                        <a:pt x="4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5" name="组合 34"/>
              <p:cNvGrpSpPr/>
              <p:nvPr/>
            </p:nvGrpSpPr>
            <p:grpSpPr>
              <a:xfrm>
                <a:off x="11192276" y="2400300"/>
                <a:ext cx="322175" cy="373063"/>
                <a:chOff x="3792874" y="3138488"/>
                <a:chExt cx="322175" cy="373063"/>
              </a:xfrm>
              <a:grpFill/>
            </p:grpSpPr>
            <p:sp>
              <p:nvSpPr>
                <p:cNvPr id="36" name="Freeform 15"/>
                <p:cNvSpPr/>
                <p:nvPr/>
              </p:nvSpPr>
              <p:spPr bwMode="auto">
                <a:xfrm>
                  <a:off x="3792874" y="3235325"/>
                  <a:ext cx="112625" cy="246063"/>
                </a:xfrm>
                <a:custGeom>
                  <a:avLst/>
                  <a:gdLst>
                    <a:gd name="T0" fmla="*/ 16 w 39"/>
                    <a:gd name="T1" fmla="*/ 29 h 58"/>
                    <a:gd name="T2" fmla="*/ 27 w 39"/>
                    <a:gd name="T3" fmla="*/ 7 h 58"/>
                    <a:gd name="T4" fmla="*/ 31 w 39"/>
                    <a:gd name="T5" fmla="*/ 1 h 58"/>
                    <a:gd name="T6" fmla="*/ 34 w 39"/>
                    <a:gd name="T7" fmla="*/ 6 h 58"/>
                    <a:gd name="T8" fmla="*/ 35 w 39"/>
                    <a:gd name="T9" fmla="*/ 26 h 58"/>
                    <a:gd name="T10" fmla="*/ 20 w 39"/>
                    <a:gd name="T11" fmla="*/ 52 h 58"/>
                    <a:gd name="T12" fmla="*/ 9 w 39"/>
                    <a:gd name="T13" fmla="*/ 57 h 58"/>
                    <a:gd name="T14" fmla="*/ 1 w 39"/>
                    <a:gd name="T15" fmla="*/ 43 h 58"/>
                    <a:gd name="T16" fmla="*/ 4 w 39"/>
                    <a:gd name="T17" fmla="*/ 6 h 58"/>
                    <a:gd name="T18" fmla="*/ 8 w 39"/>
                    <a:gd name="T19" fmla="*/ 0 h 58"/>
                    <a:gd name="T20" fmla="*/ 15 w 39"/>
                    <a:gd name="T21" fmla="*/ 6 h 58"/>
                    <a:gd name="T22" fmla="*/ 14 w 39"/>
                    <a:gd name="T23" fmla="*/ 20 h 58"/>
                    <a:gd name="T24" fmla="*/ 14 w 39"/>
                    <a:gd name="T25" fmla="*/ 28 h 58"/>
                    <a:gd name="T26" fmla="*/ 16 w 39"/>
                    <a:gd name="T27" fmla="*/ 29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 h="58">
                      <a:moveTo>
                        <a:pt x="16" y="29"/>
                      </a:moveTo>
                      <a:cubicBezTo>
                        <a:pt x="19" y="21"/>
                        <a:pt x="23" y="14"/>
                        <a:pt x="27" y="7"/>
                      </a:cubicBezTo>
                      <a:cubicBezTo>
                        <a:pt x="28" y="5"/>
                        <a:pt x="29" y="3"/>
                        <a:pt x="31" y="1"/>
                      </a:cubicBezTo>
                      <a:cubicBezTo>
                        <a:pt x="32" y="3"/>
                        <a:pt x="33" y="4"/>
                        <a:pt x="34" y="6"/>
                      </a:cubicBezTo>
                      <a:cubicBezTo>
                        <a:pt x="37" y="12"/>
                        <a:pt x="39" y="19"/>
                        <a:pt x="35" y="26"/>
                      </a:cubicBezTo>
                      <a:cubicBezTo>
                        <a:pt x="30" y="34"/>
                        <a:pt x="25" y="43"/>
                        <a:pt x="20" y="52"/>
                      </a:cubicBezTo>
                      <a:cubicBezTo>
                        <a:pt x="18" y="56"/>
                        <a:pt x="12" y="58"/>
                        <a:pt x="9" y="57"/>
                      </a:cubicBezTo>
                      <a:cubicBezTo>
                        <a:pt x="2" y="54"/>
                        <a:pt x="0" y="50"/>
                        <a:pt x="1" y="43"/>
                      </a:cubicBezTo>
                      <a:cubicBezTo>
                        <a:pt x="2" y="31"/>
                        <a:pt x="3" y="18"/>
                        <a:pt x="4" y="6"/>
                      </a:cubicBezTo>
                      <a:cubicBezTo>
                        <a:pt x="4" y="4"/>
                        <a:pt x="4" y="0"/>
                        <a:pt x="8" y="0"/>
                      </a:cubicBezTo>
                      <a:cubicBezTo>
                        <a:pt x="11" y="0"/>
                        <a:pt x="15" y="1"/>
                        <a:pt x="15" y="6"/>
                      </a:cubicBezTo>
                      <a:cubicBezTo>
                        <a:pt x="15" y="10"/>
                        <a:pt x="14" y="15"/>
                        <a:pt x="14" y="20"/>
                      </a:cubicBezTo>
                      <a:cubicBezTo>
                        <a:pt x="14" y="23"/>
                        <a:pt x="14" y="25"/>
                        <a:pt x="14" y="28"/>
                      </a:cubicBezTo>
                      <a:cubicBezTo>
                        <a:pt x="14" y="28"/>
                        <a:pt x="15" y="28"/>
                        <a:pt x="1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16"/>
                <p:cNvSpPr/>
                <p:nvPr/>
              </p:nvSpPr>
              <p:spPr bwMode="auto">
                <a:xfrm>
                  <a:off x="3980111" y="3138488"/>
                  <a:ext cx="134938" cy="373063"/>
                </a:xfrm>
                <a:custGeom>
                  <a:avLst/>
                  <a:gdLst>
                    <a:gd name="T0" fmla="*/ 9 w 47"/>
                    <a:gd name="T1" fmla="*/ 73 h 88"/>
                    <a:gd name="T2" fmla="*/ 3 w 47"/>
                    <a:gd name="T3" fmla="*/ 67 h 88"/>
                    <a:gd name="T4" fmla="*/ 3 w 47"/>
                    <a:gd name="T5" fmla="*/ 57 h 88"/>
                    <a:gd name="T6" fmla="*/ 20 w 47"/>
                    <a:gd name="T7" fmla="*/ 38 h 88"/>
                    <a:gd name="T8" fmla="*/ 33 w 47"/>
                    <a:gd name="T9" fmla="*/ 20 h 88"/>
                    <a:gd name="T10" fmla="*/ 33 w 47"/>
                    <a:gd name="T11" fmla="*/ 4 h 88"/>
                    <a:gd name="T12" fmla="*/ 32 w 47"/>
                    <a:gd name="T13" fmla="*/ 1 h 88"/>
                    <a:gd name="T14" fmla="*/ 33 w 47"/>
                    <a:gd name="T15" fmla="*/ 0 h 88"/>
                    <a:gd name="T16" fmla="*/ 41 w 47"/>
                    <a:gd name="T17" fmla="*/ 6 h 88"/>
                    <a:gd name="T18" fmla="*/ 43 w 47"/>
                    <a:gd name="T19" fmla="*/ 26 h 88"/>
                    <a:gd name="T20" fmla="*/ 29 w 47"/>
                    <a:gd name="T21" fmla="*/ 48 h 88"/>
                    <a:gd name="T22" fmla="*/ 30 w 47"/>
                    <a:gd name="T23" fmla="*/ 52 h 88"/>
                    <a:gd name="T24" fmla="*/ 40 w 47"/>
                    <a:gd name="T25" fmla="*/ 73 h 88"/>
                    <a:gd name="T26" fmla="*/ 41 w 47"/>
                    <a:gd name="T27" fmla="*/ 84 h 88"/>
                    <a:gd name="T28" fmla="*/ 37 w 47"/>
                    <a:gd name="T29" fmla="*/ 86 h 88"/>
                    <a:gd name="T30" fmla="*/ 31 w 47"/>
                    <a:gd name="T31" fmla="*/ 75 h 88"/>
                    <a:gd name="T32" fmla="*/ 28 w 47"/>
                    <a:gd name="T33" fmla="*/ 60 h 88"/>
                    <a:gd name="T34" fmla="*/ 22 w 47"/>
                    <a:gd name="T35" fmla="*/ 59 h 88"/>
                    <a:gd name="T36" fmla="*/ 9 w 47"/>
                    <a:gd name="T37" fmla="*/ 7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7" h="88">
                      <a:moveTo>
                        <a:pt x="9" y="73"/>
                      </a:moveTo>
                      <a:cubicBezTo>
                        <a:pt x="7" y="71"/>
                        <a:pt x="5" y="69"/>
                        <a:pt x="3" y="67"/>
                      </a:cubicBezTo>
                      <a:cubicBezTo>
                        <a:pt x="1" y="64"/>
                        <a:pt x="0" y="61"/>
                        <a:pt x="3" y="57"/>
                      </a:cubicBezTo>
                      <a:cubicBezTo>
                        <a:pt x="9" y="51"/>
                        <a:pt x="14" y="45"/>
                        <a:pt x="20" y="38"/>
                      </a:cubicBezTo>
                      <a:cubicBezTo>
                        <a:pt x="24" y="32"/>
                        <a:pt x="28" y="26"/>
                        <a:pt x="33" y="20"/>
                      </a:cubicBezTo>
                      <a:cubicBezTo>
                        <a:pt x="36" y="15"/>
                        <a:pt x="36" y="9"/>
                        <a:pt x="33" y="4"/>
                      </a:cubicBezTo>
                      <a:cubicBezTo>
                        <a:pt x="32" y="3"/>
                        <a:pt x="32" y="2"/>
                        <a:pt x="32" y="1"/>
                      </a:cubicBezTo>
                      <a:cubicBezTo>
                        <a:pt x="32" y="1"/>
                        <a:pt x="33" y="0"/>
                        <a:pt x="33" y="0"/>
                      </a:cubicBezTo>
                      <a:cubicBezTo>
                        <a:pt x="36" y="2"/>
                        <a:pt x="39" y="4"/>
                        <a:pt x="41" y="6"/>
                      </a:cubicBezTo>
                      <a:cubicBezTo>
                        <a:pt x="46" y="11"/>
                        <a:pt x="47" y="20"/>
                        <a:pt x="43" y="26"/>
                      </a:cubicBezTo>
                      <a:cubicBezTo>
                        <a:pt x="39" y="33"/>
                        <a:pt x="34" y="40"/>
                        <a:pt x="29" y="48"/>
                      </a:cubicBezTo>
                      <a:cubicBezTo>
                        <a:pt x="29" y="49"/>
                        <a:pt x="29" y="52"/>
                        <a:pt x="30" y="52"/>
                      </a:cubicBezTo>
                      <a:cubicBezTo>
                        <a:pt x="38" y="57"/>
                        <a:pt x="38" y="65"/>
                        <a:pt x="40" y="73"/>
                      </a:cubicBezTo>
                      <a:cubicBezTo>
                        <a:pt x="41" y="76"/>
                        <a:pt x="41" y="80"/>
                        <a:pt x="41" y="84"/>
                      </a:cubicBezTo>
                      <a:cubicBezTo>
                        <a:pt x="41" y="87"/>
                        <a:pt x="39" y="88"/>
                        <a:pt x="37" y="86"/>
                      </a:cubicBezTo>
                      <a:cubicBezTo>
                        <a:pt x="33" y="83"/>
                        <a:pt x="31" y="81"/>
                        <a:pt x="31" y="75"/>
                      </a:cubicBezTo>
                      <a:cubicBezTo>
                        <a:pt x="31" y="70"/>
                        <a:pt x="30" y="65"/>
                        <a:pt x="28" y="60"/>
                      </a:cubicBezTo>
                      <a:cubicBezTo>
                        <a:pt x="27" y="55"/>
                        <a:pt x="25" y="56"/>
                        <a:pt x="22" y="59"/>
                      </a:cubicBezTo>
                      <a:cubicBezTo>
                        <a:pt x="18" y="64"/>
                        <a:pt x="14" y="68"/>
                        <a:pt x="9" y="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17"/>
                <p:cNvSpPr/>
                <p:nvPr/>
              </p:nvSpPr>
              <p:spPr bwMode="auto">
                <a:xfrm>
                  <a:off x="3872924" y="3138488"/>
                  <a:ext cx="75438" cy="79375"/>
                </a:xfrm>
                <a:custGeom>
                  <a:avLst/>
                  <a:gdLst>
                    <a:gd name="T0" fmla="*/ 0 w 26"/>
                    <a:gd name="T1" fmla="*/ 0 h 19"/>
                    <a:gd name="T2" fmla="*/ 20 w 26"/>
                    <a:gd name="T3" fmla="*/ 1 h 19"/>
                    <a:gd name="T4" fmla="*/ 23 w 26"/>
                    <a:gd name="T5" fmla="*/ 12 h 19"/>
                    <a:gd name="T6" fmla="*/ 12 w 26"/>
                    <a:gd name="T7" fmla="*/ 18 h 19"/>
                    <a:gd name="T8" fmla="*/ 3 w 26"/>
                    <a:gd name="T9" fmla="*/ 11 h 19"/>
                    <a:gd name="T10" fmla="*/ 0 w 26"/>
                    <a:gd name="T11" fmla="*/ 0 h 19"/>
                  </a:gdLst>
                  <a:ahLst/>
                  <a:cxnLst>
                    <a:cxn ang="0">
                      <a:pos x="T0" y="T1"/>
                    </a:cxn>
                    <a:cxn ang="0">
                      <a:pos x="T2" y="T3"/>
                    </a:cxn>
                    <a:cxn ang="0">
                      <a:pos x="T4" y="T5"/>
                    </a:cxn>
                    <a:cxn ang="0">
                      <a:pos x="T6" y="T7"/>
                    </a:cxn>
                    <a:cxn ang="0">
                      <a:pos x="T8" y="T9"/>
                    </a:cxn>
                    <a:cxn ang="0">
                      <a:pos x="T10" y="T11"/>
                    </a:cxn>
                  </a:cxnLst>
                  <a:rect l="0" t="0" r="r" b="b"/>
                  <a:pathLst>
                    <a:path w="26" h="19">
                      <a:moveTo>
                        <a:pt x="0" y="0"/>
                      </a:moveTo>
                      <a:cubicBezTo>
                        <a:pt x="8" y="1"/>
                        <a:pt x="14" y="1"/>
                        <a:pt x="20" y="1"/>
                      </a:cubicBezTo>
                      <a:cubicBezTo>
                        <a:pt x="24" y="1"/>
                        <a:pt x="26" y="8"/>
                        <a:pt x="23" y="12"/>
                      </a:cubicBezTo>
                      <a:cubicBezTo>
                        <a:pt x="21" y="16"/>
                        <a:pt x="17" y="19"/>
                        <a:pt x="12" y="18"/>
                      </a:cubicBezTo>
                      <a:cubicBezTo>
                        <a:pt x="8" y="18"/>
                        <a:pt x="5" y="15"/>
                        <a:pt x="3" y="11"/>
                      </a:cubicBezTo>
                      <a:cubicBezTo>
                        <a:pt x="2" y="8"/>
                        <a:pt x="1" y="4"/>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19" name="组合 18"/>
            <p:cNvGrpSpPr/>
            <p:nvPr/>
          </p:nvGrpSpPr>
          <p:grpSpPr>
            <a:xfrm>
              <a:off x="582366" y="5719539"/>
              <a:ext cx="2716733" cy="681262"/>
              <a:chOff x="6738929" y="2270918"/>
              <a:chExt cx="2766486" cy="693738"/>
            </a:xfrm>
            <a:grpFill/>
          </p:grpSpPr>
          <p:grpSp>
            <p:nvGrpSpPr>
              <p:cNvPr id="20" name="组合 19"/>
              <p:cNvGrpSpPr/>
              <p:nvPr/>
            </p:nvGrpSpPr>
            <p:grpSpPr>
              <a:xfrm>
                <a:off x="8180494" y="2355056"/>
                <a:ext cx="484188" cy="509588"/>
                <a:chOff x="6113463" y="3541713"/>
                <a:chExt cx="484188" cy="509588"/>
              </a:xfrm>
              <a:grpFill/>
            </p:grpSpPr>
            <p:sp>
              <p:nvSpPr>
                <p:cNvPr id="30" name="Freeform 9"/>
                <p:cNvSpPr>
                  <a:spLocks noEditPoints="1"/>
                </p:cNvSpPr>
                <p:nvPr/>
              </p:nvSpPr>
              <p:spPr bwMode="auto">
                <a:xfrm>
                  <a:off x="6113463" y="3579813"/>
                  <a:ext cx="252413" cy="428625"/>
                </a:xfrm>
                <a:custGeom>
                  <a:avLst/>
                  <a:gdLst>
                    <a:gd name="T0" fmla="*/ 39 w 59"/>
                    <a:gd name="T1" fmla="*/ 78 h 101"/>
                    <a:gd name="T2" fmla="*/ 17 w 59"/>
                    <a:gd name="T3" fmla="*/ 94 h 101"/>
                    <a:gd name="T4" fmla="*/ 8 w 59"/>
                    <a:gd name="T5" fmla="*/ 94 h 101"/>
                    <a:gd name="T6" fmla="*/ 0 w 59"/>
                    <a:gd name="T7" fmla="*/ 79 h 101"/>
                    <a:gd name="T8" fmla="*/ 17 w 59"/>
                    <a:gd name="T9" fmla="*/ 73 h 101"/>
                    <a:gd name="T10" fmla="*/ 10 w 59"/>
                    <a:gd name="T11" fmla="*/ 68 h 101"/>
                    <a:gd name="T12" fmla="*/ 8 w 59"/>
                    <a:gd name="T13" fmla="*/ 60 h 101"/>
                    <a:gd name="T14" fmla="*/ 18 w 59"/>
                    <a:gd name="T15" fmla="*/ 23 h 101"/>
                    <a:gd name="T16" fmla="*/ 26 w 59"/>
                    <a:gd name="T17" fmla="*/ 17 h 101"/>
                    <a:gd name="T18" fmla="*/ 36 w 59"/>
                    <a:gd name="T19" fmla="*/ 26 h 101"/>
                    <a:gd name="T20" fmla="*/ 36 w 59"/>
                    <a:gd name="T21" fmla="*/ 27 h 101"/>
                    <a:gd name="T22" fmla="*/ 43 w 59"/>
                    <a:gd name="T23" fmla="*/ 40 h 101"/>
                    <a:gd name="T24" fmla="*/ 42 w 59"/>
                    <a:gd name="T25" fmla="*/ 12 h 101"/>
                    <a:gd name="T26" fmla="*/ 21 w 59"/>
                    <a:gd name="T27" fmla="*/ 5 h 101"/>
                    <a:gd name="T28" fmla="*/ 44 w 59"/>
                    <a:gd name="T29" fmla="*/ 1 h 101"/>
                    <a:gd name="T30" fmla="*/ 57 w 59"/>
                    <a:gd name="T31" fmla="*/ 17 h 101"/>
                    <a:gd name="T32" fmla="*/ 56 w 59"/>
                    <a:gd name="T33" fmla="*/ 48 h 101"/>
                    <a:gd name="T34" fmla="*/ 57 w 59"/>
                    <a:gd name="T35" fmla="*/ 55 h 101"/>
                    <a:gd name="T36" fmla="*/ 55 w 59"/>
                    <a:gd name="T37" fmla="*/ 64 h 101"/>
                    <a:gd name="T38" fmla="*/ 54 w 59"/>
                    <a:gd name="T39" fmla="*/ 71 h 101"/>
                    <a:gd name="T40" fmla="*/ 52 w 59"/>
                    <a:gd name="T41" fmla="*/ 95 h 101"/>
                    <a:gd name="T42" fmla="*/ 49 w 59"/>
                    <a:gd name="T43" fmla="*/ 101 h 101"/>
                    <a:gd name="T44" fmla="*/ 43 w 59"/>
                    <a:gd name="T45" fmla="*/ 98 h 101"/>
                    <a:gd name="T46" fmla="*/ 38 w 59"/>
                    <a:gd name="T47" fmla="*/ 86 h 101"/>
                    <a:gd name="T48" fmla="*/ 39 w 59"/>
                    <a:gd name="T49" fmla="*/ 78 h 101"/>
                    <a:gd name="T50" fmla="*/ 42 w 59"/>
                    <a:gd name="T51" fmla="*/ 47 h 101"/>
                    <a:gd name="T52" fmla="*/ 32 w 59"/>
                    <a:gd name="T53" fmla="*/ 44 h 101"/>
                    <a:gd name="T54" fmla="*/ 29 w 59"/>
                    <a:gd name="T55" fmla="*/ 64 h 101"/>
                    <a:gd name="T56" fmla="*/ 42 w 59"/>
                    <a:gd name="T57" fmla="*/ 4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9" h="101">
                      <a:moveTo>
                        <a:pt x="39" y="78"/>
                      </a:moveTo>
                      <a:cubicBezTo>
                        <a:pt x="31" y="84"/>
                        <a:pt x="24" y="89"/>
                        <a:pt x="17" y="94"/>
                      </a:cubicBezTo>
                      <a:cubicBezTo>
                        <a:pt x="14" y="97"/>
                        <a:pt x="11" y="96"/>
                        <a:pt x="8" y="94"/>
                      </a:cubicBezTo>
                      <a:cubicBezTo>
                        <a:pt x="4" y="90"/>
                        <a:pt x="0" y="86"/>
                        <a:pt x="0" y="79"/>
                      </a:cubicBezTo>
                      <a:cubicBezTo>
                        <a:pt x="6" y="82"/>
                        <a:pt x="12" y="80"/>
                        <a:pt x="17" y="73"/>
                      </a:cubicBezTo>
                      <a:cubicBezTo>
                        <a:pt x="15" y="72"/>
                        <a:pt x="13" y="70"/>
                        <a:pt x="10" y="68"/>
                      </a:cubicBezTo>
                      <a:cubicBezTo>
                        <a:pt x="7" y="66"/>
                        <a:pt x="7" y="63"/>
                        <a:pt x="8" y="60"/>
                      </a:cubicBezTo>
                      <a:cubicBezTo>
                        <a:pt x="11" y="48"/>
                        <a:pt x="15" y="36"/>
                        <a:pt x="18" y="23"/>
                      </a:cubicBezTo>
                      <a:cubicBezTo>
                        <a:pt x="19" y="20"/>
                        <a:pt x="20" y="16"/>
                        <a:pt x="26" y="17"/>
                      </a:cubicBezTo>
                      <a:cubicBezTo>
                        <a:pt x="32" y="18"/>
                        <a:pt x="36" y="21"/>
                        <a:pt x="36" y="26"/>
                      </a:cubicBezTo>
                      <a:cubicBezTo>
                        <a:pt x="36" y="26"/>
                        <a:pt x="36" y="27"/>
                        <a:pt x="36" y="27"/>
                      </a:cubicBezTo>
                      <a:cubicBezTo>
                        <a:pt x="35" y="33"/>
                        <a:pt x="38" y="37"/>
                        <a:pt x="43" y="40"/>
                      </a:cubicBezTo>
                      <a:cubicBezTo>
                        <a:pt x="43" y="31"/>
                        <a:pt x="42" y="22"/>
                        <a:pt x="42" y="12"/>
                      </a:cubicBezTo>
                      <a:cubicBezTo>
                        <a:pt x="30" y="16"/>
                        <a:pt x="20" y="12"/>
                        <a:pt x="21" y="5"/>
                      </a:cubicBezTo>
                      <a:cubicBezTo>
                        <a:pt x="29" y="3"/>
                        <a:pt x="36" y="1"/>
                        <a:pt x="44" y="1"/>
                      </a:cubicBezTo>
                      <a:cubicBezTo>
                        <a:pt x="54" y="0"/>
                        <a:pt x="59" y="8"/>
                        <a:pt x="57" y="17"/>
                      </a:cubicBezTo>
                      <a:cubicBezTo>
                        <a:pt x="56" y="27"/>
                        <a:pt x="56" y="38"/>
                        <a:pt x="56" y="48"/>
                      </a:cubicBezTo>
                      <a:cubicBezTo>
                        <a:pt x="56" y="50"/>
                        <a:pt x="57" y="52"/>
                        <a:pt x="57" y="55"/>
                      </a:cubicBezTo>
                      <a:cubicBezTo>
                        <a:pt x="57" y="58"/>
                        <a:pt x="56" y="61"/>
                        <a:pt x="55" y="64"/>
                      </a:cubicBezTo>
                      <a:cubicBezTo>
                        <a:pt x="55" y="66"/>
                        <a:pt x="54" y="68"/>
                        <a:pt x="54" y="71"/>
                      </a:cubicBezTo>
                      <a:cubicBezTo>
                        <a:pt x="53" y="79"/>
                        <a:pt x="53" y="87"/>
                        <a:pt x="52" y="95"/>
                      </a:cubicBezTo>
                      <a:cubicBezTo>
                        <a:pt x="52" y="97"/>
                        <a:pt x="51" y="100"/>
                        <a:pt x="49" y="101"/>
                      </a:cubicBezTo>
                      <a:cubicBezTo>
                        <a:pt x="47" y="101"/>
                        <a:pt x="44" y="100"/>
                        <a:pt x="43" y="98"/>
                      </a:cubicBezTo>
                      <a:cubicBezTo>
                        <a:pt x="39" y="95"/>
                        <a:pt x="36" y="92"/>
                        <a:pt x="38" y="86"/>
                      </a:cubicBezTo>
                      <a:cubicBezTo>
                        <a:pt x="39" y="84"/>
                        <a:pt x="39" y="81"/>
                        <a:pt x="39" y="78"/>
                      </a:cubicBezTo>
                      <a:close/>
                      <a:moveTo>
                        <a:pt x="42" y="47"/>
                      </a:moveTo>
                      <a:cubicBezTo>
                        <a:pt x="39" y="46"/>
                        <a:pt x="36" y="45"/>
                        <a:pt x="32" y="44"/>
                      </a:cubicBezTo>
                      <a:cubicBezTo>
                        <a:pt x="31" y="51"/>
                        <a:pt x="30" y="57"/>
                        <a:pt x="29" y="64"/>
                      </a:cubicBezTo>
                      <a:cubicBezTo>
                        <a:pt x="39" y="61"/>
                        <a:pt x="42" y="57"/>
                        <a:pt x="42"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10"/>
                <p:cNvSpPr>
                  <a:spLocks noEditPoints="1"/>
                </p:cNvSpPr>
                <p:nvPr/>
              </p:nvSpPr>
              <p:spPr bwMode="auto">
                <a:xfrm>
                  <a:off x="6361113" y="3541713"/>
                  <a:ext cx="236538" cy="509588"/>
                </a:xfrm>
                <a:custGeom>
                  <a:avLst/>
                  <a:gdLst>
                    <a:gd name="T0" fmla="*/ 11 w 55"/>
                    <a:gd name="T1" fmla="*/ 89 h 120"/>
                    <a:gd name="T2" fmla="*/ 10 w 55"/>
                    <a:gd name="T3" fmla="*/ 100 h 120"/>
                    <a:gd name="T4" fmla="*/ 6 w 55"/>
                    <a:gd name="T5" fmla="*/ 104 h 120"/>
                    <a:gd name="T6" fmla="*/ 1 w 55"/>
                    <a:gd name="T7" fmla="*/ 99 h 120"/>
                    <a:gd name="T8" fmla="*/ 3 w 55"/>
                    <a:gd name="T9" fmla="*/ 84 h 120"/>
                    <a:gd name="T10" fmla="*/ 14 w 55"/>
                    <a:gd name="T11" fmla="*/ 37 h 120"/>
                    <a:gd name="T12" fmla="*/ 22 w 55"/>
                    <a:gd name="T13" fmla="*/ 11 h 120"/>
                    <a:gd name="T14" fmla="*/ 26 w 55"/>
                    <a:gd name="T15" fmla="*/ 19 h 120"/>
                    <a:gd name="T16" fmla="*/ 20 w 55"/>
                    <a:gd name="T17" fmla="*/ 40 h 120"/>
                    <a:gd name="T18" fmla="*/ 27 w 55"/>
                    <a:gd name="T19" fmla="*/ 35 h 120"/>
                    <a:gd name="T20" fmla="*/ 35 w 55"/>
                    <a:gd name="T21" fmla="*/ 30 h 120"/>
                    <a:gd name="T22" fmla="*/ 33 w 55"/>
                    <a:gd name="T23" fmla="*/ 9 h 120"/>
                    <a:gd name="T24" fmla="*/ 28 w 55"/>
                    <a:gd name="T25" fmla="*/ 8 h 120"/>
                    <a:gd name="T26" fmla="*/ 19 w 55"/>
                    <a:gd name="T27" fmla="*/ 12 h 120"/>
                    <a:gd name="T28" fmla="*/ 12 w 55"/>
                    <a:gd name="T29" fmla="*/ 15 h 120"/>
                    <a:gd name="T30" fmla="*/ 9 w 55"/>
                    <a:gd name="T31" fmla="*/ 11 h 120"/>
                    <a:gd name="T32" fmla="*/ 11 w 55"/>
                    <a:gd name="T33" fmla="*/ 8 h 120"/>
                    <a:gd name="T34" fmla="*/ 31 w 55"/>
                    <a:gd name="T35" fmla="*/ 0 h 120"/>
                    <a:gd name="T36" fmla="*/ 45 w 55"/>
                    <a:gd name="T37" fmla="*/ 15 h 120"/>
                    <a:gd name="T38" fmla="*/ 44 w 55"/>
                    <a:gd name="T39" fmla="*/ 46 h 120"/>
                    <a:gd name="T40" fmla="*/ 48 w 55"/>
                    <a:gd name="T41" fmla="*/ 54 h 120"/>
                    <a:gd name="T42" fmla="*/ 48 w 55"/>
                    <a:gd name="T43" fmla="*/ 71 h 120"/>
                    <a:gd name="T44" fmla="*/ 44 w 55"/>
                    <a:gd name="T45" fmla="*/ 77 h 120"/>
                    <a:gd name="T46" fmla="*/ 44 w 55"/>
                    <a:gd name="T47" fmla="*/ 110 h 120"/>
                    <a:gd name="T48" fmla="*/ 44 w 55"/>
                    <a:gd name="T49" fmla="*/ 114 h 120"/>
                    <a:gd name="T50" fmla="*/ 41 w 55"/>
                    <a:gd name="T51" fmla="*/ 120 h 120"/>
                    <a:gd name="T52" fmla="*/ 32 w 55"/>
                    <a:gd name="T53" fmla="*/ 118 h 120"/>
                    <a:gd name="T54" fmla="*/ 13 w 55"/>
                    <a:gd name="T55" fmla="*/ 91 h 120"/>
                    <a:gd name="T56" fmla="*/ 12 w 55"/>
                    <a:gd name="T57" fmla="*/ 89 h 120"/>
                    <a:gd name="T58" fmla="*/ 11 w 55"/>
                    <a:gd name="T59" fmla="*/ 89 h 120"/>
                    <a:gd name="T60" fmla="*/ 24 w 55"/>
                    <a:gd name="T61" fmla="*/ 76 h 120"/>
                    <a:gd name="T62" fmla="*/ 23 w 55"/>
                    <a:gd name="T63" fmla="*/ 74 h 120"/>
                    <a:gd name="T64" fmla="*/ 27 w 55"/>
                    <a:gd name="T65" fmla="*/ 71 h 120"/>
                    <a:gd name="T66" fmla="*/ 33 w 55"/>
                    <a:gd name="T67" fmla="*/ 67 h 120"/>
                    <a:gd name="T68" fmla="*/ 32 w 55"/>
                    <a:gd name="T69" fmla="*/ 63 h 120"/>
                    <a:gd name="T70" fmla="*/ 22 w 55"/>
                    <a:gd name="T71" fmla="*/ 52 h 120"/>
                    <a:gd name="T72" fmla="*/ 18 w 55"/>
                    <a:gd name="T73" fmla="*/ 89 h 120"/>
                    <a:gd name="T74" fmla="*/ 33 w 55"/>
                    <a:gd name="T75" fmla="*/ 107 h 120"/>
                    <a:gd name="T76" fmla="*/ 35 w 55"/>
                    <a:gd name="T77" fmla="*/ 77 h 120"/>
                    <a:gd name="T78" fmla="*/ 31 w 55"/>
                    <a:gd name="T79" fmla="*/ 75 h 120"/>
                    <a:gd name="T80" fmla="*/ 24 w 55"/>
                    <a:gd name="T81" fmla="*/ 7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5" h="120">
                      <a:moveTo>
                        <a:pt x="11" y="89"/>
                      </a:moveTo>
                      <a:cubicBezTo>
                        <a:pt x="10" y="93"/>
                        <a:pt x="10" y="96"/>
                        <a:pt x="10" y="100"/>
                      </a:cubicBezTo>
                      <a:cubicBezTo>
                        <a:pt x="9" y="102"/>
                        <a:pt x="9" y="104"/>
                        <a:pt x="6" y="104"/>
                      </a:cubicBezTo>
                      <a:cubicBezTo>
                        <a:pt x="3" y="104"/>
                        <a:pt x="0" y="103"/>
                        <a:pt x="1" y="99"/>
                      </a:cubicBezTo>
                      <a:cubicBezTo>
                        <a:pt x="2" y="94"/>
                        <a:pt x="2" y="89"/>
                        <a:pt x="3" y="84"/>
                      </a:cubicBezTo>
                      <a:cubicBezTo>
                        <a:pt x="7" y="68"/>
                        <a:pt x="10" y="53"/>
                        <a:pt x="14" y="37"/>
                      </a:cubicBezTo>
                      <a:cubicBezTo>
                        <a:pt x="16" y="29"/>
                        <a:pt x="19" y="20"/>
                        <a:pt x="22" y="11"/>
                      </a:cubicBezTo>
                      <a:cubicBezTo>
                        <a:pt x="26" y="13"/>
                        <a:pt x="27" y="15"/>
                        <a:pt x="26" y="19"/>
                      </a:cubicBezTo>
                      <a:cubicBezTo>
                        <a:pt x="24" y="25"/>
                        <a:pt x="22" y="32"/>
                        <a:pt x="20" y="40"/>
                      </a:cubicBezTo>
                      <a:cubicBezTo>
                        <a:pt x="23" y="37"/>
                        <a:pt x="25" y="36"/>
                        <a:pt x="27" y="35"/>
                      </a:cubicBezTo>
                      <a:cubicBezTo>
                        <a:pt x="30" y="33"/>
                        <a:pt x="34" y="32"/>
                        <a:pt x="35" y="30"/>
                      </a:cubicBezTo>
                      <a:cubicBezTo>
                        <a:pt x="36" y="23"/>
                        <a:pt x="37" y="16"/>
                        <a:pt x="33" y="9"/>
                      </a:cubicBezTo>
                      <a:cubicBezTo>
                        <a:pt x="33" y="8"/>
                        <a:pt x="30" y="7"/>
                        <a:pt x="28" y="8"/>
                      </a:cubicBezTo>
                      <a:cubicBezTo>
                        <a:pt x="25" y="9"/>
                        <a:pt x="22" y="11"/>
                        <a:pt x="19" y="12"/>
                      </a:cubicBezTo>
                      <a:cubicBezTo>
                        <a:pt x="17" y="13"/>
                        <a:pt x="15" y="15"/>
                        <a:pt x="12" y="15"/>
                      </a:cubicBezTo>
                      <a:cubicBezTo>
                        <a:pt x="11" y="15"/>
                        <a:pt x="9" y="13"/>
                        <a:pt x="9" y="11"/>
                      </a:cubicBezTo>
                      <a:cubicBezTo>
                        <a:pt x="8" y="11"/>
                        <a:pt x="10" y="9"/>
                        <a:pt x="11" y="8"/>
                      </a:cubicBezTo>
                      <a:cubicBezTo>
                        <a:pt x="17" y="4"/>
                        <a:pt x="23" y="0"/>
                        <a:pt x="31" y="0"/>
                      </a:cubicBezTo>
                      <a:cubicBezTo>
                        <a:pt x="41" y="1"/>
                        <a:pt x="46" y="5"/>
                        <a:pt x="45" y="15"/>
                      </a:cubicBezTo>
                      <a:cubicBezTo>
                        <a:pt x="45" y="25"/>
                        <a:pt x="45" y="36"/>
                        <a:pt x="44" y="46"/>
                      </a:cubicBezTo>
                      <a:cubicBezTo>
                        <a:pt x="44" y="50"/>
                        <a:pt x="45" y="52"/>
                        <a:pt x="48" y="54"/>
                      </a:cubicBezTo>
                      <a:cubicBezTo>
                        <a:pt x="55" y="60"/>
                        <a:pt x="55" y="66"/>
                        <a:pt x="48" y="71"/>
                      </a:cubicBezTo>
                      <a:cubicBezTo>
                        <a:pt x="45" y="72"/>
                        <a:pt x="44" y="74"/>
                        <a:pt x="44" y="77"/>
                      </a:cubicBezTo>
                      <a:cubicBezTo>
                        <a:pt x="45" y="88"/>
                        <a:pt x="44" y="99"/>
                        <a:pt x="44" y="110"/>
                      </a:cubicBezTo>
                      <a:cubicBezTo>
                        <a:pt x="44" y="112"/>
                        <a:pt x="45" y="113"/>
                        <a:pt x="44" y="114"/>
                      </a:cubicBezTo>
                      <a:cubicBezTo>
                        <a:pt x="43" y="116"/>
                        <a:pt x="42" y="120"/>
                        <a:pt x="41" y="120"/>
                      </a:cubicBezTo>
                      <a:cubicBezTo>
                        <a:pt x="38" y="120"/>
                        <a:pt x="34" y="120"/>
                        <a:pt x="32" y="118"/>
                      </a:cubicBezTo>
                      <a:cubicBezTo>
                        <a:pt x="25" y="109"/>
                        <a:pt x="19" y="100"/>
                        <a:pt x="13" y="91"/>
                      </a:cubicBezTo>
                      <a:cubicBezTo>
                        <a:pt x="12" y="90"/>
                        <a:pt x="12" y="90"/>
                        <a:pt x="12" y="89"/>
                      </a:cubicBezTo>
                      <a:cubicBezTo>
                        <a:pt x="11" y="89"/>
                        <a:pt x="11" y="89"/>
                        <a:pt x="11" y="89"/>
                      </a:cubicBezTo>
                      <a:close/>
                      <a:moveTo>
                        <a:pt x="24" y="76"/>
                      </a:moveTo>
                      <a:cubicBezTo>
                        <a:pt x="23" y="75"/>
                        <a:pt x="23" y="75"/>
                        <a:pt x="23" y="74"/>
                      </a:cubicBezTo>
                      <a:cubicBezTo>
                        <a:pt x="24" y="73"/>
                        <a:pt x="26" y="72"/>
                        <a:pt x="27" y="71"/>
                      </a:cubicBezTo>
                      <a:cubicBezTo>
                        <a:pt x="29" y="70"/>
                        <a:pt x="31" y="69"/>
                        <a:pt x="33" y="67"/>
                      </a:cubicBezTo>
                      <a:cubicBezTo>
                        <a:pt x="35" y="66"/>
                        <a:pt x="35" y="63"/>
                        <a:pt x="32" y="63"/>
                      </a:cubicBezTo>
                      <a:cubicBezTo>
                        <a:pt x="27" y="61"/>
                        <a:pt x="24" y="58"/>
                        <a:pt x="22" y="52"/>
                      </a:cubicBezTo>
                      <a:cubicBezTo>
                        <a:pt x="17" y="65"/>
                        <a:pt x="13" y="77"/>
                        <a:pt x="18" y="89"/>
                      </a:cubicBezTo>
                      <a:cubicBezTo>
                        <a:pt x="21" y="97"/>
                        <a:pt x="27" y="101"/>
                        <a:pt x="33" y="107"/>
                      </a:cubicBezTo>
                      <a:cubicBezTo>
                        <a:pt x="34" y="97"/>
                        <a:pt x="34" y="87"/>
                        <a:pt x="35" y="77"/>
                      </a:cubicBezTo>
                      <a:cubicBezTo>
                        <a:pt x="35" y="77"/>
                        <a:pt x="32" y="75"/>
                        <a:pt x="31" y="75"/>
                      </a:cubicBezTo>
                      <a:cubicBezTo>
                        <a:pt x="29" y="75"/>
                        <a:pt x="26" y="76"/>
                        <a:pt x="24"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1" name="组合 20"/>
              <p:cNvGrpSpPr/>
              <p:nvPr/>
            </p:nvGrpSpPr>
            <p:grpSpPr>
              <a:xfrm>
                <a:off x="6738929" y="2270918"/>
                <a:ext cx="549275" cy="693738"/>
                <a:chOff x="6108700" y="2066926"/>
                <a:chExt cx="549275" cy="693738"/>
              </a:xfrm>
              <a:grpFill/>
            </p:grpSpPr>
            <p:sp>
              <p:nvSpPr>
                <p:cNvPr id="28" name="Freeform 13"/>
                <p:cNvSpPr>
                  <a:spLocks noEditPoints="1"/>
                </p:cNvSpPr>
                <p:nvPr/>
              </p:nvSpPr>
              <p:spPr bwMode="auto">
                <a:xfrm>
                  <a:off x="6108700" y="2066926"/>
                  <a:ext cx="549275" cy="655638"/>
                </a:xfrm>
                <a:custGeom>
                  <a:avLst/>
                  <a:gdLst>
                    <a:gd name="T0" fmla="*/ 54 w 128"/>
                    <a:gd name="T1" fmla="*/ 76 h 154"/>
                    <a:gd name="T2" fmla="*/ 66 w 128"/>
                    <a:gd name="T3" fmla="*/ 53 h 154"/>
                    <a:gd name="T4" fmla="*/ 49 w 128"/>
                    <a:gd name="T5" fmla="*/ 47 h 154"/>
                    <a:gd name="T6" fmla="*/ 64 w 128"/>
                    <a:gd name="T7" fmla="*/ 44 h 154"/>
                    <a:gd name="T8" fmla="*/ 83 w 128"/>
                    <a:gd name="T9" fmla="*/ 6 h 154"/>
                    <a:gd name="T10" fmla="*/ 91 w 128"/>
                    <a:gd name="T11" fmla="*/ 11 h 154"/>
                    <a:gd name="T12" fmla="*/ 96 w 128"/>
                    <a:gd name="T13" fmla="*/ 36 h 154"/>
                    <a:gd name="T14" fmla="*/ 106 w 128"/>
                    <a:gd name="T15" fmla="*/ 41 h 154"/>
                    <a:gd name="T16" fmla="*/ 82 w 128"/>
                    <a:gd name="T17" fmla="*/ 50 h 154"/>
                    <a:gd name="T18" fmla="*/ 71 w 128"/>
                    <a:gd name="T19" fmla="*/ 65 h 154"/>
                    <a:gd name="T20" fmla="*/ 110 w 128"/>
                    <a:gd name="T21" fmla="*/ 74 h 154"/>
                    <a:gd name="T22" fmla="*/ 101 w 128"/>
                    <a:gd name="T23" fmla="*/ 87 h 154"/>
                    <a:gd name="T24" fmla="*/ 111 w 128"/>
                    <a:gd name="T25" fmla="*/ 98 h 154"/>
                    <a:gd name="T26" fmla="*/ 92 w 128"/>
                    <a:gd name="T27" fmla="*/ 104 h 154"/>
                    <a:gd name="T28" fmla="*/ 86 w 128"/>
                    <a:gd name="T29" fmla="*/ 116 h 154"/>
                    <a:gd name="T30" fmla="*/ 124 w 128"/>
                    <a:gd name="T31" fmla="*/ 112 h 154"/>
                    <a:gd name="T32" fmla="*/ 120 w 128"/>
                    <a:gd name="T33" fmla="*/ 122 h 154"/>
                    <a:gd name="T34" fmla="*/ 111 w 128"/>
                    <a:gd name="T35" fmla="*/ 144 h 154"/>
                    <a:gd name="T36" fmla="*/ 105 w 128"/>
                    <a:gd name="T37" fmla="*/ 153 h 154"/>
                    <a:gd name="T38" fmla="*/ 55 w 128"/>
                    <a:gd name="T39" fmla="*/ 129 h 154"/>
                    <a:gd name="T40" fmla="*/ 53 w 128"/>
                    <a:gd name="T41" fmla="*/ 121 h 154"/>
                    <a:gd name="T42" fmla="*/ 61 w 128"/>
                    <a:gd name="T43" fmla="*/ 125 h 154"/>
                    <a:gd name="T44" fmla="*/ 94 w 128"/>
                    <a:gd name="T45" fmla="*/ 140 h 154"/>
                    <a:gd name="T46" fmla="*/ 85 w 128"/>
                    <a:gd name="T47" fmla="*/ 127 h 154"/>
                    <a:gd name="T48" fmla="*/ 71 w 128"/>
                    <a:gd name="T49" fmla="*/ 108 h 154"/>
                    <a:gd name="T50" fmla="*/ 52 w 128"/>
                    <a:gd name="T51" fmla="*/ 113 h 154"/>
                    <a:gd name="T52" fmla="*/ 38 w 128"/>
                    <a:gd name="T53" fmla="*/ 97 h 154"/>
                    <a:gd name="T54" fmla="*/ 51 w 128"/>
                    <a:gd name="T55" fmla="*/ 97 h 154"/>
                    <a:gd name="T56" fmla="*/ 34 w 128"/>
                    <a:gd name="T57" fmla="*/ 93 h 154"/>
                    <a:gd name="T58" fmla="*/ 35 w 128"/>
                    <a:gd name="T59" fmla="*/ 105 h 154"/>
                    <a:gd name="T60" fmla="*/ 26 w 128"/>
                    <a:gd name="T61" fmla="*/ 154 h 154"/>
                    <a:gd name="T62" fmla="*/ 20 w 128"/>
                    <a:gd name="T63" fmla="*/ 118 h 154"/>
                    <a:gd name="T64" fmla="*/ 0 w 128"/>
                    <a:gd name="T65" fmla="*/ 103 h 154"/>
                    <a:gd name="T66" fmla="*/ 19 w 128"/>
                    <a:gd name="T67" fmla="*/ 72 h 154"/>
                    <a:gd name="T68" fmla="*/ 25 w 128"/>
                    <a:gd name="T69" fmla="*/ 51 h 154"/>
                    <a:gd name="T70" fmla="*/ 39 w 128"/>
                    <a:gd name="T71" fmla="*/ 14 h 154"/>
                    <a:gd name="T72" fmla="*/ 51 w 128"/>
                    <a:gd name="T73" fmla="*/ 24 h 154"/>
                    <a:gd name="T74" fmla="*/ 39 w 128"/>
                    <a:gd name="T75" fmla="*/ 44 h 154"/>
                    <a:gd name="T76" fmla="*/ 48 w 128"/>
                    <a:gd name="T77" fmla="*/ 73 h 154"/>
                    <a:gd name="T78" fmla="*/ 81 w 128"/>
                    <a:gd name="T79" fmla="*/ 90 h 154"/>
                    <a:gd name="T80" fmla="*/ 92 w 128"/>
                    <a:gd name="T81" fmla="*/ 71 h 154"/>
                    <a:gd name="T82" fmla="*/ 81 w 128"/>
                    <a:gd name="T83" fmla="*/ 80 h 154"/>
                    <a:gd name="T84" fmla="*/ 76 w 128"/>
                    <a:gd name="T85" fmla="*/ 73 h 154"/>
                    <a:gd name="T86" fmla="*/ 67 w 128"/>
                    <a:gd name="T87" fmla="*/ 79 h 154"/>
                    <a:gd name="T88" fmla="*/ 76 w 128"/>
                    <a:gd name="T89" fmla="*/ 73 h 154"/>
                    <a:gd name="T90" fmla="*/ 56 w 128"/>
                    <a:gd name="T91" fmla="*/ 88 h 154"/>
                    <a:gd name="T92" fmla="*/ 63 w 128"/>
                    <a:gd name="T93" fmla="*/ 81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8" h="154">
                      <a:moveTo>
                        <a:pt x="48" y="73"/>
                      </a:moveTo>
                      <a:cubicBezTo>
                        <a:pt x="50" y="74"/>
                        <a:pt x="52" y="75"/>
                        <a:pt x="54" y="76"/>
                      </a:cubicBezTo>
                      <a:cubicBezTo>
                        <a:pt x="57" y="74"/>
                        <a:pt x="60" y="72"/>
                        <a:pt x="63" y="70"/>
                      </a:cubicBezTo>
                      <a:cubicBezTo>
                        <a:pt x="58" y="63"/>
                        <a:pt x="65" y="59"/>
                        <a:pt x="66" y="53"/>
                      </a:cubicBezTo>
                      <a:cubicBezTo>
                        <a:pt x="63" y="53"/>
                        <a:pt x="59" y="53"/>
                        <a:pt x="56" y="52"/>
                      </a:cubicBezTo>
                      <a:cubicBezTo>
                        <a:pt x="54" y="51"/>
                        <a:pt x="51" y="49"/>
                        <a:pt x="49" y="47"/>
                      </a:cubicBezTo>
                      <a:cubicBezTo>
                        <a:pt x="49" y="46"/>
                        <a:pt x="50" y="46"/>
                        <a:pt x="50" y="46"/>
                      </a:cubicBezTo>
                      <a:cubicBezTo>
                        <a:pt x="55" y="45"/>
                        <a:pt x="59" y="45"/>
                        <a:pt x="64" y="44"/>
                      </a:cubicBezTo>
                      <a:cubicBezTo>
                        <a:pt x="68" y="44"/>
                        <a:pt x="70" y="42"/>
                        <a:pt x="71" y="38"/>
                      </a:cubicBezTo>
                      <a:cubicBezTo>
                        <a:pt x="75" y="27"/>
                        <a:pt x="79" y="16"/>
                        <a:pt x="83" y="6"/>
                      </a:cubicBezTo>
                      <a:cubicBezTo>
                        <a:pt x="84" y="3"/>
                        <a:pt x="84" y="0"/>
                        <a:pt x="88" y="2"/>
                      </a:cubicBezTo>
                      <a:cubicBezTo>
                        <a:pt x="92" y="4"/>
                        <a:pt x="94" y="9"/>
                        <a:pt x="91" y="11"/>
                      </a:cubicBezTo>
                      <a:cubicBezTo>
                        <a:pt x="83" y="19"/>
                        <a:pt x="83" y="30"/>
                        <a:pt x="80" y="41"/>
                      </a:cubicBezTo>
                      <a:cubicBezTo>
                        <a:pt x="85" y="39"/>
                        <a:pt x="91" y="37"/>
                        <a:pt x="96" y="36"/>
                      </a:cubicBezTo>
                      <a:cubicBezTo>
                        <a:pt x="98" y="35"/>
                        <a:pt x="101" y="35"/>
                        <a:pt x="102" y="36"/>
                      </a:cubicBezTo>
                      <a:cubicBezTo>
                        <a:pt x="104" y="37"/>
                        <a:pt x="106" y="39"/>
                        <a:pt x="106" y="41"/>
                      </a:cubicBezTo>
                      <a:cubicBezTo>
                        <a:pt x="106" y="42"/>
                        <a:pt x="105" y="44"/>
                        <a:pt x="103" y="44"/>
                      </a:cubicBezTo>
                      <a:cubicBezTo>
                        <a:pt x="96" y="46"/>
                        <a:pt x="89" y="48"/>
                        <a:pt x="82" y="50"/>
                      </a:cubicBezTo>
                      <a:cubicBezTo>
                        <a:pt x="78" y="50"/>
                        <a:pt x="77" y="51"/>
                        <a:pt x="76" y="54"/>
                      </a:cubicBezTo>
                      <a:cubicBezTo>
                        <a:pt x="74" y="58"/>
                        <a:pt x="73" y="61"/>
                        <a:pt x="71" y="65"/>
                      </a:cubicBezTo>
                      <a:cubicBezTo>
                        <a:pt x="82" y="63"/>
                        <a:pt x="92" y="62"/>
                        <a:pt x="102" y="66"/>
                      </a:cubicBezTo>
                      <a:cubicBezTo>
                        <a:pt x="106" y="67"/>
                        <a:pt x="110" y="69"/>
                        <a:pt x="110" y="74"/>
                      </a:cubicBezTo>
                      <a:cubicBezTo>
                        <a:pt x="111" y="79"/>
                        <a:pt x="109" y="83"/>
                        <a:pt x="104" y="85"/>
                      </a:cubicBezTo>
                      <a:cubicBezTo>
                        <a:pt x="103" y="85"/>
                        <a:pt x="102" y="86"/>
                        <a:pt x="101" y="87"/>
                      </a:cubicBezTo>
                      <a:cubicBezTo>
                        <a:pt x="103" y="88"/>
                        <a:pt x="105" y="88"/>
                        <a:pt x="106" y="89"/>
                      </a:cubicBezTo>
                      <a:cubicBezTo>
                        <a:pt x="110" y="91"/>
                        <a:pt x="112" y="94"/>
                        <a:pt x="111" y="98"/>
                      </a:cubicBezTo>
                      <a:cubicBezTo>
                        <a:pt x="110" y="102"/>
                        <a:pt x="107" y="103"/>
                        <a:pt x="104" y="103"/>
                      </a:cubicBezTo>
                      <a:cubicBezTo>
                        <a:pt x="100" y="103"/>
                        <a:pt x="96" y="104"/>
                        <a:pt x="92" y="104"/>
                      </a:cubicBezTo>
                      <a:cubicBezTo>
                        <a:pt x="86" y="105"/>
                        <a:pt x="81" y="111"/>
                        <a:pt x="82" y="117"/>
                      </a:cubicBezTo>
                      <a:cubicBezTo>
                        <a:pt x="83" y="117"/>
                        <a:pt x="85" y="117"/>
                        <a:pt x="86" y="116"/>
                      </a:cubicBezTo>
                      <a:cubicBezTo>
                        <a:pt x="95" y="111"/>
                        <a:pt x="104" y="109"/>
                        <a:pt x="114" y="109"/>
                      </a:cubicBezTo>
                      <a:cubicBezTo>
                        <a:pt x="118" y="110"/>
                        <a:pt x="121" y="111"/>
                        <a:pt x="124" y="112"/>
                      </a:cubicBezTo>
                      <a:cubicBezTo>
                        <a:pt x="128" y="114"/>
                        <a:pt x="128" y="117"/>
                        <a:pt x="126" y="120"/>
                      </a:cubicBezTo>
                      <a:cubicBezTo>
                        <a:pt x="125" y="123"/>
                        <a:pt x="122" y="123"/>
                        <a:pt x="120" y="122"/>
                      </a:cubicBezTo>
                      <a:cubicBezTo>
                        <a:pt x="111" y="118"/>
                        <a:pt x="104" y="120"/>
                        <a:pt x="97" y="123"/>
                      </a:cubicBezTo>
                      <a:cubicBezTo>
                        <a:pt x="101" y="130"/>
                        <a:pt x="106" y="137"/>
                        <a:pt x="111" y="144"/>
                      </a:cubicBezTo>
                      <a:cubicBezTo>
                        <a:pt x="112" y="146"/>
                        <a:pt x="112" y="150"/>
                        <a:pt x="111" y="152"/>
                      </a:cubicBezTo>
                      <a:cubicBezTo>
                        <a:pt x="111" y="153"/>
                        <a:pt x="107" y="153"/>
                        <a:pt x="105" y="153"/>
                      </a:cubicBezTo>
                      <a:cubicBezTo>
                        <a:pt x="91" y="150"/>
                        <a:pt x="77" y="146"/>
                        <a:pt x="66" y="138"/>
                      </a:cubicBezTo>
                      <a:cubicBezTo>
                        <a:pt x="62" y="135"/>
                        <a:pt x="59" y="132"/>
                        <a:pt x="55" y="129"/>
                      </a:cubicBezTo>
                      <a:cubicBezTo>
                        <a:pt x="54" y="128"/>
                        <a:pt x="53" y="127"/>
                        <a:pt x="53" y="126"/>
                      </a:cubicBezTo>
                      <a:cubicBezTo>
                        <a:pt x="53" y="124"/>
                        <a:pt x="53" y="122"/>
                        <a:pt x="53" y="121"/>
                      </a:cubicBezTo>
                      <a:cubicBezTo>
                        <a:pt x="55" y="121"/>
                        <a:pt x="57" y="121"/>
                        <a:pt x="58" y="121"/>
                      </a:cubicBezTo>
                      <a:cubicBezTo>
                        <a:pt x="59" y="122"/>
                        <a:pt x="60" y="123"/>
                        <a:pt x="61" y="125"/>
                      </a:cubicBezTo>
                      <a:cubicBezTo>
                        <a:pt x="70" y="134"/>
                        <a:pt x="80" y="139"/>
                        <a:pt x="92" y="140"/>
                      </a:cubicBezTo>
                      <a:cubicBezTo>
                        <a:pt x="93" y="140"/>
                        <a:pt x="93" y="140"/>
                        <a:pt x="94" y="140"/>
                      </a:cubicBezTo>
                      <a:cubicBezTo>
                        <a:pt x="92" y="136"/>
                        <a:pt x="90" y="132"/>
                        <a:pt x="88" y="128"/>
                      </a:cubicBezTo>
                      <a:cubicBezTo>
                        <a:pt x="88" y="128"/>
                        <a:pt x="86" y="127"/>
                        <a:pt x="85" y="127"/>
                      </a:cubicBezTo>
                      <a:cubicBezTo>
                        <a:pt x="71" y="126"/>
                        <a:pt x="70" y="124"/>
                        <a:pt x="71" y="111"/>
                      </a:cubicBezTo>
                      <a:cubicBezTo>
                        <a:pt x="71" y="110"/>
                        <a:pt x="71" y="109"/>
                        <a:pt x="71" y="108"/>
                      </a:cubicBezTo>
                      <a:cubicBezTo>
                        <a:pt x="68" y="109"/>
                        <a:pt x="65" y="109"/>
                        <a:pt x="62" y="110"/>
                      </a:cubicBezTo>
                      <a:cubicBezTo>
                        <a:pt x="59" y="111"/>
                        <a:pt x="55" y="112"/>
                        <a:pt x="52" y="113"/>
                      </a:cubicBezTo>
                      <a:cubicBezTo>
                        <a:pt x="48" y="114"/>
                        <a:pt x="44" y="115"/>
                        <a:pt x="41" y="111"/>
                      </a:cubicBezTo>
                      <a:cubicBezTo>
                        <a:pt x="37" y="107"/>
                        <a:pt x="37" y="102"/>
                        <a:pt x="38" y="97"/>
                      </a:cubicBezTo>
                      <a:cubicBezTo>
                        <a:pt x="38" y="96"/>
                        <a:pt x="40" y="96"/>
                        <a:pt x="42" y="96"/>
                      </a:cubicBezTo>
                      <a:cubicBezTo>
                        <a:pt x="45" y="96"/>
                        <a:pt x="48" y="96"/>
                        <a:pt x="51" y="97"/>
                      </a:cubicBezTo>
                      <a:cubicBezTo>
                        <a:pt x="48" y="90"/>
                        <a:pt x="46" y="84"/>
                        <a:pt x="43" y="78"/>
                      </a:cubicBezTo>
                      <a:cubicBezTo>
                        <a:pt x="40" y="83"/>
                        <a:pt x="37" y="88"/>
                        <a:pt x="34" y="93"/>
                      </a:cubicBezTo>
                      <a:cubicBezTo>
                        <a:pt x="33" y="94"/>
                        <a:pt x="33" y="96"/>
                        <a:pt x="34" y="98"/>
                      </a:cubicBezTo>
                      <a:cubicBezTo>
                        <a:pt x="34" y="100"/>
                        <a:pt x="35" y="103"/>
                        <a:pt x="35" y="105"/>
                      </a:cubicBezTo>
                      <a:cubicBezTo>
                        <a:pt x="32" y="121"/>
                        <a:pt x="29" y="136"/>
                        <a:pt x="27" y="151"/>
                      </a:cubicBezTo>
                      <a:cubicBezTo>
                        <a:pt x="26" y="152"/>
                        <a:pt x="26" y="153"/>
                        <a:pt x="26" y="154"/>
                      </a:cubicBezTo>
                      <a:cubicBezTo>
                        <a:pt x="17" y="153"/>
                        <a:pt x="14" y="149"/>
                        <a:pt x="15" y="141"/>
                      </a:cubicBezTo>
                      <a:cubicBezTo>
                        <a:pt x="17" y="134"/>
                        <a:pt x="18" y="126"/>
                        <a:pt x="20" y="118"/>
                      </a:cubicBezTo>
                      <a:cubicBezTo>
                        <a:pt x="15" y="123"/>
                        <a:pt x="12" y="122"/>
                        <a:pt x="7" y="118"/>
                      </a:cubicBezTo>
                      <a:cubicBezTo>
                        <a:pt x="3" y="114"/>
                        <a:pt x="0" y="109"/>
                        <a:pt x="0" y="103"/>
                      </a:cubicBezTo>
                      <a:cubicBezTo>
                        <a:pt x="0" y="102"/>
                        <a:pt x="1" y="101"/>
                        <a:pt x="1" y="100"/>
                      </a:cubicBezTo>
                      <a:cubicBezTo>
                        <a:pt x="7" y="91"/>
                        <a:pt x="14" y="82"/>
                        <a:pt x="19" y="72"/>
                      </a:cubicBezTo>
                      <a:cubicBezTo>
                        <a:pt x="22" y="67"/>
                        <a:pt x="24" y="61"/>
                        <a:pt x="26" y="55"/>
                      </a:cubicBezTo>
                      <a:cubicBezTo>
                        <a:pt x="27" y="54"/>
                        <a:pt x="25" y="53"/>
                        <a:pt x="25" y="51"/>
                      </a:cubicBezTo>
                      <a:cubicBezTo>
                        <a:pt x="18" y="43"/>
                        <a:pt x="18" y="39"/>
                        <a:pt x="23" y="30"/>
                      </a:cubicBezTo>
                      <a:cubicBezTo>
                        <a:pt x="27" y="23"/>
                        <a:pt x="32" y="17"/>
                        <a:pt x="39" y="14"/>
                      </a:cubicBezTo>
                      <a:cubicBezTo>
                        <a:pt x="45" y="11"/>
                        <a:pt x="50" y="12"/>
                        <a:pt x="53" y="16"/>
                      </a:cubicBezTo>
                      <a:cubicBezTo>
                        <a:pt x="56" y="20"/>
                        <a:pt x="56" y="22"/>
                        <a:pt x="51" y="24"/>
                      </a:cubicBezTo>
                      <a:cubicBezTo>
                        <a:pt x="44" y="26"/>
                        <a:pt x="41" y="31"/>
                        <a:pt x="37" y="36"/>
                      </a:cubicBezTo>
                      <a:cubicBezTo>
                        <a:pt x="36" y="39"/>
                        <a:pt x="36" y="42"/>
                        <a:pt x="39" y="44"/>
                      </a:cubicBezTo>
                      <a:cubicBezTo>
                        <a:pt x="41" y="45"/>
                        <a:pt x="42" y="47"/>
                        <a:pt x="43" y="48"/>
                      </a:cubicBezTo>
                      <a:cubicBezTo>
                        <a:pt x="52" y="58"/>
                        <a:pt x="54" y="62"/>
                        <a:pt x="48" y="73"/>
                      </a:cubicBezTo>
                      <a:close/>
                      <a:moveTo>
                        <a:pt x="79" y="89"/>
                      </a:moveTo>
                      <a:cubicBezTo>
                        <a:pt x="80" y="89"/>
                        <a:pt x="80" y="90"/>
                        <a:pt x="81" y="90"/>
                      </a:cubicBezTo>
                      <a:cubicBezTo>
                        <a:pt x="85" y="86"/>
                        <a:pt x="90" y="81"/>
                        <a:pt x="95" y="76"/>
                      </a:cubicBezTo>
                      <a:cubicBezTo>
                        <a:pt x="97" y="73"/>
                        <a:pt x="95" y="71"/>
                        <a:pt x="92" y="71"/>
                      </a:cubicBezTo>
                      <a:cubicBezTo>
                        <a:pt x="88" y="71"/>
                        <a:pt x="85" y="71"/>
                        <a:pt x="81" y="71"/>
                      </a:cubicBezTo>
                      <a:cubicBezTo>
                        <a:pt x="81" y="75"/>
                        <a:pt x="81" y="77"/>
                        <a:pt x="81" y="80"/>
                      </a:cubicBezTo>
                      <a:cubicBezTo>
                        <a:pt x="81" y="83"/>
                        <a:pt x="80" y="86"/>
                        <a:pt x="79" y="89"/>
                      </a:cubicBezTo>
                      <a:close/>
                      <a:moveTo>
                        <a:pt x="76" y="73"/>
                      </a:moveTo>
                      <a:cubicBezTo>
                        <a:pt x="73" y="74"/>
                        <a:pt x="71" y="75"/>
                        <a:pt x="69" y="77"/>
                      </a:cubicBezTo>
                      <a:cubicBezTo>
                        <a:pt x="68" y="77"/>
                        <a:pt x="67" y="78"/>
                        <a:pt x="67" y="79"/>
                      </a:cubicBezTo>
                      <a:cubicBezTo>
                        <a:pt x="67" y="84"/>
                        <a:pt x="68" y="88"/>
                        <a:pt x="68" y="92"/>
                      </a:cubicBezTo>
                      <a:cubicBezTo>
                        <a:pt x="74" y="91"/>
                        <a:pt x="77" y="83"/>
                        <a:pt x="76" y="73"/>
                      </a:cubicBezTo>
                      <a:close/>
                      <a:moveTo>
                        <a:pt x="63" y="81"/>
                      </a:moveTo>
                      <a:cubicBezTo>
                        <a:pt x="55" y="84"/>
                        <a:pt x="54" y="85"/>
                        <a:pt x="56" y="88"/>
                      </a:cubicBezTo>
                      <a:cubicBezTo>
                        <a:pt x="58" y="94"/>
                        <a:pt x="60" y="95"/>
                        <a:pt x="65" y="93"/>
                      </a:cubicBezTo>
                      <a:cubicBezTo>
                        <a:pt x="64" y="89"/>
                        <a:pt x="63" y="85"/>
                        <a:pt x="63"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14"/>
                <p:cNvSpPr/>
                <p:nvPr/>
              </p:nvSpPr>
              <p:spPr bwMode="auto">
                <a:xfrm>
                  <a:off x="6259513" y="2578101"/>
                  <a:ext cx="68263" cy="182563"/>
                </a:xfrm>
                <a:custGeom>
                  <a:avLst/>
                  <a:gdLst>
                    <a:gd name="T0" fmla="*/ 9 w 16"/>
                    <a:gd name="T1" fmla="*/ 0 h 43"/>
                    <a:gd name="T2" fmla="*/ 15 w 16"/>
                    <a:gd name="T3" fmla="*/ 11 h 43"/>
                    <a:gd name="T4" fmla="*/ 9 w 16"/>
                    <a:gd name="T5" fmla="*/ 43 h 43"/>
                    <a:gd name="T6" fmla="*/ 2 w 16"/>
                    <a:gd name="T7" fmla="*/ 39 h 43"/>
                    <a:gd name="T8" fmla="*/ 0 w 16"/>
                    <a:gd name="T9" fmla="*/ 35 h 43"/>
                    <a:gd name="T10" fmla="*/ 9 w 16"/>
                    <a:gd name="T11" fmla="*/ 0 h 43"/>
                  </a:gdLst>
                  <a:ahLst/>
                  <a:cxnLst>
                    <a:cxn ang="0">
                      <a:pos x="T0" y="T1"/>
                    </a:cxn>
                    <a:cxn ang="0">
                      <a:pos x="T2" y="T3"/>
                    </a:cxn>
                    <a:cxn ang="0">
                      <a:pos x="T4" y="T5"/>
                    </a:cxn>
                    <a:cxn ang="0">
                      <a:pos x="T6" y="T7"/>
                    </a:cxn>
                    <a:cxn ang="0">
                      <a:pos x="T8" y="T9"/>
                    </a:cxn>
                    <a:cxn ang="0">
                      <a:pos x="T10" y="T11"/>
                    </a:cxn>
                  </a:cxnLst>
                  <a:rect l="0" t="0" r="r" b="b"/>
                  <a:pathLst>
                    <a:path w="16" h="43">
                      <a:moveTo>
                        <a:pt x="9" y="0"/>
                      </a:moveTo>
                      <a:cubicBezTo>
                        <a:pt x="15" y="3"/>
                        <a:pt x="16" y="6"/>
                        <a:pt x="15" y="11"/>
                      </a:cubicBezTo>
                      <a:cubicBezTo>
                        <a:pt x="12" y="21"/>
                        <a:pt x="11" y="32"/>
                        <a:pt x="9" y="43"/>
                      </a:cubicBezTo>
                      <a:cubicBezTo>
                        <a:pt x="6" y="41"/>
                        <a:pt x="4" y="40"/>
                        <a:pt x="2" y="39"/>
                      </a:cubicBezTo>
                      <a:cubicBezTo>
                        <a:pt x="1" y="38"/>
                        <a:pt x="0" y="37"/>
                        <a:pt x="0" y="35"/>
                      </a:cubicBezTo>
                      <a:cubicBezTo>
                        <a:pt x="3" y="24"/>
                        <a:pt x="6" y="12"/>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2" name="组合 21"/>
              <p:cNvGrpSpPr/>
              <p:nvPr/>
            </p:nvGrpSpPr>
            <p:grpSpPr>
              <a:xfrm>
                <a:off x="7532962" y="2451100"/>
                <a:ext cx="368300" cy="317500"/>
                <a:chOff x="6186488" y="2930526"/>
                <a:chExt cx="368300" cy="317500"/>
              </a:xfrm>
              <a:grpFill/>
            </p:grpSpPr>
            <p:sp>
              <p:nvSpPr>
                <p:cNvPr id="25" name="Freeform 18"/>
                <p:cNvSpPr/>
                <p:nvPr/>
              </p:nvSpPr>
              <p:spPr bwMode="auto">
                <a:xfrm>
                  <a:off x="6310313" y="2930526"/>
                  <a:ext cx="244475" cy="317500"/>
                </a:xfrm>
                <a:custGeom>
                  <a:avLst/>
                  <a:gdLst>
                    <a:gd name="T0" fmla="*/ 49 w 57"/>
                    <a:gd name="T1" fmla="*/ 74 h 75"/>
                    <a:gd name="T2" fmla="*/ 40 w 57"/>
                    <a:gd name="T3" fmla="*/ 67 h 75"/>
                    <a:gd name="T4" fmla="*/ 33 w 57"/>
                    <a:gd name="T5" fmla="*/ 48 h 75"/>
                    <a:gd name="T6" fmla="*/ 27 w 57"/>
                    <a:gd name="T7" fmla="*/ 46 h 75"/>
                    <a:gd name="T8" fmla="*/ 11 w 57"/>
                    <a:gd name="T9" fmla="*/ 60 h 75"/>
                    <a:gd name="T10" fmla="*/ 5 w 57"/>
                    <a:gd name="T11" fmla="*/ 60 h 75"/>
                    <a:gd name="T12" fmla="*/ 6 w 57"/>
                    <a:gd name="T13" fmla="*/ 46 h 75"/>
                    <a:gd name="T14" fmla="*/ 27 w 57"/>
                    <a:gd name="T15" fmla="*/ 26 h 75"/>
                    <a:gd name="T16" fmla="*/ 40 w 57"/>
                    <a:gd name="T17" fmla="*/ 10 h 75"/>
                    <a:gd name="T18" fmla="*/ 41 w 57"/>
                    <a:gd name="T19" fmla="*/ 6 h 75"/>
                    <a:gd name="T20" fmla="*/ 45 w 57"/>
                    <a:gd name="T21" fmla="*/ 0 h 75"/>
                    <a:gd name="T22" fmla="*/ 53 w 57"/>
                    <a:gd name="T23" fmla="*/ 3 h 75"/>
                    <a:gd name="T24" fmla="*/ 53 w 57"/>
                    <a:gd name="T25" fmla="*/ 20 h 75"/>
                    <a:gd name="T26" fmla="*/ 37 w 57"/>
                    <a:gd name="T27" fmla="*/ 38 h 75"/>
                    <a:gd name="T28" fmla="*/ 49 w 57"/>
                    <a:gd name="T29" fmla="*/ 74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 h="75">
                      <a:moveTo>
                        <a:pt x="49" y="74"/>
                      </a:moveTo>
                      <a:cubicBezTo>
                        <a:pt x="43" y="75"/>
                        <a:pt x="41" y="72"/>
                        <a:pt x="40" y="67"/>
                      </a:cubicBezTo>
                      <a:cubicBezTo>
                        <a:pt x="38" y="61"/>
                        <a:pt x="35" y="54"/>
                        <a:pt x="33" y="48"/>
                      </a:cubicBezTo>
                      <a:cubicBezTo>
                        <a:pt x="32" y="45"/>
                        <a:pt x="30" y="44"/>
                        <a:pt x="27" y="46"/>
                      </a:cubicBezTo>
                      <a:cubicBezTo>
                        <a:pt x="22" y="51"/>
                        <a:pt x="16" y="55"/>
                        <a:pt x="11" y="60"/>
                      </a:cubicBezTo>
                      <a:cubicBezTo>
                        <a:pt x="8" y="63"/>
                        <a:pt x="7" y="62"/>
                        <a:pt x="5" y="60"/>
                      </a:cubicBezTo>
                      <a:cubicBezTo>
                        <a:pt x="0" y="54"/>
                        <a:pt x="0" y="51"/>
                        <a:pt x="6" y="46"/>
                      </a:cubicBezTo>
                      <a:cubicBezTo>
                        <a:pt x="13" y="39"/>
                        <a:pt x="20" y="33"/>
                        <a:pt x="27" y="26"/>
                      </a:cubicBezTo>
                      <a:cubicBezTo>
                        <a:pt x="32" y="21"/>
                        <a:pt x="36" y="15"/>
                        <a:pt x="40" y="10"/>
                      </a:cubicBezTo>
                      <a:cubicBezTo>
                        <a:pt x="40" y="9"/>
                        <a:pt x="41" y="7"/>
                        <a:pt x="41" y="6"/>
                      </a:cubicBezTo>
                      <a:cubicBezTo>
                        <a:pt x="40" y="3"/>
                        <a:pt x="42" y="0"/>
                        <a:pt x="45" y="0"/>
                      </a:cubicBezTo>
                      <a:cubicBezTo>
                        <a:pt x="48" y="0"/>
                        <a:pt x="51" y="1"/>
                        <a:pt x="53" y="3"/>
                      </a:cubicBezTo>
                      <a:cubicBezTo>
                        <a:pt x="57" y="6"/>
                        <a:pt x="57" y="16"/>
                        <a:pt x="53" y="20"/>
                      </a:cubicBezTo>
                      <a:cubicBezTo>
                        <a:pt x="48" y="26"/>
                        <a:pt x="42" y="32"/>
                        <a:pt x="37" y="38"/>
                      </a:cubicBezTo>
                      <a:cubicBezTo>
                        <a:pt x="44" y="49"/>
                        <a:pt x="49" y="61"/>
                        <a:pt x="49"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19"/>
                <p:cNvSpPr/>
                <p:nvPr/>
              </p:nvSpPr>
              <p:spPr bwMode="auto">
                <a:xfrm>
                  <a:off x="6186488" y="3009901"/>
                  <a:ext cx="123825" cy="234950"/>
                </a:xfrm>
                <a:custGeom>
                  <a:avLst/>
                  <a:gdLst>
                    <a:gd name="T0" fmla="*/ 12 w 29"/>
                    <a:gd name="T1" fmla="*/ 30 h 55"/>
                    <a:gd name="T2" fmla="*/ 20 w 29"/>
                    <a:gd name="T3" fmla="*/ 7 h 55"/>
                    <a:gd name="T4" fmla="*/ 25 w 29"/>
                    <a:gd name="T5" fmla="*/ 1 h 55"/>
                    <a:gd name="T6" fmla="*/ 26 w 29"/>
                    <a:gd name="T7" fmla="*/ 9 h 55"/>
                    <a:gd name="T8" fmla="*/ 16 w 29"/>
                    <a:gd name="T9" fmla="*/ 39 h 55"/>
                    <a:gd name="T10" fmla="*/ 13 w 29"/>
                    <a:gd name="T11" fmla="*/ 52 h 55"/>
                    <a:gd name="T12" fmla="*/ 7 w 29"/>
                    <a:gd name="T13" fmla="*/ 54 h 55"/>
                    <a:gd name="T14" fmla="*/ 2 w 29"/>
                    <a:gd name="T15" fmla="*/ 41 h 55"/>
                    <a:gd name="T16" fmla="*/ 3 w 29"/>
                    <a:gd name="T17" fmla="*/ 32 h 55"/>
                    <a:gd name="T18" fmla="*/ 2 w 29"/>
                    <a:gd name="T19" fmla="*/ 6 h 55"/>
                    <a:gd name="T20" fmla="*/ 6 w 29"/>
                    <a:gd name="T21" fmla="*/ 5 h 55"/>
                    <a:gd name="T22" fmla="*/ 10 w 29"/>
                    <a:gd name="T23" fmla="*/ 14 h 55"/>
                    <a:gd name="T24" fmla="*/ 11 w 29"/>
                    <a:gd name="T25" fmla="*/ 30 h 55"/>
                    <a:gd name="T26" fmla="*/ 12 w 29"/>
                    <a:gd name="T27" fmla="*/ 3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55">
                      <a:moveTo>
                        <a:pt x="12" y="30"/>
                      </a:moveTo>
                      <a:cubicBezTo>
                        <a:pt x="15" y="23"/>
                        <a:pt x="17" y="15"/>
                        <a:pt x="20" y="7"/>
                      </a:cubicBezTo>
                      <a:cubicBezTo>
                        <a:pt x="21" y="5"/>
                        <a:pt x="21" y="0"/>
                        <a:pt x="25" y="1"/>
                      </a:cubicBezTo>
                      <a:cubicBezTo>
                        <a:pt x="29" y="2"/>
                        <a:pt x="27" y="6"/>
                        <a:pt x="26" y="9"/>
                      </a:cubicBezTo>
                      <a:cubicBezTo>
                        <a:pt x="23" y="19"/>
                        <a:pt x="19" y="29"/>
                        <a:pt x="16" y="39"/>
                      </a:cubicBezTo>
                      <a:cubicBezTo>
                        <a:pt x="15" y="43"/>
                        <a:pt x="14" y="48"/>
                        <a:pt x="13" y="52"/>
                      </a:cubicBezTo>
                      <a:cubicBezTo>
                        <a:pt x="12" y="55"/>
                        <a:pt x="10" y="55"/>
                        <a:pt x="7" y="54"/>
                      </a:cubicBezTo>
                      <a:cubicBezTo>
                        <a:pt x="1" y="50"/>
                        <a:pt x="0" y="49"/>
                        <a:pt x="2" y="41"/>
                      </a:cubicBezTo>
                      <a:cubicBezTo>
                        <a:pt x="3" y="38"/>
                        <a:pt x="3" y="35"/>
                        <a:pt x="3" y="32"/>
                      </a:cubicBezTo>
                      <a:cubicBezTo>
                        <a:pt x="3" y="23"/>
                        <a:pt x="2" y="15"/>
                        <a:pt x="2" y="6"/>
                      </a:cubicBezTo>
                      <a:cubicBezTo>
                        <a:pt x="2" y="3"/>
                        <a:pt x="5" y="3"/>
                        <a:pt x="6" y="5"/>
                      </a:cubicBezTo>
                      <a:cubicBezTo>
                        <a:pt x="8" y="7"/>
                        <a:pt x="10" y="11"/>
                        <a:pt x="10" y="14"/>
                      </a:cubicBezTo>
                      <a:cubicBezTo>
                        <a:pt x="11" y="19"/>
                        <a:pt x="11" y="25"/>
                        <a:pt x="11" y="30"/>
                      </a:cubicBezTo>
                      <a:cubicBezTo>
                        <a:pt x="11" y="30"/>
                        <a:pt x="12" y="30"/>
                        <a:pt x="12"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20"/>
                <p:cNvSpPr/>
                <p:nvPr/>
              </p:nvSpPr>
              <p:spPr bwMode="auto">
                <a:xfrm>
                  <a:off x="6259513" y="2933701"/>
                  <a:ext cx="114300" cy="73025"/>
                </a:xfrm>
                <a:custGeom>
                  <a:avLst/>
                  <a:gdLst>
                    <a:gd name="T0" fmla="*/ 27 w 27"/>
                    <a:gd name="T1" fmla="*/ 1 h 17"/>
                    <a:gd name="T2" fmla="*/ 16 w 27"/>
                    <a:gd name="T3" fmla="*/ 14 h 17"/>
                    <a:gd name="T4" fmla="*/ 5 w 27"/>
                    <a:gd name="T5" fmla="*/ 13 h 17"/>
                    <a:gd name="T6" fmla="*/ 0 w 27"/>
                    <a:gd name="T7" fmla="*/ 4 h 17"/>
                    <a:gd name="T8" fmla="*/ 9 w 27"/>
                    <a:gd name="T9" fmla="*/ 2 h 17"/>
                    <a:gd name="T10" fmla="*/ 27 w 27"/>
                    <a:gd name="T11" fmla="*/ 0 h 17"/>
                    <a:gd name="T12" fmla="*/ 27 w 27"/>
                    <a:gd name="T13" fmla="*/ 1 h 17"/>
                  </a:gdLst>
                  <a:ahLst/>
                  <a:cxnLst>
                    <a:cxn ang="0">
                      <a:pos x="T0" y="T1"/>
                    </a:cxn>
                    <a:cxn ang="0">
                      <a:pos x="T2" y="T3"/>
                    </a:cxn>
                    <a:cxn ang="0">
                      <a:pos x="T4" y="T5"/>
                    </a:cxn>
                    <a:cxn ang="0">
                      <a:pos x="T6" y="T7"/>
                    </a:cxn>
                    <a:cxn ang="0">
                      <a:pos x="T8" y="T9"/>
                    </a:cxn>
                    <a:cxn ang="0">
                      <a:pos x="T10" y="T11"/>
                    </a:cxn>
                    <a:cxn ang="0">
                      <a:pos x="T12" y="T13"/>
                    </a:cxn>
                  </a:cxnLst>
                  <a:rect l="0" t="0" r="r" b="b"/>
                  <a:pathLst>
                    <a:path w="27" h="17">
                      <a:moveTo>
                        <a:pt x="27" y="1"/>
                      </a:moveTo>
                      <a:cubicBezTo>
                        <a:pt x="24" y="6"/>
                        <a:pt x="20" y="10"/>
                        <a:pt x="16" y="14"/>
                      </a:cubicBezTo>
                      <a:cubicBezTo>
                        <a:pt x="14" y="17"/>
                        <a:pt x="8" y="16"/>
                        <a:pt x="5" y="13"/>
                      </a:cubicBezTo>
                      <a:cubicBezTo>
                        <a:pt x="3" y="10"/>
                        <a:pt x="1" y="7"/>
                        <a:pt x="0" y="4"/>
                      </a:cubicBezTo>
                      <a:cubicBezTo>
                        <a:pt x="3" y="3"/>
                        <a:pt x="6" y="2"/>
                        <a:pt x="9" y="2"/>
                      </a:cubicBezTo>
                      <a:cubicBezTo>
                        <a:pt x="15" y="1"/>
                        <a:pt x="21" y="1"/>
                        <a:pt x="27" y="0"/>
                      </a:cubicBezTo>
                      <a:cubicBezTo>
                        <a:pt x="27" y="1"/>
                        <a:pt x="27" y="1"/>
                        <a:pt x="2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3" name="Freeform 11"/>
              <p:cNvSpPr>
                <a:spLocks noEditPoints="1"/>
              </p:cNvSpPr>
              <p:nvPr/>
            </p:nvSpPr>
            <p:spPr bwMode="auto">
              <a:xfrm>
                <a:off x="9065451" y="2270918"/>
                <a:ext cx="439964" cy="615950"/>
              </a:xfrm>
              <a:custGeom>
                <a:avLst/>
                <a:gdLst>
                  <a:gd name="T0" fmla="*/ 29 w 72"/>
                  <a:gd name="T1" fmla="*/ 49 h 102"/>
                  <a:gd name="T2" fmla="*/ 15 w 72"/>
                  <a:gd name="T3" fmla="*/ 43 h 102"/>
                  <a:gd name="T4" fmla="*/ 10 w 72"/>
                  <a:gd name="T5" fmla="*/ 21 h 102"/>
                  <a:gd name="T6" fmla="*/ 13 w 72"/>
                  <a:gd name="T7" fmla="*/ 15 h 102"/>
                  <a:gd name="T8" fmla="*/ 19 w 72"/>
                  <a:gd name="T9" fmla="*/ 18 h 102"/>
                  <a:gd name="T10" fmla="*/ 20 w 72"/>
                  <a:gd name="T11" fmla="*/ 26 h 102"/>
                  <a:gd name="T12" fmla="*/ 35 w 72"/>
                  <a:gd name="T13" fmla="*/ 22 h 102"/>
                  <a:gd name="T14" fmla="*/ 40 w 72"/>
                  <a:gd name="T15" fmla="*/ 16 h 102"/>
                  <a:gd name="T16" fmla="*/ 43 w 72"/>
                  <a:gd name="T17" fmla="*/ 14 h 102"/>
                  <a:gd name="T18" fmla="*/ 44 w 72"/>
                  <a:gd name="T19" fmla="*/ 19 h 102"/>
                  <a:gd name="T20" fmla="*/ 43 w 72"/>
                  <a:gd name="T21" fmla="*/ 28 h 102"/>
                  <a:gd name="T22" fmla="*/ 36 w 72"/>
                  <a:gd name="T23" fmla="*/ 40 h 102"/>
                  <a:gd name="T24" fmla="*/ 37 w 72"/>
                  <a:gd name="T25" fmla="*/ 42 h 102"/>
                  <a:gd name="T26" fmla="*/ 44 w 72"/>
                  <a:gd name="T27" fmla="*/ 38 h 102"/>
                  <a:gd name="T28" fmla="*/ 56 w 72"/>
                  <a:gd name="T29" fmla="*/ 20 h 102"/>
                  <a:gd name="T30" fmla="*/ 49 w 72"/>
                  <a:gd name="T31" fmla="*/ 9 h 102"/>
                  <a:gd name="T32" fmla="*/ 28 w 72"/>
                  <a:gd name="T33" fmla="*/ 14 h 102"/>
                  <a:gd name="T34" fmla="*/ 20 w 72"/>
                  <a:gd name="T35" fmla="*/ 13 h 102"/>
                  <a:gd name="T36" fmla="*/ 22 w 72"/>
                  <a:gd name="T37" fmla="*/ 6 h 102"/>
                  <a:gd name="T38" fmla="*/ 50 w 72"/>
                  <a:gd name="T39" fmla="*/ 1 h 102"/>
                  <a:gd name="T40" fmla="*/ 68 w 72"/>
                  <a:gd name="T41" fmla="*/ 12 h 102"/>
                  <a:gd name="T42" fmla="*/ 67 w 72"/>
                  <a:gd name="T43" fmla="*/ 24 h 102"/>
                  <a:gd name="T44" fmla="*/ 49 w 72"/>
                  <a:gd name="T45" fmla="*/ 48 h 102"/>
                  <a:gd name="T46" fmla="*/ 42 w 72"/>
                  <a:gd name="T47" fmla="*/ 49 h 102"/>
                  <a:gd name="T48" fmla="*/ 37 w 72"/>
                  <a:gd name="T49" fmla="*/ 47 h 102"/>
                  <a:gd name="T50" fmla="*/ 35 w 72"/>
                  <a:gd name="T51" fmla="*/ 52 h 102"/>
                  <a:gd name="T52" fmla="*/ 41 w 72"/>
                  <a:gd name="T53" fmla="*/ 58 h 102"/>
                  <a:gd name="T54" fmla="*/ 48 w 72"/>
                  <a:gd name="T55" fmla="*/ 57 h 102"/>
                  <a:gd name="T56" fmla="*/ 53 w 72"/>
                  <a:gd name="T57" fmla="*/ 59 h 102"/>
                  <a:gd name="T58" fmla="*/ 53 w 72"/>
                  <a:gd name="T59" fmla="*/ 66 h 102"/>
                  <a:gd name="T60" fmla="*/ 48 w 72"/>
                  <a:gd name="T61" fmla="*/ 70 h 102"/>
                  <a:gd name="T62" fmla="*/ 37 w 72"/>
                  <a:gd name="T63" fmla="*/ 81 h 102"/>
                  <a:gd name="T64" fmla="*/ 45 w 72"/>
                  <a:gd name="T65" fmla="*/ 81 h 102"/>
                  <a:gd name="T66" fmla="*/ 57 w 72"/>
                  <a:gd name="T67" fmla="*/ 89 h 102"/>
                  <a:gd name="T68" fmla="*/ 51 w 72"/>
                  <a:gd name="T69" fmla="*/ 98 h 102"/>
                  <a:gd name="T70" fmla="*/ 26 w 72"/>
                  <a:gd name="T71" fmla="*/ 101 h 102"/>
                  <a:gd name="T72" fmla="*/ 17 w 72"/>
                  <a:gd name="T73" fmla="*/ 96 h 102"/>
                  <a:gd name="T74" fmla="*/ 15 w 72"/>
                  <a:gd name="T75" fmla="*/ 94 h 102"/>
                  <a:gd name="T76" fmla="*/ 19 w 72"/>
                  <a:gd name="T77" fmla="*/ 77 h 102"/>
                  <a:gd name="T78" fmla="*/ 27 w 72"/>
                  <a:gd name="T79" fmla="*/ 70 h 102"/>
                  <a:gd name="T80" fmla="*/ 27 w 72"/>
                  <a:gd name="T81" fmla="*/ 69 h 102"/>
                  <a:gd name="T82" fmla="*/ 21 w 72"/>
                  <a:gd name="T83" fmla="*/ 71 h 102"/>
                  <a:gd name="T84" fmla="*/ 9 w 72"/>
                  <a:gd name="T85" fmla="*/ 76 h 102"/>
                  <a:gd name="T86" fmla="*/ 3 w 72"/>
                  <a:gd name="T87" fmla="*/ 75 h 102"/>
                  <a:gd name="T88" fmla="*/ 4 w 72"/>
                  <a:gd name="T89" fmla="*/ 69 h 102"/>
                  <a:gd name="T90" fmla="*/ 26 w 72"/>
                  <a:gd name="T91" fmla="*/ 60 h 102"/>
                  <a:gd name="T92" fmla="*/ 28 w 72"/>
                  <a:gd name="T93" fmla="*/ 57 h 102"/>
                  <a:gd name="T94" fmla="*/ 29 w 72"/>
                  <a:gd name="T95" fmla="*/ 49 h 102"/>
                  <a:gd name="T96" fmla="*/ 34 w 72"/>
                  <a:gd name="T97" fmla="*/ 29 h 102"/>
                  <a:gd name="T98" fmla="*/ 33 w 72"/>
                  <a:gd name="T99" fmla="*/ 28 h 102"/>
                  <a:gd name="T100" fmla="*/ 26 w 72"/>
                  <a:gd name="T101" fmla="*/ 32 h 102"/>
                  <a:gd name="T102" fmla="*/ 23 w 72"/>
                  <a:gd name="T103" fmla="*/ 36 h 102"/>
                  <a:gd name="T104" fmla="*/ 26 w 72"/>
                  <a:gd name="T105" fmla="*/ 42 h 102"/>
                  <a:gd name="T106" fmla="*/ 31 w 72"/>
                  <a:gd name="T107" fmla="*/ 40 h 102"/>
                  <a:gd name="T108" fmla="*/ 34 w 72"/>
                  <a:gd name="T109" fmla="*/ 29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2" h="102">
                    <a:moveTo>
                      <a:pt x="29" y="49"/>
                    </a:moveTo>
                    <a:cubicBezTo>
                      <a:pt x="19" y="52"/>
                      <a:pt x="18" y="52"/>
                      <a:pt x="15" y="43"/>
                    </a:cubicBezTo>
                    <a:cubicBezTo>
                      <a:pt x="13" y="36"/>
                      <a:pt x="11" y="28"/>
                      <a:pt x="10" y="21"/>
                    </a:cubicBezTo>
                    <a:cubicBezTo>
                      <a:pt x="9" y="19"/>
                      <a:pt x="11" y="16"/>
                      <a:pt x="13" y="15"/>
                    </a:cubicBezTo>
                    <a:cubicBezTo>
                      <a:pt x="16" y="13"/>
                      <a:pt x="18" y="16"/>
                      <a:pt x="19" y="18"/>
                    </a:cubicBezTo>
                    <a:cubicBezTo>
                      <a:pt x="19" y="21"/>
                      <a:pt x="20" y="23"/>
                      <a:pt x="20" y="26"/>
                    </a:cubicBezTo>
                    <a:cubicBezTo>
                      <a:pt x="26" y="25"/>
                      <a:pt x="31" y="24"/>
                      <a:pt x="35" y="22"/>
                    </a:cubicBezTo>
                    <a:cubicBezTo>
                      <a:pt x="37" y="21"/>
                      <a:pt x="38" y="18"/>
                      <a:pt x="40" y="16"/>
                    </a:cubicBezTo>
                    <a:cubicBezTo>
                      <a:pt x="41" y="15"/>
                      <a:pt x="42" y="14"/>
                      <a:pt x="43" y="14"/>
                    </a:cubicBezTo>
                    <a:cubicBezTo>
                      <a:pt x="44" y="15"/>
                      <a:pt x="44" y="17"/>
                      <a:pt x="44" y="19"/>
                    </a:cubicBezTo>
                    <a:cubicBezTo>
                      <a:pt x="44" y="22"/>
                      <a:pt x="43" y="25"/>
                      <a:pt x="43" y="28"/>
                    </a:cubicBezTo>
                    <a:cubicBezTo>
                      <a:pt x="37" y="29"/>
                      <a:pt x="39" y="36"/>
                      <a:pt x="36" y="40"/>
                    </a:cubicBezTo>
                    <a:cubicBezTo>
                      <a:pt x="36" y="41"/>
                      <a:pt x="37" y="41"/>
                      <a:pt x="37" y="42"/>
                    </a:cubicBezTo>
                    <a:cubicBezTo>
                      <a:pt x="39" y="41"/>
                      <a:pt x="42" y="40"/>
                      <a:pt x="44" y="38"/>
                    </a:cubicBezTo>
                    <a:cubicBezTo>
                      <a:pt x="48" y="32"/>
                      <a:pt x="52" y="26"/>
                      <a:pt x="56" y="20"/>
                    </a:cubicBezTo>
                    <a:cubicBezTo>
                      <a:pt x="59" y="15"/>
                      <a:pt x="56" y="9"/>
                      <a:pt x="49" y="9"/>
                    </a:cubicBezTo>
                    <a:cubicBezTo>
                      <a:pt x="42" y="8"/>
                      <a:pt x="34" y="10"/>
                      <a:pt x="28" y="14"/>
                    </a:cubicBezTo>
                    <a:cubicBezTo>
                      <a:pt x="25" y="16"/>
                      <a:pt x="22" y="15"/>
                      <a:pt x="20" y="13"/>
                    </a:cubicBezTo>
                    <a:cubicBezTo>
                      <a:pt x="17" y="9"/>
                      <a:pt x="17" y="7"/>
                      <a:pt x="22" y="6"/>
                    </a:cubicBezTo>
                    <a:cubicBezTo>
                      <a:pt x="31" y="3"/>
                      <a:pt x="40" y="0"/>
                      <a:pt x="50" y="1"/>
                    </a:cubicBezTo>
                    <a:cubicBezTo>
                      <a:pt x="58" y="1"/>
                      <a:pt x="63" y="7"/>
                      <a:pt x="68" y="12"/>
                    </a:cubicBezTo>
                    <a:cubicBezTo>
                      <a:pt x="72" y="15"/>
                      <a:pt x="70" y="20"/>
                      <a:pt x="67" y="24"/>
                    </a:cubicBezTo>
                    <a:cubicBezTo>
                      <a:pt x="61" y="32"/>
                      <a:pt x="55" y="40"/>
                      <a:pt x="49" y="48"/>
                    </a:cubicBezTo>
                    <a:cubicBezTo>
                      <a:pt x="47" y="51"/>
                      <a:pt x="45" y="52"/>
                      <a:pt x="42" y="49"/>
                    </a:cubicBezTo>
                    <a:cubicBezTo>
                      <a:pt x="41" y="48"/>
                      <a:pt x="38" y="47"/>
                      <a:pt x="37" y="47"/>
                    </a:cubicBezTo>
                    <a:cubicBezTo>
                      <a:pt x="36" y="48"/>
                      <a:pt x="35" y="50"/>
                      <a:pt x="35" y="52"/>
                    </a:cubicBezTo>
                    <a:cubicBezTo>
                      <a:pt x="34" y="59"/>
                      <a:pt x="34" y="59"/>
                      <a:pt x="41" y="58"/>
                    </a:cubicBezTo>
                    <a:cubicBezTo>
                      <a:pt x="43" y="57"/>
                      <a:pt x="46" y="56"/>
                      <a:pt x="48" y="57"/>
                    </a:cubicBezTo>
                    <a:cubicBezTo>
                      <a:pt x="50" y="57"/>
                      <a:pt x="53" y="58"/>
                      <a:pt x="53" y="59"/>
                    </a:cubicBezTo>
                    <a:cubicBezTo>
                      <a:pt x="54" y="61"/>
                      <a:pt x="54" y="64"/>
                      <a:pt x="53" y="66"/>
                    </a:cubicBezTo>
                    <a:cubicBezTo>
                      <a:pt x="52" y="68"/>
                      <a:pt x="50" y="69"/>
                      <a:pt x="48" y="70"/>
                    </a:cubicBezTo>
                    <a:cubicBezTo>
                      <a:pt x="44" y="73"/>
                      <a:pt x="39" y="75"/>
                      <a:pt x="37" y="81"/>
                    </a:cubicBezTo>
                    <a:cubicBezTo>
                      <a:pt x="40" y="81"/>
                      <a:pt x="43" y="81"/>
                      <a:pt x="45" y="81"/>
                    </a:cubicBezTo>
                    <a:cubicBezTo>
                      <a:pt x="51" y="81"/>
                      <a:pt x="56" y="84"/>
                      <a:pt x="57" y="89"/>
                    </a:cubicBezTo>
                    <a:cubicBezTo>
                      <a:pt x="58" y="93"/>
                      <a:pt x="55" y="97"/>
                      <a:pt x="51" y="98"/>
                    </a:cubicBezTo>
                    <a:cubicBezTo>
                      <a:pt x="43" y="99"/>
                      <a:pt x="35" y="100"/>
                      <a:pt x="26" y="101"/>
                    </a:cubicBezTo>
                    <a:cubicBezTo>
                      <a:pt x="22" y="102"/>
                      <a:pt x="19" y="100"/>
                      <a:pt x="17" y="96"/>
                    </a:cubicBezTo>
                    <a:cubicBezTo>
                      <a:pt x="16" y="96"/>
                      <a:pt x="16" y="95"/>
                      <a:pt x="15" y="94"/>
                    </a:cubicBezTo>
                    <a:cubicBezTo>
                      <a:pt x="11" y="84"/>
                      <a:pt x="11" y="84"/>
                      <a:pt x="19" y="77"/>
                    </a:cubicBezTo>
                    <a:cubicBezTo>
                      <a:pt x="22" y="75"/>
                      <a:pt x="24" y="72"/>
                      <a:pt x="27" y="70"/>
                    </a:cubicBezTo>
                    <a:cubicBezTo>
                      <a:pt x="27" y="70"/>
                      <a:pt x="27" y="69"/>
                      <a:pt x="27" y="69"/>
                    </a:cubicBezTo>
                    <a:cubicBezTo>
                      <a:pt x="25" y="69"/>
                      <a:pt x="23" y="70"/>
                      <a:pt x="21" y="71"/>
                    </a:cubicBezTo>
                    <a:cubicBezTo>
                      <a:pt x="17" y="72"/>
                      <a:pt x="13" y="74"/>
                      <a:pt x="9" y="76"/>
                    </a:cubicBezTo>
                    <a:cubicBezTo>
                      <a:pt x="7" y="76"/>
                      <a:pt x="5" y="76"/>
                      <a:pt x="3" y="75"/>
                    </a:cubicBezTo>
                    <a:cubicBezTo>
                      <a:pt x="0" y="72"/>
                      <a:pt x="0" y="71"/>
                      <a:pt x="4" y="69"/>
                    </a:cubicBezTo>
                    <a:cubicBezTo>
                      <a:pt x="12" y="66"/>
                      <a:pt x="19" y="63"/>
                      <a:pt x="26" y="60"/>
                    </a:cubicBezTo>
                    <a:cubicBezTo>
                      <a:pt x="27" y="60"/>
                      <a:pt x="28" y="58"/>
                      <a:pt x="28" y="57"/>
                    </a:cubicBezTo>
                    <a:cubicBezTo>
                      <a:pt x="29" y="55"/>
                      <a:pt x="29" y="52"/>
                      <a:pt x="29" y="49"/>
                    </a:cubicBezTo>
                    <a:close/>
                    <a:moveTo>
                      <a:pt x="34" y="29"/>
                    </a:moveTo>
                    <a:cubicBezTo>
                      <a:pt x="34" y="29"/>
                      <a:pt x="34" y="29"/>
                      <a:pt x="33" y="28"/>
                    </a:cubicBezTo>
                    <a:cubicBezTo>
                      <a:pt x="31" y="29"/>
                      <a:pt x="28" y="30"/>
                      <a:pt x="26" y="32"/>
                    </a:cubicBezTo>
                    <a:cubicBezTo>
                      <a:pt x="24" y="32"/>
                      <a:pt x="22" y="34"/>
                      <a:pt x="23" y="36"/>
                    </a:cubicBezTo>
                    <a:cubicBezTo>
                      <a:pt x="23" y="38"/>
                      <a:pt x="25" y="40"/>
                      <a:pt x="26" y="42"/>
                    </a:cubicBezTo>
                    <a:cubicBezTo>
                      <a:pt x="27" y="42"/>
                      <a:pt x="30" y="41"/>
                      <a:pt x="31" y="40"/>
                    </a:cubicBezTo>
                    <a:cubicBezTo>
                      <a:pt x="32" y="37"/>
                      <a:pt x="33" y="33"/>
                      <a:pt x="34" y="29"/>
                    </a:cubicBezTo>
                    <a:close/>
                  </a:path>
                </a:pathLst>
              </a:custGeom>
              <a:grpFill/>
              <a:ln>
                <a:noFill/>
              </a:ln>
            </p:spPr>
            <p:txBody>
              <a:bodyPr vert="horz" wrap="square" lIns="91440" tIns="45720" rIns="91440" bIns="45720" numCol="1" anchor="t" anchorCtr="0" compatLnSpc="1"/>
              <a:lstStyle/>
              <a:p>
                <a:endParaRPr lang="zh-CN" altLang="en-US"/>
              </a:p>
            </p:txBody>
          </p:sp>
          <p:sp>
            <p:nvSpPr>
              <p:cNvPr id="24" name="Freeform 12"/>
              <p:cNvSpPr/>
              <p:nvPr/>
            </p:nvSpPr>
            <p:spPr bwMode="auto">
              <a:xfrm>
                <a:off x="8878184" y="2293480"/>
                <a:ext cx="236904" cy="593388"/>
              </a:xfrm>
              <a:custGeom>
                <a:avLst/>
                <a:gdLst>
                  <a:gd name="T0" fmla="*/ 30 w 39"/>
                  <a:gd name="T1" fmla="*/ 44 h 98"/>
                  <a:gd name="T2" fmla="*/ 36 w 39"/>
                  <a:gd name="T3" fmla="*/ 34 h 98"/>
                  <a:gd name="T4" fmla="*/ 37 w 39"/>
                  <a:gd name="T5" fmla="*/ 51 h 98"/>
                  <a:gd name="T6" fmla="*/ 25 w 39"/>
                  <a:gd name="T7" fmla="*/ 82 h 98"/>
                  <a:gd name="T8" fmla="*/ 21 w 39"/>
                  <a:gd name="T9" fmla="*/ 98 h 98"/>
                  <a:gd name="T10" fmla="*/ 13 w 39"/>
                  <a:gd name="T11" fmla="*/ 96 h 98"/>
                  <a:gd name="T12" fmla="*/ 5 w 39"/>
                  <a:gd name="T13" fmla="*/ 83 h 98"/>
                  <a:gd name="T14" fmla="*/ 11 w 39"/>
                  <a:gd name="T15" fmla="*/ 62 h 98"/>
                  <a:gd name="T16" fmla="*/ 9 w 39"/>
                  <a:gd name="T17" fmla="*/ 43 h 98"/>
                  <a:gd name="T18" fmla="*/ 12 w 39"/>
                  <a:gd name="T19" fmla="*/ 38 h 98"/>
                  <a:gd name="T20" fmla="*/ 18 w 39"/>
                  <a:gd name="T21" fmla="*/ 33 h 98"/>
                  <a:gd name="T22" fmla="*/ 23 w 39"/>
                  <a:gd name="T23" fmla="*/ 12 h 98"/>
                  <a:gd name="T24" fmla="*/ 11 w 39"/>
                  <a:gd name="T25" fmla="*/ 16 h 98"/>
                  <a:gd name="T26" fmla="*/ 2 w 39"/>
                  <a:gd name="T27" fmla="*/ 16 h 98"/>
                  <a:gd name="T28" fmla="*/ 0 w 39"/>
                  <a:gd name="T29" fmla="*/ 12 h 98"/>
                  <a:gd name="T30" fmla="*/ 3 w 39"/>
                  <a:gd name="T31" fmla="*/ 10 h 98"/>
                  <a:gd name="T32" fmla="*/ 16 w 39"/>
                  <a:gd name="T33" fmla="*/ 7 h 98"/>
                  <a:gd name="T34" fmla="*/ 26 w 39"/>
                  <a:gd name="T35" fmla="*/ 2 h 98"/>
                  <a:gd name="T36" fmla="*/ 32 w 39"/>
                  <a:gd name="T37" fmla="*/ 1 h 98"/>
                  <a:gd name="T38" fmla="*/ 35 w 39"/>
                  <a:gd name="T39" fmla="*/ 9 h 98"/>
                  <a:gd name="T40" fmla="*/ 34 w 39"/>
                  <a:gd name="T41" fmla="*/ 11 h 98"/>
                  <a:gd name="T42" fmla="*/ 27 w 39"/>
                  <a:gd name="T43" fmla="*/ 38 h 98"/>
                  <a:gd name="T44" fmla="*/ 28 w 39"/>
                  <a:gd name="T45" fmla="*/ 44 h 98"/>
                  <a:gd name="T46" fmla="*/ 30 w 39"/>
                  <a:gd name="T47" fmla="*/ 4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 h="98">
                    <a:moveTo>
                      <a:pt x="30" y="44"/>
                    </a:moveTo>
                    <a:cubicBezTo>
                      <a:pt x="32" y="41"/>
                      <a:pt x="34" y="38"/>
                      <a:pt x="36" y="34"/>
                    </a:cubicBezTo>
                    <a:cubicBezTo>
                      <a:pt x="37" y="40"/>
                      <a:pt x="39" y="45"/>
                      <a:pt x="37" y="51"/>
                    </a:cubicBezTo>
                    <a:cubicBezTo>
                      <a:pt x="33" y="61"/>
                      <a:pt x="29" y="72"/>
                      <a:pt x="25" y="82"/>
                    </a:cubicBezTo>
                    <a:cubicBezTo>
                      <a:pt x="23" y="87"/>
                      <a:pt x="23" y="92"/>
                      <a:pt x="21" y="98"/>
                    </a:cubicBezTo>
                    <a:cubicBezTo>
                      <a:pt x="18" y="97"/>
                      <a:pt x="15" y="97"/>
                      <a:pt x="13" y="96"/>
                    </a:cubicBezTo>
                    <a:cubicBezTo>
                      <a:pt x="7" y="94"/>
                      <a:pt x="3" y="89"/>
                      <a:pt x="5" y="83"/>
                    </a:cubicBezTo>
                    <a:cubicBezTo>
                      <a:pt x="7" y="76"/>
                      <a:pt x="9" y="69"/>
                      <a:pt x="11" y="62"/>
                    </a:cubicBezTo>
                    <a:cubicBezTo>
                      <a:pt x="13" y="56"/>
                      <a:pt x="14" y="49"/>
                      <a:pt x="9" y="43"/>
                    </a:cubicBezTo>
                    <a:cubicBezTo>
                      <a:pt x="7" y="39"/>
                      <a:pt x="9" y="38"/>
                      <a:pt x="12" y="38"/>
                    </a:cubicBezTo>
                    <a:cubicBezTo>
                      <a:pt x="17" y="39"/>
                      <a:pt x="17" y="37"/>
                      <a:pt x="18" y="33"/>
                    </a:cubicBezTo>
                    <a:cubicBezTo>
                      <a:pt x="19" y="26"/>
                      <a:pt x="21" y="20"/>
                      <a:pt x="23" y="12"/>
                    </a:cubicBezTo>
                    <a:cubicBezTo>
                      <a:pt x="19" y="13"/>
                      <a:pt x="15" y="15"/>
                      <a:pt x="11" y="16"/>
                    </a:cubicBezTo>
                    <a:cubicBezTo>
                      <a:pt x="8" y="17"/>
                      <a:pt x="5" y="16"/>
                      <a:pt x="2" y="16"/>
                    </a:cubicBezTo>
                    <a:cubicBezTo>
                      <a:pt x="1" y="15"/>
                      <a:pt x="0" y="13"/>
                      <a:pt x="0" y="12"/>
                    </a:cubicBezTo>
                    <a:cubicBezTo>
                      <a:pt x="1" y="11"/>
                      <a:pt x="2" y="10"/>
                      <a:pt x="3" y="10"/>
                    </a:cubicBezTo>
                    <a:cubicBezTo>
                      <a:pt x="7" y="8"/>
                      <a:pt x="12" y="8"/>
                      <a:pt x="16" y="7"/>
                    </a:cubicBezTo>
                    <a:cubicBezTo>
                      <a:pt x="19" y="5"/>
                      <a:pt x="22" y="3"/>
                      <a:pt x="26" y="2"/>
                    </a:cubicBezTo>
                    <a:cubicBezTo>
                      <a:pt x="28" y="1"/>
                      <a:pt x="32" y="0"/>
                      <a:pt x="32" y="1"/>
                    </a:cubicBezTo>
                    <a:cubicBezTo>
                      <a:pt x="34" y="3"/>
                      <a:pt x="35" y="6"/>
                      <a:pt x="35" y="9"/>
                    </a:cubicBezTo>
                    <a:cubicBezTo>
                      <a:pt x="36" y="9"/>
                      <a:pt x="35" y="10"/>
                      <a:pt x="34" y="11"/>
                    </a:cubicBezTo>
                    <a:cubicBezTo>
                      <a:pt x="27" y="19"/>
                      <a:pt x="28" y="29"/>
                      <a:pt x="27" y="38"/>
                    </a:cubicBezTo>
                    <a:cubicBezTo>
                      <a:pt x="27" y="40"/>
                      <a:pt x="28" y="42"/>
                      <a:pt x="28" y="44"/>
                    </a:cubicBezTo>
                    <a:cubicBezTo>
                      <a:pt x="29" y="44"/>
                      <a:pt x="29" y="44"/>
                      <a:pt x="30" y="44"/>
                    </a:cubicBezTo>
                    <a:close/>
                  </a:path>
                </a:pathLst>
              </a:custGeom>
              <a:grpFill/>
              <a:ln>
                <a:noFill/>
              </a:ln>
            </p:spPr>
            <p:txBody>
              <a:bodyPr vert="horz" wrap="square" lIns="91440" tIns="45720" rIns="91440" bIns="45720" numCol="1" anchor="t" anchorCtr="0" compatLnSpc="1"/>
              <a:lstStyle/>
              <a:p>
                <a:endParaRPr lang="zh-CN" altLang="en-US"/>
              </a:p>
            </p:txBody>
          </p:sp>
        </p:grpSp>
      </p:grpSp>
    </p:spTree>
    <p:extLst>
      <p:ext uri="{BB962C8B-B14F-4D97-AF65-F5344CB8AC3E}">
        <p14:creationId xmlns:p14="http://schemas.microsoft.com/office/powerpoint/2010/main" val="2749025"/>
      </p:ext>
    </p:extLst>
  </p:cSld>
  <p:clrMapOvr>
    <a:masterClrMapping/>
  </p:clrMapOvr>
  <p:transition spd="med">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封面样式6">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stretch>
            <a:fillRect/>
          </a:stretch>
        </p:blipFill>
        <p:spPr>
          <a:xfrm>
            <a:off x="-529" y="-2924"/>
            <a:ext cx="12193057" cy="3633531"/>
          </a:xfrm>
          <a:prstGeom prst="rect">
            <a:avLst/>
          </a:prstGeom>
        </p:spPr>
      </p:pic>
      <p:sp>
        <p:nvSpPr>
          <p:cNvPr id="37" name="任意形状 36"/>
          <p:cNvSpPr/>
          <p:nvPr userDrawn="1"/>
        </p:nvSpPr>
        <p:spPr>
          <a:xfrm>
            <a:off x="-134112" y="-106934"/>
            <a:ext cx="12468264" cy="3829332"/>
          </a:xfrm>
          <a:custGeom>
            <a:avLst/>
            <a:gdLst>
              <a:gd name="connsiteX0" fmla="*/ 0 w 12192000"/>
              <a:gd name="connsiteY0" fmla="*/ 0 h 3632200"/>
              <a:gd name="connsiteX1" fmla="*/ 12192000 w 12192000"/>
              <a:gd name="connsiteY1" fmla="*/ 0 h 3632200"/>
              <a:gd name="connsiteX2" fmla="*/ 12192000 w 12192000"/>
              <a:gd name="connsiteY2" fmla="*/ 2602097 h 3632200"/>
              <a:gd name="connsiteX3" fmla="*/ 11858362 w 12192000"/>
              <a:gd name="connsiteY3" fmla="*/ 2747371 h 3632200"/>
              <a:gd name="connsiteX4" fmla="*/ 6859519 w 12192000"/>
              <a:gd name="connsiteY4" fmla="*/ 3619648 h 3632200"/>
              <a:gd name="connsiteX5" fmla="*/ 6096062 w 12192000"/>
              <a:gd name="connsiteY5" fmla="*/ 3632200 h 3632200"/>
              <a:gd name="connsiteX6" fmla="*/ 6095939 w 12192000"/>
              <a:gd name="connsiteY6" fmla="*/ 3632200 h 3632200"/>
              <a:gd name="connsiteX7" fmla="*/ 5332482 w 12192000"/>
              <a:gd name="connsiteY7" fmla="*/ 3619648 h 3632200"/>
              <a:gd name="connsiteX8" fmla="*/ 333638 w 12192000"/>
              <a:gd name="connsiteY8" fmla="*/ 2747371 h 3632200"/>
              <a:gd name="connsiteX9" fmla="*/ 0 w 12192000"/>
              <a:gd name="connsiteY9" fmla="*/ 2602097 h 363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3632200">
                <a:moveTo>
                  <a:pt x="0" y="0"/>
                </a:moveTo>
                <a:lnTo>
                  <a:pt x="12192000" y="0"/>
                </a:lnTo>
                <a:lnTo>
                  <a:pt x="12192000" y="2602097"/>
                </a:lnTo>
                <a:lnTo>
                  <a:pt x="11858362" y="2747371"/>
                </a:lnTo>
                <a:cubicBezTo>
                  <a:pt x="10640880" y="3227716"/>
                  <a:pt x="8867829" y="3553239"/>
                  <a:pt x="6859519" y="3619648"/>
                </a:cubicBezTo>
                <a:lnTo>
                  <a:pt x="6096062" y="3632200"/>
                </a:lnTo>
                <a:lnTo>
                  <a:pt x="6095939" y="3632200"/>
                </a:lnTo>
                <a:lnTo>
                  <a:pt x="5332482" y="3619648"/>
                </a:lnTo>
                <a:cubicBezTo>
                  <a:pt x="3324171" y="3553239"/>
                  <a:pt x="1551120" y="3227716"/>
                  <a:pt x="333638" y="2747371"/>
                </a:cubicBezTo>
                <a:lnTo>
                  <a:pt x="0" y="2602097"/>
                </a:lnTo>
                <a:close/>
              </a:path>
            </a:pathLst>
          </a:cu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t" anchorCtr="0" forceAA="0" compatLnSpc="1">
            <a:noAutofit/>
          </a:bodyPr>
          <a:lstStyle/>
          <a:p>
            <a:pPr algn="l">
              <a:lnSpc>
                <a:spcPct val="130000"/>
              </a:lnSpc>
            </a:pPr>
            <a:endParaRPr kumimoji="1" lang="zh-CN" altLang="en-US" sz="2000" dirty="0">
              <a:solidFill>
                <a:schemeClr val="tx1">
                  <a:lumMod val="75000"/>
                  <a:lumOff val="25000"/>
                </a:schemeClr>
              </a:solidFill>
            </a:endParaRPr>
          </a:p>
        </p:txBody>
      </p:sp>
      <p:sp>
        <p:nvSpPr>
          <p:cNvPr id="41" name="矩形 40"/>
          <p:cNvSpPr/>
          <p:nvPr userDrawn="1"/>
        </p:nvSpPr>
        <p:spPr>
          <a:xfrm>
            <a:off x="0" y="0"/>
            <a:ext cx="12192000" cy="163286"/>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t" anchorCtr="0" forceAA="0" compatLnSpc="1">
            <a:normAutofit fontScale="25000" lnSpcReduction="20000"/>
          </a:bodyPr>
          <a:lstStyle/>
          <a:p>
            <a:pPr algn="l">
              <a:lnSpc>
                <a:spcPct val="130000"/>
              </a:lnSpc>
            </a:pPr>
            <a:endParaRPr kumimoji="1" lang="zh-CN" altLang="en-US" sz="2000" dirty="0">
              <a:solidFill>
                <a:schemeClr val="tx1">
                  <a:lumMod val="75000"/>
                  <a:lumOff val="25000"/>
                </a:schemeClr>
              </a:solidFill>
            </a:endParaRPr>
          </a:p>
        </p:txBody>
      </p:sp>
      <p:pic>
        <p:nvPicPr>
          <p:cNvPr id="42" name="图片 41"/>
          <p:cNvPicPr>
            <a:picLocks noChangeAspect="1"/>
          </p:cNvPicPr>
          <p:nvPr userDrawn="1"/>
        </p:nvPicPr>
        <p:blipFill>
          <a:blip r:embed="rId3" cstate="print"/>
          <a:stretch>
            <a:fillRect/>
          </a:stretch>
        </p:blipFill>
        <p:spPr>
          <a:xfrm>
            <a:off x="5502191" y="3048198"/>
            <a:ext cx="1193467" cy="1192626"/>
          </a:xfrm>
          <a:prstGeom prst="rect">
            <a:avLst/>
          </a:prstGeom>
        </p:spPr>
      </p:pic>
      <p:sp>
        <p:nvSpPr>
          <p:cNvPr id="43" name="文本框 42"/>
          <p:cNvSpPr txBox="1"/>
          <p:nvPr userDrawn="1"/>
        </p:nvSpPr>
        <p:spPr>
          <a:xfrm>
            <a:off x="150844" y="6174148"/>
            <a:ext cx="2156520" cy="617431"/>
          </a:xfrm>
          <a:prstGeom prst="rect">
            <a:avLst/>
          </a:prstGeom>
          <a:noFill/>
          <a:ln>
            <a:noFill/>
          </a:ln>
        </p:spPr>
        <p:txBody>
          <a:bodyPr wrap="square" lIns="180000" tIns="180000" rIns="180000" bIns="180000" rtlCol="0">
            <a:spAutoFit/>
          </a:bodyPr>
          <a:lstStyle/>
          <a:p>
            <a:pPr marL="0" marR="0" lvl="0" indent="0" algn="l" defTabSz="914400" rtl="0" eaLnBrk="0" fontAlgn="base" latinLnBrk="0" hangingPunct="0">
              <a:lnSpc>
                <a:spcPct val="130000"/>
              </a:lnSpc>
              <a:spcBef>
                <a:spcPct val="0"/>
              </a:spcBef>
              <a:spcAft>
                <a:spcPct val="0"/>
              </a:spcAft>
              <a:buClrTx/>
              <a:buSzTx/>
              <a:buFontTx/>
              <a:buNone/>
              <a:defRPr/>
            </a:pPr>
            <a:r>
              <a:rPr lang="en-US" altLang="zh-CN" sz="1400" b="1" i="0" spc="100" dirty="0">
                <a:solidFill>
                  <a:schemeClr val="accent3"/>
                </a:solidFill>
                <a:latin typeface="+mn-ea"/>
                <a:ea typeface="+mn-ea"/>
              </a:rPr>
              <a:t>BIT</a:t>
            </a:r>
            <a:r>
              <a:rPr lang="en-US" altLang="zh-CN" sz="1400" b="0" i="0" spc="100" baseline="0" dirty="0">
                <a:solidFill>
                  <a:schemeClr val="accent3"/>
                </a:solidFill>
                <a:latin typeface="+mn-ea"/>
              </a:rPr>
              <a:t> </a:t>
            </a:r>
            <a:r>
              <a:rPr lang="en-US" altLang="zh-CN" sz="1400" b="1" i="0" spc="100" baseline="0" dirty="0">
                <a:solidFill>
                  <a:schemeClr val="accent3"/>
                </a:solidFill>
                <a:latin typeface="+mn-ea"/>
              </a:rPr>
              <a:t>|</a:t>
            </a:r>
            <a:r>
              <a:rPr lang="en-US" altLang="zh-CN" sz="1400" b="0" i="0" spc="100" baseline="0" dirty="0">
                <a:solidFill>
                  <a:schemeClr val="accent3"/>
                </a:solidFill>
                <a:latin typeface="+mn-ea"/>
              </a:rPr>
              <a:t> </a:t>
            </a:r>
            <a:r>
              <a:rPr lang="en-US" altLang="zh-CN" sz="1400" b="1" i="0" spc="100" baseline="0" dirty="0">
                <a:solidFill>
                  <a:schemeClr val="accent3"/>
                </a:solidFill>
                <a:latin typeface="+mn-ea"/>
              </a:rPr>
              <a:t>SINCE 1940</a:t>
            </a:r>
            <a:endParaRPr lang="zh-CN" altLang="en-US" sz="1400" b="1" i="0" spc="100" dirty="0">
              <a:solidFill>
                <a:schemeClr val="accent3"/>
              </a:solidFill>
              <a:latin typeface="微软雅黑 Light" panose="020B0502040204020203" pitchFamily="34" charset="-122"/>
              <a:ea typeface="微软雅黑 Light" panose="020B0502040204020203" pitchFamily="34" charset="-122"/>
            </a:endParaRPr>
          </a:p>
        </p:txBody>
      </p:sp>
      <p:grpSp>
        <p:nvGrpSpPr>
          <p:cNvPr id="44" name="组合 43"/>
          <p:cNvGrpSpPr/>
          <p:nvPr userDrawn="1"/>
        </p:nvGrpSpPr>
        <p:grpSpPr>
          <a:xfrm>
            <a:off x="10083479" y="6400645"/>
            <a:ext cx="1765866" cy="192031"/>
            <a:chOff x="598941" y="6399999"/>
            <a:chExt cx="2542613" cy="276499"/>
          </a:xfrm>
          <a:solidFill>
            <a:schemeClr val="bg1">
              <a:lumMod val="65000"/>
            </a:schemeClr>
          </a:solidFill>
        </p:grpSpPr>
        <p:grpSp>
          <p:nvGrpSpPr>
            <p:cNvPr id="45" name="组合 44"/>
            <p:cNvGrpSpPr/>
            <p:nvPr/>
          </p:nvGrpSpPr>
          <p:grpSpPr>
            <a:xfrm>
              <a:off x="2055693" y="6402621"/>
              <a:ext cx="1085861" cy="270805"/>
              <a:chOff x="10340336" y="2247899"/>
              <a:chExt cx="2724438" cy="679451"/>
            </a:xfrm>
            <a:grpFill/>
          </p:grpSpPr>
          <p:sp>
            <p:nvSpPr>
              <p:cNvPr id="59" name="Freeform 5"/>
              <p:cNvSpPr/>
              <p:nvPr/>
            </p:nvSpPr>
            <p:spPr bwMode="auto">
              <a:xfrm>
                <a:off x="11868131" y="2285206"/>
                <a:ext cx="534988" cy="603250"/>
              </a:xfrm>
              <a:custGeom>
                <a:avLst/>
                <a:gdLst>
                  <a:gd name="T0" fmla="*/ 41 w 125"/>
                  <a:gd name="T1" fmla="*/ 16 h 142"/>
                  <a:gd name="T2" fmla="*/ 49 w 125"/>
                  <a:gd name="T3" fmla="*/ 3 h 142"/>
                  <a:gd name="T4" fmla="*/ 62 w 125"/>
                  <a:gd name="T5" fmla="*/ 20 h 142"/>
                  <a:gd name="T6" fmla="*/ 64 w 125"/>
                  <a:gd name="T7" fmla="*/ 33 h 142"/>
                  <a:gd name="T8" fmla="*/ 50 w 125"/>
                  <a:gd name="T9" fmla="*/ 34 h 142"/>
                  <a:gd name="T10" fmla="*/ 58 w 125"/>
                  <a:gd name="T11" fmla="*/ 58 h 142"/>
                  <a:gd name="T12" fmla="*/ 75 w 125"/>
                  <a:gd name="T13" fmla="*/ 59 h 142"/>
                  <a:gd name="T14" fmla="*/ 71 w 125"/>
                  <a:gd name="T15" fmla="*/ 50 h 142"/>
                  <a:gd name="T16" fmla="*/ 81 w 125"/>
                  <a:gd name="T17" fmla="*/ 47 h 142"/>
                  <a:gd name="T18" fmla="*/ 65 w 125"/>
                  <a:gd name="T19" fmla="*/ 42 h 142"/>
                  <a:gd name="T20" fmla="*/ 63 w 125"/>
                  <a:gd name="T21" fmla="*/ 37 h 142"/>
                  <a:gd name="T22" fmla="*/ 85 w 125"/>
                  <a:gd name="T23" fmla="*/ 27 h 142"/>
                  <a:gd name="T24" fmla="*/ 93 w 125"/>
                  <a:gd name="T25" fmla="*/ 2 h 142"/>
                  <a:gd name="T26" fmla="*/ 99 w 125"/>
                  <a:gd name="T27" fmla="*/ 5 h 142"/>
                  <a:gd name="T28" fmla="*/ 111 w 125"/>
                  <a:gd name="T29" fmla="*/ 30 h 142"/>
                  <a:gd name="T30" fmla="*/ 102 w 125"/>
                  <a:gd name="T31" fmla="*/ 34 h 142"/>
                  <a:gd name="T32" fmla="*/ 95 w 125"/>
                  <a:gd name="T33" fmla="*/ 59 h 142"/>
                  <a:gd name="T34" fmla="*/ 123 w 125"/>
                  <a:gd name="T35" fmla="*/ 61 h 142"/>
                  <a:gd name="T36" fmla="*/ 110 w 125"/>
                  <a:gd name="T37" fmla="*/ 71 h 142"/>
                  <a:gd name="T38" fmla="*/ 104 w 125"/>
                  <a:gd name="T39" fmla="*/ 82 h 142"/>
                  <a:gd name="T40" fmla="*/ 112 w 125"/>
                  <a:gd name="T41" fmla="*/ 134 h 142"/>
                  <a:gd name="T42" fmla="*/ 102 w 125"/>
                  <a:gd name="T43" fmla="*/ 140 h 142"/>
                  <a:gd name="T44" fmla="*/ 89 w 125"/>
                  <a:gd name="T45" fmla="*/ 123 h 142"/>
                  <a:gd name="T46" fmla="*/ 101 w 125"/>
                  <a:gd name="T47" fmla="*/ 128 h 142"/>
                  <a:gd name="T48" fmla="*/ 101 w 125"/>
                  <a:gd name="T49" fmla="*/ 92 h 142"/>
                  <a:gd name="T50" fmla="*/ 97 w 125"/>
                  <a:gd name="T51" fmla="*/ 99 h 142"/>
                  <a:gd name="T52" fmla="*/ 90 w 125"/>
                  <a:gd name="T53" fmla="*/ 103 h 142"/>
                  <a:gd name="T54" fmla="*/ 86 w 125"/>
                  <a:gd name="T55" fmla="*/ 110 h 142"/>
                  <a:gd name="T56" fmla="*/ 81 w 125"/>
                  <a:gd name="T57" fmla="*/ 120 h 142"/>
                  <a:gd name="T58" fmla="*/ 88 w 125"/>
                  <a:gd name="T59" fmla="*/ 71 h 142"/>
                  <a:gd name="T60" fmla="*/ 60 w 125"/>
                  <a:gd name="T61" fmla="*/ 87 h 142"/>
                  <a:gd name="T62" fmla="*/ 53 w 125"/>
                  <a:gd name="T63" fmla="*/ 89 h 142"/>
                  <a:gd name="T64" fmla="*/ 51 w 125"/>
                  <a:gd name="T65" fmla="*/ 128 h 142"/>
                  <a:gd name="T66" fmla="*/ 43 w 125"/>
                  <a:gd name="T67" fmla="*/ 134 h 142"/>
                  <a:gd name="T68" fmla="*/ 39 w 125"/>
                  <a:gd name="T69" fmla="*/ 107 h 142"/>
                  <a:gd name="T70" fmla="*/ 33 w 125"/>
                  <a:gd name="T71" fmla="*/ 114 h 142"/>
                  <a:gd name="T72" fmla="*/ 17 w 125"/>
                  <a:gd name="T73" fmla="*/ 108 h 142"/>
                  <a:gd name="T74" fmla="*/ 5 w 125"/>
                  <a:gd name="T75" fmla="*/ 81 h 142"/>
                  <a:gd name="T76" fmla="*/ 34 w 125"/>
                  <a:gd name="T77" fmla="*/ 56 h 142"/>
                  <a:gd name="T78" fmla="*/ 38 w 125"/>
                  <a:gd name="T79" fmla="*/ 33 h 142"/>
                  <a:gd name="T80" fmla="*/ 22 w 125"/>
                  <a:gd name="T81" fmla="*/ 55 h 142"/>
                  <a:gd name="T82" fmla="*/ 14 w 125"/>
                  <a:gd name="T83" fmla="*/ 55 h 142"/>
                  <a:gd name="T84" fmla="*/ 11 w 125"/>
                  <a:gd name="T85" fmla="*/ 36 h 142"/>
                  <a:gd name="T86" fmla="*/ 32 w 125"/>
                  <a:gd name="T87" fmla="*/ 22 h 142"/>
                  <a:gd name="T88" fmla="*/ 28 w 125"/>
                  <a:gd name="T89" fmla="*/ 33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5" h="142">
                    <a:moveTo>
                      <a:pt x="28" y="33"/>
                    </a:moveTo>
                    <a:cubicBezTo>
                      <a:pt x="35" y="29"/>
                      <a:pt x="41" y="25"/>
                      <a:pt x="41" y="16"/>
                    </a:cubicBezTo>
                    <a:cubicBezTo>
                      <a:pt x="41" y="13"/>
                      <a:pt x="43" y="9"/>
                      <a:pt x="44" y="6"/>
                    </a:cubicBezTo>
                    <a:cubicBezTo>
                      <a:pt x="45" y="5"/>
                      <a:pt x="48" y="3"/>
                      <a:pt x="49" y="3"/>
                    </a:cubicBezTo>
                    <a:cubicBezTo>
                      <a:pt x="54" y="4"/>
                      <a:pt x="59" y="9"/>
                      <a:pt x="59" y="15"/>
                    </a:cubicBezTo>
                    <a:cubicBezTo>
                      <a:pt x="59" y="18"/>
                      <a:pt x="60" y="19"/>
                      <a:pt x="62" y="20"/>
                    </a:cubicBezTo>
                    <a:cubicBezTo>
                      <a:pt x="65" y="22"/>
                      <a:pt x="68" y="25"/>
                      <a:pt x="69" y="28"/>
                    </a:cubicBezTo>
                    <a:cubicBezTo>
                      <a:pt x="71" y="32"/>
                      <a:pt x="68" y="34"/>
                      <a:pt x="64" y="33"/>
                    </a:cubicBezTo>
                    <a:cubicBezTo>
                      <a:pt x="62" y="32"/>
                      <a:pt x="60" y="31"/>
                      <a:pt x="57" y="30"/>
                    </a:cubicBezTo>
                    <a:cubicBezTo>
                      <a:pt x="53" y="28"/>
                      <a:pt x="51" y="29"/>
                      <a:pt x="50" y="34"/>
                    </a:cubicBezTo>
                    <a:cubicBezTo>
                      <a:pt x="48" y="45"/>
                      <a:pt x="46" y="56"/>
                      <a:pt x="52" y="66"/>
                    </a:cubicBezTo>
                    <a:cubicBezTo>
                      <a:pt x="54" y="64"/>
                      <a:pt x="56" y="62"/>
                      <a:pt x="58" y="58"/>
                    </a:cubicBezTo>
                    <a:cubicBezTo>
                      <a:pt x="61" y="62"/>
                      <a:pt x="63" y="65"/>
                      <a:pt x="65" y="69"/>
                    </a:cubicBezTo>
                    <a:cubicBezTo>
                      <a:pt x="68" y="66"/>
                      <a:pt x="72" y="62"/>
                      <a:pt x="75" y="59"/>
                    </a:cubicBezTo>
                    <a:cubicBezTo>
                      <a:pt x="76" y="58"/>
                      <a:pt x="75" y="56"/>
                      <a:pt x="75" y="55"/>
                    </a:cubicBezTo>
                    <a:cubicBezTo>
                      <a:pt x="74" y="53"/>
                      <a:pt x="71" y="51"/>
                      <a:pt x="71" y="50"/>
                    </a:cubicBezTo>
                    <a:cubicBezTo>
                      <a:pt x="72" y="47"/>
                      <a:pt x="75" y="46"/>
                      <a:pt x="78" y="47"/>
                    </a:cubicBezTo>
                    <a:cubicBezTo>
                      <a:pt x="79" y="47"/>
                      <a:pt x="80" y="47"/>
                      <a:pt x="81" y="47"/>
                    </a:cubicBezTo>
                    <a:cubicBezTo>
                      <a:pt x="81" y="44"/>
                      <a:pt x="82" y="40"/>
                      <a:pt x="83" y="35"/>
                    </a:cubicBezTo>
                    <a:cubicBezTo>
                      <a:pt x="76" y="38"/>
                      <a:pt x="71" y="40"/>
                      <a:pt x="65" y="42"/>
                    </a:cubicBezTo>
                    <a:cubicBezTo>
                      <a:pt x="61" y="44"/>
                      <a:pt x="60" y="44"/>
                      <a:pt x="57" y="40"/>
                    </a:cubicBezTo>
                    <a:cubicBezTo>
                      <a:pt x="59" y="39"/>
                      <a:pt x="61" y="38"/>
                      <a:pt x="63" y="37"/>
                    </a:cubicBezTo>
                    <a:cubicBezTo>
                      <a:pt x="69" y="35"/>
                      <a:pt x="75" y="33"/>
                      <a:pt x="81" y="30"/>
                    </a:cubicBezTo>
                    <a:cubicBezTo>
                      <a:pt x="83" y="30"/>
                      <a:pt x="84" y="28"/>
                      <a:pt x="85" y="27"/>
                    </a:cubicBezTo>
                    <a:cubicBezTo>
                      <a:pt x="87" y="21"/>
                      <a:pt x="88" y="14"/>
                      <a:pt x="90" y="8"/>
                    </a:cubicBezTo>
                    <a:cubicBezTo>
                      <a:pt x="90" y="6"/>
                      <a:pt x="92" y="3"/>
                      <a:pt x="93" y="2"/>
                    </a:cubicBezTo>
                    <a:cubicBezTo>
                      <a:pt x="94" y="0"/>
                      <a:pt x="96" y="0"/>
                      <a:pt x="98" y="0"/>
                    </a:cubicBezTo>
                    <a:cubicBezTo>
                      <a:pt x="98" y="1"/>
                      <a:pt x="99" y="4"/>
                      <a:pt x="99" y="5"/>
                    </a:cubicBezTo>
                    <a:cubicBezTo>
                      <a:pt x="93" y="12"/>
                      <a:pt x="94" y="20"/>
                      <a:pt x="92" y="28"/>
                    </a:cubicBezTo>
                    <a:cubicBezTo>
                      <a:pt x="98" y="31"/>
                      <a:pt x="105" y="25"/>
                      <a:pt x="111" y="30"/>
                    </a:cubicBezTo>
                    <a:cubicBezTo>
                      <a:pt x="109" y="33"/>
                      <a:pt x="107" y="36"/>
                      <a:pt x="103" y="35"/>
                    </a:cubicBezTo>
                    <a:cubicBezTo>
                      <a:pt x="103" y="34"/>
                      <a:pt x="102" y="34"/>
                      <a:pt x="102" y="34"/>
                    </a:cubicBezTo>
                    <a:cubicBezTo>
                      <a:pt x="92" y="34"/>
                      <a:pt x="88" y="39"/>
                      <a:pt x="90" y="49"/>
                    </a:cubicBezTo>
                    <a:cubicBezTo>
                      <a:pt x="91" y="52"/>
                      <a:pt x="93" y="55"/>
                      <a:pt x="95" y="59"/>
                    </a:cubicBezTo>
                    <a:cubicBezTo>
                      <a:pt x="99" y="59"/>
                      <a:pt x="104" y="58"/>
                      <a:pt x="109" y="57"/>
                    </a:cubicBezTo>
                    <a:cubicBezTo>
                      <a:pt x="114" y="56"/>
                      <a:pt x="119" y="58"/>
                      <a:pt x="123" y="61"/>
                    </a:cubicBezTo>
                    <a:cubicBezTo>
                      <a:pt x="125" y="63"/>
                      <a:pt x="125" y="66"/>
                      <a:pt x="122" y="67"/>
                    </a:cubicBezTo>
                    <a:cubicBezTo>
                      <a:pt x="118" y="69"/>
                      <a:pt x="114" y="71"/>
                      <a:pt x="110" y="71"/>
                    </a:cubicBezTo>
                    <a:cubicBezTo>
                      <a:pt x="103" y="70"/>
                      <a:pt x="99" y="75"/>
                      <a:pt x="95" y="79"/>
                    </a:cubicBezTo>
                    <a:cubicBezTo>
                      <a:pt x="98" y="80"/>
                      <a:pt x="102" y="80"/>
                      <a:pt x="104" y="82"/>
                    </a:cubicBezTo>
                    <a:cubicBezTo>
                      <a:pt x="106" y="83"/>
                      <a:pt x="108" y="86"/>
                      <a:pt x="109" y="88"/>
                    </a:cubicBezTo>
                    <a:cubicBezTo>
                      <a:pt x="110" y="104"/>
                      <a:pt x="111" y="119"/>
                      <a:pt x="112" y="134"/>
                    </a:cubicBezTo>
                    <a:cubicBezTo>
                      <a:pt x="112" y="137"/>
                      <a:pt x="110" y="140"/>
                      <a:pt x="110" y="142"/>
                    </a:cubicBezTo>
                    <a:cubicBezTo>
                      <a:pt x="107" y="141"/>
                      <a:pt x="104" y="141"/>
                      <a:pt x="102" y="140"/>
                    </a:cubicBezTo>
                    <a:cubicBezTo>
                      <a:pt x="97" y="136"/>
                      <a:pt x="93" y="131"/>
                      <a:pt x="90" y="127"/>
                    </a:cubicBezTo>
                    <a:cubicBezTo>
                      <a:pt x="89" y="126"/>
                      <a:pt x="89" y="124"/>
                      <a:pt x="89" y="123"/>
                    </a:cubicBezTo>
                    <a:cubicBezTo>
                      <a:pt x="92" y="125"/>
                      <a:pt x="96" y="127"/>
                      <a:pt x="100" y="130"/>
                    </a:cubicBezTo>
                    <a:cubicBezTo>
                      <a:pt x="100" y="129"/>
                      <a:pt x="101" y="129"/>
                      <a:pt x="101" y="128"/>
                    </a:cubicBezTo>
                    <a:cubicBezTo>
                      <a:pt x="101" y="121"/>
                      <a:pt x="101" y="113"/>
                      <a:pt x="101" y="105"/>
                    </a:cubicBezTo>
                    <a:cubicBezTo>
                      <a:pt x="101" y="101"/>
                      <a:pt x="101" y="96"/>
                      <a:pt x="101" y="92"/>
                    </a:cubicBezTo>
                    <a:cubicBezTo>
                      <a:pt x="99" y="85"/>
                      <a:pt x="96" y="84"/>
                      <a:pt x="90" y="90"/>
                    </a:cubicBezTo>
                    <a:cubicBezTo>
                      <a:pt x="92" y="93"/>
                      <a:pt x="97" y="93"/>
                      <a:pt x="97" y="99"/>
                    </a:cubicBezTo>
                    <a:cubicBezTo>
                      <a:pt x="94" y="98"/>
                      <a:pt x="91" y="97"/>
                      <a:pt x="88" y="96"/>
                    </a:cubicBezTo>
                    <a:cubicBezTo>
                      <a:pt x="84" y="100"/>
                      <a:pt x="84" y="101"/>
                      <a:pt x="90" y="103"/>
                    </a:cubicBezTo>
                    <a:cubicBezTo>
                      <a:pt x="95" y="106"/>
                      <a:pt x="98" y="111"/>
                      <a:pt x="96" y="112"/>
                    </a:cubicBezTo>
                    <a:cubicBezTo>
                      <a:pt x="92" y="115"/>
                      <a:pt x="89" y="112"/>
                      <a:pt x="86" y="110"/>
                    </a:cubicBezTo>
                    <a:cubicBezTo>
                      <a:pt x="85" y="110"/>
                      <a:pt x="84" y="109"/>
                      <a:pt x="83" y="108"/>
                    </a:cubicBezTo>
                    <a:cubicBezTo>
                      <a:pt x="82" y="112"/>
                      <a:pt x="82" y="116"/>
                      <a:pt x="81" y="120"/>
                    </a:cubicBezTo>
                    <a:cubicBezTo>
                      <a:pt x="74" y="118"/>
                      <a:pt x="72" y="114"/>
                      <a:pt x="73" y="108"/>
                    </a:cubicBezTo>
                    <a:cubicBezTo>
                      <a:pt x="76" y="95"/>
                      <a:pt x="81" y="83"/>
                      <a:pt x="88" y="71"/>
                    </a:cubicBezTo>
                    <a:cubicBezTo>
                      <a:pt x="84" y="74"/>
                      <a:pt x="80" y="76"/>
                      <a:pt x="76" y="78"/>
                    </a:cubicBezTo>
                    <a:cubicBezTo>
                      <a:pt x="71" y="81"/>
                      <a:pt x="65" y="84"/>
                      <a:pt x="60" y="87"/>
                    </a:cubicBezTo>
                    <a:cubicBezTo>
                      <a:pt x="60" y="87"/>
                      <a:pt x="60" y="87"/>
                      <a:pt x="59" y="87"/>
                    </a:cubicBezTo>
                    <a:cubicBezTo>
                      <a:pt x="57" y="88"/>
                      <a:pt x="54" y="88"/>
                      <a:pt x="53" y="89"/>
                    </a:cubicBezTo>
                    <a:cubicBezTo>
                      <a:pt x="51" y="93"/>
                      <a:pt x="49" y="97"/>
                      <a:pt x="49" y="101"/>
                    </a:cubicBezTo>
                    <a:cubicBezTo>
                      <a:pt x="49" y="110"/>
                      <a:pt x="50" y="119"/>
                      <a:pt x="51" y="128"/>
                    </a:cubicBezTo>
                    <a:cubicBezTo>
                      <a:pt x="51" y="131"/>
                      <a:pt x="51" y="134"/>
                      <a:pt x="51" y="137"/>
                    </a:cubicBezTo>
                    <a:cubicBezTo>
                      <a:pt x="48" y="136"/>
                      <a:pt x="45" y="136"/>
                      <a:pt x="43" y="134"/>
                    </a:cubicBezTo>
                    <a:cubicBezTo>
                      <a:pt x="40" y="132"/>
                      <a:pt x="37" y="130"/>
                      <a:pt x="38" y="125"/>
                    </a:cubicBezTo>
                    <a:cubicBezTo>
                      <a:pt x="40" y="119"/>
                      <a:pt x="39" y="113"/>
                      <a:pt x="39" y="107"/>
                    </a:cubicBezTo>
                    <a:cubicBezTo>
                      <a:pt x="38" y="107"/>
                      <a:pt x="38" y="107"/>
                      <a:pt x="37" y="106"/>
                    </a:cubicBezTo>
                    <a:cubicBezTo>
                      <a:pt x="36" y="109"/>
                      <a:pt x="34" y="111"/>
                      <a:pt x="33" y="114"/>
                    </a:cubicBezTo>
                    <a:cubicBezTo>
                      <a:pt x="30" y="120"/>
                      <a:pt x="25" y="122"/>
                      <a:pt x="21" y="120"/>
                    </a:cubicBezTo>
                    <a:cubicBezTo>
                      <a:pt x="16" y="118"/>
                      <a:pt x="15" y="113"/>
                      <a:pt x="17" y="108"/>
                    </a:cubicBezTo>
                    <a:cubicBezTo>
                      <a:pt x="20" y="99"/>
                      <a:pt x="23" y="91"/>
                      <a:pt x="26" y="81"/>
                    </a:cubicBezTo>
                    <a:cubicBezTo>
                      <a:pt x="19" y="90"/>
                      <a:pt x="12" y="85"/>
                      <a:pt x="5" y="81"/>
                    </a:cubicBezTo>
                    <a:cubicBezTo>
                      <a:pt x="0" y="79"/>
                      <a:pt x="0" y="76"/>
                      <a:pt x="5" y="73"/>
                    </a:cubicBezTo>
                    <a:cubicBezTo>
                      <a:pt x="15" y="68"/>
                      <a:pt x="25" y="62"/>
                      <a:pt x="34" y="56"/>
                    </a:cubicBezTo>
                    <a:cubicBezTo>
                      <a:pt x="35" y="55"/>
                      <a:pt x="37" y="54"/>
                      <a:pt x="37" y="52"/>
                    </a:cubicBezTo>
                    <a:cubicBezTo>
                      <a:pt x="38" y="46"/>
                      <a:pt x="38" y="39"/>
                      <a:pt x="38" y="33"/>
                    </a:cubicBezTo>
                    <a:cubicBezTo>
                      <a:pt x="38" y="32"/>
                      <a:pt x="38" y="32"/>
                      <a:pt x="37" y="32"/>
                    </a:cubicBezTo>
                    <a:cubicBezTo>
                      <a:pt x="32" y="40"/>
                      <a:pt x="27" y="48"/>
                      <a:pt x="22" y="55"/>
                    </a:cubicBezTo>
                    <a:cubicBezTo>
                      <a:pt x="22" y="56"/>
                      <a:pt x="22" y="56"/>
                      <a:pt x="23" y="57"/>
                    </a:cubicBezTo>
                    <a:cubicBezTo>
                      <a:pt x="20" y="56"/>
                      <a:pt x="17" y="56"/>
                      <a:pt x="14" y="55"/>
                    </a:cubicBezTo>
                    <a:cubicBezTo>
                      <a:pt x="9" y="53"/>
                      <a:pt x="7" y="49"/>
                      <a:pt x="9" y="44"/>
                    </a:cubicBezTo>
                    <a:cubicBezTo>
                      <a:pt x="10" y="42"/>
                      <a:pt x="10" y="39"/>
                      <a:pt x="11" y="36"/>
                    </a:cubicBezTo>
                    <a:cubicBezTo>
                      <a:pt x="13" y="28"/>
                      <a:pt x="18" y="23"/>
                      <a:pt x="26" y="20"/>
                    </a:cubicBezTo>
                    <a:cubicBezTo>
                      <a:pt x="27" y="19"/>
                      <a:pt x="30" y="20"/>
                      <a:pt x="32" y="22"/>
                    </a:cubicBezTo>
                    <a:cubicBezTo>
                      <a:pt x="34" y="23"/>
                      <a:pt x="32" y="25"/>
                      <a:pt x="31" y="27"/>
                    </a:cubicBezTo>
                    <a:cubicBezTo>
                      <a:pt x="29" y="28"/>
                      <a:pt x="29" y="31"/>
                      <a:pt x="28" y="33"/>
                    </a:cubicBezTo>
                    <a:close/>
                  </a:path>
                </a:pathLst>
              </a:custGeom>
              <a:grpFill/>
              <a:ln>
                <a:noFill/>
              </a:ln>
            </p:spPr>
            <p:txBody>
              <a:bodyPr vert="horz" wrap="square" lIns="91440" tIns="45720" rIns="91440" bIns="45720" numCol="1" anchor="t" anchorCtr="0" compatLnSpc="1"/>
              <a:lstStyle/>
              <a:p>
                <a:endParaRPr lang="zh-CN" altLang="en-US"/>
              </a:p>
            </p:txBody>
          </p:sp>
          <p:sp>
            <p:nvSpPr>
              <p:cNvPr id="60" name="Freeform 6"/>
              <p:cNvSpPr/>
              <p:nvPr/>
            </p:nvSpPr>
            <p:spPr bwMode="auto">
              <a:xfrm>
                <a:off x="12756799" y="2388393"/>
                <a:ext cx="307975" cy="463550"/>
              </a:xfrm>
              <a:custGeom>
                <a:avLst/>
                <a:gdLst>
                  <a:gd name="T0" fmla="*/ 33 w 72"/>
                  <a:gd name="T1" fmla="*/ 76 h 109"/>
                  <a:gd name="T2" fmla="*/ 44 w 72"/>
                  <a:gd name="T3" fmla="*/ 73 h 109"/>
                  <a:gd name="T4" fmla="*/ 59 w 72"/>
                  <a:gd name="T5" fmla="*/ 71 h 109"/>
                  <a:gd name="T6" fmla="*/ 69 w 72"/>
                  <a:gd name="T7" fmla="*/ 92 h 109"/>
                  <a:gd name="T8" fmla="*/ 66 w 72"/>
                  <a:gd name="T9" fmla="*/ 94 h 109"/>
                  <a:gd name="T10" fmla="*/ 49 w 72"/>
                  <a:gd name="T11" fmla="*/ 96 h 109"/>
                  <a:gd name="T12" fmla="*/ 28 w 72"/>
                  <a:gd name="T13" fmla="*/ 106 h 109"/>
                  <a:gd name="T14" fmla="*/ 16 w 72"/>
                  <a:gd name="T15" fmla="*/ 106 h 109"/>
                  <a:gd name="T16" fmla="*/ 1 w 72"/>
                  <a:gd name="T17" fmla="*/ 80 h 109"/>
                  <a:gd name="T18" fmla="*/ 2 w 72"/>
                  <a:gd name="T19" fmla="*/ 74 h 109"/>
                  <a:gd name="T20" fmla="*/ 23 w 72"/>
                  <a:gd name="T21" fmla="*/ 31 h 109"/>
                  <a:gd name="T22" fmla="*/ 22 w 72"/>
                  <a:gd name="T23" fmla="*/ 26 h 109"/>
                  <a:gd name="T24" fmla="*/ 12 w 72"/>
                  <a:gd name="T25" fmla="*/ 16 h 109"/>
                  <a:gd name="T26" fmla="*/ 15 w 72"/>
                  <a:gd name="T27" fmla="*/ 10 h 109"/>
                  <a:gd name="T28" fmla="*/ 32 w 72"/>
                  <a:gd name="T29" fmla="*/ 5 h 109"/>
                  <a:gd name="T30" fmla="*/ 60 w 72"/>
                  <a:gd name="T31" fmla="*/ 18 h 109"/>
                  <a:gd name="T32" fmla="*/ 59 w 72"/>
                  <a:gd name="T33" fmla="*/ 26 h 109"/>
                  <a:gd name="T34" fmla="*/ 52 w 72"/>
                  <a:gd name="T35" fmla="*/ 36 h 109"/>
                  <a:gd name="T36" fmla="*/ 34 w 72"/>
                  <a:gd name="T37" fmla="*/ 72 h 109"/>
                  <a:gd name="T38" fmla="*/ 33 w 72"/>
                  <a:gd name="T39" fmla="*/ 7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2" h="109">
                    <a:moveTo>
                      <a:pt x="33" y="76"/>
                    </a:moveTo>
                    <a:cubicBezTo>
                      <a:pt x="37" y="74"/>
                      <a:pt x="40" y="73"/>
                      <a:pt x="44" y="73"/>
                    </a:cubicBezTo>
                    <a:cubicBezTo>
                      <a:pt x="49" y="72"/>
                      <a:pt x="54" y="71"/>
                      <a:pt x="59" y="71"/>
                    </a:cubicBezTo>
                    <a:cubicBezTo>
                      <a:pt x="66" y="72"/>
                      <a:pt x="72" y="85"/>
                      <a:pt x="69" y="92"/>
                    </a:cubicBezTo>
                    <a:cubicBezTo>
                      <a:pt x="68" y="93"/>
                      <a:pt x="67" y="94"/>
                      <a:pt x="66" y="94"/>
                    </a:cubicBezTo>
                    <a:cubicBezTo>
                      <a:pt x="60" y="95"/>
                      <a:pt x="54" y="94"/>
                      <a:pt x="49" y="96"/>
                    </a:cubicBezTo>
                    <a:cubicBezTo>
                      <a:pt x="42" y="99"/>
                      <a:pt x="35" y="102"/>
                      <a:pt x="28" y="106"/>
                    </a:cubicBezTo>
                    <a:cubicBezTo>
                      <a:pt x="24" y="108"/>
                      <a:pt x="21" y="109"/>
                      <a:pt x="16" y="106"/>
                    </a:cubicBezTo>
                    <a:cubicBezTo>
                      <a:pt x="7" y="100"/>
                      <a:pt x="3" y="90"/>
                      <a:pt x="1" y="80"/>
                    </a:cubicBezTo>
                    <a:cubicBezTo>
                      <a:pt x="0" y="78"/>
                      <a:pt x="1" y="76"/>
                      <a:pt x="2" y="74"/>
                    </a:cubicBezTo>
                    <a:cubicBezTo>
                      <a:pt x="9" y="60"/>
                      <a:pt x="16" y="45"/>
                      <a:pt x="23" y="31"/>
                    </a:cubicBezTo>
                    <a:cubicBezTo>
                      <a:pt x="23" y="30"/>
                      <a:pt x="23" y="28"/>
                      <a:pt x="22" y="26"/>
                    </a:cubicBezTo>
                    <a:cubicBezTo>
                      <a:pt x="19" y="23"/>
                      <a:pt x="15" y="20"/>
                      <a:pt x="12" y="16"/>
                    </a:cubicBezTo>
                    <a:cubicBezTo>
                      <a:pt x="10" y="13"/>
                      <a:pt x="11" y="11"/>
                      <a:pt x="15" y="10"/>
                    </a:cubicBezTo>
                    <a:cubicBezTo>
                      <a:pt x="21" y="9"/>
                      <a:pt x="26" y="7"/>
                      <a:pt x="32" y="5"/>
                    </a:cubicBezTo>
                    <a:cubicBezTo>
                      <a:pt x="44" y="0"/>
                      <a:pt x="57" y="6"/>
                      <a:pt x="60" y="18"/>
                    </a:cubicBezTo>
                    <a:cubicBezTo>
                      <a:pt x="61" y="21"/>
                      <a:pt x="60" y="24"/>
                      <a:pt x="59" y="26"/>
                    </a:cubicBezTo>
                    <a:cubicBezTo>
                      <a:pt x="57" y="29"/>
                      <a:pt x="54" y="33"/>
                      <a:pt x="52" y="36"/>
                    </a:cubicBezTo>
                    <a:cubicBezTo>
                      <a:pt x="46" y="48"/>
                      <a:pt x="40" y="60"/>
                      <a:pt x="34" y="72"/>
                    </a:cubicBezTo>
                    <a:cubicBezTo>
                      <a:pt x="34" y="72"/>
                      <a:pt x="34" y="74"/>
                      <a:pt x="33" y="76"/>
                    </a:cubicBezTo>
                    <a:close/>
                  </a:path>
                </a:pathLst>
              </a:custGeom>
              <a:grpFill/>
              <a:ln>
                <a:noFill/>
              </a:ln>
            </p:spPr>
            <p:txBody>
              <a:bodyPr vert="horz" wrap="square" lIns="91440" tIns="45720" rIns="91440" bIns="45720" numCol="1" anchor="t" anchorCtr="0" compatLnSpc="1"/>
              <a:lstStyle/>
              <a:p>
                <a:endParaRPr lang="zh-CN" altLang="en-US"/>
              </a:p>
            </p:txBody>
          </p:sp>
          <p:grpSp>
            <p:nvGrpSpPr>
              <p:cNvPr id="61" name="组合 60"/>
              <p:cNvGrpSpPr/>
              <p:nvPr/>
            </p:nvGrpSpPr>
            <p:grpSpPr>
              <a:xfrm>
                <a:off x="10340336" y="2247899"/>
                <a:ext cx="547688" cy="679451"/>
                <a:chOff x="5548313" y="2084388"/>
                <a:chExt cx="547688" cy="679451"/>
              </a:xfrm>
              <a:grpFill/>
            </p:grpSpPr>
            <p:sp>
              <p:nvSpPr>
                <p:cNvPr id="66" name="Freeform 7"/>
                <p:cNvSpPr/>
                <p:nvPr/>
              </p:nvSpPr>
              <p:spPr bwMode="auto">
                <a:xfrm>
                  <a:off x="5548313" y="2084388"/>
                  <a:ext cx="547688" cy="446088"/>
                </a:xfrm>
                <a:custGeom>
                  <a:avLst/>
                  <a:gdLst>
                    <a:gd name="T0" fmla="*/ 101 w 128"/>
                    <a:gd name="T1" fmla="*/ 58 h 105"/>
                    <a:gd name="T2" fmla="*/ 74 w 128"/>
                    <a:gd name="T3" fmla="*/ 56 h 105"/>
                    <a:gd name="T4" fmla="*/ 68 w 128"/>
                    <a:gd name="T5" fmla="*/ 57 h 105"/>
                    <a:gd name="T6" fmla="*/ 51 w 128"/>
                    <a:gd name="T7" fmla="*/ 59 h 105"/>
                    <a:gd name="T8" fmla="*/ 36 w 128"/>
                    <a:gd name="T9" fmla="*/ 65 h 105"/>
                    <a:gd name="T10" fmla="*/ 28 w 128"/>
                    <a:gd name="T11" fmla="*/ 73 h 105"/>
                    <a:gd name="T12" fmla="*/ 16 w 128"/>
                    <a:gd name="T13" fmla="*/ 102 h 105"/>
                    <a:gd name="T14" fmla="*/ 13 w 128"/>
                    <a:gd name="T15" fmla="*/ 104 h 105"/>
                    <a:gd name="T16" fmla="*/ 1 w 128"/>
                    <a:gd name="T17" fmla="*/ 98 h 105"/>
                    <a:gd name="T18" fmla="*/ 0 w 128"/>
                    <a:gd name="T19" fmla="*/ 93 h 105"/>
                    <a:gd name="T20" fmla="*/ 15 w 128"/>
                    <a:gd name="T21" fmla="*/ 60 h 105"/>
                    <a:gd name="T22" fmla="*/ 16 w 128"/>
                    <a:gd name="T23" fmla="*/ 58 h 105"/>
                    <a:gd name="T24" fmla="*/ 20 w 128"/>
                    <a:gd name="T25" fmla="*/ 52 h 105"/>
                    <a:gd name="T26" fmla="*/ 32 w 128"/>
                    <a:gd name="T27" fmla="*/ 54 h 105"/>
                    <a:gd name="T28" fmla="*/ 39 w 128"/>
                    <a:gd name="T29" fmla="*/ 55 h 105"/>
                    <a:gd name="T30" fmla="*/ 72 w 128"/>
                    <a:gd name="T31" fmla="*/ 21 h 105"/>
                    <a:gd name="T32" fmla="*/ 74 w 128"/>
                    <a:gd name="T33" fmla="*/ 16 h 105"/>
                    <a:gd name="T34" fmla="*/ 74 w 128"/>
                    <a:gd name="T35" fmla="*/ 11 h 105"/>
                    <a:gd name="T36" fmla="*/ 71 w 128"/>
                    <a:gd name="T37" fmla="*/ 11 h 105"/>
                    <a:gd name="T38" fmla="*/ 68 w 128"/>
                    <a:gd name="T39" fmla="*/ 15 h 105"/>
                    <a:gd name="T40" fmla="*/ 68 w 128"/>
                    <a:gd name="T41" fmla="*/ 21 h 105"/>
                    <a:gd name="T42" fmla="*/ 59 w 128"/>
                    <a:gd name="T43" fmla="*/ 29 h 105"/>
                    <a:gd name="T44" fmla="*/ 53 w 128"/>
                    <a:gd name="T45" fmla="*/ 27 h 105"/>
                    <a:gd name="T46" fmla="*/ 47 w 128"/>
                    <a:gd name="T47" fmla="*/ 24 h 105"/>
                    <a:gd name="T48" fmla="*/ 47 w 128"/>
                    <a:gd name="T49" fmla="*/ 32 h 105"/>
                    <a:gd name="T50" fmla="*/ 47 w 128"/>
                    <a:gd name="T51" fmla="*/ 34 h 105"/>
                    <a:gd name="T52" fmla="*/ 43 w 128"/>
                    <a:gd name="T53" fmla="*/ 45 h 105"/>
                    <a:gd name="T54" fmla="*/ 31 w 128"/>
                    <a:gd name="T55" fmla="*/ 39 h 105"/>
                    <a:gd name="T56" fmla="*/ 29 w 128"/>
                    <a:gd name="T57" fmla="*/ 23 h 105"/>
                    <a:gd name="T58" fmla="*/ 33 w 128"/>
                    <a:gd name="T59" fmla="*/ 14 h 105"/>
                    <a:gd name="T60" fmla="*/ 36 w 128"/>
                    <a:gd name="T61" fmla="*/ 9 h 105"/>
                    <a:gd name="T62" fmla="*/ 42 w 128"/>
                    <a:gd name="T63" fmla="*/ 13 h 105"/>
                    <a:gd name="T64" fmla="*/ 44 w 128"/>
                    <a:gd name="T65" fmla="*/ 16 h 105"/>
                    <a:gd name="T66" fmla="*/ 57 w 128"/>
                    <a:gd name="T67" fmla="*/ 14 h 105"/>
                    <a:gd name="T68" fmla="*/ 62 w 128"/>
                    <a:gd name="T69" fmla="*/ 11 h 105"/>
                    <a:gd name="T70" fmla="*/ 84 w 128"/>
                    <a:gd name="T71" fmla="*/ 0 h 105"/>
                    <a:gd name="T72" fmla="*/ 96 w 128"/>
                    <a:gd name="T73" fmla="*/ 7 h 105"/>
                    <a:gd name="T74" fmla="*/ 96 w 128"/>
                    <a:gd name="T75" fmla="*/ 20 h 105"/>
                    <a:gd name="T76" fmla="*/ 83 w 128"/>
                    <a:gd name="T77" fmla="*/ 43 h 105"/>
                    <a:gd name="T78" fmla="*/ 94 w 128"/>
                    <a:gd name="T79" fmla="*/ 44 h 105"/>
                    <a:gd name="T80" fmla="*/ 122 w 128"/>
                    <a:gd name="T81" fmla="*/ 59 h 105"/>
                    <a:gd name="T82" fmla="*/ 120 w 128"/>
                    <a:gd name="T83" fmla="*/ 73 h 105"/>
                    <a:gd name="T84" fmla="*/ 98 w 128"/>
                    <a:gd name="T85" fmla="*/ 73 h 105"/>
                    <a:gd name="T86" fmla="*/ 97 w 128"/>
                    <a:gd name="T87" fmla="*/ 66 h 105"/>
                    <a:gd name="T88" fmla="*/ 101 w 128"/>
                    <a:gd name="T89" fmla="*/ 58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8" h="105">
                      <a:moveTo>
                        <a:pt x="101" y="58"/>
                      </a:moveTo>
                      <a:cubicBezTo>
                        <a:pt x="94" y="52"/>
                        <a:pt x="81" y="52"/>
                        <a:pt x="74" y="56"/>
                      </a:cubicBezTo>
                      <a:cubicBezTo>
                        <a:pt x="73" y="57"/>
                        <a:pt x="70" y="58"/>
                        <a:pt x="68" y="57"/>
                      </a:cubicBezTo>
                      <a:cubicBezTo>
                        <a:pt x="62" y="56"/>
                        <a:pt x="57" y="57"/>
                        <a:pt x="51" y="59"/>
                      </a:cubicBezTo>
                      <a:cubicBezTo>
                        <a:pt x="46" y="61"/>
                        <a:pt x="41" y="63"/>
                        <a:pt x="36" y="65"/>
                      </a:cubicBezTo>
                      <a:cubicBezTo>
                        <a:pt x="32" y="67"/>
                        <a:pt x="29" y="69"/>
                        <a:pt x="28" y="73"/>
                      </a:cubicBezTo>
                      <a:cubicBezTo>
                        <a:pt x="24" y="82"/>
                        <a:pt x="20" y="92"/>
                        <a:pt x="16" y="102"/>
                      </a:cubicBezTo>
                      <a:cubicBezTo>
                        <a:pt x="16" y="103"/>
                        <a:pt x="14" y="105"/>
                        <a:pt x="13" y="104"/>
                      </a:cubicBezTo>
                      <a:cubicBezTo>
                        <a:pt x="9" y="103"/>
                        <a:pt x="5" y="100"/>
                        <a:pt x="1" y="98"/>
                      </a:cubicBezTo>
                      <a:cubicBezTo>
                        <a:pt x="0" y="97"/>
                        <a:pt x="0" y="95"/>
                        <a:pt x="0" y="93"/>
                      </a:cubicBezTo>
                      <a:cubicBezTo>
                        <a:pt x="5" y="82"/>
                        <a:pt x="10" y="71"/>
                        <a:pt x="15" y="60"/>
                      </a:cubicBezTo>
                      <a:cubicBezTo>
                        <a:pt x="15" y="59"/>
                        <a:pt x="16" y="59"/>
                        <a:pt x="16" y="58"/>
                      </a:cubicBezTo>
                      <a:cubicBezTo>
                        <a:pt x="18" y="56"/>
                        <a:pt x="19" y="52"/>
                        <a:pt x="20" y="52"/>
                      </a:cubicBezTo>
                      <a:cubicBezTo>
                        <a:pt x="24" y="52"/>
                        <a:pt x="29" y="52"/>
                        <a:pt x="32" y="54"/>
                      </a:cubicBezTo>
                      <a:cubicBezTo>
                        <a:pt x="35" y="55"/>
                        <a:pt x="36" y="56"/>
                        <a:pt x="39" y="55"/>
                      </a:cubicBezTo>
                      <a:cubicBezTo>
                        <a:pt x="57" y="50"/>
                        <a:pt x="66" y="37"/>
                        <a:pt x="72" y="21"/>
                      </a:cubicBezTo>
                      <a:cubicBezTo>
                        <a:pt x="72" y="20"/>
                        <a:pt x="73" y="18"/>
                        <a:pt x="74" y="16"/>
                      </a:cubicBezTo>
                      <a:cubicBezTo>
                        <a:pt x="74" y="14"/>
                        <a:pt x="74" y="13"/>
                        <a:pt x="74" y="11"/>
                      </a:cubicBezTo>
                      <a:cubicBezTo>
                        <a:pt x="74" y="11"/>
                        <a:pt x="72" y="10"/>
                        <a:pt x="71" y="11"/>
                      </a:cubicBezTo>
                      <a:cubicBezTo>
                        <a:pt x="70" y="12"/>
                        <a:pt x="68" y="13"/>
                        <a:pt x="68" y="15"/>
                      </a:cubicBezTo>
                      <a:cubicBezTo>
                        <a:pt x="67" y="17"/>
                        <a:pt x="68" y="19"/>
                        <a:pt x="68" y="21"/>
                      </a:cubicBezTo>
                      <a:cubicBezTo>
                        <a:pt x="69" y="28"/>
                        <a:pt x="68" y="30"/>
                        <a:pt x="59" y="29"/>
                      </a:cubicBezTo>
                      <a:cubicBezTo>
                        <a:pt x="57" y="29"/>
                        <a:pt x="55" y="28"/>
                        <a:pt x="53" y="27"/>
                      </a:cubicBezTo>
                      <a:cubicBezTo>
                        <a:pt x="51" y="26"/>
                        <a:pt x="49" y="25"/>
                        <a:pt x="47" y="24"/>
                      </a:cubicBezTo>
                      <a:cubicBezTo>
                        <a:pt x="47" y="27"/>
                        <a:pt x="47" y="29"/>
                        <a:pt x="47" y="32"/>
                      </a:cubicBezTo>
                      <a:cubicBezTo>
                        <a:pt x="47" y="33"/>
                        <a:pt x="47" y="33"/>
                        <a:pt x="47" y="34"/>
                      </a:cubicBezTo>
                      <a:cubicBezTo>
                        <a:pt x="47" y="38"/>
                        <a:pt x="48" y="43"/>
                        <a:pt x="43" y="45"/>
                      </a:cubicBezTo>
                      <a:cubicBezTo>
                        <a:pt x="39" y="46"/>
                        <a:pt x="34" y="44"/>
                        <a:pt x="31" y="39"/>
                      </a:cubicBezTo>
                      <a:cubicBezTo>
                        <a:pt x="28" y="34"/>
                        <a:pt x="25" y="29"/>
                        <a:pt x="29" y="23"/>
                      </a:cubicBezTo>
                      <a:cubicBezTo>
                        <a:pt x="31" y="20"/>
                        <a:pt x="31" y="17"/>
                        <a:pt x="33" y="14"/>
                      </a:cubicBezTo>
                      <a:cubicBezTo>
                        <a:pt x="34" y="12"/>
                        <a:pt x="35" y="9"/>
                        <a:pt x="36" y="9"/>
                      </a:cubicBezTo>
                      <a:cubicBezTo>
                        <a:pt x="38" y="10"/>
                        <a:pt x="40" y="11"/>
                        <a:pt x="42" y="13"/>
                      </a:cubicBezTo>
                      <a:cubicBezTo>
                        <a:pt x="42" y="13"/>
                        <a:pt x="43" y="15"/>
                        <a:pt x="44" y="16"/>
                      </a:cubicBezTo>
                      <a:cubicBezTo>
                        <a:pt x="48" y="13"/>
                        <a:pt x="52" y="11"/>
                        <a:pt x="57" y="14"/>
                      </a:cubicBezTo>
                      <a:cubicBezTo>
                        <a:pt x="58" y="15"/>
                        <a:pt x="61" y="13"/>
                        <a:pt x="62" y="11"/>
                      </a:cubicBezTo>
                      <a:cubicBezTo>
                        <a:pt x="69" y="5"/>
                        <a:pt x="75" y="0"/>
                        <a:pt x="84" y="0"/>
                      </a:cubicBezTo>
                      <a:cubicBezTo>
                        <a:pt x="89" y="0"/>
                        <a:pt x="93" y="2"/>
                        <a:pt x="96" y="7"/>
                      </a:cubicBezTo>
                      <a:cubicBezTo>
                        <a:pt x="99" y="11"/>
                        <a:pt x="98" y="15"/>
                        <a:pt x="96" y="20"/>
                      </a:cubicBezTo>
                      <a:cubicBezTo>
                        <a:pt x="91" y="27"/>
                        <a:pt x="87" y="35"/>
                        <a:pt x="83" y="43"/>
                      </a:cubicBezTo>
                      <a:cubicBezTo>
                        <a:pt x="88" y="43"/>
                        <a:pt x="91" y="44"/>
                        <a:pt x="94" y="44"/>
                      </a:cubicBezTo>
                      <a:cubicBezTo>
                        <a:pt x="105" y="46"/>
                        <a:pt x="115" y="50"/>
                        <a:pt x="122" y="59"/>
                      </a:cubicBezTo>
                      <a:cubicBezTo>
                        <a:pt x="128" y="65"/>
                        <a:pt x="127" y="68"/>
                        <a:pt x="120" y="73"/>
                      </a:cubicBezTo>
                      <a:cubicBezTo>
                        <a:pt x="113" y="77"/>
                        <a:pt x="105" y="77"/>
                        <a:pt x="98" y="73"/>
                      </a:cubicBezTo>
                      <a:cubicBezTo>
                        <a:pt x="95" y="71"/>
                        <a:pt x="95" y="69"/>
                        <a:pt x="97" y="66"/>
                      </a:cubicBezTo>
                      <a:cubicBezTo>
                        <a:pt x="98" y="64"/>
                        <a:pt x="100" y="61"/>
                        <a:pt x="101"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8"/>
                <p:cNvSpPr/>
                <p:nvPr/>
              </p:nvSpPr>
              <p:spPr bwMode="auto">
                <a:xfrm>
                  <a:off x="5664200" y="2355851"/>
                  <a:ext cx="341313" cy="407988"/>
                </a:xfrm>
                <a:custGeom>
                  <a:avLst/>
                  <a:gdLst>
                    <a:gd name="T0" fmla="*/ 46 w 80"/>
                    <a:gd name="T1" fmla="*/ 29 h 96"/>
                    <a:gd name="T2" fmla="*/ 65 w 80"/>
                    <a:gd name="T3" fmla="*/ 29 h 96"/>
                    <a:gd name="T4" fmla="*/ 79 w 80"/>
                    <a:gd name="T5" fmla="*/ 41 h 96"/>
                    <a:gd name="T6" fmla="*/ 74 w 80"/>
                    <a:gd name="T7" fmla="*/ 43 h 96"/>
                    <a:gd name="T8" fmla="*/ 60 w 80"/>
                    <a:gd name="T9" fmla="*/ 43 h 96"/>
                    <a:gd name="T10" fmla="*/ 52 w 80"/>
                    <a:gd name="T11" fmla="*/ 50 h 96"/>
                    <a:gd name="T12" fmla="*/ 49 w 80"/>
                    <a:gd name="T13" fmla="*/ 87 h 96"/>
                    <a:gd name="T14" fmla="*/ 37 w 80"/>
                    <a:gd name="T15" fmla="*/ 95 h 96"/>
                    <a:gd name="T16" fmla="*/ 21 w 80"/>
                    <a:gd name="T17" fmla="*/ 68 h 96"/>
                    <a:gd name="T18" fmla="*/ 22 w 80"/>
                    <a:gd name="T19" fmla="*/ 62 h 96"/>
                    <a:gd name="T20" fmla="*/ 30 w 80"/>
                    <a:gd name="T21" fmla="*/ 72 h 96"/>
                    <a:gd name="T22" fmla="*/ 40 w 80"/>
                    <a:gd name="T23" fmla="*/ 70 h 96"/>
                    <a:gd name="T24" fmla="*/ 43 w 80"/>
                    <a:gd name="T25" fmla="*/ 46 h 96"/>
                    <a:gd name="T26" fmla="*/ 24 w 80"/>
                    <a:gd name="T27" fmla="*/ 52 h 96"/>
                    <a:gd name="T28" fmla="*/ 19 w 80"/>
                    <a:gd name="T29" fmla="*/ 54 h 96"/>
                    <a:gd name="T30" fmla="*/ 6 w 80"/>
                    <a:gd name="T31" fmla="*/ 54 h 96"/>
                    <a:gd name="T32" fmla="*/ 2 w 80"/>
                    <a:gd name="T33" fmla="*/ 40 h 96"/>
                    <a:gd name="T34" fmla="*/ 6 w 80"/>
                    <a:gd name="T35" fmla="*/ 37 h 96"/>
                    <a:gd name="T36" fmla="*/ 28 w 80"/>
                    <a:gd name="T37" fmla="*/ 33 h 96"/>
                    <a:gd name="T38" fmla="*/ 33 w 80"/>
                    <a:gd name="T39" fmla="*/ 32 h 96"/>
                    <a:gd name="T40" fmla="*/ 36 w 80"/>
                    <a:gd name="T41" fmla="*/ 22 h 96"/>
                    <a:gd name="T42" fmla="*/ 46 w 80"/>
                    <a:gd name="T43" fmla="*/ 12 h 96"/>
                    <a:gd name="T44" fmla="*/ 45 w 80"/>
                    <a:gd name="T45" fmla="*/ 10 h 96"/>
                    <a:gd name="T46" fmla="*/ 26 w 80"/>
                    <a:gd name="T47" fmla="*/ 17 h 96"/>
                    <a:gd name="T48" fmla="*/ 15 w 80"/>
                    <a:gd name="T49" fmla="*/ 24 h 96"/>
                    <a:gd name="T50" fmla="*/ 5 w 80"/>
                    <a:gd name="T51" fmla="*/ 22 h 96"/>
                    <a:gd name="T52" fmla="*/ 1 w 80"/>
                    <a:gd name="T53" fmla="*/ 17 h 96"/>
                    <a:gd name="T54" fmla="*/ 36 w 80"/>
                    <a:gd name="T55" fmla="*/ 2 h 96"/>
                    <a:gd name="T56" fmla="*/ 55 w 80"/>
                    <a:gd name="T57" fmla="*/ 0 h 96"/>
                    <a:gd name="T58" fmla="*/ 61 w 80"/>
                    <a:gd name="T59" fmla="*/ 6 h 96"/>
                    <a:gd name="T60" fmla="*/ 59 w 80"/>
                    <a:gd name="T61" fmla="*/ 13 h 96"/>
                    <a:gd name="T62" fmla="*/ 46 w 80"/>
                    <a:gd name="T63" fmla="*/ 29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0" h="96">
                      <a:moveTo>
                        <a:pt x="46" y="29"/>
                      </a:moveTo>
                      <a:cubicBezTo>
                        <a:pt x="53" y="30"/>
                        <a:pt x="59" y="31"/>
                        <a:pt x="65" y="29"/>
                      </a:cubicBezTo>
                      <a:cubicBezTo>
                        <a:pt x="71" y="27"/>
                        <a:pt x="80" y="34"/>
                        <a:pt x="79" y="41"/>
                      </a:cubicBezTo>
                      <a:cubicBezTo>
                        <a:pt x="79" y="42"/>
                        <a:pt x="76" y="43"/>
                        <a:pt x="74" y="43"/>
                      </a:cubicBezTo>
                      <a:cubicBezTo>
                        <a:pt x="70" y="43"/>
                        <a:pt x="65" y="43"/>
                        <a:pt x="60" y="43"/>
                      </a:cubicBezTo>
                      <a:cubicBezTo>
                        <a:pt x="53" y="42"/>
                        <a:pt x="52" y="44"/>
                        <a:pt x="52" y="50"/>
                      </a:cubicBezTo>
                      <a:cubicBezTo>
                        <a:pt x="51" y="62"/>
                        <a:pt x="51" y="75"/>
                        <a:pt x="49" y="87"/>
                      </a:cubicBezTo>
                      <a:cubicBezTo>
                        <a:pt x="48" y="95"/>
                        <a:pt x="45" y="96"/>
                        <a:pt x="37" y="95"/>
                      </a:cubicBezTo>
                      <a:cubicBezTo>
                        <a:pt x="25" y="92"/>
                        <a:pt x="15" y="82"/>
                        <a:pt x="21" y="68"/>
                      </a:cubicBezTo>
                      <a:cubicBezTo>
                        <a:pt x="21" y="66"/>
                        <a:pt x="21" y="64"/>
                        <a:pt x="22" y="62"/>
                      </a:cubicBezTo>
                      <a:cubicBezTo>
                        <a:pt x="24" y="65"/>
                        <a:pt x="27" y="69"/>
                        <a:pt x="30" y="72"/>
                      </a:cubicBezTo>
                      <a:cubicBezTo>
                        <a:pt x="33" y="76"/>
                        <a:pt x="39" y="75"/>
                        <a:pt x="40" y="70"/>
                      </a:cubicBezTo>
                      <a:cubicBezTo>
                        <a:pt x="41" y="62"/>
                        <a:pt x="42" y="54"/>
                        <a:pt x="43" y="46"/>
                      </a:cubicBezTo>
                      <a:cubicBezTo>
                        <a:pt x="35" y="45"/>
                        <a:pt x="30" y="49"/>
                        <a:pt x="24" y="52"/>
                      </a:cubicBezTo>
                      <a:cubicBezTo>
                        <a:pt x="22" y="52"/>
                        <a:pt x="21" y="54"/>
                        <a:pt x="19" y="54"/>
                      </a:cubicBezTo>
                      <a:cubicBezTo>
                        <a:pt x="14" y="58"/>
                        <a:pt x="11" y="57"/>
                        <a:pt x="6" y="54"/>
                      </a:cubicBezTo>
                      <a:cubicBezTo>
                        <a:pt x="3" y="51"/>
                        <a:pt x="0" y="44"/>
                        <a:pt x="2" y="40"/>
                      </a:cubicBezTo>
                      <a:cubicBezTo>
                        <a:pt x="2" y="39"/>
                        <a:pt x="5" y="37"/>
                        <a:pt x="6" y="37"/>
                      </a:cubicBezTo>
                      <a:cubicBezTo>
                        <a:pt x="14" y="39"/>
                        <a:pt x="20" y="35"/>
                        <a:pt x="28" y="33"/>
                      </a:cubicBezTo>
                      <a:cubicBezTo>
                        <a:pt x="29" y="33"/>
                        <a:pt x="31" y="32"/>
                        <a:pt x="33" y="32"/>
                      </a:cubicBezTo>
                      <a:cubicBezTo>
                        <a:pt x="31" y="27"/>
                        <a:pt x="31" y="24"/>
                        <a:pt x="36" y="22"/>
                      </a:cubicBezTo>
                      <a:cubicBezTo>
                        <a:pt x="39" y="19"/>
                        <a:pt x="42" y="15"/>
                        <a:pt x="46" y="12"/>
                      </a:cubicBezTo>
                      <a:cubicBezTo>
                        <a:pt x="45" y="11"/>
                        <a:pt x="45" y="11"/>
                        <a:pt x="45" y="10"/>
                      </a:cubicBezTo>
                      <a:cubicBezTo>
                        <a:pt x="38" y="13"/>
                        <a:pt x="32" y="15"/>
                        <a:pt x="26" y="17"/>
                      </a:cubicBezTo>
                      <a:cubicBezTo>
                        <a:pt x="22" y="19"/>
                        <a:pt x="18" y="22"/>
                        <a:pt x="15" y="24"/>
                      </a:cubicBezTo>
                      <a:cubicBezTo>
                        <a:pt x="11" y="26"/>
                        <a:pt x="7" y="27"/>
                        <a:pt x="5" y="22"/>
                      </a:cubicBezTo>
                      <a:cubicBezTo>
                        <a:pt x="4" y="20"/>
                        <a:pt x="3" y="19"/>
                        <a:pt x="1" y="17"/>
                      </a:cubicBezTo>
                      <a:cubicBezTo>
                        <a:pt x="13" y="12"/>
                        <a:pt x="25" y="6"/>
                        <a:pt x="36" y="2"/>
                      </a:cubicBezTo>
                      <a:cubicBezTo>
                        <a:pt x="42" y="0"/>
                        <a:pt x="49" y="0"/>
                        <a:pt x="55" y="0"/>
                      </a:cubicBezTo>
                      <a:cubicBezTo>
                        <a:pt x="57" y="0"/>
                        <a:pt x="60" y="4"/>
                        <a:pt x="61" y="6"/>
                      </a:cubicBezTo>
                      <a:cubicBezTo>
                        <a:pt x="62" y="8"/>
                        <a:pt x="61" y="11"/>
                        <a:pt x="59" y="13"/>
                      </a:cubicBezTo>
                      <a:cubicBezTo>
                        <a:pt x="55" y="18"/>
                        <a:pt x="51" y="23"/>
                        <a:pt x="4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62" name="组合 61"/>
              <p:cNvGrpSpPr/>
              <p:nvPr/>
            </p:nvGrpSpPr>
            <p:grpSpPr>
              <a:xfrm>
                <a:off x="11192276" y="2400300"/>
                <a:ext cx="322175" cy="373063"/>
                <a:chOff x="3792874" y="3138488"/>
                <a:chExt cx="322175" cy="373063"/>
              </a:xfrm>
              <a:grpFill/>
            </p:grpSpPr>
            <p:sp>
              <p:nvSpPr>
                <p:cNvPr id="63" name="Freeform 15"/>
                <p:cNvSpPr/>
                <p:nvPr/>
              </p:nvSpPr>
              <p:spPr bwMode="auto">
                <a:xfrm>
                  <a:off x="3792874" y="3235325"/>
                  <a:ext cx="112625" cy="246063"/>
                </a:xfrm>
                <a:custGeom>
                  <a:avLst/>
                  <a:gdLst>
                    <a:gd name="T0" fmla="*/ 16 w 39"/>
                    <a:gd name="T1" fmla="*/ 29 h 58"/>
                    <a:gd name="T2" fmla="*/ 27 w 39"/>
                    <a:gd name="T3" fmla="*/ 7 h 58"/>
                    <a:gd name="T4" fmla="*/ 31 w 39"/>
                    <a:gd name="T5" fmla="*/ 1 h 58"/>
                    <a:gd name="T6" fmla="*/ 34 w 39"/>
                    <a:gd name="T7" fmla="*/ 6 h 58"/>
                    <a:gd name="T8" fmla="*/ 35 w 39"/>
                    <a:gd name="T9" fmla="*/ 26 h 58"/>
                    <a:gd name="T10" fmla="*/ 20 w 39"/>
                    <a:gd name="T11" fmla="*/ 52 h 58"/>
                    <a:gd name="T12" fmla="*/ 9 w 39"/>
                    <a:gd name="T13" fmla="*/ 57 h 58"/>
                    <a:gd name="T14" fmla="*/ 1 w 39"/>
                    <a:gd name="T15" fmla="*/ 43 h 58"/>
                    <a:gd name="T16" fmla="*/ 4 w 39"/>
                    <a:gd name="T17" fmla="*/ 6 h 58"/>
                    <a:gd name="T18" fmla="*/ 8 w 39"/>
                    <a:gd name="T19" fmla="*/ 0 h 58"/>
                    <a:gd name="T20" fmla="*/ 15 w 39"/>
                    <a:gd name="T21" fmla="*/ 6 h 58"/>
                    <a:gd name="T22" fmla="*/ 14 w 39"/>
                    <a:gd name="T23" fmla="*/ 20 h 58"/>
                    <a:gd name="T24" fmla="*/ 14 w 39"/>
                    <a:gd name="T25" fmla="*/ 28 h 58"/>
                    <a:gd name="T26" fmla="*/ 16 w 39"/>
                    <a:gd name="T27" fmla="*/ 29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 h="58">
                      <a:moveTo>
                        <a:pt x="16" y="29"/>
                      </a:moveTo>
                      <a:cubicBezTo>
                        <a:pt x="19" y="21"/>
                        <a:pt x="23" y="14"/>
                        <a:pt x="27" y="7"/>
                      </a:cubicBezTo>
                      <a:cubicBezTo>
                        <a:pt x="28" y="5"/>
                        <a:pt x="29" y="3"/>
                        <a:pt x="31" y="1"/>
                      </a:cubicBezTo>
                      <a:cubicBezTo>
                        <a:pt x="32" y="3"/>
                        <a:pt x="33" y="4"/>
                        <a:pt x="34" y="6"/>
                      </a:cubicBezTo>
                      <a:cubicBezTo>
                        <a:pt x="37" y="12"/>
                        <a:pt x="39" y="19"/>
                        <a:pt x="35" y="26"/>
                      </a:cubicBezTo>
                      <a:cubicBezTo>
                        <a:pt x="30" y="34"/>
                        <a:pt x="25" y="43"/>
                        <a:pt x="20" y="52"/>
                      </a:cubicBezTo>
                      <a:cubicBezTo>
                        <a:pt x="18" y="56"/>
                        <a:pt x="12" y="58"/>
                        <a:pt x="9" y="57"/>
                      </a:cubicBezTo>
                      <a:cubicBezTo>
                        <a:pt x="2" y="54"/>
                        <a:pt x="0" y="50"/>
                        <a:pt x="1" y="43"/>
                      </a:cubicBezTo>
                      <a:cubicBezTo>
                        <a:pt x="2" y="31"/>
                        <a:pt x="3" y="18"/>
                        <a:pt x="4" y="6"/>
                      </a:cubicBezTo>
                      <a:cubicBezTo>
                        <a:pt x="4" y="4"/>
                        <a:pt x="4" y="0"/>
                        <a:pt x="8" y="0"/>
                      </a:cubicBezTo>
                      <a:cubicBezTo>
                        <a:pt x="11" y="0"/>
                        <a:pt x="15" y="1"/>
                        <a:pt x="15" y="6"/>
                      </a:cubicBezTo>
                      <a:cubicBezTo>
                        <a:pt x="15" y="10"/>
                        <a:pt x="14" y="15"/>
                        <a:pt x="14" y="20"/>
                      </a:cubicBezTo>
                      <a:cubicBezTo>
                        <a:pt x="14" y="23"/>
                        <a:pt x="14" y="25"/>
                        <a:pt x="14" y="28"/>
                      </a:cubicBezTo>
                      <a:cubicBezTo>
                        <a:pt x="14" y="28"/>
                        <a:pt x="15" y="28"/>
                        <a:pt x="1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16"/>
                <p:cNvSpPr/>
                <p:nvPr/>
              </p:nvSpPr>
              <p:spPr bwMode="auto">
                <a:xfrm>
                  <a:off x="3980111" y="3138488"/>
                  <a:ext cx="134938" cy="373063"/>
                </a:xfrm>
                <a:custGeom>
                  <a:avLst/>
                  <a:gdLst>
                    <a:gd name="T0" fmla="*/ 9 w 47"/>
                    <a:gd name="T1" fmla="*/ 73 h 88"/>
                    <a:gd name="T2" fmla="*/ 3 w 47"/>
                    <a:gd name="T3" fmla="*/ 67 h 88"/>
                    <a:gd name="T4" fmla="*/ 3 w 47"/>
                    <a:gd name="T5" fmla="*/ 57 h 88"/>
                    <a:gd name="T6" fmla="*/ 20 w 47"/>
                    <a:gd name="T7" fmla="*/ 38 h 88"/>
                    <a:gd name="T8" fmla="*/ 33 w 47"/>
                    <a:gd name="T9" fmla="*/ 20 h 88"/>
                    <a:gd name="T10" fmla="*/ 33 w 47"/>
                    <a:gd name="T11" fmla="*/ 4 h 88"/>
                    <a:gd name="T12" fmla="*/ 32 w 47"/>
                    <a:gd name="T13" fmla="*/ 1 h 88"/>
                    <a:gd name="T14" fmla="*/ 33 w 47"/>
                    <a:gd name="T15" fmla="*/ 0 h 88"/>
                    <a:gd name="T16" fmla="*/ 41 w 47"/>
                    <a:gd name="T17" fmla="*/ 6 h 88"/>
                    <a:gd name="T18" fmla="*/ 43 w 47"/>
                    <a:gd name="T19" fmla="*/ 26 h 88"/>
                    <a:gd name="T20" fmla="*/ 29 w 47"/>
                    <a:gd name="T21" fmla="*/ 48 h 88"/>
                    <a:gd name="T22" fmla="*/ 30 w 47"/>
                    <a:gd name="T23" fmla="*/ 52 h 88"/>
                    <a:gd name="T24" fmla="*/ 40 w 47"/>
                    <a:gd name="T25" fmla="*/ 73 h 88"/>
                    <a:gd name="T26" fmla="*/ 41 w 47"/>
                    <a:gd name="T27" fmla="*/ 84 h 88"/>
                    <a:gd name="T28" fmla="*/ 37 w 47"/>
                    <a:gd name="T29" fmla="*/ 86 h 88"/>
                    <a:gd name="T30" fmla="*/ 31 w 47"/>
                    <a:gd name="T31" fmla="*/ 75 h 88"/>
                    <a:gd name="T32" fmla="*/ 28 w 47"/>
                    <a:gd name="T33" fmla="*/ 60 h 88"/>
                    <a:gd name="T34" fmla="*/ 22 w 47"/>
                    <a:gd name="T35" fmla="*/ 59 h 88"/>
                    <a:gd name="T36" fmla="*/ 9 w 47"/>
                    <a:gd name="T37" fmla="*/ 7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7" h="88">
                      <a:moveTo>
                        <a:pt x="9" y="73"/>
                      </a:moveTo>
                      <a:cubicBezTo>
                        <a:pt x="7" y="71"/>
                        <a:pt x="5" y="69"/>
                        <a:pt x="3" y="67"/>
                      </a:cubicBezTo>
                      <a:cubicBezTo>
                        <a:pt x="1" y="64"/>
                        <a:pt x="0" y="61"/>
                        <a:pt x="3" y="57"/>
                      </a:cubicBezTo>
                      <a:cubicBezTo>
                        <a:pt x="9" y="51"/>
                        <a:pt x="14" y="45"/>
                        <a:pt x="20" y="38"/>
                      </a:cubicBezTo>
                      <a:cubicBezTo>
                        <a:pt x="24" y="32"/>
                        <a:pt x="28" y="26"/>
                        <a:pt x="33" y="20"/>
                      </a:cubicBezTo>
                      <a:cubicBezTo>
                        <a:pt x="36" y="15"/>
                        <a:pt x="36" y="9"/>
                        <a:pt x="33" y="4"/>
                      </a:cubicBezTo>
                      <a:cubicBezTo>
                        <a:pt x="32" y="3"/>
                        <a:pt x="32" y="2"/>
                        <a:pt x="32" y="1"/>
                      </a:cubicBezTo>
                      <a:cubicBezTo>
                        <a:pt x="32" y="1"/>
                        <a:pt x="33" y="0"/>
                        <a:pt x="33" y="0"/>
                      </a:cubicBezTo>
                      <a:cubicBezTo>
                        <a:pt x="36" y="2"/>
                        <a:pt x="39" y="4"/>
                        <a:pt x="41" y="6"/>
                      </a:cubicBezTo>
                      <a:cubicBezTo>
                        <a:pt x="46" y="11"/>
                        <a:pt x="47" y="20"/>
                        <a:pt x="43" y="26"/>
                      </a:cubicBezTo>
                      <a:cubicBezTo>
                        <a:pt x="39" y="33"/>
                        <a:pt x="34" y="40"/>
                        <a:pt x="29" y="48"/>
                      </a:cubicBezTo>
                      <a:cubicBezTo>
                        <a:pt x="29" y="49"/>
                        <a:pt x="29" y="52"/>
                        <a:pt x="30" y="52"/>
                      </a:cubicBezTo>
                      <a:cubicBezTo>
                        <a:pt x="38" y="57"/>
                        <a:pt x="38" y="65"/>
                        <a:pt x="40" y="73"/>
                      </a:cubicBezTo>
                      <a:cubicBezTo>
                        <a:pt x="41" y="76"/>
                        <a:pt x="41" y="80"/>
                        <a:pt x="41" y="84"/>
                      </a:cubicBezTo>
                      <a:cubicBezTo>
                        <a:pt x="41" y="87"/>
                        <a:pt x="39" y="88"/>
                        <a:pt x="37" y="86"/>
                      </a:cubicBezTo>
                      <a:cubicBezTo>
                        <a:pt x="33" y="83"/>
                        <a:pt x="31" y="81"/>
                        <a:pt x="31" y="75"/>
                      </a:cubicBezTo>
                      <a:cubicBezTo>
                        <a:pt x="31" y="70"/>
                        <a:pt x="30" y="65"/>
                        <a:pt x="28" y="60"/>
                      </a:cubicBezTo>
                      <a:cubicBezTo>
                        <a:pt x="27" y="55"/>
                        <a:pt x="25" y="56"/>
                        <a:pt x="22" y="59"/>
                      </a:cubicBezTo>
                      <a:cubicBezTo>
                        <a:pt x="18" y="64"/>
                        <a:pt x="14" y="68"/>
                        <a:pt x="9" y="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17"/>
                <p:cNvSpPr/>
                <p:nvPr/>
              </p:nvSpPr>
              <p:spPr bwMode="auto">
                <a:xfrm>
                  <a:off x="3872924" y="3138488"/>
                  <a:ext cx="75438" cy="79375"/>
                </a:xfrm>
                <a:custGeom>
                  <a:avLst/>
                  <a:gdLst>
                    <a:gd name="T0" fmla="*/ 0 w 26"/>
                    <a:gd name="T1" fmla="*/ 0 h 19"/>
                    <a:gd name="T2" fmla="*/ 20 w 26"/>
                    <a:gd name="T3" fmla="*/ 1 h 19"/>
                    <a:gd name="T4" fmla="*/ 23 w 26"/>
                    <a:gd name="T5" fmla="*/ 12 h 19"/>
                    <a:gd name="T6" fmla="*/ 12 w 26"/>
                    <a:gd name="T7" fmla="*/ 18 h 19"/>
                    <a:gd name="T8" fmla="*/ 3 w 26"/>
                    <a:gd name="T9" fmla="*/ 11 h 19"/>
                    <a:gd name="T10" fmla="*/ 0 w 26"/>
                    <a:gd name="T11" fmla="*/ 0 h 19"/>
                  </a:gdLst>
                  <a:ahLst/>
                  <a:cxnLst>
                    <a:cxn ang="0">
                      <a:pos x="T0" y="T1"/>
                    </a:cxn>
                    <a:cxn ang="0">
                      <a:pos x="T2" y="T3"/>
                    </a:cxn>
                    <a:cxn ang="0">
                      <a:pos x="T4" y="T5"/>
                    </a:cxn>
                    <a:cxn ang="0">
                      <a:pos x="T6" y="T7"/>
                    </a:cxn>
                    <a:cxn ang="0">
                      <a:pos x="T8" y="T9"/>
                    </a:cxn>
                    <a:cxn ang="0">
                      <a:pos x="T10" y="T11"/>
                    </a:cxn>
                  </a:cxnLst>
                  <a:rect l="0" t="0" r="r" b="b"/>
                  <a:pathLst>
                    <a:path w="26" h="19">
                      <a:moveTo>
                        <a:pt x="0" y="0"/>
                      </a:moveTo>
                      <a:cubicBezTo>
                        <a:pt x="8" y="1"/>
                        <a:pt x="14" y="1"/>
                        <a:pt x="20" y="1"/>
                      </a:cubicBezTo>
                      <a:cubicBezTo>
                        <a:pt x="24" y="1"/>
                        <a:pt x="26" y="8"/>
                        <a:pt x="23" y="12"/>
                      </a:cubicBezTo>
                      <a:cubicBezTo>
                        <a:pt x="21" y="16"/>
                        <a:pt x="17" y="19"/>
                        <a:pt x="12" y="18"/>
                      </a:cubicBezTo>
                      <a:cubicBezTo>
                        <a:pt x="8" y="18"/>
                        <a:pt x="5" y="15"/>
                        <a:pt x="3" y="11"/>
                      </a:cubicBezTo>
                      <a:cubicBezTo>
                        <a:pt x="2" y="8"/>
                        <a:pt x="1" y="4"/>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46" name="组合 45"/>
            <p:cNvGrpSpPr/>
            <p:nvPr/>
          </p:nvGrpSpPr>
          <p:grpSpPr>
            <a:xfrm>
              <a:off x="598941" y="6399999"/>
              <a:ext cx="1102619" cy="276499"/>
              <a:chOff x="6738929" y="2270918"/>
              <a:chExt cx="2766486" cy="693738"/>
            </a:xfrm>
            <a:grpFill/>
          </p:grpSpPr>
          <p:grpSp>
            <p:nvGrpSpPr>
              <p:cNvPr id="47" name="组合 46"/>
              <p:cNvGrpSpPr/>
              <p:nvPr/>
            </p:nvGrpSpPr>
            <p:grpSpPr>
              <a:xfrm>
                <a:off x="8180494" y="2355056"/>
                <a:ext cx="484188" cy="509588"/>
                <a:chOff x="6113463" y="3541713"/>
                <a:chExt cx="484188" cy="509588"/>
              </a:xfrm>
              <a:grpFill/>
            </p:grpSpPr>
            <p:sp>
              <p:nvSpPr>
                <p:cNvPr id="57" name="Freeform 9"/>
                <p:cNvSpPr>
                  <a:spLocks noEditPoints="1"/>
                </p:cNvSpPr>
                <p:nvPr/>
              </p:nvSpPr>
              <p:spPr bwMode="auto">
                <a:xfrm>
                  <a:off x="6113463" y="3579813"/>
                  <a:ext cx="252413" cy="428625"/>
                </a:xfrm>
                <a:custGeom>
                  <a:avLst/>
                  <a:gdLst>
                    <a:gd name="T0" fmla="*/ 39 w 59"/>
                    <a:gd name="T1" fmla="*/ 78 h 101"/>
                    <a:gd name="T2" fmla="*/ 17 w 59"/>
                    <a:gd name="T3" fmla="*/ 94 h 101"/>
                    <a:gd name="T4" fmla="*/ 8 w 59"/>
                    <a:gd name="T5" fmla="*/ 94 h 101"/>
                    <a:gd name="T6" fmla="*/ 0 w 59"/>
                    <a:gd name="T7" fmla="*/ 79 h 101"/>
                    <a:gd name="T8" fmla="*/ 17 w 59"/>
                    <a:gd name="T9" fmla="*/ 73 h 101"/>
                    <a:gd name="T10" fmla="*/ 10 w 59"/>
                    <a:gd name="T11" fmla="*/ 68 h 101"/>
                    <a:gd name="T12" fmla="*/ 8 w 59"/>
                    <a:gd name="T13" fmla="*/ 60 h 101"/>
                    <a:gd name="T14" fmla="*/ 18 w 59"/>
                    <a:gd name="T15" fmla="*/ 23 h 101"/>
                    <a:gd name="T16" fmla="*/ 26 w 59"/>
                    <a:gd name="T17" fmla="*/ 17 h 101"/>
                    <a:gd name="T18" fmla="*/ 36 w 59"/>
                    <a:gd name="T19" fmla="*/ 26 h 101"/>
                    <a:gd name="T20" fmla="*/ 36 w 59"/>
                    <a:gd name="T21" fmla="*/ 27 h 101"/>
                    <a:gd name="T22" fmla="*/ 43 w 59"/>
                    <a:gd name="T23" fmla="*/ 40 h 101"/>
                    <a:gd name="T24" fmla="*/ 42 w 59"/>
                    <a:gd name="T25" fmla="*/ 12 h 101"/>
                    <a:gd name="T26" fmla="*/ 21 w 59"/>
                    <a:gd name="T27" fmla="*/ 5 h 101"/>
                    <a:gd name="T28" fmla="*/ 44 w 59"/>
                    <a:gd name="T29" fmla="*/ 1 h 101"/>
                    <a:gd name="T30" fmla="*/ 57 w 59"/>
                    <a:gd name="T31" fmla="*/ 17 h 101"/>
                    <a:gd name="T32" fmla="*/ 56 w 59"/>
                    <a:gd name="T33" fmla="*/ 48 h 101"/>
                    <a:gd name="T34" fmla="*/ 57 w 59"/>
                    <a:gd name="T35" fmla="*/ 55 h 101"/>
                    <a:gd name="T36" fmla="*/ 55 w 59"/>
                    <a:gd name="T37" fmla="*/ 64 h 101"/>
                    <a:gd name="T38" fmla="*/ 54 w 59"/>
                    <a:gd name="T39" fmla="*/ 71 h 101"/>
                    <a:gd name="T40" fmla="*/ 52 w 59"/>
                    <a:gd name="T41" fmla="*/ 95 h 101"/>
                    <a:gd name="T42" fmla="*/ 49 w 59"/>
                    <a:gd name="T43" fmla="*/ 101 h 101"/>
                    <a:gd name="T44" fmla="*/ 43 w 59"/>
                    <a:gd name="T45" fmla="*/ 98 h 101"/>
                    <a:gd name="T46" fmla="*/ 38 w 59"/>
                    <a:gd name="T47" fmla="*/ 86 h 101"/>
                    <a:gd name="T48" fmla="*/ 39 w 59"/>
                    <a:gd name="T49" fmla="*/ 78 h 101"/>
                    <a:gd name="T50" fmla="*/ 42 w 59"/>
                    <a:gd name="T51" fmla="*/ 47 h 101"/>
                    <a:gd name="T52" fmla="*/ 32 w 59"/>
                    <a:gd name="T53" fmla="*/ 44 h 101"/>
                    <a:gd name="T54" fmla="*/ 29 w 59"/>
                    <a:gd name="T55" fmla="*/ 64 h 101"/>
                    <a:gd name="T56" fmla="*/ 42 w 59"/>
                    <a:gd name="T57" fmla="*/ 4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9" h="101">
                      <a:moveTo>
                        <a:pt x="39" y="78"/>
                      </a:moveTo>
                      <a:cubicBezTo>
                        <a:pt x="31" y="84"/>
                        <a:pt x="24" y="89"/>
                        <a:pt x="17" y="94"/>
                      </a:cubicBezTo>
                      <a:cubicBezTo>
                        <a:pt x="14" y="97"/>
                        <a:pt x="11" y="96"/>
                        <a:pt x="8" y="94"/>
                      </a:cubicBezTo>
                      <a:cubicBezTo>
                        <a:pt x="4" y="90"/>
                        <a:pt x="0" y="86"/>
                        <a:pt x="0" y="79"/>
                      </a:cubicBezTo>
                      <a:cubicBezTo>
                        <a:pt x="6" y="82"/>
                        <a:pt x="12" y="80"/>
                        <a:pt x="17" y="73"/>
                      </a:cubicBezTo>
                      <a:cubicBezTo>
                        <a:pt x="15" y="72"/>
                        <a:pt x="13" y="70"/>
                        <a:pt x="10" y="68"/>
                      </a:cubicBezTo>
                      <a:cubicBezTo>
                        <a:pt x="7" y="66"/>
                        <a:pt x="7" y="63"/>
                        <a:pt x="8" y="60"/>
                      </a:cubicBezTo>
                      <a:cubicBezTo>
                        <a:pt x="11" y="48"/>
                        <a:pt x="15" y="36"/>
                        <a:pt x="18" y="23"/>
                      </a:cubicBezTo>
                      <a:cubicBezTo>
                        <a:pt x="19" y="20"/>
                        <a:pt x="20" y="16"/>
                        <a:pt x="26" y="17"/>
                      </a:cubicBezTo>
                      <a:cubicBezTo>
                        <a:pt x="32" y="18"/>
                        <a:pt x="36" y="21"/>
                        <a:pt x="36" y="26"/>
                      </a:cubicBezTo>
                      <a:cubicBezTo>
                        <a:pt x="36" y="26"/>
                        <a:pt x="36" y="27"/>
                        <a:pt x="36" y="27"/>
                      </a:cubicBezTo>
                      <a:cubicBezTo>
                        <a:pt x="35" y="33"/>
                        <a:pt x="38" y="37"/>
                        <a:pt x="43" y="40"/>
                      </a:cubicBezTo>
                      <a:cubicBezTo>
                        <a:pt x="43" y="31"/>
                        <a:pt x="42" y="22"/>
                        <a:pt x="42" y="12"/>
                      </a:cubicBezTo>
                      <a:cubicBezTo>
                        <a:pt x="30" y="16"/>
                        <a:pt x="20" y="12"/>
                        <a:pt x="21" y="5"/>
                      </a:cubicBezTo>
                      <a:cubicBezTo>
                        <a:pt x="29" y="3"/>
                        <a:pt x="36" y="1"/>
                        <a:pt x="44" y="1"/>
                      </a:cubicBezTo>
                      <a:cubicBezTo>
                        <a:pt x="54" y="0"/>
                        <a:pt x="59" y="8"/>
                        <a:pt x="57" y="17"/>
                      </a:cubicBezTo>
                      <a:cubicBezTo>
                        <a:pt x="56" y="27"/>
                        <a:pt x="56" y="38"/>
                        <a:pt x="56" y="48"/>
                      </a:cubicBezTo>
                      <a:cubicBezTo>
                        <a:pt x="56" y="50"/>
                        <a:pt x="57" y="52"/>
                        <a:pt x="57" y="55"/>
                      </a:cubicBezTo>
                      <a:cubicBezTo>
                        <a:pt x="57" y="58"/>
                        <a:pt x="56" y="61"/>
                        <a:pt x="55" y="64"/>
                      </a:cubicBezTo>
                      <a:cubicBezTo>
                        <a:pt x="55" y="66"/>
                        <a:pt x="54" y="68"/>
                        <a:pt x="54" y="71"/>
                      </a:cubicBezTo>
                      <a:cubicBezTo>
                        <a:pt x="53" y="79"/>
                        <a:pt x="53" y="87"/>
                        <a:pt x="52" y="95"/>
                      </a:cubicBezTo>
                      <a:cubicBezTo>
                        <a:pt x="52" y="97"/>
                        <a:pt x="51" y="100"/>
                        <a:pt x="49" y="101"/>
                      </a:cubicBezTo>
                      <a:cubicBezTo>
                        <a:pt x="47" y="101"/>
                        <a:pt x="44" y="100"/>
                        <a:pt x="43" y="98"/>
                      </a:cubicBezTo>
                      <a:cubicBezTo>
                        <a:pt x="39" y="95"/>
                        <a:pt x="36" y="92"/>
                        <a:pt x="38" y="86"/>
                      </a:cubicBezTo>
                      <a:cubicBezTo>
                        <a:pt x="39" y="84"/>
                        <a:pt x="39" y="81"/>
                        <a:pt x="39" y="78"/>
                      </a:cubicBezTo>
                      <a:close/>
                      <a:moveTo>
                        <a:pt x="42" y="47"/>
                      </a:moveTo>
                      <a:cubicBezTo>
                        <a:pt x="39" y="46"/>
                        <a:pt x="36" y="45"/>
                        <a:pt x="32" y="44"/>
                      </a:cubicBezTo>
                      <a:cubicBezTo>
                        <a:pt x="31" y="51"/>
                        <a:pt x="30" y="57"/>
                        <a:pt x="29" y="64"/>
                      </a:cubicBezTo>
                      <a:cubicBezTo>
                        <a:pt x="39" y="61"/>
                        <a:pt x="42" y="57"/>
                        <a:pt x="42"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10"/>
                <p:cNvSpPr>
                  <a:spLocks noEditPoints="1"/>
                </p:cNvSpPr>
                <p:nvPr/>
              </p:nvSpPr>
              <p:spPr bwMode="auto">
                <a:xfrm>
                  <a:off x="6361113" y="3541713"/>
                  <a:ext cx="236538" cy="509588"/>
                </a:xfrm>
                <a:custGeom>
                  <a:avLst/>
                  <a:gdLst>
                    <a:gd name="T0" fmla="*/ 11 w 55"/>
                    <a:gd name="T1" fmla="*/ 89 h 120"/>
                    <a:gd name="T2" fmla="*/ 10 w 55"/>
                    <a:gd name="T3" fmla="*/ 100 h 120"/>
                    <a:gd name="T4" fmla="*/ 6 w 55"/>
                    <a:gd name="T5" fmla="*/ 104 h 120"/>
                    <a:gd name="T6" fmla="*/ 1 w 55"/>
                    <a:gd name="T7" fmla="*/ 99 h 120"/>
                    <a:gd name="T8" fmla="*/ 3 w 55"/>
                    <a:gd name="T9" fmla="*/ 84 h 120"/>
                    <a:gd name="T10" fmla="*/ 14 w 55"/>
                    <a:gd name="T11" fmla="*/ 37 h 120"/>
                    <a:gd name="T12" fmla="*/ 22 w 55"/>
                    <a:gd name="T13" fmla="*/ 11 h 120"/>
                    <a:gd name="T14" fmla="*/ 26 w 55"/>
                    <a:gd name="T15" fmla="*/ 19 h 120"/>
                    <a:gd name="T16" fmla="*/ 20 w 55"/>
                    <a:gd name="T17" fmla="*/ 40 h 120"/>
                    <a:gd name="T18" fmla="*/ 27 w 55"/>
                    <a:gd name="T19" fmla="*/ 35 h 120"/>
                    <a:gd name="T20" fmla="*/ 35 w 55"/>
                    <a:gd name="T21" fmla="*/ 30 h 120"/>
                    <a:gd name="T22" fmla="*/ 33 w 55"/>
                    <a:gd name="T23" fmla="*/ 9 h 120"/>
                    <a:gd name="T24" fmla="*/ 28 w 55"/>
                    <a:gd name="T25" fmla="*/ 8 h 120"/>
                    <a:gd name="T26" fmla="*/ 19 w 55"/>
                    <a:gd name="T27" fmla="*/ 12 h 120"/>
                    <a:gd name="T28" fmla="*/ 12 w 55"/>
                    <a:gd name="T29" fmla="*/ 15 h 120"/>
                    <a:gd name="T30" fmla="*/ 9 w 55"/>
                    <a:gd name="T31" fmla="*/ 11 h 120"/>
                    <a:gd name="T32" fmla="*/ 11 w 55"/>
                    <a:gd name="T33" fmla="*/ 8 h 120"/>
                    <a:gd name="T34" fmla="*/ 31 w 55"/>
                    <a:gd name="T35" fmla="*/ 0 h 120"/>
                    <a:gd name="T36" fmla="*/ 45 w 55"/>
                    <a:gd name="T37" fmla="*/ 15 h 120"/>
                    <a:gd name="T38" fmla="*/ 44 w 55"/>
                    <a:gd name="T39" fmla="*/ 46 h 120"/>
                    <a:gd name="T40" fmla="*/ 48 w 55"/>
                    <a:gd name="T41" fmla="*/ 54 h 120"/>
                    <a:gd name="T42" fmla="*/ 48 w 55"/>
                    <a:gd name="T43" fmla="*/ 71 h 120"/>
                    <a:gd name="T44" fmla="*/ 44 w 55"/>
                    <a:gd name="T45" fmla="*/ 77 h 120"/>
                    <a:gd name="T46" fmla="*/ 44 w 55"/>
                    <a:gd name="T47" fmla="*/ 110 h 120"/>
                    <a:gd name="T48" fmla="*/ 44 w 55"/>
                    <a:gd name="T49" fmla="*/ 114 h 120"/>
                    <a:gd name="T50" fmla="*/ 41 w 55"/>
                    <a:gd name="T51" fmla="*/ 120 h 120"/>
                    <a:gd name="T52" fmla="*/ 32 w 55"/>
                    <a:gd name="T53" fmla="*/ 118 h 120"/>
                    <a:gd name="T54" fmla="*/ 13 w 55"/>
                    <a:gd name="T55" fmla="*/ 91 h 120"/>
                    <a:gd name="T56" fmla="*/ 12 w 55"/>
                    <a:gd name="T57" fmla="*/ 89 h 120"/>
                    <a:gd name="T58" fmla="*/ 11 w 55"/>
                    <a:gd name="T59" fmla="*/ 89 h 120"/>
                    <a:gd name="T60" fmla="*/ 24 w 55"/>
                    <a:gd name="T61" fmla="*/ 76 h 120"/>
                    <a:gd name="T62" fmla="*/ 23 w 55"/>
                    <a:gd name="T63" fmla="*/ 74 h 120"/>
                    <a:gd name="T64" fmla="*/ 27 w 55"/>
                    <a:gd name="T65" fmla="*/ 71 h 120"/>
                    <a:gd name="T66" fmla="*/ 33 w 55"/>
                    <a:gd name="T67" fmla="*/ 67 h 120"/>
                    <a:gd name="T68" fmla="*/ 32 w 55"/>
                    <a:gd name="T69" fmla="*/ 63 h 120"/>
                    <a:gd name="T70" fmla="*/ 22 w 55"/>
                    <a:gd name="T71" fmla="*/ 52 h 120"/>
                    <a:gd name="T72" fmla="*/ 18 w 55"/>
                    <a:gd name="T73" fmla="*/ 89 h 120"/>
                    <a:gd name="T74" fmla="*/ 33 w 55"/>
                    <a:gd name="T75" fmla="*/ 107 h 120"/>
                    <a:gd name="T76" fmla="*/ 35 w 55"/>
                    <a:gd name="T77" fmla="*/ 77 h 120"/>
                    <a:gd name="T78" fmla="*/ 31 w 55"/>
                    <a:gd name="T79" fmla="*/ 75 h 120"/>
                    <a:gd name="T80" fmla="*/ 24 w 55"/>
                    <a:gd name="T81" fmla="*/ 7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5" h="120">
                      <a:moveTo>
                        <a:pt x="11" y="89"/>
                      </a:moveTo>
                      <a:cubicBezTo>
                        <a:pt x="10" y="93"/>
                        <a:pt x="10" y="96"/>
                        <a:pt x="10" y="100"/>
                      </a:cubicBezTo>
                      <a:cubicBezTo>
                        <a:pt x="9" y="102"/>
                        <a:pt x="9" y="104"/>
                        <a:pt x="6" y="104"/>
                      </a:cubicBezTo>
                      <a:cubicBezTo>
                        <a:pt x="3" y="104"/>
                        <a:pt x="0" y="103"/>
                        <a:pt x="1" y="99"/>
                      </a:cubicBezTo>
                      <a:cubicBezTo>
                        <a:pt x="2" y="94"/>
                        <a:pt x="2" y="89"/>
                        <a:pt x="3" y="84"/>
                      </a:cubicBezTo>
                      <a:cubicBezTo>
                        <a:pt x="7" y="68"/>
                        <a:pt x="10" y="53"/>
                        <a:pt x="14" y="37"/>
                      </a:cubicBezTo>
                      <a:cubicBezTo>
                        <a:pt x="16" y="29"/>
                        <a:pt x="19" y="20"/>
                        <a:pt x="22" y="11"/>
                      </a:cubicBezTo>
                      <a:cubicBezTo>
                        <a:pt x="26" y="13"/>
                        <a:pt x="27" y="15"/>
                        <a:pt x="26" y="19"/>
                      </a:cubicBezTo>
                      <a:cubicBezTo>
                        <a:pt x="24" y="25"/>
                        <a:pt x="22" y="32"/>
                        <a:pt x="20" y="40"/>
                      </a:cubicBezTo>
                      <a:cubicBezTo>
                        <a:pt x="23" y="37"/>
                        <a:pt x="25" y="36"/>
                        <a:pt x="27" y="35"/>
                      </a:cubicBezTo>
                      <a:cubicBezTo>
                        <a:pt x="30" y="33"/>
                        <a:pt x="34" y="32"/>
                        <a:pt x="35" y="30"/>
                      </a:cubicBezTo>
                      <a:cubicBezTo>
                        <a:pt x="36" y="23"/>
                        <a:pt x="37" y="16"/>
                        <a:pt x="33" y="9"/>
                      </a:cubicBezTo>
                      <a:cubicBezTo>
                        <a:pt x="33" y="8"/>
                        <a:pt x="30" y="7"/>
                        <a:pt x="28" y="8"/>
                      </a:cubicBezTo>
                      <a:cubicBezTo>
                        <a:pt x="25" y="9"/>
                        <a:pt x="22" y="11"/>
                        <a:pt x="19" y="12"/>
                      </a:cubicBezTo>
                      <a:cubicBezTo>
                        <a:pt x="17" y="13"/>
                        <a:pt x="15" y="15"/>
                        <a:pt x="12" y="15"/>
                      </a:cubicBezTo>
                      <a:cubicBezTo>
                        <a:pt x="11" y="15"/>
                        <a:pt x="9" y="13"/>
                        <a:pt x="9" y="11"/>
                      </a:cubicBezTo>
                      <a:cubicBezTo>
                        <a:pt x="8" y="11"/>
                        <a:pt x="10" y="9"/>
                        <a:pt x="11" y="8"/>
                      </a:cubicBezTo>
                      <a:cubicBezTo>
                        <a:pt x="17" y="4"/>
                        <a:pt x="23" y="0"/>
                        <a:pt x="31" y="0"/>
                      </a:cubicBezTo>
                      <a:cubicBezTo>
                        <a:pt x="41" y="1"/>
                        <a:pt x="46" y="5"/>
                        <a:pt x="45" y="15"/>
                      </a:cubicBezTo>
                      <a:cubicBezTo>
                        <a:pt x="45" y="25"/>
                        <a:pt x="45" y="36"/>
                        <a:pt x="44" y="46"/>
                      </a:cubicBezTo>
                      <a:cubicBezTo>
                        <a:pt x="44" y="50"/>
                        <a:pt x="45" y="52"/>
                        <a:pt x="48" y="54"/>
                      </a:cubicBezTo>
                      <a:cubicBezTo>
                        <a:pt x="55" y="60"/>
                        <a:pt x="55" y="66"/>
                        <a:pt x="48" y="71"/>
                      </a:cubicBezTo>
                      <a:cubicBezTo>
                        <a:pt x="45" y="72"/>
                        <a:pt x="44" y="74"/>
                        <a:pt x="44" y="77"/>
                      </a:cubicBezTo>
                      <a:cubicBezTo>
                        <a:pt x="45" y="88"/>
                        <a:pt x="44" y="99"/>
                        <a:pt x="44" y="110"/>
                      </a:cubicBezTo>
                      <a:cubicBezTo>
                        <a:pt x="44" y="112"/>
                        <a:pt x="45" y="113"/>
                        <a:pt x="44" y="114"/>
                      </a:cubicBezTo>
                      <a:cubicBezTo>
                        <a:pt x="43" y="116"/>
                        <a:pt x="42" y="120"/>
                        <a:pt x="41" y="120"/>
                      </a:cubicBezTo>
                      <a:cubicBezTo>
                        <a:pt x="38" y="120"/>
                        <a:pt x="34" y="120"/>
                        <a:pt x="32" y="118"/>
                      </a:cubicBezTo>
                      <a:cubicBezTo>
                        <a:pt x="25" y="109"/>
                        <a:pt x="19" y="100"/>
                        <a:pt x="13" y="91"/>
                      </a:cubicBezTo>
                      <a:cubicBezTo>
                        <a:pt x="12" y="90"/>
                        <a:pt x="12" y="90"/>
                        <a:pt x="12" y="89"/>
                      </a:cubicBezTo>
                      <a:cubicBezTo>
                        <a:pt x="11" y="89"/>
                        <a:pt x="11" y="89"/>
                        <a:pt x="11" y="89"/>
                      </a:cubicBezTo>
                      <a:close/>
                      <a:moveTo>
                        <a:pt x="24" y="76"/>
                      </a:moveTo>
                      <a:cubicBezTo>
                        <a:pt x="23" y="75"/>
                        <a:pt x="23" y="75"/>
                        <a:pt x="23" y="74"/>
                      </a:cubicBezTo>
                      <a:cubicBezTo>
                        <a:pt x="24" y="73"/>
                        <a:pt x="26" y="72"/>
                        <a:pt x="27" y="71"/>
                      </a:cubicBezTo>
                      <a:cubicBezTo>
                        <a:pt x="29" y="70"/>
                        <a:pt x="31" y="69"/>
                        <a:pt x="33" y="67"/>
                      </a:cubicBezTo>
                      <a:cubicBezTo>
                        <a:pt x="35" y="66"/>
                        <a:pt x="35" y="63"/>
                        <a:pt x="32" y="63"/>
                      </a:cubicBezTo>
                      <a:cubicBezTo>
                        <a:pt x="27" y="61"/>
                        <a:pt x="24" y="58"/>
                        <a:pt x="22" y="52"/>
                      </a:cubicBezTo>
                      <a:cubicBezTo>
                        <a:pt x="17" y="65"/>
                        <a:pt x="13" y="77"/>
                        <a:pt x="18" y="89"/>
                      </a:cubicBezTo>
                      <a:cubicBezTo>
                        <a:pt x="21" y="97"/>
                        <a:pt x="27" y="101"/>
                        <a:pt x="33" y="107"/>
                      </a:cubicBezTo>
                      <a:cubicBezTo>
                        <a:pt x="34" y="97"/>
                        <a:pt x="34" y="87"/>
                        <a:pt x="35" y="77"/>
                      </a:cubicBezTo>
                      <a:cubicBezTo>
                        <a:pt x="35" y="77"/>
                        <a:pt x="32" y="75"/>
                        <a:pt x="31" y="75"/>
                      </a:cubicBezTo>
                      <a:cubicBezTo>
                        <a:pt x="29" y="75"/>
                        <a:pt x="26" y="76"/>
                        <a:pt x="24"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8" name="组合 47"/>
              <p:cNvGrpSpPr/>
              <p:nvPr/>
            </p:nvGrpSpPr>
            <p:grpSpPr>
              <a:xfrm>
                <a:off x="6738929" y="2270918"/>
                <a:ext cx="549275" cy="693738"/>
                <a:chOff x="6108700" y="2066926"/>
                <a:chExt cx="549275" cy="693738"/>
              </a:xfrm>
              <a:grpFill/>
            </p:grpSpPr>
            <p:sp>
              <p:nvSpPr>
                <p:cNvPr id="55" name="Freeform 13"/>
                <p:cNvSpPr>
                  <a:spLocks noEditPoints="1"/>
                </p:cNvSpPr>
                <p:nvPr/>
              </p:nvSpPr>
              <p:spPr bwMode="auto">
                <a:xfrm>
                  <a:off x="6108700" y="2066926"/>
                  <a:ext cx="549275" cy="655638"/>
                </a:xfrm>
                <a:custGeom>
                  <a:avLst/>
                  <a:gdLst>
                    <a:gd name="T0" fmla="*/ 54 w 128"/>
                    <a:gd name="T1" fmla="*/ 76 h 154"/>
                    <a:gd name="T2" fmla="*/ 66 w 128"/>
                    <a:gd name="T3" fmla="*/ 53 h 154"/>
                    <a:gd name="T4" fmla="*/ 49 w 128"/>
                    <a:gd name="T5" fmla="*/ 47 h 154"/>
                    <a:gd name="T6" fmla="*/ 64 w 128"/>
                    <a:gd name="T7" fmla="*/ 44 h 154"/>
                    <a:gd name="T8" fmla="*/ 83 w 128"/>
                    <a:gd name="T9" fmla="*/ 6 h 154"/>
                    <a:gd name="T10" fmla="*/ 91 w 128"/>
                    <a:gd name="T11" fmla="*/ 11 h 154"/>
                    <a:gd name="T12" fmla="*/ 96 w 128"/>
                    <a:gd name="T13" fmla="*/ 36 h 154"/>
                    <a:gd name="T14" fmla="*/ 106 w 128"/>
                    <a:gd name="T15" fmla="*/ 41 h 154"/>
                    <a:gd name="T16" fmla="*/ 82 w 128"/>
                    <a:gd name="T17" fmla="*/ 50 h 154"/>
                    <a:gd name="T18" fmla="*/ 71 w 128"/>
                    <a:gd name="T19" fmla="*/ 65 h 154"/>
                    <a:gd name="T20" fmla="*/ 110 w 128"/>
                    <a:gd name="T21" fmla="*/ 74 h 154"/>
                    <a:gd name="T22" fmla="*/ 101 w 128"/>
                    <a:gd name="T23" fmla="*/ 87 h 154"/>
                    <a:gd name="T24" fmla="*/ 111 w 128"/>
                    <a:gd name="T25" fmla="*/ 98 h 154"/>
                    <a:gd name="T26" fmla="*/ 92 w 128"/>
                    <a:gd name="T27" fmla="*/ 104 h 154"/>
                    <a:gd name="T28" fmla="*/ 86 w 128"/>
                    <a:gd name="T29" fmla="*/ 116 h 154"/>
                    <a:gd name="T30" fmla="*/ 124 w 128"/>
                    <a:gd name="T31" fmla="*/ 112 h 154"/>
                    <a:gd name="T32" fmla="*/ 120 w 128"/>
                    <a:gd name="T33" fmla="*/ 122 h 154"/>
                    <a:gd name="T34" fmla="*/ 111 w 128"/>
                    <a:gd name="T35" fmla="*/ 144 h 154"/>
                    <a:gd name="T36" fmla="*/ 105 w 128"/>
                    <a:gd name="T37" fmla="*/ 153 h 154"/>
                    <a:gd name="T38" fmla="*/ 55 w 128"/>
                    <a:gd name="T39" fmla="*/ 129 h 154"/>
                    <a:gd name="T40" fmla="*/ 53 w 128"/>
                    <a:gd name="T41" fmla="*/ 121 h 154"/>
                    <a:gd name="T42" fmla="*/ 61 w 128"/>
                    <a:gd name="T43" fmla="*/ 125 h 154"/>
                    <a:gd name="T44" fmla="*/ 94 w 128"/>
                    <a:gd name="T45" fmla="*/ 140 h 154"/>
                    <a:gd name="T46" fmla="*/ 85 w 128"/>
                    <a:gd name="T47" fmla="*/ 127 h 154"/>
                    <a:gd name="T48" fmla="*/ 71 w 128"/>
                    <a:gd name="T49" fmla="*/ 108 h 154"/>
                    <a:gd name="T50" fmla="*/ 52 w 128"/>
                    <a:gd name="T51" fmla="*/ 113 h 154"/>
                    <a:gd name="T52" fmla="*/ 38 w 128"/>
                    <a:gd name="T53" fmla="*/ 97 h 154"/>
                    <a:gd name="T54" fmla="*/ 51 w 128"/>
                    <a:gd name="T55" fmla="*/ 97 h 154"/>
                    <a:gd name="T56" fmla="*/ 34 w 128"/>
                    <a:gd name="T57" fmla="*/ 93 h 154"/>
                    <a:gd name="T58" fmla="*/ 35 w 128"/>
                    <a:gd name="T59" fmla="*/ 105 h 154"/>
                    <a:gd name="T60" fmla="*/ 26 w 128"/>
                    <a:gd name="T61" fmla="*/ 154 h 154"/>
                    <a:gd name="T62" fmla="*/ 20 w 128"/>
                    <a:gd name="T63" fmla="*/ 118 h 154"/>
                    <a:gd name="T64" fmla="*/ 0 w 128"/>
                    <a:gd name="T65" fmla="*/ 103 h 154"/>
                    <a:gd name="T66" fmla="*/ 19 w 128"/>
                    <a:gd name="T67" fmla="*/ 72 h 154"/>
                    <a:gd name="T68" fmla="*/ 25 w 128"/>
                    <a:gd name="T69" fmla="*/ 51 h 154"/>
                    <a:gd name="T70" fmla="*/ 39 w 128"/>
                    <a:gd name="T71" fmla="*/ 14 h 154"/>
                    <a:gd name="T72" fmla="*/ 51 w 128"/>
                    <a:gd name="T73" fmla="*/ 24 h 154"/>
                    <a:gd name="T74" fmla="*/ 39 w 128"/>
                    <a:gd name="T75" fmla="*/ 44 h 154"/>
                    <a:gd name="T76" fmla="*/ 48 w 128"/>
                    <a:gd name="T77" fmla="*/ 73 h 154"/>
                    <a:gd name="T78" fmla="*/ 81 w 128"/>
                    <a:gd name="T79" fmla="*/ 90 h 154"/>
                    <a:gd name="T80" fmla="*/ 92 w 128"/>
                    <a:gd name="T81" fmla="*/ 71 h 154"/>
                    <a:gd name="T82" fmla="*/ 81 w 128"/>
                    <a:gd name="T83" fmla="*/ 80 h 154"/>
                    <a:gd name="T84" fmla="*/ 76 w 128"/>
                    <a:gd name="T85" fmla="*/ 73 h 154"/>
                    <a:gd name="T86" fmla="*/ 67 w 128"/>
                    <a:gd name="T87" fmla="*/ 79 h 154"/>
                    <a:gd name="T88" fmla="*/ 76 w 128"/>
                    <a:gd name="T89" fmla="*/ 73 h 154"/>
                    <a:gd name="T90" fmla="*/ 56 w 128"/>
                    <a:gd name="T91" fmla="*/ 88 h 154"/>
                    <a:gd name="T92" fmla="*/ 63 w 128"/>
                    <a:gd name="T93" fmla="*/ 81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8" h="154">
                      <a:moveTo>
                        <a:pt x="48" y="73"/>
                      </a:moveTo>
                      <a:cubicBezTo>
                        <a:pt x="50" y="74"/>
                        <a:pt x="52" y="75"/>
                        <a:pt x="54" y="76"/>
                      </a:cubicBezTo>
                      <a:cubicBezTo>
                        <a:pt x="57" y="74"/>
                        <a:pt x="60" y="72"/>
                        <a:pt x="63" y="70"/>
                      </a:cubicBezTo>
                      <a:cubicBezTo>
                        <a:pt x="58" y="63"/>
                        <a:pt x="65" y="59"/>
                        <a:pt x="66" y="53"/>
                      </a:cubicBezTo>
                      <a:cubicBezTo>
                        <a:pt x="63" y="53"/>
                        <a:pt x="59" y="53"/>
                        <a:pt x="56" y="52"/>
                      </a:cubicBezTo>
                      <a:cubicBezTo>
                        <a:pt x="54" y="51"/>
                        <a:pt x="51" y="49"/>
                        <a:pt x="49" y="47"/>
                      </a:cubicBezTo>
                      <a:cubicBezTo>
                        <a:pt x="49" y="46"/>
                        <a:pt x="50" y="46"/>
                        <a:pt x="50" y="46"/>
                      </a:cubicBezTo>
                      <a:cubicBezTo>
                        <a:pt x="55" y="45"/>
                        <a:pt x="59" y="45"/>
                        <a:pt x="64" y="44"/>
                      </a:cubicBezTo>
                      <a:cubicBezTo>
                        <a:pt x="68" y="44"/>
                        <a:pt x="70" y="42"/>
                        <a:pt x="71" y="38"/>
                      </a:cubicBezTo>
                      <a:cubicBezTo>
                        <a:pt x="75" y="27"/>
                        <a:pt x="79" y="16"/>
                        <a:pt x="83" y="6"/>
                      </a:cubicBezTo>
                      <a:cubicBezTo>
                        <a:pt x="84" y="3"/>
                        <a:pt x="84" y="0"/>
                        <a:pt x="88" y="2"/>
                      </a:cubicBezTo>
                      <a:cubicBezTo>
                        <a:pt x="92" y="4"/>
                        <a:pt x="94" y="9"/>
                        <a:pt x="91" y="11"/>
                      </a:cubicBezTo>
                      <a:cubicBezTo>
                        <a:pt x="83" y="19"/>
                        <a:pt x="83" y="30"/>
                        <a:pt x="80" y="41"/>
                      </a:cubicBezTo>
                      <a:cubicBezTo>
                        <a:pt x="85" y="39"/>
                        <a:pt x="91" y="37"/>
                        <a:pt x="96" y="36"/>
                      </a:cubicBezTo>
                      <a:cubicBezTo>
                        <a:pt x="98" y="35"/>
                        <a:pt x="101" y="35"/>
                        <a:pt x="102" y="36"/>
                      </a:cubicBezTo>
                      <a:cubicBezTo>
                        <a:pt x="104" y="37"/>
                        <a:pt x="106" y="39"/>
                        <a:pt x="106" y="41"/>
                      </a:cubicBezTo>
                      <a:cubicBezTo>
                        <a:pt x="106" y="42"/>
                        <a:pt x="105" y="44"/>
                        <a:pt x="103" y="44"/>
                      </a:cubicBezTo>
                      <a:cubicBezTo>
                        <a:pt x="96" y="46"/>
                        <a:pt x="89" y="48"/>
                        <a:pt x="82" y="50"/>
                      </a:cubicBezTo>
                      <a:cubicBezTo>
                        <a:pt x="78" y="50"/>
                        <a:pt x="77" y="51"/>
                        <a:pt x="76" y="54"/>
                      </a:cubicBezTo>
                      <a:cubicBezTo>
                        <a:pt x="74" y="58"/>
                        <a:pt x="73" y="61"/>
                        <a:pt x="71" y="65"/>
                      </a:cubicBezTo>
                      <a:cubicBezTo>
                        <a:pt x="82" y="63"/>
                        <a:pt x="92" y="62"/>
                        <a:pt x="102" y="66"/>
                      </a:cubicBezTo>
                      <a:cubicBezTo>
                        <a:pt x="106" y="67"/>
                        <a:pt x="110" y="69"/>
                        <a:pt x="110" y="74"/>
                      </a:cubicBezTo>
                      <a:cubicBezTo>
                        <a:pt x="111" y="79"/>
                        <a:pt x="109" y="83"/>
                        <a:pt x="104" y="85"/>
                      </a:cubicBezTo>
                      <a:cubicBezTo>
                        <a:pt x="103" y="85"/>
                        <a:pt x="102" y="86"/>
                        <a:pt x="101" y="87"/>
                      </a:cubicBezTo>
                      <a:cubicBezTo>
                        <a:pt x="103" y="88"/>
                        <a:pt x="105" y="88"/>
                        <a:pt x="106" y="89"/>
                      </a:cubicBezTo>
                      <a:cubicBezTo>
                        <a:pt x="110" y="91"/>
                        <a:pt x="112" y="94"/>
                        <a:pt x="111" y="98"/>
                      </a:cubicBezTo>
                      <a:cubicBezTo>
                        <a:pt x="110" y="102"/>
                        <a:pt x="107" y="103"/>
                        <a:pt x="104" y="103"/>
                      </a:cubicBezTo>
                      <a:cubicBezTo>
                        <a:pt x="100" y="103"/>
                        <a:pt x="96" y="104"/>
                        <a:pt x="92" y="104"/>
                      </a:cubicBezTo>
                      <a:cubicBezTo>
                        <a:pt x="86" y="105"/>
                        <a:pt x="81" y="111"/>
                        <a:pt x="82" y="117"/>
                      </a:cubicBezTo>
                      <a:cubicBezTo>
                        <a:pt x="83" y="117"/>
                        <a:pt x="85" y="117"/>
                        <a:pt x="86" y="116"/>
                      </a:cubicBezTo>
                      <a:cubicBezTo>
                        <a:pt x="95" y="111"/>
                        <a:pt x="104" y="109"/>
                        <a:pt x="114" y="109"/>
                      </a:cubicBezTo>
                      <a:cubicBezTo>
                        <a:pt x="118" y="110"/>
                        <a:pt x="121" y="111"/>
                        <a:pt x="124" y="112"/>
                      </a:cubicBezTo>
                      <a:cubicBezTo>
                        <a:pt x="128" y="114"/>
                        <a:pt x="128" y="117"/>
                        <a:pt x="126" y="120"/>
                      </a:cubicBezTo>
                      <a:cubicBezTo>
                        <a:pt x="125" y="123"/>
                        <a:pt x="122" y="123"/>
                        <a:pt x="120" y="122"/>
                      </a:cubicBezTo>
                      <a:cubicBezTo>
                        <a:pt x="111" y="118"/>
                        <a:pt x="104" y="120"/>
                        <a:pt x="97" y="123"/>
                      </a:cubicBezTo>
                      <a:cubicBezTo>
                        <a:pt x="101" y="130"/>
                        <a:pt x="106" y="137"/>
                        <a:pt x="111" y="144"/>
                      </a:cubicBezTo>
                      <a:cubicBezTo>
                        <a:pt x="112" y="146"/>
                        <a:pt x="112" y="150"/>
                        <a:pt x="111" y="152"/>
                      </a:cubicBezTo>
                      <a:cubicBezTo>
                        <a:pt x="111" y="153"/>
                        <a:pt x="107" y="153"/>
                        <a:pt x="105" y="153"/>
                      </a:cubicBezTo>
                      <a:cubicBezTo>
                        <a:pt x="91" y="150"/>
                        <a:pt x="77" y="146"/>
                        <a:pt x="66" y="138"/>
                      </a:cubicBezTo>
                      <a:cubicBezTo>
                        <a:pt x="62" y="135"/>
                        <a:pt x="59" y="132"/>
                        <a:pt x="55" y="129"/>
                      </a:cubicBezTo>
                      <a:cubicBezTo>
                        <a:pt x="54" y="128"/>
                        <a:pt x="53" y="127"/>
                        <a:pt x="53" y="126"/>
                      </a:cubicBezTo>
                      <a:cubicBezTo>
                        <a:pt x="53" y="124"/>
                        <a:pt x="53" y="122"/>
                        <a:pt x="53" y="121"/>
                      </a:cubicBezTo>
                      <a:cubicBezTo>
                        <a:pt x="55" y="121"/>
                        <a:pt x="57" y="121"/>
                        <a:pt x="58" y="121"/>
                      </a:cubicBezTo>
                      <a:cubicBezTo>
                        <a:pt x="59" y="122"/>
                        <a:pt x="60" y="123"/>
                        <a:pt x="61" y="125"/>
                      </a:cubicBezTo>
                      <a:cubicBezTo>
                        <a:pt x="70" y="134"/>
                        <a:pt x="80" y="139"/>
                        <a:pt x="92" y="140"/>
                      </a:cubicBezTo>
                      <a:cubicBezTo>
                        <a:pt x="93" y="140"/>
                        <a:pt x="93" y="140"/>
                        <a:pt x="94" y="140"/>
                      </a:cubicBezTo>
                      <a:cubicBezTo>
                        <a:pt x="92" y="136"/>
                        <a:pt x="90" y="132"/>
                        <a:pt x="88" y="128"/>
                      </a:cubicBezTo>
                      <a:cubicBezTo>
                        <a:pt x="88" y="128"/>
                        <a:pt x="86" y="127"/>
                        <a:pt x="85" y="127"/>
                      </a:cubicBezTo>
                      <a:cubicBezTo>
                        <a:pt x="71" y="126"/>
                        <a:pt x="70" y="124"/>
                        <a:pt x="71" y="111"/>
                      </a:cubicBezTo>
                      <a:cubicBezTo>
                        <a:pt x="71" y="110"/>
                        <a:pt x="71" y="109"/>
                        <a:pt x="71" y="108"/>
                      </a:cubicBezTo>
                      <a:cubicBezTo>
                        <a:pt x="68" y="109"/>
                        <a:pt x="65" y="109"/>
                        <a:pt x="62" y="110"/>
                      </a:cubicBezTo>
                      <a:cubicBezTo>
                        <a:pt x="59" y="111"/>
                        <a:pt x="55" y="112"/>
                        <a:pt x="52" y="113"/>
                      </a:cubicBezTo>
                      <a:cubicBezTo>
                        <a:pt x="48" y="114"/>
                        <a:pt x="44" y="115"/>
                        <a:pt x="41" y="111"/>
                      </a:cubicBezTo>
                      <a:cubicBezTo>
                        <a:pt x="37" y="107"/>
                        <a:pt x="37" y="102"/>
                        <a:pt x="38" y="97"/>
                      </a:cubicBezTo>
                      <a:cubicBezTo>
                        <a:pt x="38" y="96"/>
                        <a:pt x="40" y="96"/>
                        <a:pt x="42" y="96"/>
                      </a:cubicBezTo>
                      <a:cubicBezTo>
                        <a:pt x="45" y="96"/>
                        <a:pt x="48" y="96"/>
                        <a:pt x="51" y="97"/>
                      </a:cubicBezTo>
                      <a:cubicBezTo>
                        <a:pt x="48" y="90"/>
                        <a:pt x="46" y="84"/>
                        <a:pt x="43" y="78"/>
                      </a:cubicBezTo>
                      <a:cubicBezTo>
                        <a:pt x="40" y="83"/>
                        <a:pt x="37" y="88"/>
                        <a:pt x="34" y="93"/>
                      </a:cubicBezTo>
                      <a:cubicBezTo>
                        <a:pt x="33" y="94"/>
                        <a:pt x="33" y="96"/>
                        <a:pt x="34" y="98"/>
                      </a:cubicBezTo>
                      <a:cubicBezTo>
                        <a:pt x="34" y="100"/>
                        <a:pt x="35" y="103"/>
                        <a:pt x="35" y="105"/>
                      </a:cubicBezTo>
                      <a:cubicBezTo>
                        <a:pt x="32" y="121"/>
                        <a:pt x="29" y="136"/>
                        <a:pt x="27" y="151"/>
                      </a:cubicBezTo>
                      <a:cubicBezTo>
                        <a:pt x="26" y="152"/>
                        <a:pt x="26" y="153"/>
                        <a:pt x="26" y="154"/>
                      </a:cubicBezTo>
                      <a:cubicBezTo>
                        <a:pt x="17" y="153"/>
                        <a:pt x="14" y="149"/>
                        <a:pt x="15" y="141"/>
                      </a:cubicBezTo>
                      <a:cubicBezTo>
                        <a:pt x="17" y="134"/>
                        <a:pt x="18" y="126"/>
                        <a:pt x="20" y="118"/>
                      </a:cubicBezTo>
                      <a:cubicBezTo>
                        <a:pt x="15" y="123"/>
                        <a:pt x="12" y="122"/>
                        <a:pt x="7" y="118"/>
                      </a:cubicBezTo>
                      <a:cubicBezTo>
                        <a:pt x="3" y="114"/>
                        <a:pt x="0" y="109"/>
                        <a:pt x="0" y="103"/>
                      </a:cubicBezTo>
                      <a:cubicBezTo>
                        <a:pt x="0" y="102"/>
                        <a:pt x="1" y="101"/>
                        <a:pt x="1" y="100"/>
                      </a:cubicBezTo>
                      <a:cubicBezTo>
                        <a:pt x="7" y="91"/>
                        <a:pt x="14" y="82"/>
                        <a:pt x="19" y="72"/>
                      </a:cubicBezTo>
                      <a:cubicBezTo>
                        <a:pt x="22" y="67"/>
                        <a:pt x="24" y="61"/>
                        <a:pt x="26" y="55"/>
                      </a:cubicBezTo>
                      <a:cubicBezTo>
                        <a:pt x="27" y="54"/>
                        <a:pt x="25" y="53"/>
                        <a:pt x="25" y="51"/>
                      </a:cubicBezTo>
                      <a:cubicBezTo>
                        <a:pt x="18" y="43"/>
                        <a:pt x="18" y="39"/>
                        <a:pt x="23" y="30"/>
                      </a:cubicBezTo>
                      <a:cubicBezTo>
                        <a:pt x="27" y="23"/>
                        <a:pt x="32" y="17"/>
                        <a:pt x="39" y="14"/>
                      </a:cubicBezTo>
                      <a:cubicBezTo>
                        <a:pt x="45" y="11"/>
                        <a:pt x="50" y="12"/>
                        <a:pt x="53" y="16"/>
                      </a:cubicBezTo>
                      <a:cubicBezTo>
                        <a:pt x="56" y="20"/>
                        <a:pt x="56" y="22"/>
                        <a:pt x="51" y="24"/>
                      </a:cubicBezTo>
                      <a:cubicBezTo>
                        <a:pt x="44" y="26"/>
                        <a:pt x="41" y="31"/>
                        <a:pt x="37" y="36"/>
                      </a:cubicBezTo>
                      <a:cubicBezTo>
                        <a:pt x="36" y="39"/>
                        <a:pt x="36" y="42"/>
                        <a:pt x="39" y="44"/>
                      </a:cubicBezTo>
                      <a:cubicBezTo>
                        <a:pt x="41" y="45"/>
                        <a:pt x="42" y="47"/>
                        <a:pt x="43" y="48"/>
                      </a:cubicBezTo>
                      <a:cubicBezTo>
                        <a:pt x="52" y="58"/>
                        <a:pt x="54" y="62"/>
                        <a:pt x="48" y="73"/>
                      </a:cubicBezTo>
                      <a:close/>
                      <a:moveTo>
                        <a:pt x="79" y="89"/>
                      </a:moveTo>
                      <a:cubicBezTo>
                        <a:pt x="80" y="89"/>
                        <a:pt x="80" y="90"/>
                        <a:pt x="81" y="90"/>
                      </a:cubicBezTo>
                      <a:cubicBezTo>
                        <a:pt x="85" y="86"/>
                        <a:pt x="90" y="81"/>
                        <a:pt x="95" y="76"/>
                      </a:cubicBezTo>
                      <a:cubicBezTo>
                        <a:pt x="97" y="73"/>
                        <a:pt x="95" y="71"/>
                        <a:pt x="92" y="71"/>
                      </a:cubicBezTo>
                      <a:cubicBezTo>
                        <a:pt x="88" y="71"/>
                        <a:pt x="85" y="71"/>
                        <a:pt x="81" y="71"/>
                      </a:cubicBezTo>
                      <a:cubicBezTo>
                        <a:pt x="81" y="75"/>
                        <a:pt x="81" y="77"/>
                        <a:pt x="81" y="80"/>
                      </a:cubicBezTo>
                      <a:cubicBezTo>
                        <a:pt x="81" y="83"/>
                        <a:pt x="80" y="86"/>
                        <a:pt x="79" y="89"/>
                      </a:cubicBezTo>
                      <a:close/>
                      <a:moveTo>
                        <a:pt x="76" y="73"/>
                      </a:moveTo>
                      <a:cubicBezTo>
                        <a:pt x="73" y="74"/>
                        <a:pt x="71" y="75"/>
                        <a:pt x="69" y="77"/>
                      </a:cubicBezTo>
                      <a:cubicBezTo>
                        <a:pt x="68" y="77"/>
                        <a:pt x="67" y="78"/>
                        <a:pt x="67" y="79"/>
                      </a:cubicBezTo>
                      <a:cubicBezTo>
                        <a:pt x="67" y="84"/>
                        <a:pt x="68" y="88"/>
                        <a:pt x="68" y="92"/>
                      </a:cubicBezTo>
                      <a:cubicBezTo>
                        <a:pt x="74" y="91"/>
                        <a:pt x="77" y="83"/>
                        <a:pt x="76" y="73"/>
                      </a:cubicBezTo>
                      <a:close/>
                      <a:moveTo>
                        <a:pt x="63" y="81"/>
                      </a:moveTo>
                      <a:cubicBezTo>
                        <a:pt x="55" y="84"/>
                        <a:pt x="54" y="85"/>
                        <a:pt x="56" y="88"/>
                      </a:cubicBezTo>
                      <a:cubicBezTo>
                        <a:pt x="58" y="94"/>
                        <a:pt x="60" y="95"/>
                        <a:pt x="65" y="93"/>
                      </a:cubicBezTo>
                      <a:cubicBezTo>
                        <a:pt x="64" y="89"/>
                        <a:pt x="63" y="85"/>
                        <a:pt x="63"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14"/>
                <p:cNvSpPr/>
                <p:nvPr/>
              </p:nvSpPr>
              <p:spPr bwMode="auto">
                <a:xfrm>
                  <a:off x="6259513" y="2578101"/>
                  <a:ext cx="68263" cy="182563"/>
                </a:xfrm>
                <a:custGeom>
                  <a:avLst/>
                  <a:gdLst>
                    <a:gd name="T0" fmla="*/ 9 w 16"/>
                    <a:gd name="T1" fmla="*/ 0 h 43"/>
                    <a:gd name="T2" fmla="*/ 15 w 16"/>
                    <a:gd name="T3" fmla="*/ 11 h 43"/>
                    <a:gd name="T4" fmla="*/ 9 w 16"/>
                    <a:gd name="T5" fmla="*/ 43 h 43"/>
                    <a:gd name="T6" fmla="*/ 2 w 16"/>
                    <a:gd name="T7" fmla="*/ 39 h 43"/>
                    <a:gd name="T8" fmla="*/ 0 w 16"/>
                    <a:gd name="T9" fmla="*/ 35 h 43"/>
                    <a:gd name="T10" fmla="*/ 9 w 16"/>
                    <a:gd name="T11" fmla="*/ 0 h 43"/>
                  </a:gdLst>
                  <a:ahLst/>
                  <a:cxnLst>
                    <a:cxn ang="0">
                      <a:pos x="T0" y="T1"/>
                    </a:cxn>
                    <a:cxn ang="0">
                      <a:pos x="T2" y="T3"/>
                    </a:cxn>
                    <a:cxn ang="0">
                      <a:pos x="T4" y="T5"/>
                    </a:cxn>
                    <a:cxn ang="0">
                      <a:pos x="T6" y="T7"/>
                    </a:cxn>
                    <a:cxn ang="0">
                      <a:pos x="T8" y="T9"/>
                    </a:cxn>
                    <a:cxn ang="0">
                      <a:pos x="T10" y="T11"/>
                    </a:cxn>
                  </a:cxnLst>
                  <a:rect l="0" t="0" r="r" b="b"/>
                  <a:pathLst>
                    <a:path w="16" h="43">
                      <a:moveTo>
                        <a:pt x="9" y="0"/>
                      </a:moveTo>
                      <a:cubicBezTo>
                        <a:pt x="15" y="3"/>
                        <a:pt x="16" y="6"/>
                        <a:pt x="15" y="11"/>
                      </a:cubicBezTo>
                      <a:cubicBezTo>
                        <a:pt x="12" y="21"/>
                        <a:pt x="11" y="32"/>
                        <a:pt x="9" y="43"/>
                      </a:cubicBezTo>
                      <a:cubicBezTo>
                        <a:pt x="6" y="41"/>
                        <a:pt x="4" y="40"/>
                        <a:pt x="2" y="39"/>
                      </a:cubicBezTo>
                      <a:cubicBezTo>
                        <a:pt x="1" y="38"/>
                        <a:pt x="0" y="37"/>
                        <a:pt x="0" y="35"/>
                      </a:cubicBezTo>
                      <a:cubicBezTo>
                        <a:pt x="3" y="24"/>
                        <a:pt x="6" y="12"/>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9" name="组合 48"/>
              <p:cNvGrpSpPr/>
              <p:nvPr/>
            </p:nvGrpSpPr>
            <p:grpSpPr>
              <a:xfrm>
                <a:off x="7532962" y="2451100"/>
                <a:ext cx="368300" cy="317500"/>
                <a:chOff x="6186488" y="2930526"/>
                <a:chExt cx="368300" cy="317500"/>
              </a:xfrm>
              <a:grpFill/>
            </p:grpSpPr>
            <p:sp>
              <p:nvSpPr>
                <p:cNvPr id="52" name="Freeform 18"/>
                <p:cNvSpPr/>
                <p:nvPr/>
              </p:nvSpPr>
              <p:spPr bwMode="auto">
                <a:xfrm>
                  <a:off x="6310313" y="2930526"/>
                  <a:ext cx="244475" cy="317500"/>
                </a:xfrm>
                <a:custGeom>
                  <a:avLst/>
                  <a:gdLst>
                    <a:gd name="T0" fmla="*/ 49 w 57"/>
                    <a:gd name="T1" fmla="*/ 74 h 75"/>
                    <a:gd name="T2" fmla="*/ 40 w 57"/>
                    <a:gd name="T3" fmla="*/ 67 h 75"/>
                    <a:gd name="T4" fmla="*/ 33 w 57"/>
                    <a:gd name="T5" fmla="*/ 48 h 75"/>
                    <a:gd name="T6" fmla="*/ 27 w 57"/>
                    <a:gd name="T7" fmla="*/ 46 h 75"/>
                    <a:gd name="T8" fmla="*/ 11 w 57"/>
                    <a:gd name="T9" fmla="*/ 60 h 75"/>
                    <a:gd name="T10" fmla="*/ 5 w 57"/>
                    <a:gd name="T11" fmla="*/ 60 h 75"/>
                    <a:gd name="T12" fmla="*/ 6 w 57"/>
                    <a:gd name="T13" fmla="*/ 46 h 75"/>
                    <a:gd name="T14" fmla="*/ 27 w 57"/>
                    <a:gd name="T15" fmla="*/ 26 h 75"/>
                    <a:gd name="T16" fmla="*/ 40 w 57"/>
                    <a:gd name="T17" fmla="*/ 10 h 75"/>
                    <a:gd name="T18" fmla="*/ 41 w 57"/>
                    <a:gd name="T19" fmla="*/ 6 h 75"/>
                    <a:gd name="T20" fmla="*/ 45 w 57"/>
                    <a:gd name="T21" fmla="*/ 0 h 75"/>
                    <a:gd name="T22" fmla="*/ 53 w 57"/>
                    <a:gd name="T23" fmla="*/ 3 h 75"/>
                    <a:gd name="T24" fmla="*/ 53 w 57"/>
                    <a:gd name="T25" fmla="*/ 20 h 75"/>
                    <a:gd name="T26" fmla="*/ 37 w 57"/>
                    <a:gd name="T27" fmla="*/ 38 h 75"/>
                    <a:gd name="T28" fmla="*/ 49 w 57"/>
                    <a:gd name="T29" fmla="*/ 74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 h="75">
                      <a:moveTo>
                        <a:pt x="49" y="74"/>
                      </a:moveTo>
                      <a:cubicBezTo>
                        <a:pt x="43" y="75"/>
                        <a:pt x="41" y="72"/>
                        <a:pt x="40" y="67"/>
                      </a:cubicBezTo>
                      <a:cubicBezTo>
                        <a:pt x="38" y="61"/>
                        <a:pt x="35" y="54"/>
                        <a:pt x="33" y="48"/>
                      </a:cubicBezTo>
                      <a:cubicBezTo>
                        <a:pt x="32" y="45"/>
                        <a:pt x="30" y="44"/>
                        <a:pt x="27" y="46"/>
                      </a:cubicBezTo>
                      <a:cubicBezTo>
                        <a:pt x="22" y="51"/>
                        <a:pt x="16" y="55"/>
                        <a:pt x="11" y="60"/>
                      </a:cubicBezTo>
                      <a:cubicBezTo>
                        <a:pt x="8" y="63"/>
                        <a:pt x="7" y="62"/>
                        <a:pt x="5" y="60"/>
                      </a:cubicBezTo>
                      <a:cubicBezTo>
                        <a:pt x="0" y="54"/>
                        <a:pt x="0" y="51"/>
                        <a:pt x="6" y="46"/>
                      </a:cubicBezTo>
                      <a:cubicBezTo>
                        <a:pt x="13" y="39"/>
                        <a:pt x="20" y="33"/>
                        <a:pt x="27" y="26"/>
                      </a:cubicBezTo>
                      <a:cubicBezTo>
                        <a:pt x="32" y="21"/>
                        <a:pt x="36" y="15"/>
                        <a:pt x="40" y="10"/>
                      </a:cubicBezTo>
                      <a:cubicBezTo>
                        <a:pt x="40" y="9"/>
                        <a:pt x="41" y="7"/>
                        <a:pt x="41" y="6"/>
                      </a:cubicBezTo>
                      <a:cubicBezTo>
                        <a:pt x="40" y="3"/>
                        <a:pt x="42" y="0"/>
                        <a:pt x="45" y="0"/>
                      </a:cubicBezTo>
                      <a:cubicBezTo>
                        <a:pt x="48" y="0"/>
                        <a:pt x="51" y="1"/>
                        <a:pt x="53" y="3"/>
                      </a:cubicBezTo>
                      <a:cubicBezTo>
                        <a:pt x="57" y="6"/>
                        <a:pt x="57" y="16"/>
                        <a:pt x="53" y="20"/>
                      </a:cubicBezTo>
                      <a:cubicBezTo>
                        <a:pt x="48" y="26"/>
                        <a:pt x="42" y="32"/>
                        <a:pt x="37" y="38"/>
                      </a:cubicBezTo>
                      <a:cubicBezTo>
                        <a:pt x="44" y="49"/>
                        <a:pt x="49" y="61"/>
                        <a:pt x="49"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19"/>
                <p:cNvSpPr/>
                <p:nvPr/>
              </p:nvSpPr>
              <p:spPr bwMode="auto">
                <a:xfrm>
                  <a:off x="6186488" y="3009901"/>
                  <a:ext cx="123825" cy="234950"/>
                </a:xfrm>
                <a:custGeom>
                  <a:avLst/>
                  <a:gdLst>
                    <a:gd name="T0" fmla="*/ 12 w 29"/>
                    <a:gd name="T1" fmla="*/ 30 h 55"/>
                    <a:gd name="T2" fmla="*/ 20 w 29"/>
                    <a:gd name="T3" fmla="*/ 7 h 55"/>
                    <a:gd name="T4" fmla="*/ 25 w 29"/>
                    <a:gd name="T5" fmla="*/ 1 h 55"/>
                    <a:gd name="T6" fmla="*/ 26 w 29"/>
                    <a:gd name="T7" fmla="*/ 9 h 55"/>
                    <a:gd name="T8" fmla="*/ 16 w 29"/>
                    <a:gd name="T9" fmla="*/ 39 h 55"/>
                    <a:gd name="T10" fmla="*/ 13 w 29"/>
                    <a:gd name="T11" fmla="*/ 52 h 55"/>
                    <a:gd name="T12" fmla="*/ 7 w 29"/>
                    <a:gd name="T13" fmla="*/ 54 h 55"/>
                    <a:gd name="T14" fmla="*/ 2 w 29"/>
                    <a:gd name="T15" fmla="*/ 41 h 55"/>
                    <a:gd name="T16" fmla="*/ 3 w 29"/>
                    <a:gd name="T17" fmla="*/ 32 h 55"/>
                    <a:gd name="T18" fmla="*/ 2 w 29"/>
                    <a:gd name="T19" fmla="*/ 6 h 55"/>
                    <a:gd name="T20" fmla="*/ 6 w 29"/>
                    <a:gd name="T21" fmla="*/ 5 h 55"/>
                    <a:gd name="T22" fmla="*/ 10 w 29"/>
                    <a:gd name="T23" fmla="*/ 14 h 55"/>
                    <a:gd name="T24" fmla="*/ 11 w 29"/>
                    <a:gd name="T25" fmla="*/ 30 h 55"/>
                    <a:gd name="T26" fmla="*/ 12 w 29"/>
                    <a:gd name="T27" fmla="*/ 3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55">
                      <a:moveTo>
                        <a:pt x="12" y="30"/>
                      </a:moveTo>
                      <a:cubicBezTo>
                        <a:pt x="15" y="23"/>
                        <a:pt x="17" y="15"/>
                        <a:pt x="20" y="7"/>
                      </a:cubicBezTo>
                      <a:cubicBezTo>
                        <a:pt x="21" y="5"/>
                        <a:pt x="21" y="0"/>
                        <a:pt x="25" y="1"/>
                      </a:cubicBezTo>
                      <a:cubicBezTo>
                        <a:pt x="29" y="2"/>
                        <a:pt x="27" y="6"/>
                        <a:pt x="26" y="9"/>
                      </a:cubicBezTo>
                      <a:cubicBezTo>
                        <a:pt x="23" y="19"/>
                        <a:pt x="19" y="29"/>
                        <a:pt x="16" y="39"/>
                      </a:cubicBezTo>
                      <a:cubicBezTo>
                        <a:pt x="15" y="43"/>
                        <a:pt x="14" y="48"/>
                        <a:pt x="13" y="52"/>
                      </a:cubicBezTo>
                      <a:cubicBezTo>
                        <a:pt x="12" y="55"/>
                        <a:pt x="10" y="55"/>
                        <a:pt x="7" y="54"/>
                      </a:cubicBezTo>
                      <a:cubicBezTo>
                        <a:pt x="1" y="50"/>
                        <a:pt x="0" y="49"/>
                        <a:pt x="2" y="41"/>
                      </a:cubicBezTo>
                      <a:cubicBezTo>
                        <a:pt x="3" y="38"/>
                        <a:pt x="3" y="35"/>
                        <a:pt x="3" y="32"/>
                      </a:cubicBezTo>
                      <a:cubicBezTo>
                        <a:pt x="3" y="23"/>
                        <a:pt x="2" y="15"/>
                        <a:pt x="2" y="6"/>
                      </a:cubicBezTo>
                      <a:cubicBezTo>
                        <a:pt x="2" y="3"/>
                        <a:pt x="5" y="3"/>
                        <a:pt x="6" y="5"/>
                      </a:cubicBezTo>
                      <a:cubicBezTo>
                        <a:pt x="8" y="7"/>
                        <a:pt x="10" y="11"/>
                        <a:pt x="10" y="14"/>
                      </a:cubicBezTo>
                      <a:cubicBezTo>
                        <a:pt x="11" y="19"/>
                        <a:pt x="11" y="25"/>
                        <a:pt x="11" y="30"/>
                      </a:cubicBezTo>
                      <a:cubicBezTo>
                        <a:pt x="11" y="30"/>
                        <a:pt x="12" y="30"/>
                        <a:pt x="12"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20"/>
                <p:cNvSpPr/>
                <p:nvPr/>
              </p:nvSpPr>
              <p:spPr bwMode="auto">
                <a:xfrm>
                  <a:off x="6259513" y="2933701"/>
                  <a:ext cx="114300" cy="73025"/>
                </a:xfrm>
                <a:custGeom>
                  <a:avLst/>
                  <a:gdLst>
                    <a:gd name="T0" fmla="*/ 27 w 27"/>
                    <a:gd name="T1" fmla="*/ 1 h 17"/>
                    <a:gd name="T2" fmla="*/ 16 w 27"/>
                    <a:gd name="T3" fmla="*/ 14 h 17"/>
                    <a:gd name="T4" fmla="*/ 5 w 27"/>
                    <a:gd name="T5" fmla="*/ 13 h 17"/>
                    <a:gd name="T6" fmla="*/ 0 w 27"/>
                    <a:gd name="T7" fmla="*/ 4 h 17"/>
                    <a:gd name="T8" fmla="*/ 9 w 27"/>
                    <a:gd name="T9" fmla="*/ 2 h 17"/>
                    <a:gd name="T10" fmla="*/ 27 w 27"/>
                    <a:gd name="T11" fmla="*/ 0 h 17"/>
                    <a:gd name="T12" fmla="*/ 27 w 27"/>
                    <a:gd name="T13" fmla="*/ 1 h 17"/>
                  </a:gdLst>
                  <a:ahLst/>
                  <a:cxnLst>
                    <a:cxn ang="0">
                      <a:pos x="T0" y="T1"/>
                    </a:cxn>
                    <a:cxn ang="0">
                      <a:pos x="T2" y="T3"/>
                    </a:cxn>
                    <a:cxn ang="0">
                      <a:pos x="T4" y="T5"/>
                    </a:cxn>
                    <a:cxn ang="0">
                      <a:pos x="T6" y="T7"/>
                    </a:cxn>
                    <a:cxn ang="0">
                      <a:pos x="T8" y="T9"/>
                    </a:cxn>
                    <a:cxn ang="0">
                      <a:pos x="T10" y="T11"/>
                    </a:cxn>
                    <a:cxn ang="0">
                      <a:pos x="T12" y="T13"/>
                    </a:cxn>
                  </a:cxnLst>
                  <a:rect l="0" t="0" r="r" b="b"/>
                  <a:pathLst>
                    <a:path w="27" h="17">
                      <a:moveTo>
                        <a:pt x="27" y="1"/>
                      </a:moveTo>
                      <a:cubicBezTo>
                        <a:pt x="24" y="6"/>
                        <a:pt x="20" y="10"/>
                        <a:pt x="16" y="14"/>
                      </a:cubicBezTo>
                      <a:cubicBezTo>
                        <a:pt x="14" y="17"/>
                        <a:pt x="8" y="16"/>
                        <a:pt x="5" y="13"/>
                      </a:cubicBezTo>
                      <a:cubicBezTo>
                        <a:pt x="3" y="10"/>
                        <a:pt x="1" y="7"/>
                        <a:pt x="0" y="4"/>
                      </a:cubicBezTo>
                      <a:cubicBezTo>
                        <a:pt x="3" y="3"/>
                        <a:pt x="6" y="2"/>
                        <a:pt x="9" y="2"/>
                      </a:cubicBezTo>
                      <a:cubicBezTo>
                        <a:pt x="15" y="1"/>
                        <a:pt x="21" y="1"/>
                        <a:pt x="27" y="0"/>
                      </a:cubicBezTo>
                      <a:cubicBezTo>
                        <a:pt x="27" y="1"/>
                        <a:pt x="27" y="1"/>
                        <a:pt x="2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50" name="Freeform 11"/>
              <p:cNvSpPr>
                <a:spLocks noEditPoints="1"/>
              </p:cNvSpPr>
              <p:nvPr/>
            </p:nvSpPr>
            <p:spPr bwMode="auto">
              <a:xfrm>
                <a:off x="9065451" y="2270918"/>
                <a:ext cx="439964" cy="615950"/>
              </a:xfrm>
              <a:custGeom>
                <a:avLst/>
                <a:gdLst>
                  <a:gd name="T0" fmla="*/ 29 w 72"/>
                  <a:gd name="T1" fmla="*/ 49 h 102"/>
                  <a:gd name="T2" fmla="*/ 15 w 72"/>
                  <a:gd name="T3" fmla="*/ 43 h 102"/>
                  <a:gd name="T4" fmla="*/ 10 w 72"/>
                  <a:gd name="T5" fmla="*/ 21 h 102"/>
                  <a:gd name="T6" fmla="*/ 13 w 72"/>
                  <a:gd name="T7" fmla="*/ 15 h 102"/>
                  <a:gd name="T8" fmla="*/ 19 w 72"/>
                  <a:gd name="T9" fmla="*/ 18 h 102"/>
                  <a:gd name="T10" fmla="*/ 20 w 72"/>
                  <a:gd name="T11" fmla="*/ 26 h 102"/>
                  <a:gd name="T12" fmla="*/ 35 w 72"/>
                  <a:gd name="T13" fmla="*/ 22 h 102"/>
                  <a:gd name="T14" fmla="*/ 40 w 72"/>
                  <a:gd name="T15" fmla="*/ 16 h 102"/>
                  <a:gd name="T16" fmla="*/ 43 w 72"/>
                  <a:gd name="T17" fmla="*/ 14 h 102"/>
                  <a:gd name="T18" fmla="*/ 44 w 72"/>
                  <a:gd name="T19" fmla="*/ 19 h 102"/>
                  <a:gd name="T20" fmla="*/ 43 w 72"/>
                  <a:gd name="T21" fmla="*/ 28 h 102"/>
                  <a:gd name="T22" fmla="*/ 36 w 72"/>
                  <a:gd name="T23" fmla="*/ 40 h 102"/>
                  <a:gd name="T24" fmla="*/ 37 w 72"/>
                  <a:gd name="T25" fmla="*/ 42 h 102"/>
                  <a:gd name="T26" fmla="*/ 44 w 72"/>
                  <a:gd name="T27" fmla="*/ 38 h 102"/>
                  <a:gd name="T28" fmla="*/ 56 w 72"/>
                  <a:gd name="T29" fmla="*/ 20 h 102"/>
                  <a:gd name="T30" fmla="*/ 49 w 72"/>
                  <a:gd name="T31" fmla="*/ 9 h 102"/>
                  <a:gd name="T32" fmla="*/ 28 w 72"/>
                  <a:gd name="T33" fmla="*/ 14 h 102"/>
                  <a:gd name="T34" fmla="*/ 20 w 72"/>
                  <a:gd name="T35" fmla="*/ 13 h 102"/>
                  <a:gd name="T36" fmla="*/ 22 w 72"/>
                  <a:gd name="T37" fmla="*/ 6 h 102"/>
                  <a:gd name="T38" fmla="*/ 50 w 72"/>
                  <a:gd name="T39" fmla="*/ 1 h 102"/>
                  <a:gd name="T40" fmla="*/ 68 w 72"/>
                  <a:gd name="T41" fmla="*/ 12 h 102"/>
                  <a:gd name="T42" fmla="*/ 67 w 72"/>
                  <a:gd name="T43" fmla="*/ 24 h 102"/>
                  <a:gd name="T44" fmla="*/ 49 w 72"/>
                  <a:gd name="T45" fmla="*/ 48 h 102"/>
                  <a:gd name="T46" fmla="*/ 42 w 72"/>
                  <a:gd name="T47" fmla="*/ 49 h 102"/>
                  <a:gd name="T48" fmla="*/ 37 w 72"/>
                  <a:gd name="T49" fmla="*/ 47 h 102"/>
                  <a:gd name="T50" fmla="*/ 35 w 72"/>
                  <a:gd name="T51" fmla="*/ 52 h 102"/>
                  <a:gd name="T52" fmla="*/ 41 w 72"/>
                  <a:gd name="T53" fmla="*/ 58 h 102"/>
                  <a:gd name="T54" fmla="*/ 48 w 72"/>
                  <a:gd name="T55" fmla="*/ 57 h 102"/>
                  <a:gd name="T56" fmla="*/ 53 w 72"/>
                  <a:gd name="T57" fmla="*/ 59 h 102"/>
                  <a:gd name="T58" fmla="*/ 53 w 72"/>
                  <a:gd name="T59" fmla="*/ 66 h 102"/>
                  <a:gd name="T60" fmla="*/ 48 w 72"/>
                  <a:gd name="T61" fmla="*/ 70 h 102"/>
                  <a:gd name="T62" fmla="*/ 37 w 72"/>
                  <a:gd name="T63" fmla="*/ 81 h 102"/>
                  <a:gd name="T64" fmla="*/ 45 w 72"/>
                  <a:gd name="T65" fmla="*/ 81 h 102"/>
                  <a:gd name="T66" fmla="*/ 57 w 72"/>
                  <a:gd name="T67" fmla="*/ 89 h 102"/>
                  <a:gd name="T68" fmla="*/ 51 w 72"/>
                  <a:gd name="T69" fmla="*/ 98 h 102"/>
                  <a:gd name="T70" fmla="*/ 26 w 72"/>
                  <a:gd name="T71" fmla="*/ 101 h 102"/>
                  <a:gd name="T72" fmla="*/ 17 w 72"/>
                  <a:gd name="T73" fmla="*/ 96 h 102"/>
                  <a:gd name="T74" fmla="*/ 15 w 72"/>
                  <a:gd name="T75" fmla="*/ 94 h 102"/>
                  <a:gd name="T76" fmla="*/ 19 w 72"/>
                  <a:gd name="T77" fmla="*/ 77 h 102"/>
                  <a:gd name="T78" fmla="*/ 27 w 72"/>
                  <a:gd name="T79" fmla="*/ 70 h 102"/>
                  <a:gd name="T80" fmla="*/ 27 w 72"/>
                  <a:gd name="T81" fmla="*/ 69 h 102"/>
                  <a:gd name="T82" fmla="*/ 21 w 72"/>
                  <a:gd name="T83" fmla="*/ 71 h 102"/>
                  <a:gd name="T84" fmla="*/ 9 w 72"/>
                  <a:gd name="T85" fmla="*/ 76 h 102"/>
                  <a:gd name="T86" fmla="*/ 3 w 72"/>
                  <a:gd name="T87" fmla="*/ 75 h 102"/>
                  <a:gd name="T88" fmla="*/ 4 w 72"/>
                  <a:gd name="T89" fmla="*/ 69 h 102"/>
                  <a:gd name="T90" fmla="*/ 26 w 72"/>
                  <a:gd name="T91" fmla="*/ 60 h 102"/>
                  <a:gd name="T92" fmla="*/ 28 w 72"/>
                  <a:gd name="T93" fmla="*/ 57 h 102"/>
                  <a:gd name="T94" fmla="*/ 29 w 72"/>
                  <a:gd name="T95" fmla="*/ 49 h 102"/>
                  <a:gd name="T96" fmla="*/ 34 w 72"/>
                  <a:gd name="T97" fmla="*/ 29 h 102"/>
                  <a:gd name="T98" fmla="*/ 33 w 72"/>
                  <a:gd name="T99" fmla="*/ 28 h 102"/>
                  <a:gd name="T100" fmla="*/ 26 w 72"/>
                  <a:gd name="T101" fmla="*/ 32 h 102"/>
                  <a:gd name="T102" fmla="*/ 23 w 72"/>
                  <a:gd name="T103" fmla="*/ 36 h 102"/>
                  <a:gd name="T104" fmla="*/ 26 w 72"/>
                  <a:gd name="T105" fmla="*/ 42 h 102"/>
                  <a:gd name="T106" fmla="*/ 31 w 72"/>
                  <a:gd name="T107" fmla="*/ 40 h 102"/>
                  <a:gd name="T108" fmla="*/ 34 w 72"/>
                  <a:gd name="T109" fmla="*/ 29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2" h="102">
                    <a:moveTo>
                      <a:pt x="29" y="49"/>
                    </a:moveTo>
                    <a:cubicBezTo>
                      <a:pt x="19" y="52"/>
                      <a:pt x="18" y="52"/>
                      <a:pt x="15" y="43"/>
                    </a:cubicBezTo>
                    <a:cubicBezTo>
                      <a:pt x="13" y="36"/>
                      <a:pt x="11" y="28"/>
                      <a:pt x="10" y="21"/>
                    </a:cubicBezTo>
                    <a:cubicBezTo>
                      <a:pt x="9" y="19"/>
                      <a:pt x="11" y="16"/>
                      <a:pt x="13" y="15"/>
                    </a:cubicBezTo>
                    <a:cubicBezTo>
                      <a:pt x="16" y="13"/>
                      <a:pt x="18" y="16"/>
                      <a:pt x="19" y="18"/>
                    </a:cubicBezTo>
                    <a:cubicBezTo>
                      <a:pt x="19" y="21"/>
                      <a:pt x="20" y="23"/>
                      <a:pt x="20" y="26"/>
                    </a:cubicBezTo>
                    <a:cubicBezTo>
                      <a:pt x="26" y="25"/>
                      <a:pt x="31" y="24"/>
                      <a:pt x="35" y="22"/>
                    </a:cubicBezTo>
                    <a:cubicBezTo>
                      <a:pt x="37" y="21"/>
                      <a:pt x="38" y="18"/>
                      <a:pt x="40" y="16"/>
                    </a:cubicBezTo>
                    <a:cubicBezTo>
                      <a:pt x="41" y="15"/>
                      <a:pt x="42" y="14"/>
                      <a:pt x="43" y="14"/>
                    </a:cubicBezTo>
                    <a:cubicBezTo>
                      <a:pt x="44" y="15"/>
                      <a:pt x="44" y="17"/>
                      <a:pt x="44" y="19"/>
                    </a:cubicBezTo>
                    <a:cubicBezTo>
                      <a:pt x="44" y="22"/>
                      <a:pt x="43" y="25"/>
                      <a:pt x="43" y="28"/>
                    </a:cubicBezTo>
                    <a:cubicBezTo>
                      <a:pt x="37" y="29"/>
                      <a:pt x="39" y="36"/>
                      <a:pt x="36" y="40"/>
                    </a:cubicBezTo>
                    <a:cubicBezTo>
                      <a:pt x="36" y="41"/>
                      <a:pt x="37" y="41"/>
                      <a:pt x="37" y="42"/>
                    </a:cubicBezTo>
                    <a:cubicBezTo>
                      <a:pt x="39" y="41"/>
                      <a:pt x="42" y="40"/>
                      <a:pt x="44" y="38"/>
                    </a:cubicBezTo>
                    <a:cubicBezTo>
                      <a:pt x="48" y="32"/>
                      <a:pt x="52" y="26"/>
                      <a:pt x="56" y="20"/>
                    </a:cubicBezTo>
                    <a:cubicBezTo>
                      <a:pt x="59" y="15"/>
                      <a:pt x="56" y="9"/>
                      <a:pt x="49" y="9"/>
                    </a:cubicBezTo>
                    <a:cubicBezTo>
                      <a:pt x="42" y="8"/>
                      <a:pt x="34" y="10"/>
                      <a:pt x="28" y="14"/>
                    </a:cubicBezTo>
                    <a:cubicBezTo>
                      <a:pt x="25" y="16"/>
                      <a:pt x="22" y="15"/>
                      <a:pt x="20" y="13"/>
                    </a:cubicBezTo>
                    <a:cubicBezTo>
                      <a:pt x="17" y="9"/>
                      <a:pt x="17" y="7"/>
                      <a:pt x="22" y="6"/>
                    </a:cubicBezTo>
                    <a:cubicBezTo>
                      <a:pt x="31" y="3"/>
                      <a:pt x="40" y="0"/>
                      <a:pt x="50" y="1"/>
                    </a:cubicBezTo>
                    <a:cubicBezTo>
                      <a:pt x="58" y="1"/>
                      <a:pt x="63" y="7"/>
                      <a:pt x="68" y="12"/>
                    </a:cubicBezTo>
                    <a:cubicBezTo>
                      <a:pt x="72" y="15"/>
                      <a:pt x="70" y="20"/>
                      <a:pt x="67" y="24"/>
                    </a:cubicBezTo>
                    <a:cubicBezTo>
                      <a:pt x="61" y="32"/>
                      <a:pt x="55" y="40"/>
                      <a:pt x="49" y="48"/>
                    </a:cubicBezTo>
                    <a:cubicBezTo>
                      <a:pt x="47" y="51"/>
                      <a:pt x="45" y="52"/>
                      <a:pt x="42" y="49"/>
                    </a:cubicBezTo>
                    <a:cubicBezTo>
                      <a:pt x="41" y="48"/>
                      <a:pt x="38" y="47"/>
                      <a:pt x="37" y="47"/>
                    </a:cubicBezTo>
                    <a:cubicBezTo>
                      <a:pt x="36" y="48"/>
                      <a:pt x="35" y="50"/>
                      <a:pt x="35" y="52"/>
                    </a:cubicBezTo>
                    <a:cubicBezTo>
                      <a:pt x="34" y="59"/>
                      <a:pt x="34" y="59"/>
                      <a:pt x="41" y="58"/>
                    </a:cubicBezTo>
                    <a:cubicBezTo>
                      <a:pt x="43" y="57"/>
                      <a:pt x="46" y="56"/>
                      <a:pt x="48" y="57"/>
                    </a:cubicBezTo>
                    <a:cubicBezTo>
                      <a:pt x="50" y="57"/>
                      <a:pt x="53" y="58"/>
                      <a:pt x="53" y="59"/>
                    </a:cubicBezTo>
                    <a:cubicBezTo>
                      <a:pt x="54" y="61"/>
                      <a:pt x="54" y="64"/>
                      <a:pt x="53" y="66"/>
                    </a:cubicBezTo>
                    <a:cubicBezTo>
                      <a:pt x="52" y="68"/>
                      <a:pt x="50" y="69"/>
                      <a:pt x="48" y="70"/>
                    </a:cubicBezTo>
                    <a:cubicBezTo>
                      <a:pt x="44" y="73"/>
                      <a:pt x="39" y="75"/>
                      <a:pt x="37" y="81"/>
                    </a:cubicBezTo>
                    <a:cubicBezTo>
                      <a:pt x="40" y="81"/>
                      <a:pt x="43" y="81"/>
                      <a:pt x="45" y="81"/>
                    </a:cubicBezTo>
                    <a:cubicBezTo>
                      <a:pt x="51" y="81"/>
                      <a:pt x="56" y="84"/>
                      <a:pt x="57" y="89"/>
                    </a:cubicBezTo>
                    <a:cubicBezTo>
                      <a:pt x="58" y="93"/>
                      <a:pt x="55" y="97"/>
                      <a:pt x="51" y="98"/>
                    </a:cubicBezTo>
                    <a:cubicBezTo>
                      <a:pt x="43" y="99"/>
                      <a:pt x="35" y="100"/>
                      <a:pt x="26" y="101"/>
                    </a:cubicBezTo>
                    <a:cubicBezTo>
                      <a:pt x="22" y="102"/>
                      <a:pt x="19" y="100"/>
                      <a:pt x="17" y="96"/>
                    </a:cubicBezTo>
                    <a:cubicBezTo>
                      <a:pt x="16" y="96"/>
                      <a:pt x="16" y="95"/>
                      <a:pt x="15" y="94"/>
                    </a:cubicBezTo>
                    <a:cubicBezTo>
                      <a:pt x="11" y="84"/>
                      <a:pt x="11" y="84"/>
                      <a:pt x="19" y="77"/>
                    </a:cubicBezTo>
                    <a:cubicBezTo>
                      <a:pt x="22" y="75"/>
                      <a:pt x="24" y="72"/>
                      <a:pt x="27" y="70"/>
                    </a:cubicBezTo>
                    <a:cubicBezTo>
                      <a:pt x="27" y="70"/>
                      <a:pt x="27" y="69"/>
                      <a:pt x="27" y="69"/>
                    </a:cubicBezTo>
                    <a:cubicBezTo>
                      <a:pt x="25" y="69"/>
                      <a:pt x="23" y="70"/>
                      <a:pt x="21" y="71"/>
                    </a:cubicBezTo>
                    <a:cubicBezTo>
                      <a:pt x="17" y="72"/>
                      <a:pt x="13" y="74"/>
                      <a:pt x="9" y="76"/>
                    </a:cubicBezTo>
                    <a:cubicBezTo>
                      <a:pt x="7" y="76"/>
                      <a:pt x="5" y="76"/>
                      <a:pt x="3" y="75"/>
                    </a:cubicBezTo>
                    <a:cubicBezTo>
                      <a:pt x="0" y="72"/>
                      <a:pt x="0" y="71"/>
                      <a:pt x="4" y="69"/>
                    </a:cubicBezTo>
                    <a:cubicBezTo>
                      <a:pt x="12" y="66"/>
                      <a:pt x="19" y="63"/>
                      <a:pt x="26" y="60"/>
                    </a:cubicBezTo>
                    <a:cubicBezTo>
                      <a:pt x="27" y="60"/>
                      <a:pt x="28" y="58"/>
                      <a:pt x="28" y="57"/>
                    </a:cubicBezTo>
                    <a:cubicBezTo>
                      <a:pt x="29" y="55"/>
                      <a:pt x="29" y="52"/>
                      <a:pt x="29" y="49"/>
                    </a:cubicBezTo>
                    <a:close/>
                    <a:moveTo>
                      <a:pt x="34" y="29"/>
                    </a:moveTo>
                    <a:cubicBezTo>
                      <a:pt x="34" y="29"/>
                      <a:pt x="34" y="29"/>
                      <a:pt x="33" y="28"/>
                    </a:cubicBezTo>
                    <a:cubicBezTo>
                      <a:pt x="31" y="29"/>
                      <a:pt x="28" y="30"/>
                      <a:pt x="26" y="32"/>
                    </a:cubicBezTo>
                    <a:cubicBezTo>
                      <a:pt x="24" y="32"/>
                      <a:pt x="22" y="34"/>
                      <a:pt x="23" y="36"/>
                    </a:cubicBezTo>
                    <a:cubicBezTo>
                      <a:pt x="23" y="38"/>
                      <a:pt x="25" y="40"/>
                      <a:pt x="26" y="42"/>
                    </a:cubicBezTo>
                    <a:cubicBezTo>
                      <a:pt x="27" y="42"/>
                      <a:pt x="30" y="41"/>
                      <a:pt x="31" y="40"/>
                    </a:cubicBezTo>
                    <a:cubicBezTo>
                      <a:pt x="32" y="37"/>
                      <a:pt x="33" y="33"/>
                      <a:pt x="34" y="29"/>
                    </a:cubicBezTo>
                    <a:close/>
                  </a:path>
                </a:pathLst>
              </a:custGeom>
              <a:grpFill/>
              <a:ln>
                <a:noFill/>
              </a:ln>
            </p:spPr>
            <p:txBody>
              <a:bodyPr vert="horz" wrap="square" lIns="91440" tIns="45720" rIns="91440" bIns="45720" numCol="1" anchor="t" anchorCtr="0" compatLnSpc="1"/>
              <a:lstStyle/>
              <a:p>
                <a:endParaRPr lang="zh-CN" altLang="en-US"/>
              </a:p>
            </p:txBody>
          </p:sp>
          <p:sp>
            <p:nvSpPr>
              <p:cNvPr id="51" name="Freeform 12"/>
              <p:cNvSpPr/>
              <p:nvPr/>
            </p:nvSpPr>
            <p:spPr bwMode="auto">
              <a:xfrm>
                <a:off x="8878184" y="2293480"/>
                <a:ext cx="236904" cy="593388"/>
              </a:xfrm>
              <a:custGeom>
                <a:avLst/>
                <a:gdLst>
                  <a:gd name="T0" fmla="*/ 30 w 39"/>
                  <a:gd name="T1" fmla="*/ 44 h 98"/>
                  <a:gd name="T2" fmla="*/ 36 w 39"/>
                  <a:gd name="T3" fmla="*/ 34 h 98"/>
                  <a:gd name="T4" fmla="*/ 37 w 39"/>
                  <a:gd name="T5" fmla="*/ 51 h 98"/>
                  <a:gd name="T6" fmla="*/ 25 w 39"/>
                  <a:gd name="T7" fmla="*/ 82 h 98"/>
                  <a:gd name="T8" fmla="*/ 21 w 39"/>
                  <a:gd name="T9" fmla="*/ 98 h 98"/>
                  <a:gd name="T10" fmla="*/ 13 w 39"/>
                  <a:gd name="T11" fmla="*/ 96 h 98"/>
                  <a:gd name="T12" fmla="*/ 5 w 39"/>
                  <a:gd name="T13" fmla="*/ 83 h 98"/>
                  <a:gd name="T14" fmla="*/ 11 w 39"/>
                  <a:gd name="T15" fmla="*/ 62 h 98"/>
                  <a:gd name="T16" fmla="*/ 9 w 39"/>
                  <a:gd name="T17" fmla="*/ 43 h 98"/>
                  <a:gd name="T18" fmla="*/ 12 w 39"/>
                  <a:gd name="T19" fmla="*/ 38 h 98"/>
                  <a:gd name="T20" fmla="*/ 18 w 39"/>
                  <a:gd name="T21" fmla="*/ 33 h 98"/>
                  <a:gd name="T22" fmla="*/ 23 w 39"/>
                  <a:gd name="T23" fmla="*/ 12 h 98"/>
                  <a:gd name="T24" fmla="*/ 11 w 39"/>
                  <a:gd name="T25" fmla="*/ 16 h 98"/>
                  <a:gd name="T26" fmla="*/ 2 w 39"/>
                  <a:gd name="T27" fmla="*/ 16 h 98"/>
                  <a:gd name="T28" fmla="*/ 0 w 39"/>
                  <a:gd name="T29" fmla="*/ 12 h 98"/>
                  <a:gd name="T30" fmla="*/ 3 w 39"/>
                  <a:gd name="T31" fmla="*/ 10 h 98"/>
                  <a:gd name="T32" fmla="*/ 16 w 39"/>
                  <a:gd name="T33" fmla="*/ 7 h 98"/>
                  <a:gd name="T34" fmla="*/ 26 w 39"/>
                  <a:gd name="T35" fmla="*/ 2 h 98"/>
                  <a:gd name="T36" fmla="*/ 32 w 39"/>
                  <a:gd name="T37" fmla="*/ 1 h 98"/>
                  <a:gd name="T38" fmla="*/ 35 w 39"/>
                  <a:gd name="T39" fmla="*/ 9 h 98"/>
                  <a:gd name="T40" fmla="*/ 34 w 39"/>
                  <a:gd name="T41" fmla="*/ 11 h 98"/>
                  <a:gd name="T42" fmla="*/ 27 w 39"/>
                  <a:gd name="T43" fmla="*/ 38 h 98"/>
                  <a:gd name="T44" fmla="*/ 28 w 39"/>
                  <a:gd name="T45" fmla="*/ 44 h 98"/>
                  <a:gd name="T46" fmla="*/ 30 w 39"/>
                  <a:gd name="T47" fmla="*/ 4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 h="98">
                    <a:moveTo>
                      <a:pt x="30" y="44"/>
                    </a:moveTo>
                    <a:cubicBezTo>
                      <a:pt x="32" y="41"/>
                      <a:pt x="34" y="38"/>
                      <a:pt x="36" y="34"/>
                    </a:cubicBezTo>
                    <a:cubicBezTo>
                      <a:pt x="37" y="40"/>
                      <a:pt x="39" y="45"/>
                      <a:pt x="37" y="51"/>
                    </a:cubicBezTo>
                    <a:cubicBezTo>
                      <a:pt x="33" y="61"/>
                      <a:pt x="29" y="72"/>
                      <a:pt x="25" y="82"/>
                    </a:cubicBezTo>
                    <a:cubicBezTo>
                      <a:pt x="23" y="87"/>
                      <a:pt x="23" y="92"/>
                      <a:pt x="21" y="98"/>
                    </a:cubicBezTo>
                    <a:cubicBezTo>
                      <a:pt x="18" y="97"/>
                      <a:pt x="15" y="97"/>
                      <a:pt x="13" y="96"/>
                    </a:cubicBezTo>
                    <a:cubicBezTo>
                      <a:pt x="7" y="94"/>
                      <a:pt x="3" y="89"/>
                      <a:pt x="5" y="83"/>
                    </a:cubicBezTo>
                    <a:cubicBezTo>
                      <a:pt x="7" y="76"/>
                      <a:pt x="9" y="69"/>
                      <a:pt x="11" y="62"/>
                    </a:cubicBezTo>
                    <a:cubicBezTo>
                      <a:pt x="13" y="56"/>
                      <a:pt x="14" y="49"/>
                      <a:pt x="9" y="43"/>
                    </a:cubicBezTo>
                    <a:cubicBezTo>
                      <a:pt x="7" y="39"/>
                      <a:pt x="9" y="38"/>
                      <a:pt x="12" y="38"/>
                    </a:cubicBezTo>
                    <a:cubicBezTo>
                      <a:pt x="17" y="39"/>
                      <a:pt x="17" y="37"/>
                      <a:pt x="18" y="33"/>
                    </a:cubicBezTo>
                    <a:cubicBezTo>
                      <a:pt x="19" y="26"/>
                      <a:pt x="21" y="20"/>
                      <a:pt x="23" y="12"/>
                    </a:cubicBezTo>
                    <a:cubicBezTo>
                      <a:pt x="19" y="13"/>
                      <a:pt x="15" y="15"/>
                      <a:pt x="11" y="16"/>
                    </a:cubicBezTo>
                    <a:cubicBezTo>
                      <a:pt x="8" y="17"/>
                      <a:pt x="5" y="16"/>
                      <a:pt x="2" y="16"/>
                    </a:cubicBezTo>
                    <a:cubicBezTo>
                      <a:pt x="1" y="15"/>
                      <a:pt x="0" y="13"/>
                      <a:pt x="0" y="12"/>
                    </a:cubicBezTo>
                    <a:cubicBezTo>
                      <a:pt x="1" y="11"/>
                      <a:pt x="2" y="10"/>
                      <a:pt x="3" y="10"/>
                    </a:cubicBezTo>
                    <a:cubicBezTo>
                      <a:pt x="7" y="8"/>
                      <a:pt x="12" y="8"/>
                      <a:pt x="16" y="7"/>
                    </a:cubicBezTo>
                    <a:cubicBezTo>
                      <a:pt x="19" y="5"/>
                      <a:pt x="22" y="3"/>
                      <a:pt x="26" y="2"/>
                    </a:cubicBezTo>
                    <a:cubicBezTo>
                      <a:pt x="28" y="1"/>
                      <a:pt x="32" y="0"/>
                      <a:pt x="32" y="1"/>
                    </a:cubicBezTo>
                    <a:cubicBezTo>
                      <a:pt x="34" y="3"/>
                      <a:pt x="35" y="6"/>
                      <a:pt x="35" y="9"/>
                    </a:cubicBezTo>
                    <a:cubicBezTo>
                      <a:pt x="36" y="9"/>
                      <a:pt x="35" y="10"/>
                      <a:pt x="34" y="11"/>
                    </a:cubicBezTo>
                    <a:cubicBezTo>
                      <a:pt x="27" y="19"/>
                      <a:pt x="28" y="29"/>
                      <a:pt x="27" y="38"/>
                    </a:cubicBezTo>
                    <a:cubicBezTo>
                      <a:pt x="27" y="40"/>
                      <a:pt x="28" y="42"/>
                      <a:pt x="28" y="44"/>
                    </a:cubicBezTo>
                    <a:cubicBezTo>
                      <a:pt x="29" y="44"/>
                      <a:pt x="29" y="44"/>
                      <a:pt x="30" y="44"/>
                    </a:cubicBezTo>
                    <a:close/>
                  </a:path>
                </a:pathLst>
              </a:custGeom>
              <a:grpFill/>
              <a:ln>
                <a:noFill/>
              </a:ln>
            </p:spPr>
            <p:txBody>
              <a:bodyPr vert="horz" wrap="square" lIns="91440" tIns="45720" rIns="91440" bIns="45720" numCol="1" anchor="t" anchorCtr="0" compatLnSpc="1"/>
              <a:lstStyle/>
              <a:p>
                <a:endParaRPr lang="zh-CN" altLang="en-US"/>
              </a:p>
            </p:txBody>
          </p:sp>
        </p:grpSp>
      </p:grpSp>
    </p:spTree>
    <p:extLst>
      <p:ext uri="{BB962C8B-B14F-4D97-AF65-F5344CB8AC3E}">
        <p14:creationId xmlns:p14="http://schemas.microsoft.com/office/powerpoint/2010/main" val="3753939355"/>
      </p:ext>
    </p:extLst>
  </p:cSld>
  <p:clrMapOvr>
    <a:masterClrMapping/>
  </p:clrMapOvr>
  <p:transition spd="med">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封面样式7-首页">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a:stretch>
            <a:fillRect/>
          </a:stretch>
        </p:blipFill>
        <p:spPr>
          <a:xfrm>
            <a:off x="0" y="0"/>
            <a:ext cx="12193057" cy="4066384"/>
          </a:xfrm>
          <a:prstGeom prst="rect">
            <a:avLst/>
          </a:prstGeom>
        </p:spPr>
      </p:pic>
      <p:sp>
        <p:nvSpPr>
          <p:cNvPr id="19" name="任意多边形: 形状 20"/>
          <p:cNvSpPr/>
          <p:nvPr userDrawn="1"/>
        </p:nvSpPr>
        <p:spPr>
          <a:xfrm rot="10800000">
            <a:off x="-18" y="0"/>
            <a:ext cx="12192001" cy="4066750"/>
          </a:xfrm>
          <a:custGeom>
            <a:avLst/>
            <a:gdLst>
              <a:gd name="connsiteX0" fmla="*/ 12192000 w 12192001"/>
              <a:gd name="connsiteY0" fmla="*/ 4062881 h 4062881"/>
              <a:gd name="connsiteX1" fmla="*/ 0 w 12192001"/>
              <a:gd name="connsiteY1" fmla="*/ 4062881 h 4062881"/>
              <a:gd name="connsiteX2" fmla="*/ 0 w 12192001"/>
              <a:gd name="connsiteY2" fmla="*/ 1441627 h 4062881"/>
              <a:gd name="connsiteX3" fmla="*/ 7949 w 12192001"/>
              <a:gd name="connsiteY3" fmla="*/ 1441627 h 4062881"/>
              <a:gd name="connsiteX4" fmla="*/ 6105511 w 12192001"/>
              <a:gd name="connsiteY4" fmla="*/ 0 h 4062881"/>
              <a:gd name="connsiteX5" fmla="*/ 12184078 w 12192001"/>
              <a:gd name="connsiteY5" fmla="*/ 1441627 h 4062881"/>
              <a:gd name="connsiteX6" fmla="*/ 12192000 w 12192001"/>
              <a:gd name="connsiteY6" fmla="*/ 1441627 h 4062881"/>
              <a:gd name="connsiteX7" fmla="*/ 12192000 w 12192001"/>
              <a:gd name="connsiteY7" fmla="*/ 1443506 h 4062881"/>
              <a:gd name="connsiteX8" fmla="*/ 12192001 w 12192001"/>
              <a:gd name="connsiteY8" fmla="*/ 1443506 h 4062881"/>
              <a:gd name="connsiteX9" fmla="*/ 12192000 w 12192001"/>
              <a:gd name="connsiteY9" fmla="*/ 1443506 h 4062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1" h="4062881">
                <a:moveTo>
                  <a:pt x="12192000" y="4062881"/>
                </a:moveTo>
                <a:lnTo>
                  <a:pt x="0" y="4062881"/>
                </a:lnTo>
                <a:lnTo>
                  <a:pt x="0" y="1441627"/>
                </a:lnTo>
                <a:lnTo>
                  <a:pt x="7949" y="1441627"/>
                </a:lnTo>
                <a:lnTo>
                  <a:pt x="6105511" y="0"/>
                </a:lnTo>
                <a:lnTo>
                  <a:pt x="12184078" y="1441627"/>
                </a:lnTo>
                <a:lnTo>
                  <a:pt x="12192000" y="1441627"/>
                </a:lnTo>
                <a:lnTo>
                  <a:pt x="12192000" y="1443506"/>
                </a:lnTo>
                <a:lnTo>
                  <a:pt x="12192001" y="1443506"/>
                </a:lnTo>
                <a:lnTo>
                  <a:pt x="12192000" y="1443506"/>
                </a:lnTo>
                <a:close/>
              </a:path>
            </a:pathLst>
          </a:custGeom>
          <a:solidFill>
            <a:srgbClr val="006434">
              <a:alpha val="8588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0" name="任意多边形: 形状 44"/>
          <p:cNvSpPr/>
          <p:nvPr userDrawn="1"/>
        </p:nvSpPr>
        <p:spPr>
          <a:xfrm>
            <a:off x="0" y="2329236"/>
            <a:ext cx="12191985" cy="1809343"/>
          </a:xfrm>
          <a:custGeom>
            <a:avLst/>
            <a:gdLst>
              <a:gd name="connsiteX0" fmla="*/ 11511615 w 12185612"/>
              <a:gd name="connsiteY0" fmla="*/ 0 h 1809343"/>
              <a:gd name="connsiteX1" fmla="*/ 12185612 w 12185612"/>
              <a:gd name="connsiteY1" fmla="*/ 134799 h 1809343"/>
              <a:gd name="connsiteX2" fmla="*/ 12185612 w 12185612"/>
              <a:gd name="connsiteY2" fmla="*/ 319795 h 1809343"/>
              <a:gd name="connsiteX3" fmla="*/ 11769269 w 12185612"/>
              <a:gd name="connsiteY3" fmla="*/ 431005 h 1809343"/>
              <a:gd name="connsiteX4" fmla="*/ 6098388 w 12185612"/>
              <a:gd name="connsiteY4" fmla="*/ 1809343 h 1809343"/>
              <a:gd name="connsiteX5" fmla="*/ 1030855 w 12185612"/>
              <a:gd name="connsiteY5" fmla="*/ 612528 h 1809343"/>
              <a:gd name="connsiteX6" fmla="*/ 0 w 12185612"/>
              <a:gd name="connsiteY6" fmla="*/ 339538 h 1809343"/>
              <a:gd name="connsiteX7" fmla="*/ 0 w 12185612"/>
              <a:gd name="connsiteY7" fmla="*/ 81678 h 1809343"/>
              <a:gd name="connsiteX8" fmla="*/ 637104 w 12185612"/>
              <a:gd name="connsiteY8" fmla="*/ 607 h 1809343"/>
              <a:gd name="connsiteX9" fmla="*/ 6098821 w 12185612"/>
              <a:gd name="connsiteY9" fmla="*/ 1643974 h 1809343"/>
              <a:gd name="connsiteX10" fmla="*/ 11511615 w 12185612"/>
              <a:gd name="connsiteY10" fmla="*/ 0 h 1809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85612" h="1809343">
                <a:moveTo>
                  <a:pt x="11511615" y="0"/>
                </a:moveTo>
                <a:lnTo>
                  <a:pt x="12185612" y="134799"/>
                </a:lnTo>
                <a:lnTo>
                  <a:pt x="12185612" y="319795"/>
                </a:lnTo>
                <a:lnTo>
                  <a:pt x="11769269" y="431005"/>
                </a:lnTo>
                <a:cubicBezTo>
                  <a:pt x="9878327" y="928737"/>
                  <a:pt x="8015827" y="1369040"/>
                  <a:pt x="6098388" y="1809343"/>
                </a:cubicBezTo>
                <a:cubicBezTo>
                  <a:pt x="4410640" y="1441212"/>
                  <a:pt x="2720033" y="1046292"/>
                  <a:pt x="1030855" y="612528"/>
                </a:cubicBezTo>
                <a:lnTo>
                  <a:pt x="0" y="339538"/>
                </a:lnTo>
                <a:lnTo>
                  <a:pt x="0" y="81678"/>
                </a:lnTo>
                <a:lnTo>
                  <a:pt x="637104" y="607"/>
                </a:lnTo>
                <a:cubicBezTo>
                  <a:pt x="2471646" y="662696"/>
                  <a:pt x="4302378" y="1200960"/>
                  <a:pt x="6098821" y="1643974"/>
                </a:cubicBezTo>
                <a:cubicBezTo>
                  <a:pt x="7974840" y="1162658"/>
                  <a:pt x="9749895" y="681341"/>
                  <a:pt x="1151161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1" name="任意多边形: 形状 49"/>
          <p:cNvSpPr/>
          <p:nvPr userDrawn="1"/>
        </p:nvSpPr>
        <p:spPr>
          <a:xfrm>
            <a:off x="450423" y="2315566"/>
            <a:ext cx="11342509" cy="1691715"/>
          </a:xfrm>
          <a:custGeom>
            <a:avLst/>
            <a:gdLst>
              <a:gd name="connsiteX0" fmla="*/ 9728 w 12217941"/>
              <a:gd name="connsiteY0" fmla="*/ 0 h 1605064"/>
              <a:gd name="connsiteX1" fmla="*/ 6108971 w 12217941"/>
              <a:gd name="connsiteY1" fmla="*/ 1498060 h 1605064"/>
              <a:gd name="connsiteX2" fmla="*/ 12208213 w 12217941"/>
              <a:gd name="connsiteY2" fmla="*/ 19456 h 1605064"/>
              <a:gd name="connsiteX3" fmla="*/ 12217941 w 12217941"/>
              <a:gd name="connsiteY3" fmla="*/ 282103 h 1605064"/>
              <a:gd name="connsiteX4" fmla="*/ 6118698 w 12217941"/>
              <a:gd name="connsiteY4" fmla="*/ 1605064 h 1605064"/>
              <a:gd name="connsiteX5" fmla="*/ 0 w 12217941"/>
              <a:gd name="connsiteY5" fmla="*/ 233464 h 1605064"/>
              <a:gd name="connsiteX6" fmla="*/ 9728 w 12217941"/>
              <a:gd name="connsiteY6" fmla="*/ 0 h 1605064"/>
              <a:gd name="connsiteX0-1" fmla="*/ 0 w 12208213"/>
              <a:gd name="connsiteY0-2" fmla="*/ 0 h 1605064"/>
              <a:gd name="connsiteX1-3" fmla="*/ 6099243 w 12208213"/>
              <a:gd name="connsiteY1-4" fmla="*/ 1498060 h 1605064"/>
              <a:gd name="connsiteX2-5" fmla="*/ 12198485 w 12208213"/>
              <a:gd name="connsiteY2-6" fmla="*/ 19456 h 1605064"/>
              <a:gd name="connsiteX3-7" fmla="*/ 12208213 w 12208213"/>
              <a:gd name="connsiteY3-8" fmla="*/ 282103 h 1605064"/>
              <a:gd name="connsiteX4-9" fmla="*/ 6108970 w 12208213"/>
              <a:gd name="connsiteY4-10" fmla="*/ 1605064 h 1605064"/>
              <a:gd name="connsiteX5-11" fmla="*/ 0 w 12208213"/>
              <a:gd name="connsiteY5-12" fmla="*/ 544749 h 1605064"/>
              <a:gd name="connsiteX6-13" fmla="*/ 0 w 12208213"/>
              <a:gd name="connsiteY6-14" fmla="*/ 0 h 1605064"/>
              <a:gd name="connsiteX0-15" fmla="*/ 0 w 12198485"/>
              <a:gd name="connsiteY0-16" fmla="*/ 0 h 1605064"/>
              <a:gd name="connsiteX1-17" fmla="*/ 6099243 w 12198485"/>
              <a:gd name="connsiteY1-18" fmla="*/ 1498060 h 1605064"/>
              <a:gd name="connsiteX2-19" fmla="*/ 12198485 w 12198485"/>
              <a:gd name="connsiteY2-20" fmla="*/ 19456 h 1605064"/>
              <a:gd name="connsiteX3-21" fmla="*/ 12198485 w 12198485"/>
              <a:gd name="connsiteY3-22" fmla="*/ 603115 h 1605064"/>
              <a:gd name="connsiteX4-23" fmla="*/ 6108970 w 12198485"/>
              <a:gd name="connsiteY4-24" fmla="*/ 1605064 h 1605064"/>
              <a:gd name="connsiteX5-25" fmla="*/ 0 w 12198485"/>
              <a:gd name="connsiteY5-26" fmla="*/ 544749 h 1605064"/>
              <a:gd name="connsiteX6-27" fmla="*/ 0 w 12198485"/>
              <a:gd name="connsiteY6-28" fmla="*/ 0 h 1605064"/>
              <a:gd name="connsiteX0-29" fmla="*/ 0 w 12198485"/>
              <a:gd name="connsiteY0-30" fmla="*/ 0 h 1605064"/>
              <a:gd name="connsiteX1-31" fmla="*/ 6108970 w 12198485"/>
              <a:gd name="connsiteY1-32" fmla="*/ 1507788 h 1605064"/>
              <a:gd name="connsiteX2-33" fmla="*/ 12198485 w 12198485"/>
              <a:gd name="connsiteY2-34" fmla="*/ 19456 h 1605064"/>
              <a:gd name="connsiteX3-35" fmla="*/ 12198485 w 12198485"/>
              <a:gd name="connsiteY3-36" fmla="*/ 603115 h 1605064"/>
              <a:gd name="connsiteX4-37" fmla="*/ 6108970 w 12198485"/>
              <a:gd name="connsiteY4-38" fmla="*/ 1605064 h 1605064"/>
              <a:gd name="connsiteX5-39" fmla="*/ 0 w 12198485"/>
              <a:gd name="connsiteY5-40" fmla="*/ 544749 h 1605064"/>
              <a:gd name="connsiteX6-41" fmla="*/ 0 w 12198485"/>
              <a:gd name="connsiteY6-42" fmla="*/ 0 h 1605064"/>
              <a:gd name="connsiteX0-43" fmla="*/ 632298 w 12830783"/>
              <a:gd name="connsiteY0-44" fmla="*/ 0 h 1605064"/>
              <a:gd name="connsiteX1-45" fmla="*/ 6741268 w 12830783"/>
              <a:gd name="connsiteY1-46" fmla="*/ 1507788 h 1605064"/>
              <a:gd name="connsiteX2-47" fmla="*/ 12830783 w 12830783"/>
              <a:gd name="connsiteY2-48" fmla="*/ 19456 h 1605064"/>
              <a:gd name="connsiteX3-49" fmla="*/ 12830783 w 12830783"/>
              <a:gd name="connsiteY3-50" fmla="*/ 603115 h 1605064"/>
              <a:gd name="connsiteX4-51" fmla="*/ 6741268 w 12830783"/>
              <a:gd name="connsiteY4-52" fmla="*/ 1605064 h 1605064"/>
              <a:gd name="connsiteX5-53" fmla="*/ 0 w 12830783"/>
              <a:gd name="connsiteY5-54" fmla="*/ 29183 h 1605064"/>
              <a:gd name="connsiteX6-55" fmla="*/ 632298 w 12830783"/>
              <a:gd name="connsiteY6-56" fmla="*/ 0 h 1605064"/>
              <a:gd name="connsiteX0-57" fmla="*/ 836579 w 12830783"/>
              <a:gd name="connsiteY0-58" fmla="*/ 0 h 1634247"/>
              <a:gd name="connsiteX1-59" fmla="*/ 6741268 w 12830783"/>
              <a:gd name="connsiteY1-60" fmla="*/ 1536971 h 1634247"/>
              <a:gd name="connsiteX2-61" fmla="*/ 12830783 w 12830783"/>
              <a:gd name="connsiteY2-62" fmla="*/ 48639 h 1634247"/>
              <a:gd name="connsiteX3-63" fmla="*/ 12830783 w 12830783"/>
              <a:gd name="connsiteY3-64" fmla="*/ 632298 h 1634247"/>
              <a:gd name="connsiteX4-65" fmla="*/ 6741268 w 12830783"/>
              <a:gd name="connsiteY4-66" fmla="*/ 1634247 h 1634247"/>
              <a:gd name="connsiteX5-67" fmla="*/ 0 w 12830783"/>
              <a:gd name="connsiteY5-68" fmla="*/ 58366 h 1634247"/>
              <a:gd name="connsiteX6-69" fmla="*/ 836579 w 12830783"/>
              <a:gd name="connsiteY6-70" fmla="*/ 0 h 1634247"/>
              <a:gd name="connsiteX0-71" fmla="*/ 836579 w 12830783"/>
              <a:gd name="connsiteY0-72" fmla="*/ 0 h 1702340"/>
              <a:gd name="connsiteX1-73" fmla="*/ 6741268 w 12830783"/>
              <a:gd name="connsiteY1-74" fmla="*/ 1536971 h 1702340"/>
              <a:gd name="connsiteX2-75" fmla="*/ 12830783 w 12830783"/>
              <a:gd name="connsiteY2-76" fmla="*/ 48639 h 1702340"/>
              <a:gd name="connsiteX3-77" fmla="*/ 12830783 w 12830783"/>
              <a:gd name="connsiteY3-78" fmla="*/ 632298 h 1702340"/>
              <a:gd name="connsiteX4-79" fmla="*/ 6750996 w 12830783"/>
              <a:gd name="connsiteY4-80" fmla="*/ 1702340 h 1702340"/>
              <a:gd name="connsiteX5-81" fmla="*/ 0 w 12830783"/>
              <a:gd name="connsiteY5-82" fmla="*/ 58366 h 1702340"/>
              <a:gd name="connsiteX6-83" fmla="*/ 836579 w 12830783"/>
              <a:gd name="connsiteY6-84" fmla="*/ 0 h 1702340"/>
              <a:gd name="connsiteX0-85" fmla="*/ 836579 w 12830783"/>
              <a:gd name="connsiteY0-86" fmla="*/ 0 h 1702340"/>
              <a:gd name="connsiteX1-87" fmla="*/ 6741268 w 12830783"/>
              <a:gd name="connsiteY1-88" fmla="*/ 1536971 h 1702340"/>
              <a:gd name="connsiteX2-89" fmla="*/ 12470860 w 12830783"/>
              <a:gd name="connsiteY2-90" fmla="*/ 19456 h 1702340"/>
              <a:gd name="connsiteX3-91" fmla="*/ 12830783 w 12830783"/>
              <a:gd name="connsiteY3-92" fmla="*/ 632298 h 1702340"/>
              <a:gd name="connsiteX4-93" fmla="*/ 6750996 w 12830783"/>
              <a:gd name="connsiteY4-94" fmla="*/ 1702340 h 1702340"/>
              <a:gd name="connsiteX5-95" fmla="*/ 0 w 12830783"/>
              <a:gd name="connsiteY5-96" fmla="*/ 58366 h 1702340"/>
              <a:gd name="connsiteX6-97" fmla="*/ 836579 w 12830783"/>
              <a:gd name="connsiteY6-98" fmla="*/ 0 h 1702340"/>
              <a:gd name="connsiteX0-99" fmla="*/ 836579 w 13239345"/>
              <a:gd name="connsiteY0-100" fmla="*/ 0 h 1702340"/>
              <a:gd name="connsiteX1-101" fmla="*/ 6741268 w 13239345"/>
              <a:gd name="connsiteY1-102" fmla="*/ 1536971 h 1702340"/>
              <a:gd name="connsiteX2-103" fmla="*/ 12470860 w 13239345"/>
              <a:gd name="connsiteY2-104" fmla="*/ 19456 h 1702340"/>
              <a:gd name="connsiteX3-105" fmla="*/ 13239345 w 13239345"/>
              <a:gd name="connsiteY3-106" fmla="*/ 107004 h 1702340"/>
              <a:gd name="connsiteX4-107" fmla="*/ 6750996 w 13239345"/>
              <a:gd name="connsiteY4-108" fmla="*/ 1702340 h 1702340"/>
              <a:gd name="connsiteX5-109" fmla="*/ 0 w 13239345"/>
              <a:gd name="connsiteY5-110" fmla="*/ 58366 h 1702340"/>
              <a:gd name="connsiteX6-111" fmla="*/ 836579 w 13239345"/>
              <a:gd name="connsiteY6-112" fmla="*/ 0 h 1702340"/>
              <a:gd name="connsiteX0-113" fmla="*/ 836579 w 13239345"/>
              <a:gd name="connsiteY0-114" fmla="*/ 107003 h 1809343"/>
              <a:gd name="connsiteX1-115" fmla="*/ 6741268 w 13239345"/>
              <a:gd name="connsiteY1-116" fmla="*/ 1643974 h 1809343"/>
              <a:gd name="connsiteX2-117" fmla="*/ 12169303 w 13239345"/>
              <a:gd name="connsiteY2-118" fmla="*/ 0 h 1809343"/>
              <a:gd name="connsiteX3-119" fmla="*/ 13239345 w 13239345"/>
              <a:gd name="connsiteY3-120" fmla="*/ 214007 h 1809343"/>
              <a:gd name="connsiteX4-121" fmla="*/ 6750996 w 13239345"/>
              <a:gd name="connsiteY4-122" fmla="*/ 1809343 h 1809343"/>
              <a:gd name="connsiteX5-123" fmla="*/ 0 w 13239345"/>
              <a:gd name="connsiteY5-124" fmla="*/ 165369 h 1809343"/>
              <a:gd name="connsiteX6-125" fmla="*/ 836579 w 13239345"/>
              <a:gd name="connsiteY6-126" fmla="*/ 107003 h 1809343"/>
              <a:gd name="connsiteX0-127" fmla="*/ 1342417 w 13239345"/>
              <a:gd name="connsiteY0-128" fmla="*/ 29182 h 1809343"/>
              <a:gd name="connsiteX1-129" fmla="*/ 6741268 w 13239345"/>
              <a:gd name="connsiteY1-130" fmla="*/ 1643974 h 1809343"/>
              <a:gd name="connsiteX2-131" fmla="*/ 12169303 w 13239345"/>
              <a:gd name="connsiteY2-132" fmla="*/ 0 h 1809343"/>
              <a:gd name="connsiteX3-133" fmla="*/ 13239345 w 13239345"/>
              <a:gd name="connsiteY3-134" fmla="*/ 214007 h 1809343"/>
              <a:gd name="connsiteX4-135" fmla="*/ 6750996 w 13239345"/>
              <a:gd name="connsiteY4-136" fmla="*/ 1809343 h 1809343"/>
              <a:gd name="connsiteX5-137" fmla="*/ 0 w 13239345"/>
              <a:gd name="connsiteY5-138" fmla="*/ 165369 h 1809343"/>
              <a:gd name="connsiteX6-139" fmla="*/ 1342417 w 13239345"/>
              <a:gd name="connsiteY6-140" fmla="*/ 29182 h 1809343"/>
              <a:gd name="connsiteX0-141" fmla="*/ 1294792 w 13239345"/>
              <a:gd name="connsiteY0-142" fmla="*/ 607 h 1809343"/>
              <a:gd name="connsiteX1-143" fmla="*/ 6741268 w 13239345"/>
              <a:gd name="connsiteY1-144" fmla="*/ 1643974 h 1809343"/>
              <a:gd name="connsiteX2-145" fmla="*/ 12169303 w 13239345"/>
              <a:gd name="connsiteY2-146" fmla="*/ 0 h 1809343"/>
              <a:gd name="connsiteX3-147" fmla="*/ 13239345 w 13239345"/>
              <a:gd name="connsiteY3-148" fmla="*/ 214007 h 1809343"/>
              <a:gd name="connsiteX4-149" fmla="*/ 6750996 w 13239345"/>
              <a:gd name="connsiteY4-150" fmla="*/ 1809343 h 1809343"/>
              <a:gd name="connsiteX5-151" fmla="*/ 0 w 13239345"/>
              <a:gd name="connsiteY5-152" fmla="*/ 165369 h 1809343"/>
              <a:gd name="connsiteX6-153" fmla="*/ 1294792 w 13239345"/>
              <a:gd name="connsiteY6-154" fmla="*/ 607 h 1809343"/>
              <a:gd name="connsiteX0-155" fmla="*/ 1294792 w 13239345"/>
              <a:gd name="connsiteY0-156" fmla="*/ 607 h 1809343"/>
              <a:gd name="connsiteX1-157" fmla="*/ 6741268 w 13239345"/>
              <a:gd name="connsiteY1-158" fmla="*/ 1643974 h 1809343"/>
              <a:gd name="connsiteX2-159" fmla="*/ 12169303 w 13239345"/>
              <a:gd name="connsiteY2-160" fmla="*/ 0 h 1809343"/>
              <a:gd name="connsiteX3-161" fmla="*/ 13239345 w 13239345"/>
              <a:gd name="connsiteY3-162" fmla="*/ 214007 h 1809343"/>
              <a:gd name="connsiteX4-163" fmla="*/ 6750996 w 13239345"/>
              <a:gd name="connsiteY4-164" fmla="*/ 1809343 h 1809343"/>
              <a:gd name="connsiteX5-165" fmla="*/ 0 w 13239345"/>
              <a:gd name="connsiteY5-166" fmla="*/ 165369 h 1809343"/>
              <a:gd name="connsiteX6-167" fmla="*/ 1294792 w 13239345"/>
              <a:gd name="connsiteY6-168" fmla="*/ 607 h 1809343"/>
              <a:gd name="connsiteX0-169" fmla="*/ 1294792 w 13239345"/>
              <a:gd name="connsiteY0-170" fmla="*/ 607 h 1809343"/>
              <a:gd name="connsiteX1-171" fmla="*/ 6741268 w 13239345"/>
              <a:gd name="connsiteY1-172" fmla="*/ 1643974 h 1809343"/>
              <a:gd name="connsiteX2-173" fmla="*/ 12169303 w 13239345"/>
              <a:gd name="connsiteY2-174" fmla="*/ 0 h 1809343"/>
              <a:gd name="connsiteX3-175" fmla="*/ 13239345 w 13239345"/>
              <a:gd name="connsiteY3-176" fmla="*/ 214007 h 1809343"/>
              <a:gd name="connsiteX4-177" fmla="*/ 6750996 w 13239345"/>
              <a:gd name="connsiteY4-178" fmla="*/ 1809343 h 1809343"/>
              <a:gd name="connsiteX5-179" fmla="*/ 0 w 13239345"/>
              <a:gd name="connsiteY5-180" fmla="*/ 165369 h 1809343"/>
              <a:gd name="connsiteX6-181" fmla="*/ 1294792 w 13239345"/>
              <a:gd name="connsiteY6-182" fmla="*/ 607 h 1809343"/>
              <a:gd name="connsiteX0-183" fmla="*/ 1294792 w 13239345"/>
              <a:gd name="connsiteY0-184" fmla="*/ 607 h 1809343"/>
              <a:gd name="connsiteX1-185" fmla="*/ 6741268 w 13239345"/>
              <a:gd name="connsiteY1-186" fmla="*/ 1643974 h 1809343"/>
              <a:gd name="connsiteX2-187" fmla="*/ 12169303 w 13239345"/>
              <a:gd name="connsiteY2-188" fmla="*/ 0 h 1809343"/>
              <a:gd name="connsiteX3-189" fmla="*/ 13239345 w 13239345"/>
              <a:gd name="connsiteY3-190" fmla="*/ 214007 h 1809343"/>
              <a:gd name="connsiteX4-191" fmla="*/ 6750996 w 13239345"/>
              <a:gd name="connsiteY4-192" fmla="*/ 1809343 h 1809343"/>
              <a:gd name="connsiteX5-193" fmla="*/ 0 w 13239345"/>
              <a:gd name="connsiteY5-194" fmla="*/ 165369 h 1809343"/>
              <a:gd name="connsiteX6-195" fmla="*/ 1294792 w 13239345"/>
              <a:gd name="connsiteY6-196" fmla="*/ 607 h 1809343"/>
              <a:gd name="connsiteX0-197" fmla="*/ 1294792 w 13239345"/>
              <a:gd name="connsiteY0-198" fmla="*/ 607 h 1809343"/>
              <a:gd name="connsiteX1-199" fmla="*/ 6741268 w 13239345"/>
              <a:gd name="connsiteY1-200" fmla="*/ 1643974 h 1809343"/>
              <a:gd name="connsiteX2-201" fmla="*/ 12169303 w 13239345"/>
              <a:gd name="connsiteY2-202" fmla="*/ 0 h 1809343"/>
              <a:gd name="connsiteX3-203" fmla="*/ 13239345 w 13239345"/>
              <a:gd name="connsiteY3-204" fmla="*/ 214007 h 1809343"/>
              <a:gd name="connsiteX4-205" fmla="*/ 6750996 w 13239345"/>
              <a:gd name="connsiteY4-206" fmla="*/ 1809343 h 1809343"/>
              <a:gd name="connsiteX5-207" fmla="*/ 0 w 13239345"/>
              <a:gd name="connsiteY5-208" fmla="*/ 165369 h 1809343"/>
              <a:gd name="connsiteX6-209" fmla="*/ 1294792 w 13239345"/>
              <a:gd name="connsiteY6-210" fmla="*/ 607 h 1809343"/>
              <a:gd name="connsiteX0-211" fmla="*/ 1294792 w 13239345"/>
              <a:gd name="connsiteY0-212" fmla="*/ 607 h 1809343"/>
              <a:gd name="connsiteX1-213" fmla="*/ 6741268 w 13239345"/>
              <a:gd name="connsiteY1-214" fmla="*/ 1643974 h 1809343"/>
              <a:gd name="connsiteX2-215" fmla="*/ 12169303 w 13239345"/>
              <a:gd name="connsiteY2-216" fmla="*/ 0 h 1809343"/>
              <a:gd name="connsiteX3-217" fmla="*/ 13239345 w 13239345"/>
              <a:gd name="connsiteY3-218" fmla="*/ 214007 h 1809343"/>
              <a:gd name="connsiteX4-219" fmla="*/ 6750996 w 13239345"/>
              <a:gd name="connsiteY4-220" fmla="*/ 1809343 h 1809343"/>
              <a:gd name="connsiteX5-221" fmla="*/ 0 w 13239345"/>
              <a:gd name="connsiteY5-222" fmla="*/ 165369 h 1809343"/>
              <a:gd name="connsiteX6-223" fmla="*/ 1294792 w 13239345"/>
              <a:gd name="connsiteY6-224" fmla="*/ 607 h 1809343"/>
              <a:gd name="connsiteX0-225" fmla="*/ 1294792 w 13239345"/>
              <a:gd name="connsiteY0-226" fmla="*/ 607 h 1809343"/>
              <a:gd name="connsiteX1-227" fmla="*/ 6741268 w 13239345"/>
              <a:gd name="connsiteY1-228" fmla="*/ 1643974 h 1809343"/>
              <a:gd name="connsiteX2-229" fmla="*/ 12169303 w 13239345"/>
              <a:gd name="connsiteY2-230" fmla="*/ 0 h 1809343"/>
              <a:gd name="connsiteX3-231" fmla="*/ 13239345 w 13239345"/>
              <a:gd name="connsiteY3-232" fmla="*/ 214007 h 1809343"/>
              <a:gd name="connsiteX4-233" fmla="*/ 6750996 w 13239345"/>
              <a:gd name="connsiteY4-234" fmla="*/ 1809343 h 1809343"/>
              <a:gd name="connsiteX5-235" fmla="*/ 0 w 13239345"/>
              <a:gd name="connsiteY5-236" fmla="*/ 165369 h 1809343"/>
              <a:gd name="connsiteX6-237" fmla="*/ 1294792 w 13239345"/>
              <a:gd name="connsiteY6-238" fmla="*/ 607 h 1809343"/>
              <a:gd name="connsiteX0-239" fmla="*/ 1294792 w 13239345"/>
              <a:gd name="connsiteY0-240" fmla="*/ 607 h 1809343"/>
              <a:gd name="connsiteX1-241" fmla="*/ 6741268 w 13239345"/>
              <a:gd name="connsiteY1-242" fmla="*/ 1643974 h 1809343"/>
              <a:gd name="connsiteX2-243" fmla="*/ 12169303 w 13239345"/>
              <a:gd name="connsiteY2-244" fmla="*/ 0 h 1809343"/>
              <a:gd name="connsiteX3-245" fmla="*/ 13239345 w 13239345"/>
              <a:gd name="connsiteY3-246" fmla="*/ 214007 h 1809343"/>
              <a:gd name="connsiteX4-247" fmla="*/ 6750996 w 13239345"/>
              <a:gd name="connsiteY4-248" fmla="*/ 1809343 h 1809343"/>
              <a:gd name="connsiteX5-249" fmla="*/ 0 w 13239345"/>
              <a:gd name="connsiteY5-250" fmla="*/ 165369 h 1809343"/>
              <a:gd name="connsiteX6-251" fmla="*/ 1294792 w 13239345"/>
              <a:gd name="connsiteY6-252" fmla="*/ 607 h 1809343"/>
              <a:gd name="connsiteX0-253" fmla="*/ 1294792 w 13239345"/>
              <a:gd name="connsiteY0-254" fmla="*/ 607 h 1809343"/>
              <a:gd name="connsiteX1-255" fmla="*/ 6741268 w 13239345"/>
              <a:gd name="connsiteY1-256" fmla="*/ 1643974 h 1809343"/>
              <a:gd name="connsiteX2-257" fmla="*/ 12169303 w 13239345"/>
              <a:gd name="connsiteY2-258" fmla="*/ 0 h 1809343"/>
              <a:gd name="connsiteX3-259" fmla="*/ 13239345 w 13239345"/>
              <a:gd name="connsiteY3-260" fmla="*/ 214007 h 1809343"/>
              <a:gd name="connsiteX4-261" fmla="*/ 6750996 w 13239345"/>
              <a:gd name="connsiteY4-262" fmla="*/ 1809343 h 1809343"/>
              <a:gd name="connsiteX5-263" fmla="*/ 0 w 13239345"/>
              <a:gd name="connsiteY5-264" fmla="*/ 165369 h 1809343"/>
              <a:gd name="connsiteX6-265" fmla="*/ 1294792 w 13239345"/>
              <a:gd name="connsiteY6-266" fmla="*/ 607 h 1809343"/>
              <a:gd name="connsiteX0-267" fmla="*/ 1294792 w 13239345"/>
              <a:gd name="connsiteY0-268" fmla="*/ 607 h 1809343"/>
              <a:gd name="connsiteX1-269" fmla="*/ 6741268 w 13239345"/>
              <a:gd name="connsiteY1-270" fmla="*/ 1643974 h 1809343"/>
              <a:gd name="connsiteX2-271" fmla="*/ 12169303 w 13239345"/>
              <a:gd name="connsiteY2-272" fmla="*/ 0 h 1809343"/>
              <a:gd name="connsiteX3-273" fmla="*/ 13239345 w 13239345"/>
              <a:gd name="connsiteY3-274" fmla="*/ 214007 h 1809343"/>
              <a:gd name="connsiteX4-275" fmla="*/ 6750996 w 13239345"/>
              <a:gd name="connsiteY4-276" fmla="*/ 1809343 h 1809343"/>
              <a:gd name="connsiteX5-277" fmla="*/ 0 w 13239345"/>
              <a:gd name="connsiteY5-278" fmla="*/ 165369 h 1809343"/>
              <a:gd name="connsiteX6-279" fmla="*/ 1294792 w 13239345"/>
              <a:gd name="connsiteY6-280" fmla="*/ 607 h 1809343"/>
              <a:gd name="connsiteX0-281" fmla="*/ 1294792 w 13239345"/>
              <a:gd name="connsiteY0-282" fmla="*/ 607 h 1809343"/>
              <a:gd name="connsiteX1-283" fmla="*/ 6741268 w 13239345"/>
              <a:gd name="connsiteY1-284" fmla="*/ 1643974 h 1809343"/>
              <a:gd name="connsiteX2-285" fmla="*/ 12169303 w 13239345"/>
              <a:gd name="connsiteY2-286" fmla="*/ 0 h 1809343"/>
              <a:gd name="connsiteX3-287" fmla="*/ 13239345 w 13239345"/>
              <a:gd name="connsiteY3-288" fmla="*/ 214007 h 1809343"/>
              <a:gd name="connsiteX4-289" fmla="*/ 6750996 w 13239345"/>
              <a:gd name="connsiteY4-290" fmla="*/ 1809343 h 1809343"/>
              <a:gd name="connsiteX5-291" fmla="*/ 0 w 13239345"/>
              <a:gd name="connsiteY5-292" fmla="*/ 165369 h 1809343"/>
              <a:gd name="connsiteX6-293" fmla="*/ 1294792 w 13239345"/>
              <a:gd name="connsiteY6-294" fmla="*/ 607 h 1809343"/>
              <a:gd name="connsiteX0-295" fmla="*/ 1294792 w 12651516"/>
              <a:gd name="connsiteY0-296" fmla="*/ 607 h 1809343"/>
              <a:gd name="connsiteX1-297" fmla="*/ 6741268 w 12651516"/>
              <a:gd name="connsiteY1-298" fmla="*/ 1643974 h 1809343"/>
              <a:gd name="connsiteX2-299" fmla="*/ 12169303 w 12651516"/>
              <a:gd name="connsiteY2-300" fmla="*/ 0 h 1809343"/>
              <a:gd name="connsiteX3-301" fmla="*/ 12651516 w 12651516"/>
              <a:gd name="connsiteY3-302" fmla="*/ 83379 h 1809343"/>
              <a:gd name="connsiteX4-303" fmla="*/ 6750996 w 12651516"/>
              <a:gd name="connsiteY4-304" fmla="*/ 1809343 h 1809343"/>
              <a:gd name="connsiteX5-305" fmla="*/ 0 w 12651516"/>
              <a:gd name="connsiteY5-306" fmla="*/ 165369 h 1809343"/>
              <a:gd name="connsiteX6-307" fmla="*/ 1294792 w 12651516"/>
              <a:gd name="connsiteY6-308" fmla="*/ 607 h 1809343"/>
              <a:gd name="connsiteX0-309" fmla="*/ 1294792 w 12564431"/>
              <a:gd name="connsiteY0-310" fmla="*/ 607 h 1809343"/>
              <a:gd name="connsiteX1-311" fmla="*/ 6741268 w 12564431"/>
              <a:gd name="connsiteY1-312" fmla="*/ 1643974 h 1809343"/>
              <a:gd name="connsiteX2-313" fmla="*/ 12169303 w 12564431"/>
              <a:gd name="connsiteY2-314" fmla="*/ 0 h 1809343"/>
              <a:gd name="connsiteX3-315" fmla="*/ 12564431 w 12564431"/>
              <a:gd name="connsiteY3-316" fmla="*/ 83379 h 1809343"/>
              <a:gd name="connsiteX4-317" fmla="*/ 6750996 w 12564431"/>
              <a:gd name="connsiteY4-318" fmla="*/ 1809343 h 1809343"/>
              <a:gd name="connsiteX5-319" fmla="*/ 0 w 12564431"/>
              <a:gd name="connsiteY5-320" fmla="*/ 165369 h 1809343"/>
              <a:gd name="connsiteX6-321" fmla="*/ 1294792 w 12564431"/>
              <a:gd name="connsiteY6-322" fmla="*/ 607 h 1809343"/>
              <a:gd name="connsiteX0-323" fmla="*/ 423935 w 11693574"/>
              <a:gd name="connsiteY0-324" fmla="*/ 607 h 1809343"/>
              <a:gd name="connsiteX1-325" fmla="*/ 5870411 w 11693574"/>
              <a:gd name="connsiteY1-326" fmla="*/ 1643974 h 1809343"/>
              <a:gd name="connsiteX2-327" fmla="*/ 11298446 w 11693574"/>
              <a:gd name="connsiteY2-328" fmla="*/ 0 h 1809343"/>
              <a:gd name="connsiteX3-329" fmla="*/ 11693574 w 11693574"/>
              <a:gd name="connsiteY3-330" fmla="*/ 83379 h 1809343"/>
              <a:gd name="connsiteX4-331" fmla="*/ 5880139 w 11693574"/>
              <a:gd name="connsiteY4-332" fmla="*/ 1809343 h 1809343"/>
              <a:gd name="connsiteX5-333" fmla="*/ 0 w 11693574"/>
              <a:gd name="connsiteY5-334" fmla="*/ 45626 h 1809343"/>
              <a:gd name="connsiteX6-335" fmla="*/ 423935 w 11693574"/>
              <a:gd name="connsiteY6-336" fmla="*/ 607 h 1809343"/>
              <a:gd name="connsiteX0-337" fmla="*/ 423935 w 11693574"/>
              <a:gd name="connsiteY0-338" fmla="*/ 607 h 1733143"/>
              <a:gd name="connsiteX1-339" fmla="*/ 5870411 w 11693574"/>
              <a:gd name="connsiteY1-340" fmla="*/ 1643974 h 1733143"/>
              <a:gd name="connsiteX2-341" fmla="*/ 11298446 w 11693574"/>
              <a:gd name="connsiteY2-342" fmla="*/ 0 h 1733143"/>
              <a:gd name="connsiteX3-343" fmla="*/ 11693574 w 11693574"/>
              <a:gd name="connsiteY3-344" fmla="*/ 83379 h 1733143"/>
              <a:gd name="connsiteX4-345" fmla="*/ 5880139 w 11693574"/>
              <a:gd name="connsiteY4-346" fmla="*/ 1733143 h 1733143"/>
              <a:gd name="connsiteX5-347" fmla="*/ 0 w 11693574"/>
              <a:gd name="connsiteY5-348" fmla="*/ 45626 h 1733143"/>
              <a:gd name="connsiteX6-349" fmla="*/ 423935 w 11693574"/>
              <a:gd name="connsiteY6-350" fmla="*/ 607 h 1733143"/>
              <a:gd name="connsiteX0-351" fmla="*/ 423935 w 11709902"/>
              <a:gd name="connsiteY0-352" fmla="*/ 607 h 1733143"/>
              <a:gd name="connsiteX1-353" fmla="*/ 5870411 w 11709902"/>
              <a:gd name="connsiteY1-354" fmla="*/ 1643974 h 1733143"/>
              <a:gd name="connsiteX2-355" fmla="*/ 11298446 w 11709902"/>
              <a:gd name="connsiteY2-356" fmla="*/ 0 h 1733143"/>
              <a:gd name="connsiteX3-357" fmla="*/ 11709902 w 11709902"/>
              <a:gd name="connsiteY3-358" fmla="*/ 83379 h 1733143"/>
              <a:gd name="connsiteX4-359" fmla="*/ 5880139 w 11709902"/>
              <a:gd name="connsiteY4-360" fmla="*/ 1733143 h 1733143"/>
              <a:gd name="connsiteX5-361" fmla="*/ 0 w 11709902"/>
              <a:gd name="connsiteY5-362" fmla="*/ 45626 h 1733143"/>
              <a:gd name="connsiteX6-363" fmla="*/ 423935 w 11709902"/>
              <a:gd name="connsiteY6-364" fmla="*/ 607 h 1733143"/>
              <a:gd name="connsiteX0-365" fmla="*/ 423935 w 11571109"/>
              <a:gd name="connsiteY0-366" fmla="*/ 607 h 1733143"/>
              <a:gd name="connsiteX1-367" fmla="*/ 5870411 w 11571109"/>
              <a:gd name="connsiteY1-368" fmla="*/ 1643974 h 1733143"/>
              <a:gd name="connsiteX2-369" fmla="*/ 11298446 w 11571109"/>
              <a:gd name="connsiteY2-370" fmla="*/ 0 h 1733143"/>
              <a:gd name="connsiteX3-371" fmla="*/ 11571109 w 11571109"/>
              <a:gd name="connsiteY3-372" fmla="*/ 116036 h 1733143"/>
              <a:gd name="connsiteX4-373" fmla="*/ 5880139 w 11571109"/>
              <a:gd name="connsiteY4-374" fmla="*/ 1733143 h 1733143"/>
              <a:gd name="connsiteX5-375" fmla="*/ 0 w 11571109"/>
              <a:gd name="connsiteY5-376" fmla="*/ 45626 h 1733143"/>
              <a:gd name="connsiteX6-377" fmla="*/ 423935 w 11571109"/>
              <a:gd name="connsiteY6-378" fmla="*/ 607 h 1733143"/>
              <a:gd name="connsiteX0-379" fmla="*/ 423935 w 11579274"/>
              <a:gd name="connsiteY0-380" fmla="*/ 607 h 1733143"/>
              <a:gd name="connsiteX1-381" fmla="*/ 5870411 w 11579274"/>
              <a:gd name="connsiteY1-382" fmla="*/ 1643974 h 1733143"/>
              <a:gd name="connsiteX2-383" fmla="*/ 11298446 w 11579274"/>
              <a:gd name="connsiteY2-384" fmla="*/ 0 h 1733143"/>
              <a:gd name="connsiteX3-385" fmla="*/ 11579274 w 11579274"/>
              <a:gd name="connsiteY3-386" fmla="*/ 116036 h 1733143"/>
              <a:gd name="connsiteX4-387" fmla="*/ 5880139 w 11579274"/>
              <a:gd name="connsiteY4-388" fmla="*/ 1733143 h 1733143"/>
              <a:gd name="connsiteX5-389" fmla="*/ 0 w 11579274"/>
              <a:gd name="connsiteY5-390" fmla="*/ 45626 h 1733143"/>
              <a:gd name="connsiteX6-391" fmla="*/ 423935 w 11579274"/>
              <a:gd name="connsiteY6-392" fmla="*/ 607 h 1733143"/>
              <a:gd name="connsiteX0-393" fmla="*/ 423935 w 11579274"/>
              <a:gd name="connsiteY0-394" fmla="*/ 0 h 1732536"/>
              <a:gd name="connsiteX1-395" fmla="*/ 5870411 w 11579274"/>
              <a:gd name="connsiteY1-396" fmla="*/ 1643367 h 1732536"/>
              <a:gd name="connsiteX2-397" fmla="*/ 11233132 w 11579274"/>
              <a:gd name="connsiteY2-398" fmla="*/ 48379 h 1732536"/>
              <a:gd name="connsiteX3-399" fmla="*/ 11579274 w 11579274"/>
              <a:gd name="connsiteY3-400" fmla="*/ 115429 h 1732536"/>
              <a:gd name="connsiteX4-401" fmla="*/ 5880139 w 11579274"/>
              <a:gd name="connsiteY4-402" fmla="*/ 1732536 h 1732536"/>
              <a:gd name="connsiteX5-403" fmla="*/ 0 w 11579274"/>
              <a:gd name="connsiteY5-404" fmla="*/ 45019 h 1732536"/>
              <a:gd name="connsiteX6-405" fmla="*/ 423935 w 11579274"/>
              <a:gd name="connsiteY6-406" fmla="*/ 0 h 1732536"/>
              <a:gd name="connsiteX0-407" fmla="*/ 423935 w 11579274"/>
              <a:gd name="connsiteY0-408" fmla="*/ 0 h 1732536"/>
              <a:gd name="connsiteX1-409" fmla="*/ 5870411 w 11579274"/>
              <a:gd name="connsiteY1-410" fmla="*/ 1643367 h 1732536"/>
              <a:gd name="connsiteX2-411" fmla="*/ 11241297 w 11579274"/>
              <a:gd name="connsiteY2-412" fmla="*/ 32050 h 1732536"/>
              <a:gd name="connsiteX3-413" fmla="*/ 11579274 w 11579274"/>
              <a:gd name="connsiteY3-414" fmla="*/ 115429 h 1732536"/>
              <a:gd name="connsiteX4-415" fmla="*/ 5880139 w 11579274"/>
              <a:gd name="connsiteY4-416" fmla="*/ 1732536 h 1732536"/>
              <a:gd name="connsiteX5-417" fmla="*/ 0 w 11579274"/>
              <a:gd name="connsiteY5-418" fmla="*/ 45019 h 1732536"/>
              <a:gd name="connsiteX6-419" fmla="*/ 423935 w 11579274"/>
              <a:gd name="connsiteY6-420" fmla="*/ 0 h 1732536"/>
              <a:gd name="connsiteX0-421" fmla="*/ 423935 w 11579274"/>
              <a:gd name="connsiteY0-422" fmla="*/ 0 h 1732536"/>
              <a:gd name="connsiteX1-423" fmla="*/ 5870411 w 11579274"/>
              <a:gd name="connsiteY1-424" fmla="*/ 1643367 h 1732536"/>
              <a:gd name="connsiteX2-425" fmla="*/ 11241297 w 11579274"/>
              <a:gd name="connsiteY2-426" fmla="*/ 32050 h 1732536"/>
              <a:gd name="connsiteX3-427" fmla="*/ 11579274 w 11579274"/>
              <a:gd name="connsiteY3-428" fmla="*/ 115429 h 1732536"/>
              <a:gd name="connsiteX4-429" fmla="*/ 5880139 w 11579274"/>
              <a:gd name="connsiteY4-430" fmla="*/ 1732536 h 1732536"/>
              <a:gd name="connsiteX5-431" fmla="*/ 0 w 11579274"/>
              <a:gd name="connsiteY5-432" fmla="*/ 45019 h 1732536"/>
              <a:gd name="connsiteX6-433" fmla="*/ 423935 w 11579274"/>
              <a:gd name="connsiteY6-434" fmla="*/ 0 h 1732536"/>
              <a:gd name="connsiteX0-435" fmla="*/ 423935 w 11579274"/>
              <a:gd name="connsiteY0-436" fmla="*/ 0 h 1732536"/>
              <a:gd name="connsiteX1-437" fmla="*/ 5870411 w 11579274"/>
              <a:gd name="connsiteY1-438" fmla="*/ 1643367 h 1732536"/>
              <a:gd name="connsiteX2-439" fmla="*/ 11224968 w 11579274"/>
              <a:gd name="connsiteY2-440" fmla="*/ 48379 h 1732536"/>
              <a:gd name="connsiteX3-441" fmla="*/ 11579274 w 11579274"/>
              <a:gd name="connsiteY3-442" fmla="*/ 115429 h 1732536"/>
              <a:gd name="connsiteX4-443" fmla="*/ 5880139 w 11579274"/>
              <a:gd name="connsiteY4-444" fmla="*/ 1732536 h 1732536"/>
              <a:gd name="connsiteX5-445" fmla="*/ 0 w 11579274"/>
              <a:gd name="connsiteY5-446" fmla="*/ 45019 h 1732536"/>
              <a:gd name="connsiteX6-447" fmla="*/ 423935 w 11579274"/>
              <a:gd name="connsiteY6-448" fmla="*/ 0 h 1732536"/>
              <a:gd name="connsiteX0-449" fmla="*/ 219828 w 11375167"/>
              <a:gd name="connsiteY0-450" fmla="*/ 0 h 1732536"/>
              <a:gd name="connsiteX1-451" fmla="*/ 5666304 w 11375167"/>
              <a:gd name="connsiteY1-452" fmla="*/ 1643367 h 1732536"/>
              <a:gd name="connsiteX2-453" fmla="*/ 11020861 w 11375167"/>
              <a:gd name="connsiteY2-454" fmla="*/ 48379 h 1732536"/>
              <a:gd name="connsiteX3-455" fmla="*/ 11375167 w 11375167"/>
              <a:gd name="connsiteY3-456" fmla="*/ 115429 h 1732536"/>
              <a:gd name="connsiteX4-457" fmla="*/ 5676032 w 11375167"/>
              <a:gd name="connsiteY4-458" fmla="*/ 1732536 h 1732536"/>
              <a:gd name="connsiteX5-459" fmla="*/ 0 w 11375167"/>
              <a:gd name="connsiteY5-460" fmla="*/ 77676 h 1732536"/>
              <a:gd name="connsiteX6-461" fmla="*/ 219828 w 11375167"/>
              <a:gd name="connsiteY6-462" fmla="*/ 0 h 1732536"/>
              <a:gd name="connsiteX0-463" fmla="*/ 293307 w 11375167"/>
              <a:gd name="connsiteY0-464" fmla="*/ 0 h 1708044"/>
              <a:gd name="connsiteX1-465" fmla="*/ 5666304 w 11375167"/>
              <a:gd name="connsiteY1-466" fmla="*/ 1618875 h 1708044"/>
              <a:gd name="connsiteX2-467" fmla="*/ 11020861 w 11375167"/>
              <a:gd name="connsiteY2-468" fmla="*/ 23887 h 1708044"/>
              <a:gd name="connsiteX3-469" fmla="*/ 11375167 w 11375167"/>
              <a:gd name="connsiteY3-470" fmla="*/ 90937 h 1708044"/>
              <a:gd name="connsiteX4-471" fmla="*/ 5676032 w 11375167"/>
              <a:gd name="connsiteY4-472" fmla="*/ 1708044 h 1708044"/>
              <a:gd name="connsiteX5-473" fmla="*/ 0 w 11375167"/>
              <a:gd name="connsiteY5-474" fmla="*/ 53184 h 1708044"/>
              <a:gd name="connsiteX6-475" fmla="*/ 293307 w 11375167"/>
              <a:gd name="connsiteY6-476" fmla="*/ 0 h 1708044"/>
              <a:gd name="connsiteX0-477" fmla="*/ 317800 w 11375167"/>
              <a:gd name="connsiteY0-478" fmla="*/ 606 h 1684157"/>
              <a:gd name="connsiteX1-479" fmla="*/ 5666304 w 11375167"/>
              <a:gd name="connsiteY1-480" fmla="*/ 1594988 h 1684157"/>
              <a:gd name="connsiteX2-481" fmla="*/ 11020861 w 11375167"/>
              <a:gd name="connsiteY2-482" fmla="*/ 0 h 1684157"/>
              <a:gd name="connsiteX3-483" fmla="*/ 11375167 w 11375167"/>
              <a:gd name="connsiteY3-484" fmla="*/ 67050 h 1684157"/>
              <a:gd name="connsiteX4-485" fmla="*/ 5676032 w 11375167"/>
              <a:gd name="connsiteY4-486" fmla="*/ 1684157 h 1684157"/>
              <a:gd name="connsiteX5-487" fmla="*/ 0 w 11375167"/>
              <a:gd name="connsiteY5-488" fmla="*/ 29297 h 1684157"/>
              <a:gd name="connsiteX6-489" fmla="*/ 317800 w 11375167"/>
              <a:gd name="connsiteY6-490" fmla="*/ 606 h 1684157"/>
              <a:gd name="connsiteX0-491" fmla="*/ 285142 w 11342509"/>
              <a:gd name="connsiteY0-492" fmla="*/ 606 h 1684157"/>
              <a:gd name="connsiteX1-493" fmla="*/ 5633646 w 11342509"/>
              <a:gd name="connsiteY1-494" fmla="*/ 1594988 h 1684157"/>
              <a:gd name="connsiteX2-495" fmla="*/ 10988203 w 11342509"/>
              <a:gd name="connsiteY2-496" fmla="*/ 0 h 1684157"/>
              <a:gd name="connsiteX3-497" fmla="*/ 11342509 w 11342509"/>
              <a:gd name="connsiteY3-498" fmla="*/ 67050 h 1684157"/>
              <a:gd name="connsiteX4-499" fmla="*/ 5643374 w 11342509"/>
              <a:gd name="connsiteY4-500" fmla="*/ 1684157 h 1684157"/>
              <a:gd name="connsiteX5-501" fmla="*/ 0 w 11342509"/>
              <a:gd name="connsiteY5-502" fmla="*/ 29297 h 1684157"/>
              <a:gd name="connsiteX6-503" fmla="*/ 285142 w 11342509"/>
              <a:gd name="connsiteY6-504" fmla="*/ 606 h 1684157"/>
              <a:gd name="connsiteX0-505" fmla="*/ 276977 w 11342509"/>
              <a:gd name="connsiteY0-506" fmla="*/ 0 h 1691715"/>
              <a:gd name="connsiteX1-507" fmla="*/ 5633646 w 11342509"/>
              <a:gd name="connsiteY1-508" fmla="*/ 1602546 h 1691715"/>
              <a:gd name="connsiteX2-509" fmla="*/ 10988203 w 11342509"/>
              <a:gd name="connsiteY2-510" fmla="*/ 7558 h 1691715"/>
              <a:gd name="connsiteX3-511" fmla="*/ 11342509 w 11342509"/>
              <a:gd name="connsiteY3-512" fmla="*/ 74608 h 1691715"/>
              <a:gd name="connsiteX4-513" fmla="*/ 5643374 w 11342509"/>
              <a:gd name="connsiteY4-514" fmla="*/ 1691715 h 1691715"/>
              <a:gd name="connsiteX5-515" fmla="*/ 0 w 11342509"/>
              <a:gd name="connsiteY5-516" fmla="*/ 36855 h 1691715"/>
              <a:gd name="connsiteX6-517" fmla="*/ 276977 w 11342509"/>
              <a:gd name="connsiteY6-518" fmla="*/ 0 h 1691715"/>
              <a:gd name="connsiteX0-519" fmla="*/ 276977 w 11342509"/>
              <a:gd name="connsiteY0-520" fmla="*/ 0 h 1691715"/>
              <a:gd name="connsiteX1-521" fmla="*/ 5633646 w 11342509"/>
              <a:gd name="connsiteY1-522" fmla="*/ 1602546 h 1691715"/>
              <a:gd name="connsiteX2-523" fmla="*/ 11018020 w 11342509"/>
              <a:gd name="connsiteY2-524" fmla="*/ 17498 h 1691715"/>
              <a:gd name="connsiteX3-525" fmla="*/ 11342509 w 11342509"/>
              <a:gd name="connsiteY3-526" fmla="*/ 74608 h 1691715"/>
              <a:gd name="connsiteX4-527" fmla="*/ 5643374 w 11342509"/>
              <a:gd name="connsiteY4-528" fmla="*/ 1691715 h 1691715"/>
              <a:gd name="connsiteX5-529" fmla="*/ 0 w 11342509"/>
              <a:gd name="connsiteY5-530" fmla="*/ 36855 h 1691715"/>
              <a:gd name="connsiteX6-531" fmla="*/ 276977 w 11342509"/>
              <a:gd name="connsiteY6-532" fmla="*/ 0 h 1691715"/>
              <a:gd name="connsiteX0-533" fmla="*/ 276977 w 11342509"/>
              <a:gd name="connsiteY0-534" fmla="*/ 0 h 1691715"/>
              <a:gd name="connsiteX1-535" fmla="*/ 5633646 w 11342509"/>
              <a:gd name="connsiteY1-536" fmla="*/ 1602546 h 1691715"/>
              <a:gd name="connsiteX2-537" fmla="*/ 11018020 w 11342509"/>
              <a:gd name="connsiteY2-538" fmla="*/ 17498 h 1691715"/>
              <a:gd name="connsiteX3-539" fmla="*/ 11342509 w 11342509"/>
              <a:gd name="connsiteY3-540" fmla="*/ 74608 h 1691715"/>
              <a:gd name="connsiteX4-541" fmla="*/ 5643374 w 11342509"/>
              <a:gd name="connsiteY4-542" fmla="*/ 1691715 h 1691715"/>
              <a:gd name="connsiteX5-543" fmla="*/ 0 w 11342509"/>
              <a:gd name="connsiteY5-544" fmla="*/ 36855 h 1691715"/>
              <a:gd name="connsiteX6-545" fmla="*/ 276977 w 11342509"/>
              <a:gd name="connsiteY6-546" fmla="*/ 0 h 1691715"/>
              <a:gd name="connsiteX0-547" fmla="*/ 276977 w 11342509"/>
              <a:gd name="connsiteY0-548" fmla="*/ 0 h 1691715"/>
              <a:gd name="connsiteX1-549" fmla="*/ 5633646 w 11342509"/>
              <a:gd name="connsiteY1-550" fmla="*/ 1602546 h 1691715"/>
              <a:gd name="connsiteX2-551" fmla="*/ 11047837 w 11342509"/>
              <a:gd name="connsiteY2-552" fmla="*/ 17498 h 1691715"/>
              <a:gd name="connsiteX3-553" fmla="*/ 11342509 w 11342509"/>
              <a:gd name="connsiteY3-554" fmla="*/ 74608 h 1691715"/>
              <a:gd name="connsiteX4-555" fmla="*/ 5643374 w 11342509"/>
              <a:gd name="connsiteY4-556" fmla="*/ 1691715 h 1691715"/>
              <a:gd name="connsiteX5-557" fmla="*/ 0 w 11342509"/>
              <a:gd name="connsiteY5-558" fmla="*/ 36855 h 1691715"/>
              <a:gd name="connsiteX6-559" fmla="*/ 276977 w 11342509"/>
              <a:gd name="connsiteY6-560" fmla="*/ 0 h 1691715"/>
              <a:gd name="connsiteX0-561" fmla="*/ 276977 w 11342509"/>
              <a:gd name="connsiteY0-562" fmla="*/ 0 h 1691715"/>
              <a:gd name="connsiteX1-563" fmla="*/ 5633646 w 11342509"/>
              <a:gd name="connsiteY1-564" fmla="*/ 1602546 h 1691715"/>
              <a:gd name="connsiteX2-565" fmla="*/ 11080494 w 11342509"/>
              <a:gd name="connsiteY2-566" fmla="*/ 17498 h 1691715"/>
              <a:gd name="connsiteX3-567" fmla="*/ 11342509 w 11342509"/>
              <a:gd name="connsiteY3-568" fmla="*/ 74608 h 1691715"/>
              <a:gd name="connsiteX4-569" fmla="*/ 5643374 w 11342509"/>
              <a:gd name="connsiteY4-570" fmla="*/ 1691715 h 1691715"/>
              <a:gd name="connsiteX5-571" fmla="*/ 0 w 11342509"/>
              <a:gd name="connsiteY5-572" fmla="*/ 36855 h 1691715"/>
              <a:gd name="connsiteX6-573" fmla="*/ 276977 w 11342509"/>
              <a:gd name="connsiteY6-574" fmla="*/ 0 h 1691715"/>
              <a:gd name="connsiteX0-575" fmla="*/ 276977 w 11342509"/>
              <a:gd name="connsiteY0-576" fmla="*/ 0 h 1691715"/>
              <a:gd name="connsiteX1-577" fmla="*/ 5633646 w 11342509"/>
              <a:gd name="connsiteY1-578" fmla="*/ 1602546 h 1691715"/>
              <a:gd name="connsiteX2-579" fmla="*/ 11080494 w 11342509"/>
              <a:gd name="connsiteY2-580" fmla="*/ 17498 h 1691715"/>
              <a:gd name="connsiteX3-581" fmla="*/ 11342509 w 11342509"/>
              <a:gd name="connsiteY3-582" fmla="*/ 74608 h 1691715"/>
              <a:gd name="connsiteX4-583" fmla="*/ 5643374 w 11342509"/>
              <a:gd name="connsiteY4-584" fmla="*/ 1691715 h 1691715"/>
              <a:gd name="connsiteX5-585" fmla="*/ 0 w 11342509"/>
              <a:gd name="connsiteY5-586" fmla="*/ 36855 h 1691715"/>
              <a:gd name="connsiteX6-587" fmla="*/ 276977 w 11342509"/>
              <a:gd name="connsiteY6-588" fmla="*/ 0 h 1691715"/>
              <a:gd name="connsiteX0-589" fmla="*/ 276977 w 11342509"/>
              <a:gd name="connsiteY0-590" fmla="*/ 0 h 1691715"/>
              <a:gd name="connsiteX1-591" fmla="*/ 5633646 w 11342509"/>
              <a:gd name="connsiteY1-592" fmla="*/ 1602546 h 1691715"/>
              <a:gd name="connsiteX2-593" fmla="*/ 11080494 w 11342509"/>
              <a:gd name="connsiteY2-594" fmla="*/ 17498 h 1691715"/>
              <a:gd name="connsiteX3-595" fmla="*/ 11342509 w 11342509"/>
              <a:gd name="connsiteY3-596" fmla="*/ 74608 h 1691715"/>
              <a:gd name="connsiteX4-597" fmla="*/ 5643374 w 11342509"/>
              <a:gd name="connsiteY4-598" fmla="*/ 1691715 h 1691715"/>
              <a:gd name="connsiteX5-599" fmla="*/ 0 w 11342509"/>
              <a:gd name="connsiteY5-600" fmla="*/ 36855 h 1691715"/>
              <a:gd name="connsiteX6-601" fmla="*/ 276977 w 11342509"/>
              <a:gd name="connsiteY6-602" fmla="*/ 0 h 1691715"/>
              <a:gd name="connsiteX0-603" fmla="*/ 276977 w 11342509"/>
              <a:gd name="connsiteY0-604" fmla="*/ 0 h 1691715"/>
              <a:gd name="connsiteX1-605" fmla="*/ 5643806 w 11342509"/>
              <a:gd name="connsiteY1-606" fmla="*/ 1602546 h 1691715"/>
              <a:gd name="connsiteX2-607" fmla="*/ 11080494 w 11342509"/>
              <a:gd name="connsiteY2-608" fmla="*/ 17498 h 1691715"/>
              <a:gd name="connsiteX3-609" fmla="*/ 11342509 w 11342509"/>
              <a:gd name="connsiteY3-610" fmla="*/ 74608 h 1691715"/>
              <a:gd name="connsiteX4-611" fmla="*/ 5643374 w 11342509"/>
              <a:gd name="connsiteY4-612" fmla="*/ 1691715 h 1691715"/>
              <a:gd name="connsiteX5-613" fmla="*/ 0 w 11342509"/>
              <a:gd name="connsiteY5-614" fmla="*/ 36855 h 1691715"/>
              <a:gd name="connsiteX6-615" fmla="*/ 276977 w 11342509"/>
              <a:gd name="connsiteY6-616" fmla="*/ 0 h 169171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1342509" h="1691715">
                <a:moveTo>
                  <a:pt x="276977" y="0"/>
                </a:moveTo>
                <a:cubicBezTo>
                  <a:pt x="2111519" y="662089"/>
                  <a:pt x="3847364" y="1159532"/>
                  <a:pt x="5643806" y="1602546"/>
                </a:cubicBezTo>
                <a:cubicBezTo>
                  <a:pt x="7519826" y="1121230"/>
                  <a:pt x="9471175" y="643464"/>
                  <a:pt x="11080494" y="17498"/>
                </a:cubicBezTo>
                <a:lnTo>
                  <a:pt x="11342509" y="74608"/>
                </a:lnTo>
                <a:cubicBezTo>
                  <a:pt x="9170201" y="663537"/>
                  <a:pt x="7834732" y="1188511"/>
                  <a:pt x="5643374" y="1691715"/>
                </a:cubicBezTo>
                <a:cubicBezTo>
                  <a:pt x="3393042" y="1200874"/>
                  <a:pt x="2250332" y="651521"/>
                  <a:pt x="0" y="36855"/>
                </a:cubicBezTo>
                <a:lnTo>
                  <a:pt x="276977"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2" name="图片 21"/>
          <p:cNvPicPr>
            <a:picLocks noChangeAspect="1"/>
          </p:cNvPicPr>
          <p:nvPr userDrawn="1"/>
        </p:nvPicPr>
        <p:blipFill>
          <a:blip r:embed="rId3" cstate="print"/>
          <a:stretch>
            <a:fillRect/>
          </a:stretch>
        </p:blipFill>
        <p:spPr>
          <a:xfrm>
            <a:off x="4222990" y="1401505"/>
            <a:ext cx="3746000" cy="1048514"/>
          </a:xfrm>
          <a:prstGeom prst="rect">
            <a:avLst/>
          </a:prstGeom>
        </p:spPr>
      </p:pic>
    </p:spTree>
    <p:extLst>
      <p:ext uri="{BB962C8B-B14F-4D97-AF65-F5344CB8AC3E}">
        <p14:creationId xmlns:p14="http://schemas.microsoft.com/office/powerpoint/2010/main" val="1705107037"/>
      </p:ext>
    </p:extLst>
  </p:cSld>
  <p:clrMapOvr>
    <a:masterClrMapping/>
  </p:clrMapOvr>
  <p:transition spd="med">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封面样式7-尾页">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a:stretch>
            <a:fillRect/>
          </a:stretch>
        </p:blipFill>
        <p:spPr>
          <a:xfrm>
            <a:off x="0" y="0"/>
            <a:ext cx="12193057" cy="4066384"/>
          </a:xfrm>
          <a:prstGeom prst="rect">
            <a:avLst/>
          </a:prstGeom>
        </p:spPr>
      </p:pic>
      <p:sp>
        <p:nvSpPr>
          <p:cNvPr id="19" name="任意多边形: 形状 20"/>
          <p:cNvSpPr/>
          <p:nvPr userDrawn="1"/>
        </p:nvSpPr>
        <p:spPr>
          <a:xfrm rot="10800000">
            <a:off x="-18" y="0"/>
            <a:ext cx="12192001" cy="4066750"/>
          </a:xfrm>
          <a:custGeom>
            <a:avLst/>
            <a:gdLst>
              <a:gd name="connsiteX0" fmla="*/ 12192000 w 12192001"/>
              <a:gd name="connsiteY0" fmla="*/ 4062881 h 4062881"/>
              <a:gd name="connsiteX1" fmla="*/ 0 w 12192001"/>
              <a:gd name="connsiteY1" fmla="*/ 4062881 h 4062881"/>
              <a:gd name="connsiteX2" fmla="*/ 0 w 12192001"/>
              <a:gd name="connsiteY2" fmla="*/ 1441627 h 4062881"/>
              <a:gd name="connsiteX3" fmla="*/ 7949 w 12192001"/>
              <a:gd name="connsiteY3" fmla="*/ 1441627 h 4062881"/>
              <a:gd name="connsiteX4" fmla="*/ 6105511 w 12192001"/>
              <a:gd name="connsiteY4" fmla="*/ 0 h 4062881"/>
              <a:gd name="connsiteX5" fmla="*/ 12184078 w 12192001"/>
              <a:gd name="connsiteY5" fmla="*/ 1441627 h 4062881"/>
              <a:gd name="connsiteX6" fmla="*/ 12192000 w 12192001"/>
              <a:gd name="connsiteY6" fmla="*/ 1441627 h 4062881"/>
              <a:gd name="connsiteX7" fmla="*/ 12192000 w 12192001"/>
              <a:gd name="connsiteY7" fmla="*/ 1443506 h 4062881"/>
              <a:gd name="connsiteX8" fmla="*/ 12192001 w 12192001"/>
              <a:gd name="connsiteY8" fmla="*/ 1443506 h 4062881"/>
              <a:gd name="connsiteX9" fmla="*/ 12192000 w 12192001"/>
              <a:gd name="connsiteY9" fmla="*/ 1443506 h 4062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1" h="4062881">
                <a:moveTo>
                  <a:pt x="12192000" y="4062881"/>
                </a:moveTo>
                <a:lnTo>
                  <a:pt x="0" y="4062881"/>
                </a:lnTo>
                <a:lnTo>
                  <a:pt x="0" y="1441627"/>
                </a:lnTo>
                <a:lnTo>
                  <a:pt x="7949" y="1441627"/>
                </a:lnTo>
                <a:lnTo>
                  <a:pt x="6105511" y="0"/>
                </a:lnTo>
                <a:lnTo>
                  <a:pt x="12184078" y="1441627"/>
                </a:lnTo>
                <a:lnTo>
                  <a:pt x="12192000" y="1441627"/>
                </a:lnTo>
                <a:lnTo>
                  <a:pt x="12192000" y="1443506"/>
                </a:lnTo>
                <a:lnTo>
                  <a:pt x="12192001" y="1443506"/>
                </a:lnTo>
                <a:lnTo>
                  <a:pt x="12192000" y="1443506"/>
                </a:lnTo>
                <a:close/>
              </a:path>
            </a:pathLst>
          </a:custGeom>
          <a:solidFill>
            <a:srgbClr val="006434">
              <a:alpha val="8588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0" name="任意多边形: 形状 44"/>
          <p:cNvSpPr/>
          <p:nvPr userDrawn="1"/>
        </p:nvSpPr>
        <p:spPr>
          <a:xfrm>
            <a:off x="0" y="2329236"/>
            <a:ext cx="12191985" cy="1809343"/>
          </a:xfrm>
          <a:custGeom>
            <a:avLst/>
            <a:gdLst>
              <a:gd name="connsiteX0" fmla="*/ 11511615 w 12185612"/>
              <a:gd name="connsiteY0" fmla="*/ 0 h 1809343"/>
              <a:gd name="connsiteX1" fmla="*/ 12185612 w 12185612"/>
              <a:gd name="connsiteY1" fmla="*/ 134799 h 1809343"/>
              <a:gd name="connsiteX2" fmla="*/ 12185612 w 12185612"/>
              <a:gd name="connsiteY2" fmla="*/ 319795 h 1809343"/>
              <a:gd name="connsiteX3" fmla="*/ 11769269 w 12185612"/>
              <a:gd name="connsiteY3" fmla="*/ 431005 h 1809343"/>
              <a:gd name="connsiteX4" fmla="*/ 6098388 w 12185612"/>
              <a:gd name="connsiteY4" fmla="*/ 1809343 h 1809343"/>
              <a:gd name="connsiteX5" fmla="*/ 1030855 w 12185612"/>
              <a:gd name="connsiteY5" fmla="*/ 612528 h 1809343"/>
              <a:gd name="connsiteX6" fmla="*/ 0 w 12185612"/>
              <a:gd name="connsiteY6" fmla="*/ 339538 h 1809343"/>
              <a:gd name="connsiteX7" fmla="*/ 0 w 12185612"/>
              <a:gd name="connsiteY7" fmla="*/ 81678 h 1809343"/>
              <a:gd name="connsiteX8" fmla="*/ 637104 w 12185612"/>
              <a:gd name="connsiteY8" fmla="*/ 607 h 1809343"/>
              <a:gd name="connsiteX9" fmla="*/ 6098821 w 12185612"/>
              <a:gd name="connsiteY9" fmla="*/ 1643974 h 1809343"/>
              <a:gd name="connsiteX10" fmla="*/ 11511615 w 12185612"/>
              <a:gd name="connsiteY10" fmla="*/ 0 h 1809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85612" h="1809343">
                <a:moveTo>
                  <a:pt x="11511615" y="0"/>
                </a:moveTo>
                <a:lnTo>
                  <a:pt x="12185612" y="134799"/>
                </a:lnTo>
                <a:lnTo>
                  <a:pt x="12185612" y="319795"/>
                </a:lnTo>
                <a:lnTo>
                  <a:pt x="11769269" y="431005"/>
                </a:lnTo>
                <a:cubicBezTo>
                  <a:pt x="9878327" y="928737"/>
                  <a:pt x="8015827" y="1369040"/>
                  <a:pt x="6098388" y="1809343"/>
                </a:cubicBezTo>
                <a:cubicBezTo>
                  <a:pt x="4410640" y="1441212"/>
                  <a:pt x="2720033" y="1046292"/>
                  <a:pt x="1030855" y="612528"/>
                </a:cubicBezTo>
                <a:lnTo>
                  <a:pt x="0" y="339538"/>
                </a:lnTo>
                <a:lnTo>
                  <a:pt x="0" y="81678"/>
                </a:lnTo>
                <a:lnTo>
                  <a:pt x="637104" y="607"/>
                </a:lnTo>
                <a:cubicBezTo>
                  <a:pt x="2471646" y="662696"/>
                  <a:pt x="4302378" y="1200960"/>
                  <a:pt x="6098821" y="1643974"/>
                </a:cubicBezTo>
                <a:cubicBezTo>
                  <a:pt x="7974840" y="1162658"/>
                  <a:pt x="9749895" y="681341"/>
                  <a:pt x="1151161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1" name="任意多边形: 形状 49"/>
          <p:cNvSpPr/>
          <p:nvPr userDrawn="1"/>
        </p:nvSpPr>
        <p:spPr>
          <a:xfrm>
            <a:off x="450423" y="2315566"/>
            <a:ext cx="11342509" cy="1691715"/>
          </a:xfrm>
          <a:custGeom>
            <a:avLst/>
            <a:gdLst>
              <a:gd name="connsiteX0" fmla="*/ 9728 w 12217941"/>
              <a:gd name="connsiteY0" fmla="*/ 0 h 1605064"/>
              <a:gd name="connsiteX1" fmla="*/ 6108971 w 12217941"/>
              <a:gd name="connsiteY1" fmla="*/ 1498060 h 1605064"/>
              <a:gd name="connsiteX2" fmla="*/ 12208213 w 12217941"/>
              <a:gd name="connsiteY2" fmla="*/ 19456 h 1605064"/>
              <a:gd name="connsiteX3" fmla="*/ 12217941 w 12217941"/>
              <a:gd name="connsiteY3" fmla="*/ 282103 h 1605064"/>
              <a:gd name="connsiteX4" fmla="*/ 6118698 w 12217941"/>
              <a:gd name="connsiteY4" fmla="*/ 1605064 h 1605064"/>
              <a:gd name="connsiteX5" fmla="*/ 0 w 12217941"/>
              <a:gd name="connsiteY5" fmla="*/ 233464 h 1605064"/>
              <a:gd name="connsiteX6" fmla="*/ 9728 w 12217941"/>
              <a:gd name="connsiteY6" fmla="*/ 0 h 1605064"/>
              <a:gd name="connsiteX0-1" fmla="*/ 0 w 12208213"/>
              <a:gd name="connsiteY0-2" fmla="*/ 0 h 1605064"/>
              <a:gd name="connsiteX1-3" fmla="*/ 6099243 w 12208213"/>
              <a:gd name="connsiteY1-4" fmla="*/ 1498060 h 1605064"/>
              <a:gd name="connsiteX2-5" fmla="*/ 12198485 w 12208213"/>
              <a:gd name="connsiteY2-6" fmla="*/ 19456 h 1605064"/>
              <a:gd name="connsiteX3-7" fmla="*/ 12208213 w 12208213"/>
              <a:gd name="connsiteY3-8" fmla="*/ 282103 h 1605064"/>
              <a:gd name="connsiteX4-9" fmla="*/ 6108970 w 12208213"/>
              <a:gd name="connsiteY4-10" fmla="*/ 1605064 h 1605064"/>
              <a:gd name="connsiteX5-11" fmla="*/ 0 w 12208213"/>
              <a:gd name="connsiteY5-12" fmla="*/ 544749 h 1605064"/>
              <a:gd name="connsiteX6-13" fmla="*/ 0 w 12208213"/>
              <a:gd name="connsiteY6-14" fmla="*/ 0 h 1605064"/>
              <a:gd name="connsiteX0-15" fmla="*/ 0 w 12198485"/>
              <a:gd name="connsiteY0-16" fmla="*/ 0 h 1605064"/>
              <a:gd name="connsiteX1-17" fmla="*/ 6099243 w 12198485"/>
              <a:gd name="connsiteY1-18" fmla="*/ 1498060 h 1605064"/>
              <a:gd name="connsiteX2-19" fmla="*/ 12198485 w 12198485"/>
              <a:gd name="connsiteY2-20" fmla="*/ 19456 h 1605064"/>
              <a:gd name="connsiteX3-21" fmla="*/ 12198485 w 12198485"/>
              <a:gd name="connsiteY3-22" fmla="*/ 603115 h 1605064"/>
              <a:gd name="connsiteX4-23" fmla="*/ 6108970 w 12198485"/>
              <a:gd name="connsiteY4-24" fmla="*/ 1605064 h 1605064"/>
              <a:gd name="connsiteX5-25" fmla="*/ 0 w 12198485"/>
              <a:gd name="connsiteY5-26" fmla="*/ 544749 h 1605064"/>
              <a:gd name="connsiteX6-27" fmla="*/ 0 w 12198485"/>
              <a:gd name="connsiteY6-28" fmla="*/ 0 h 1605064"/>
              <a:gd name="connsiteX0-29" fmla="*/ 0 w 12198485"/>
              <a:gd name="connsiteY0-30" fmla="*/ 0 h 1605064"/>
              <a:gd name="connsiteX1-31" fmla="*/ 6108970 w 12198485"/>
              <a:gd name="connsiteY1-32" fmla="*/ 1507788 h 1605064"/>
              <a:gd name="connsiteX2-33" fmla="*/ 12198485 w 12198485"/>
              <a:gd name="connsiteY2-34" fmla="*/ 19456 h 1605064"/>
              <a:gd name="connsiteX3-35" fmla="*/ 12198485 w 12198485"/>
              <a:gd name="connsiteY3-36" fmla="*/ 603115 h 1605064"/>
              <a:gd name="connsiteX4-37" fmla="*/ 6108970 w 12198485"/>
              <a:gd name="connsiteY4-38" fmla="*/ 1605064 h 1605064"/>
              <a:gd name="connsiteX5-39" fmla="*/ 0 w 12198485"/>
              <a:gd name="connsiteY5-40" fmla="*/ 544749 h 1605064"/>
              <a:gd name="connsiteX6-41" fmla="*/ 0 w 12198485"/>
              <a:gd name="connsiteY6-42" fmla="*/ 0 h 1605064"/>
              <a:gd name="connsiteX0-43" fmla="*/ 632298 w 12830783"/>
              <a:gd name="connsiteY0-44" fmla="*/ 0 h 1605064"/>
              <a:gd name="connsiteX1-45" fmla="*/ 6741268 w 12830783"/>
              <a:gd name="connsiteY1-46" fmla="*/ 1507788 h 1605064"/>
              <a:gd name="connsiteX2-47" fmla="*/ 12830783 w 12830783"/>
              <a:gd name="connsiteY2-48" fmla="*/ 19456 h 1605064"/>
              <a:gd name="connsiteX3-49" fmla="*/ 12830783 w 12830783"/>
              <a:gd name="connsiteY3-50" fmla="*/ 603115 h 1605064"/>
              <a:gd name="connsiteX4-51" fmla="*/ 6741268 w 12830783"/>
              <a:gd name="connsiteY4-52" fmla="*/ 1605064 h 1605064"/>
              <a:gd name="connsiteX5-53" fmla="*/ 0 w 12830783"/>
              <a:gd name="connsiteY5-54" fmla="*/ 29183 h 1605064"/>
              <a:gd name="connsiteX6-55" fmla="*/ 632298 w 12830783"/>
              <a:gd name="connsiteY6-56" fmla="*/ 0 h 1605064"/>
              <a:gd name="connsiteX0-57" fmla="*/ 836579 w 12830783"/>
              <a:gd name="connsiteY0-58" fmla="*/ 0 h 1634247"/>
              <a:gd name="connsiteX1-59" fmla="*/ 6741268 w 12830783"/>
              <a:gd name="connsiteY1-60" fmla="*/ 1536971 h 1634247"/>
              <a:gd name="connsiteX2-61" fmla="*/ 12830783 w 12830783"/>
              <a:gd name="connsiteY2-62" fmla="*/ 48639 h 1634247"/>
              <a:gd name="connsiteX3-63" fmla="*/ 12830783 w 12830783"/>
              <a:gd name="connsiteY3-64" fmla="*/ 632298 h 1634247"/>
              <a:gd name="connsiteX4-65" fmla="*/ 6741268 w 12830783"/>
              <a:gd name="connsiteY4-66" fmla="*/ 1634247 h 1634247"/>
              <a:gd name="connsiteX5-67" fmla="*/ 0 w 12830783"/>
              <a:gd name="connsiteY5-68" fmla="*/ 58366 h 1634247"/>
              <a:gd name="connsiteX6-69" fmla="*/ 836579 w 12830783"/>
              <a:gd name="connsiteY6-70" fmla="*/ 0 h 1634247"/>
              <a:gd name="connsiteX0-71" fmla="*/ 836579 w 12830783"/>
              <a:gd name="connsiteY0-72" fmla="*/ 0 h 1702340"/>
              <a:gd name="connsiteX1-73" fmla="*/ 6741268 w 12830783"/>
              <a:gd name="connsiteY1-74" fmla="*/ 1536971 h 1702340"/>
              <a:gd name="connsiteX2-75" fmla="*/ 12830783 w 12830783"/>
              <a:gd name="connsiteY2-76" fmla="*/ 48639 h 1702340"/>
              <a:gd name="connsiteX3-77" fmla="*/ 12830783 w 12830783"/>
              <a:gd name="connsiteY3-78" fmla="*/ 632298 h 1702340"/>
              <a:gd name="connsiteX4-79" fmla="*/ 6750996 w 12830783"/>
              <a:gd name="connsiteY4-80" fmla="*/ 1702340 h 1702340"/>
              <a:gd name="connsiteX5-81" fmla="*/ 0 w 12830783"/>
              <a:gd name="connsiteY5-82" fmla="*/ 58366 h 1702340"/>
              <a:gd name="connsiteX6-83" fmla="*/ 836579 w 12830783"/>
              <a:gd name="connsiteY6-84" fmla="*/ 0 h 1702340"/>
              <a:gd name="connsiteX0-85" fmla="*/ 836579 w 12830783"/>
              <a:gd name="connsiteY0-86" fmla="*/ 0 h 1702340"/>
              <a:gd name="connsiteX1-87" fmla="*/ 6741268 w 12830783"/>
              <a:gd name="connsiteY1-88" fmla="*/ 1536971 h 1702340"/>
              <a:gd name="connsiteX2-89" fmla="*/ 12470860 w 12830783"/>
              <a:gd name="connsiteY2-90" fmla="*/ 19456 h 1702340"/>
              <a:gd name="connsiteX3-91" fmla="*/ 12830783 w 12830783"/>
              <a:gd name="connsiteY3-92" fmla="*/ 632298 h 1702340"/>
              <a:gd name="connsiteX4-93" fmla="*/ 6750996 w 12830783"/>
              <a:gd name="connsiteY4-94" fmla="*/ 1702340 h 1702340"/>
              <a:gd name="connsiteX5-95" fmla="*/ 0 w 12830783"/>
              <a:gd name="connsiteY5-96" fmla="*/ 58366 h 1702340"/>
              <a:gd name="connsiteX6-97" fmla="*/ 836579 w 12830783"/>
              <a:gd name="connsiteY6-98" fmla="*/ 0 h 1702340"/>
              <a:gd name="connsiteX0-99" fmla="*/ 836579 w 13239345"/>
              <a:gd name="connsiteY0-100" fmla="*/ 0 h 1702340"/>
              <a:gd name="connsiteX1-101" fmla="*/ 6741268 w 13239345"/>
              <a:gd name="connsiteY1-102" fmla="*/ 1536971 h 1702340"/>
              <a:gd name="connsiteX2-103" fmla="*/ 12470860 w 13239345"/>
              <a:gd name="connsiteY2-104" fmla="*/ 19456 h 1702340"/>
              <a:gd name="connsiteX3-105" fmla="*/ 13239345 w 13239345"/>
              <a:gd name="connsiteY3-106" fmla="*/ 107004 h 1702340"/>
              <a:gd name="connsiteX4-107" fmla="*/ 6750996 w 13239345"/>
              <a:gd name="connsiteY4-108" fmla="*/ 1702340 h 1702340"/>
              <a:gd name="connsiteX5-109" fmla="*/ 0 w 13239345"/>
              <a:gd name="connsiteY5-110" fmla="*/ 58366 h 1702340"/>
              <a:gd name="connsiteX6-111" fmla="*/ 836579 w 13239345"/>
              <a:gd name="connsiteY6-112" fmla="*/ 0 h 1702340"/>
              <a:gd name="connsiteX0-113" fmla="*/ 836579 w 13239345"/>
              <a:gd name="connsiteY0-114" fmla="*/ 107003 h 1809343"/>
              <a:gd name="connsiteX1-115" fmla="*/ 6741268 w 13239345"/>
              <a:gd name="connsiteY1-116" fmla="*/ 1643974 h 1809343"/>
              <a:gd name="connsiteX2-117" fmla="*/ 12169303 w 13239345"/>
              <a:gd name="connsiteY2-118" fmla="*/ 0 h 1809343"/>
              <a:gd name="connsiteX3-119" fmla="*/ 13239345 w 13239345"/>
              <a:gd name="connsiteY3-120" fmla="*/ 214007 h 1809343"/>
              <a:gd name="connsiteX4-121" fmla="*/ 6750996 w 13239345"/>
              <a:gd name="connsiteY4-122" fmla="*/ 1809343 h 1809343"/>
              <a:gd name="connsiteX5-123" fmla="*/ 0 w 13239345"/>
              <a:gd name="connsiteY5-124" fmla="*/ 165369 h 1809343"/>
              <a:gd name="connsiteX6-125" fmla="*/ 836579 w 13239345"/>
              <a:gd name="connsiteY6-126" fmla="*/ 107003 h 1809343"/>
              <a:gd name="connsiteX0-127" fmla="*/ 1342417 w 13239345"/>
              <a:gd name="connsiteY0-128" fmla="*/ 29182 h 1809343"/>
              <a:gd name="connsiteX1-129" fmla="*/ 6741268 w 13239345"/>
              <a:gd name="connsiteY1-130" fmla="*/ 1643974 h 1809343"/>
              <a:gd name="connsiteX2-131" fmla="*/ 12169303 w 13239345"/>
              <a:gd name="connsiteY2-132" fmla="*/ 0 h 1809343"/>
              <a:gd name="connsiteX3-133" fmla="*/ 13239345 w 13239345"/>
              <a:gd name="connsiteY3-134" fmla="*/ 214007 h 1809343"/>
              <a:gd name="connsiteX4-135" fmla="*/ 6750996 w 13239345"/>
              <a:gd name="connsiteY4-136" fmla="*/ 1809343 h 1809343"/>
              <a:gd name="connsiteX5-137" fmla="*/ 0 w 13239345"/>
              <a:gd name="connsiteY5-138" fmla="*/ 165369 h 1809343"/>
              <a:gd name="connsiteX6-139" fmla="*/ 1342417 w 13239345"/>
              <a:gd name="connsiteY6-140" fmla="*/ 29182 h 1809343"/>
              <a:gd name="connsiteX0-141" fmla="*/ 1294792 w 13239345"/>
              <a:gd name="connsiteY0-142" fmla="*/ 607 h 1809343"/>
              <a:gd name="connsiteX1-143" fmla="*/ 6741268 w 13239345"/>
              <a:gd name="connsiteY1-144" fmla="*/ 1643974 h 1809343"/>
              <a:gd name="connsiteX2-145" fmla="*/ 12169303 w 13239345"/>
              <a:gd name="connsiteY2-146" fmla="*/ 0 h 1809343"/>
              <a:gd name="connsiteX3-147" fmla="*/ 13239345 w 13239345"/>
              <a:gd name="connsiteY3-148" fmla="*/ 214007 h 1809343"/>
              <a:gd name="connsiteX4-149" fmla="*/ 6750996 w 13239345"/>
              <a:gd name="connsiteY4-150" fmla="*/ 1809343 h 1809343"/>
              <a:gd name="connsiteX5-151" fmla="*/ 0 w 13239345"/>
              <a:gd name="connsiteY5-152" fmla="*/ 165369 h 1809343"/>
              <a:gd name="connsiteX6-153" fmla="*/ 1294792 w 13239345"/>
              <a:gd name="connsiteY6-154" fmla="*/ 607 h 1809343"/>
              <a:gd name="connsiteX0-155" fmla="*/ 1294792 w 13239345"/>
              <a:gd name="connsiteY0-156" fmla="*/ 607 h 1809343"/>
              <a:gd name="connsiteX1-157" fmla="*/ 6741268 w 13239345"/>
              <a:gd name="connsiteY1-158" fmla="*/ 1643974 h 1809343"/>
              <a:gd name="connsiteX2-159" fmla="*/ 12169303 w 13239345"/>
              <a:gd name="connsiteY2-160" fmla="*/ 0 h 1809343"/>
              <a:gd name="connsiteX3-161" fmla="*/ 13239345 w 13239345"/>
              <a:gd name="connsiteY3-162" fmla="*/ 214007 h 1809343"/>
              <a:gd name="connsiteX4-163" fmla="*/ 6750996 w 13239345"/>
              <a:gd name="connsiteY4-164" fmla="*/ 1809343 h 1809343"/>
              <a:gd name="connsiteX5-165" fmla="*/ 0 w 13239345"/>
              <a:gd name="connsiteY5-166" fmla="*/ 165369 h 1809343"/>
              <a:gd name="connsiteX6-167" fmla="*/ 1294792 w 13239345"/>
              <a:gd name="connsiteY6-168" fmla="*/ 607 h 1809343"/>
              <a:gd name="connsiteX0-169" fmla="*/ 1294792 w 13239345"/>
              <a:gd name="connsiteY0-170" fmla="*/ 607 h 1809343"/>
              <a:gd name="connsiteX1-171" fmla="*/ 6741268 w 13239345"/>
              <a:gd name="connsiteY1-172" fmla="*/ 1643974 h 1809343"/>
              <a:gd name="connsiteX2-173" fmla="*/ 12169303 w 13239345"/>
              <a:gd name="connsiteY2-174" fmla="*/ 0 h 1809343"/>
              <a:gd name="connsiteX3-175" fmla="*/ 13239345 w 13239345"/>
              <a:gd name="connsiteY3-176" fmla="*/ 214007 h 1809343"/>
              <a:gd name="connsiteX4-177" fmla="*/ 6750996 w 13239345"/>
              <a:gd name="connsiteY4-178" fmla="*/ 1809343 h 1809343"/>
              <a:gd name="connsiteX5-179" fmla="*/ 0 w 13239345"/>
              <a:gd name="connsiteY5-180" fmla="*/ 165369 h 1809343"/>
              <a:gd name="connsiteX6-181" fmla="*/ 1294792 w 13239345"/>
              <a:gd name="connsiteY6-182" fmla="*/ 607 h 1809343"/>
              <a:gd name="connsiteX0-183" fmla="*/ 1294792 w 13239345"/>
              <a:gd name="connsiteY0-184" fmla="*/ 607 h 1809343"/>
              <a:gd name="connsiteX1-185" fmla="*/ 6741268 w 13239345"/>
              <a:gd name="connsiteY1-186" fmla="*/ 1643974 h 1809343"/>
              <a:gd name="connsiteX2-187" fmla="*/ 12169303 w 13239345"/>
              <a:gd name="connsiteY2-188" fmla="*/ 0 h 1809343"/>
              <a:gd name="connsiteX3-189" fmla="*/ 13239345 w 13239345"/>
              <a:gd name="connsiteY3-190" fmla="*/ 214007 h 1809343"/>
              <a:gd name="connsiteX4-191" fmla="*/ 6750996 w 13239345"/>
              <a:gd name="connsiteY4-192" fmla="*/ 1809343 h 1809343"/>
              <a:gd name="connsiteX5-193" fmla="*/ 0 w 13239345"/>
              <a:gd name="connsiteY5-194" fmla="*/ 165369 h 1809343"/>
              <a:gd name="connsiteX6-195" fmla="*/ 1294792 w 13239345"/>
              <a:gd name="connsiteY6-196" fmla="*/ 607 h 1809343"/>
              <a:gd name="connsiteX0-197" fmla="*/ 1294792 w 13239345"/>
              <a:gd name="connsiteY0-198" fmla="*/ 607 h 1809343"/>
              <a:gd name="connsiteX1-199" fmla="*/ 6741268 w 13239345"/>
              <a:gd name="connsiteY1-200" fmla="*/ 1643974 h 1809343"/>
              <a:gd name="connsiteX2-201" fmla="*/ 12169303 w 13239345"/>
              <a:gd name="connsiteY2-202" fmla="*/ 0 h 1809343"/>
              <a:gd name="connsiteX3-203" fmla="*/ 13239345 w 13239345"/>
              <a:gd name="connsiteY3-204" fmla="*/ 214007 h 1809343"/>
              <a:gd name="connsiteX4-205" fmla="*/ 6750996 w 13239345"/>
              <a:gd name="connsiteY4-206" fmla="*/ 1809343 h 1809343"/>
              <a:gd name="connsiteX5-207" fmla="*/ 0 w 13239345"/>
              <a:gd name="connsiteY5-208" fmla="*/ 165369 h 1809343"/>
              <a:gd name="connsiteX6-209" fmla="*/ 1294792 w 13239345"/>
              <a:gd name="connsiteY6-210" fmla="*/ 607 h 1809343"/>
              <a:gd name="connsiteX0-211" fmla="*/ 1294792 w 13239345"/>
              <a:gd name="connsiteY0-212" fmla="*/ 607 h 1809343"/>
              <a:gd name="connsiteX1-213" fmla="*/ 6741268 w 13239345"/>
              <a:gd name="connsiteY1-214" fmla="*/ 1643974 h 1809343"/>
              <a:gd name="connsiteX2-215" fmla="*/ 12169303 w 13239345"/>
              <a:gd name="connsiteY2-216" fmla="*/ 0 h 1809343"/>
              <a:gd name="connsiteX3-217" fmla="*/ 13239345 w 13239345"/>
              <a:gd name="connsiteY3-218" fmla="*/ 214007 h 1809343"/>
              <a:gd name="connsiteX4-219" fmla="*/ 6750996 w 13239345"/>
              <a:gd name="connsiteY4-220" fmla="*/ 1809343 h 1809343"/>
              <a:gd name="connsiteX5-221" fmla="*/ 0 w 13239345"/>
              <a:gd name="connsiteY5-222" fmla="*/ 165369 h 1809343"/>
              <a:gd name="connsiteX6-223" fmla="*/ 1294792 w 13239345"/>
              <a:gd name="connsiteY6-224" fmla="*/ 607 h 1809343"/>
              <a:gd name="connsiteX0-225" fmla="*/ 1294792 w 13239345"/>
              <a:gd name="connsiteY0-226" fmla="*/ 607 h 1809343"/>
              <a:gd name="connsiteX1-227" fmla="*/ 6741268 w 13239345"/>
              <a:gd name="connsiteY1-228" fmla="*/ 1643974 h 1809343"/>
              <a:gd name="connsiteX2-229" fmla="*/ 12169303 w 13239345"/>
              <a:gd name="connsiteY2-230" fmla="*/ 0 h 1809343"/>
              <a:gd name="connsiteX3-231" fmla="*/ 13239345 w 13239345"/>
              <a:gd name="connsiteY3-232" fmla="*/ 214007 h 1809343"/>
              <a:gd name="connsiteX4-233" fmla="*/ 6750996 w 13239345"/>
              <a:gd name="connsiteY4-234" fmla="*/ 1809343 h 1809343"/>
              <a:gd name="connsiteX5-235" fmla="*/ 0 w 13239345"/>
              <a:gd name="connsiteY5-236" fmla="*/ 165369 h 1809343"/>
              <a:gd name="connsiteX6-237" fmla="*/ 1294792 w 13239345"/>
              <a:gd name="connsiteY6-238" fmla="*/ 607 h 1809343"/>
              <a:gd name="connsiteX0-239" fmla="*/ 1294792 w 13239345"/>
              <a:gd name="connsiteY0-240" fmla="*/ 607 h 1809343"/>
              <a:gd name="connsiteX1-241" fmla="*/ 6741268 w 13239345"/>
              <a:gd name="connsiteY1-242" fmla="*/ 1643974 h 1809343"/>
              <a:gd name="connsiteX2-243" fmla="*/ 12169303 w 13239345"/>
              <a:gd name="connsiteY2-244" fmla="*/ 0 h 1809343"/>
              <a:gd name="connsiteX3-245" fmla="*/ 13239345 w 13239345"/>
              <a:gd name="connsiteY3-246" fmla="*/ 214007 h 1809343"/>
              <a:gd name="connsiteX4-247" fmla="*/ 6750996 w 13239345"/>
              <a:gd name="connsiteY4-248" fmla="*/ 1809343 h 1809343"/>
              <a:gd name="connsiteX5-249" fmla="*/ 0 w 13239345"/>
              <a:gd name="connsiteY5-250" fmla="*/ 165369 h 1809343"/>
              <a:gd name="connsiteX6-251" fmla="*/ 1294792 w 13239345"/>
              <a:gd name="connsiteY6-252" fmla="*/ 607 h 1809343"/>
              <a:gd name="connsiteX0-253" fmla="*/ 1294792 w 13239345"/>
              <a:gd name="connsiteY0-254" fmla="*/ 607 h 1809343"/>
              <a:gd name="connsiteX1-255" fmla="*/ 6741268 w 13239345"/>
              <a:gd name="connsiteY1-256" fmla="*/ 1643974 h 1809343"/>
              <a:gd name="connsiteX2-257" fmla="*/ 12169303 w 13239345"/>
              <a:gd name="connsiteY2-258" fmla="*/ 0 h 1809343"/>
              <a:gd name="connsiteX3-259" fmla="*/ 13239345 w 13239345"/>
              <a:gd name="connsiteY3-260" fmla="*/ 214007 h 1809343"/>
              <a:gd name="connsiteX4-261" fmla="*/ 6750996 w 13239345"/>
              <a:gd name="connsiteY4-262" fmla="*/ 1809343 h 1809343"/>
              <a:gd name="connsiteX5-263" fmla="*/ 0 w 13239345"/>
              <a:gd name="connsiteY5-264" fmla="*/ 165369 h 1809343"/>
              <a:gd name="connsiteX6-265" fmla="*/ 1294792 w 13239345"/>
              <a:gd name="connsiteY6-266" fmla="*/ 607 h 1809343"/>
              <a:gd name="connsiteX0-267" fmla="*/ 1294792 w 13239345"/>
              <a:gd name="connsiteY0-268" fmla="*/ 607 h 1809343"/>
              <a:gd name="connsiteX1-269" fmla="*/ 6741268 w 13239345"/>
              <a:gd name="connsiteY1-270" fmla="*/ 1643974 h 1809343"/>
              <a:gd name="connsiteX2-271" fmla="*/ 12169303 w 13239345"/>
              <a:gd name="connsiteY2-272" fmla="*/ 0 h 1809343"/>
              <a:gd name="connsiteX3-273" fmla="*/ 13239345 w 13239345"/>
              <a:gd name="connsiteY3-274" fmla="*/ 214007 h 1809343"/>
              <a:gd name="connsiteX4-275" fmla="*/ 6750996 w 13239345"/>
              <a:gd name="connsiteY4-276" fmla="*/ 1809343 h 1809343"/>
              <a:gd name="connsiteX5-277" fmla="*/ 0 w 13239345"/>
              <a:gd name="connsiteY5-278" fmla="*/ 165369 h 1809343"/>
              <a:gd name="connsiteX6-279" fmla="*/ 1294792 w 13239345"/>
              <a:gd name="connsiteY6-280" fmla="*/ 607 h 1809343"/>
              <a:gd name="connsiteX0-281" fmla="*/ 1294792 w 13239345"/>
              <a:gd name="connsiteY0-282" fmla="*/ 607 h 1809343"/>
              <a:gd name="connsiteX1-283" fmla="*/ 6741268 w 13239345"/>
              <a:gd name="connsiteY1-284" fmla="*/ 1643974 h 1809343"/>
              <a:gd name="connsiteX2-285" fmla="*/ 12169303 w 13239345"/>
              <a:gd name="connsiteY2-286" fmla="*/ 0 h 1809343"/>
              <a:gd name="connsiteX3-287" fmla="*/ 13239345 w 13239345"/>
              <a:gd name="connsiteY3-288" fmla="*/ 214007 h 1809343"/>
              <a:gd name="connsiteX4-289" fmla="*/ 6750996 w 13239345"/>
              <a:gd name="connsiteY4-290" fmla="*/ 1809343 h 1809343"/>
              <a:gd name="connsiteX5-291" fmla="*/ 0 w 13239345"/>
              <a:gd name="connsiteY5-292" fmla="*/ 165369 h 1809343"/>
              <a:gd name="connsiteX6-293" fmla="*/ 1294792 w 13239345"/>
              <a:gd name="connsiteY6-294" fmla="*/ 607 h 1809343"/>
              <a:gd name="connsiteX0-295" fmla="*/ 1294792 w 12651516"/>
              <a:gd name="connsiteY0-296" fmla="*/ 607 h 1809343"/>
              <a:gd name="connsiteX1-297" fmla="*/ 6741268 w 12651516"/>
              <a:gd name="connsiteY1-298" fmla="*/ 1643974 h 1809343"/>
              <a:gd name="connsiteX2-299" fmla="*/ 12169303 w 12651516"/>
              <a:gd name="connsiteY2-300" fmla="*/ 0 h 1809343"/>
              <a:gd name="connsiteX3-301" fmla="*/ 12651516 w 12651516"/>
              <a:gd name="connsiteY3-302" fmla="*/ 83379 h 1809343"/>
              <a:gd name="connsiteX4-303" fmla="*/ 6750996 w 12651516"/>
              <a:gd name="connsiteY4-304" fmla="*/ 1809343 h 1809343"/>
              <a:gd name="connsiteX5-305" fmla="*/ 0 w 12651516"/>
              <a:gd name="connsiteY5-306" fmla="*/ 165369 h 1809343"/>
              <a:gd name="connsiteX6-307" fmla="*/ 1294792 w 12651516"/>
              <a:gd name="connsiteY6-308" fmla="*/ 607 h 1809343"/>
              <a:gd name="connsiteX0-309" fmla="*/ 1294792 w 12564431"/>
              <a:gd name="connsiteY0-310" fmla="*/ 607 h 1809343"/>
              <a:gd name="connsiteX1-311" fmla="*/ 6741268 w 12564431"/>
              <a:gd name="connsiteY1-312" fmla="*/ 1643974 h 1809343"/>
              <a:gd name="connsiteX2-313" fmla="*/ 12169303 w 12564431"/>
              <a:gd name="connsiteY2-314" fmla="*/ 0 h 1809343"/>
              <a:gd name="connsiteX3-315" fmla="*/ 12564431 w 12564431"/>
              <a:gd name="connsiteY3-316" fmla="*/ 83379 h 1809343"/>
              <a:gd name="connsiteX4-317" fmla="*/ 6750996 w 12564431"/>
              <a:gd name="connsiteY4-318" fmla="*/ 1809343 h 1809343"/>
              <a:gd name="connsiteX5-319" fmla="*/ 0 w 12564431"/>
              <a:gd name="connsiteY5-320" fmla="*/ 165369 h 1809343"/>
              <a:gd name="connsiteX6-321" fmla="*/ 1294792 w 12564431"/>
              <a:gd name="connsiteY6-322" fmla="*/ 607 h 1809343"/>
              <a:gd name="connsiteX0-323" fmla="*/ 423935 w 11693574"/>
              <a:gd name="connsiteY0-324" fmla="*/ 607 h 1809343"/>
              <a:gd name="connsiteX1-325" fmla="*/ 5870411 w 11693574"/>
              <a:gd name="connsiteY1-326" fmla="*/ 1643974 h 1809343"/>
              <a:gd name="connsiteX2-327" fmla="*/ 11298446 w 11693574"/>
              <a:gd name="connsiteY2-328" fmla="*/ 0 h 1809343"/>
              <a:gd name="connsiteX3-329" fmla="*/ 11693574 w 11693574"/>
              <a:gd name="connsiteY3-330" fmla="*/ 83379 h 1809343"/>
              <a:gd name="connsiteX4-331" fmla="*/ 5880139 w 11693574"/>
              <a:gd name="connsiteY4-332" fmla="*/ 1809343 h 1809343"/>
              <a:gd name="connsiteX5-333" fmla="*/ 0 w 11693574"/>
              <a:gd name="connsiteY5-334" fmla="*/ 45626 h 1809343"/>
              <a:gd name="connsiteX6-335" fmla="*/ 423935 w 11693574"/>
              <a:gd name="connsiteY6-336" fmla="*/ 607 h 1809343"/>
              <a:gd name="connsiteX0-337" fmla="*/ 423935 w 11693574"/>
              <a:gd name="connsiteY0-338" fmla="*/ 607 h 1733143"/>
              <a:gd name="connsiteX1-339" fmla="*/ 5870411 w 11693574"/>
              <a:gd name="connsiteY1-340" fmla="*/ 1643974 h 1733143"/>
              <a:gd name="connsiteX2-341" fmla="*/ 11298446 w 11693574"/>
              <a:gd name="connsiteY2-342" fmla="*/ 0 h 1733143"/>
              <a:gd name="connsiteX3-343" fmla="*/ 11693574 w 11693574"/>
              <a:gd name="connsiteY3-344" fmla="*/ 83379 h 1733143"/>
              <a:gd name="connsiteX4-345" fmla="*/ 5880139 w 11693574"/>
              <a:gd name="connsiteY4-346" fmla="*/ 1733143 h 1733143"/>
              <a:gd name="connsiteX5-347" fmla="*/ 0 w 11693574"/>
              <a:gd name="connsiteY5-348" fmla="*/ 45626 h 1733143"/>
              <a:gd name="connsiteX6-349" fmla="*/ 423935 w 11693574"/>
              <a:gd name="connsiteY6-350" fmla="*/ 607 h 1733143"/>
              <a:gd name="connsiteX0-351" fmla="*/ 423935 w 11709902"/>
              <a:gd name="connsiteY0-352" fmla="*/ 607 h 1733143"/>
              <a:gd name="connsiteX1-353" fmla="*/ 5870411 w 11709902"/>
              <a:gd name="connsiteY1-354" fmla="*/ 1643974 h 1733143"/>
              <a:gd name="connsiteX2-355" fmla="*/ 11298446 w 11709902"/>
              <a:gd name="connsiteY2-356" fmla="*/ 0 h 1733143"/>
              <a:gd name="connsiteX3-357" fmla="*/ 11709902 w 11709902"/>
              <a:gd name="connsiteY3-358" fmla="*/ 83379 h 1733143"/>
              <a:gd name="connsiteX4-359" fmla="*/ 5880139 w 11709902"/>
              <a:gd name="connsiteY4-360" fmla="*/ 1733143 h 1733143"/>
              <a:gd name="connsiteX5-361" fmla="*/ 0 w 11709902"/>
              <a:gd name="connsiteY5-362" fmla="*/ 45626 h 1733143"/>
              <a:gd name="connsiteX6-363" fmla="*/ 423935 w 11709902"/>
              <a:gd name="connsiteY6-364" fmla="*/ 607 h 1733143"/>
              <a:gd name="connsiteX0-365" fmla="*/ 423935 w 11571109"/>
              <a:gd name="connsiteY0-366" fmla="*/ 607 h 1733143"/>
              <a:gd name="connsiteX1-367" fmla="*/ 5870411 w 11571109"/>
              <a:gd name="connsiteY1-368" fmla="*/ 1643974 h 1733143"/>
              <a:gd name="connsiteX2-369" fmla="*/ 11298446 w 11571109"/>
              <a:gd name="connsiteY2-370" fmla="*/ 0 h 1733143"/>
              <a:gd name="connsiteX3-371" fmla="*/ 11571109 w 11571109"/>
              <a:gd name="connsiteY3-372" fmla="*/ 116036 h 1733143"/>
              <a:gd name="connsiteX4-373" fmla="*/ 5880139 w 11571109"/>
              <a:gd name="connsiteY4-374" fmla="*/ 1733143 h 1733143"/>
              <a:gd name="connsiteX5-375" fmla="*/ 0 w 11571109"/>
              <a:gd name="connsiteY5-376" fmla="*/ 45626 h 1733143"/>
              <a:gd name="connsiteX6-377" fmla="*/ 423935 w 11571109"/>
              <a:gd name="connsiteY6-378" fmla="*/ 607 h 1733143"/>
              <a:gd name="connsiteX0-379" fmla="*/ 423935 w 11579274"/>
              <a:gd name="connsiteY0-380" fmla="*/ 607 h 1733143"/>
              <a:gd name="connsiteX1-381" fmla="*/ 5870411 w 11579274"/>
              <a:gd name="connsiteY1-382" fmla="*/ 1643974 h 1733143"/>
              <a:gd name="connsiteX2-383" fmla="*/ 11298446 w 11579274"/>
              <a:gd name="connsiteY2-384" fmla="*/ 0 h 1733143"/>
              <a:gd name="connsiteX3-385" fmla="*/ 11579274 w 11579274"/>
              <a:gd name="connsiteY3-386" fmla="*/ 116036 h 1733143"/>
              <a:gd name="connsiteX4-387" fmla="*/ 5880139 w 11579274"/>
              <a:gd name="connsiteY4-388" fmla="*/ 1733143 h 1733143"/>
              <a:gd name="connsiteX5-389" fmla="*/ 0 w 11579274"/>
              <a:gd name="connsiteY5-390" fmla="*/ 45626 h 1733143"/>
              <a:gd name="connsiteX6-391" fmla="*/ 423935 w 11579274"/>
              <a:gd name="connsiteY6-392" fmla="*/ 607 h 1733143"/>
              <a:gd name="connsiteX0-393" fmla="*/ 423935 w 11579274"/>
              <a:gd name="connsiteY0-394" fmla="*/ 0 h 1732536"/>
              <a:gd name="connsiteX1-395" fmla="*/ 5870411 w 11579274"/>
              <a:gd name="connsiteY1-396" fmla="*/ 1643367 h 1732536"/>
              <a:gd name="connsiteX2-397" fmla="*/ 11233132 w 11579274"/>
              <a:gd name="connsiteY2-398" fmla="*/ 48379 h 1732536"/>
              <a:gd name="connsiteX3-399" fmla="*/ 11579274 w 11579274"/>
              <a:gd name="connsiteY3-400" fmla="*/ 115429 h 1732536"/>
              <a:gd name="connsiteX4-401" fmla="*/ 5880139 w 11579274"/>
              <a:gd name="connsiteY4-402" fmla="*/ 1732536 h 1732536"/>
              <a:gd name="connsiteX5-403" fmla="*/ 0 w 11579274"/>
              <a:gd name="connsiteY5-404" fmla="*/ 45019 h 1732536"/>
              <a:gd name="connsiteX6-405" fmla="*/ 423935 w 11579274"/>
              <a:gd name="connsiteY6-406" fmla="*/ 0 h 1732536"/>
              <a:gd name="connsiteX0-407" fmla="*/ 423935 w 11579274"/>
              <a:gd name="connsiteY0-408" fmla="*/ 0 h 1732536"/>
              <a:gd name="connsiteX1-409" fmla="*/ 5870411 w 11579274"/>
              <a:gd name="connsiteY1-410" fmla="*/ 1643367 h 1732536"/>
              <a:gd name="connsiteX2-411" fmla="*/ 11241297 w 11579274"/>
              <a:gd name="connsiteY2-412" fmla="*/ 32050 h 1732536"/>
              <a:gd name="connsiteX3-413" fmla="*/ 11579274 w 11579274"/>
              <a:gd name="connsiteY3-414" fmla="*/ 115429 h 1732536"/>
              <a:gd name="connsiteX4-415" fmla="*/ 5880139 w 11579274"/>
              <a:gd name="connsiteY4-416" fmla="*/ 1732536 h 1732536"/>
              <a:gd name="connsiteX5-417" fmla="*/ 0 w 11579274"/>
              <a:gd name="connsiteY5-418" fmla="*/ 45019 h 1732536"/>
              <a:gd name="connsiteX6-419" fmla="*/ 423935 w 11579274"/>
              <a:gd name="connsiteY6-420" fmla="*/ 0 h 1732536"/>
              <a:gd name="connsiteX0-421" fmla="*/ 423935 w 11579274"/>
              <a:gd name="connsiteY0-422" fmla="*/ 0 h 1732536"/>
              <a:gd name="connsiteX1-423" fmla="*/ 5870411 w 11579274"/>
              <a:gd name="connsiteY1-424" fmla="*/ 1643367 h 1732536"/>
              <a:gd name="connsiteX2-425" fmla="*/ 11241297 w 11579274"/>
              <a:gd name="connsiteY2-426" fmla="*/ 32050 h 1732536"/>
              <a:gd name="connsiteX3-427" fmla="*/ 11579274 w 11579274"/>
              <a:gd name="connsiteY3-428" fmla="*/ 115429 h 1732536"/>
              <a:gd name="connsiteX4-429" fmla="*/ 5880139 w 11579274"/>
              <a:gd name="connsiteY4-430" fmla="*/ 1732536 h 1732536"/>
              <a:gd name="connsiteX5-431" fmla="*/ 0 w 11579274"/>
              <a:gd name="connsiteY5-432" fmla="*/ 45019 h 1732536"/>
              <a:gd name="connsiteX6-433" fmla="*/ 423935 w 11579274"/>
              <a:gd name="connsiteY6-434" fmla="*/ 0 h 1732536"/>
              <a:gd name="connsiteX0-435" fmla="*/ 423935 w 11579274"/>
              <a:gd name="connsiteY0-436" fmla="*/ 0 h 1732536"/>
              <a:gd name="connsiteX1-437" fmla="*/ 5870411 w 11579274"/>
              <a:gd name="connsiteY1-438" fmla="*/ 1643367 h 1732536"/>
              <a:gd name="connsiteX2-439" fmla="*/ 11224968 w 11579274"/>
              <a:gd name="connsiteY2-440" fmla="*/ 48379 h 1732536"/>
              <a:gd name="connsiteX3-441" fmla="*/ 11579274 w 11579274"/>
              <a:gd name="connsiteY3-442" fmla="*/ 115429 h 1732536"/>
              <a:gd name="connsiteX4-443" fmla="*/ 5880139 w 11579274"/>
              <a:gd name="connsiteY4-444" fmla="*/ 1732536 h 1732536"/>
              <a:gd name="connsiteX5-445" fmla="*/ 0 w 11579274"/>
              <a:gd name="connsiteY5-446" fmla="*/ 45019 h 1732536"/>
              <a:gd name="connsiteX6-447" fmla="*/ 423935 w 11579274"/>
              <a:gd name="connsiteY6-448" fmla="*/ 0 h 1732536"/>
              <a:gd name="connsiteX0-449" fmla="*/ 219828 w 11375167"/>
              <a:gd name="connsiteY0-450" fmla="*/ 0 h 1732536"/>
              <a:gd name="connsiteX1-451" fmla="*/ 5666304 w 11375167"/>
              <a:gd name="connsiteY1-452" fmla="*/ 1643367 h 1732536"/>
              <a:gd name="connsiteX2-453" fmla="*/ 11020861 w 11375167"/>
              <a:gd name="connsiteY2-454" fmla="*/ 48379 h 1732536"/>
              <a:gd name="connsiteX3-455" fmla="*/ 11375167 w 11375167"/>
              <a:gd name="connsiteY3-456" fmla="*/ 115429 h 1732536"/>
              <a:gd name="connsiteX4-457" fmla="*/ 5676032 w 11375167"/>
              <a:gd name="connsiteY4-458" fmla="*/ 1732536 h 1732536"/>
              <a:gd name="connsiteX5-459" fmla="*/ 0 w 11375167"/>
              <a:gd name="connsiteY5-460" fmla="*/ 77676 h 1732536"/>
              <a:gd name="connsiteX6-461" fmla="*/ 219828 w 11375167"/>
              <a:gd name="connsiteY6-462" fmla="*/ 0 h 1732536"/>
              <a:gd name="connsiteX0-463" fmla="*/ 293307 w 11375167"/>
              <a:gd name="connsiteY0-464" fmla="*/ 0 h 1708044"/>
              <a:gd name="connsiteX1-465" fmla="*/ 5666304 w 11375167"/>
              <a:gd name="connsiteY1-466" fmla="*/ 1618875 h 1708044"/>
              <a:gd name="connsiteX2-467" fmla="*/ 11020861 w 11375167"/>
              <a:gd name="connsiteY2-468" fmla="*/ 23887 h 1708044"/>
              <a:gd name="connsiteX3-469" fmla="*/ 11375167 w 11375167"/>
              <a:gd name="connsiteY3-470" fmla="*/ 90937 h 1708044"/>
              <a:gd name="connsiteX4-471" fmla="*/ 5676032 w 11375167"/>
              <a:gd name="connsiteY4-472" fmla="*/ 1708044 h 1708044"/>
              <a:gd name="connsiteX5-473" fmla="*/ 0 w 11375167"/>
              <a:gd name="connsiteY5-474" fmla="*/ 53184 h 1708044"/>
              <a:gd name="connsiteX6-475" fmla="*/ 293307 w 11375167"/>
              <a:gd name="connsiteY6-476" fmla="*/ 0 h 1708044"/>
              <a:gd name="connsiteX0-477" fmla="*/ 317800 w 11375167"/>
              <a:gd name="connsiteY0-478" fmla="*/ 606 h 1684157"/>
              <a:gd name="connsiteX1-479" fmla="*/ 5666304 w 11375167"/>
              <a:gd name="connsiteY1-480" fmla="*/ 1594988 h 1684157"/>
              <a:gd name="connsiteX2-481" fmla="*/ 11020861 w 11375167"/>
              <a:gd name="connsiteY2-482" fmla="*/ 0 h 1684157"/>
              <a:gd name="connsiteX3-483" fmla="*/ 11375167 w 11375167"/>
              <a:gd name="connsiteY3-484" fmla="*/ 67050 h 1684157"/>
              <a:gd name="connsiteX4-485" fmla="*/ 5676032 w 11375167"/>
              <a:gd name="connsiteY4-486" fmla="*/ 1684157 h 1684157"/>
              <a:gd name="connsiteX5-487" fmla="*/ 0 w 11375167"/>
              <a:gd name="connsiteY5-488" fmla="*/ 29297 h 1684157"/>
              <a:gd name="connsiteX6-489" fmla="*/ 317800 w 11375167"/>
              <a:gd name="connsiteY6-490" fmla="*/ 606 h 1684157"/>
              <a:gd name="connsiteX0-491" fmla="*/ 285142 w 11342509"/>
              <a:gd name="connsiteY0-492" fmla="*/ 606 h 1684157"/>
              <a:gd name="connsiteX1-493" fmla="*/ 5633646 w 11342509"/>
              <a:gd name="connsiteY1-494" fmla="*/ 1594988 h 1684157"/>
              <a:gd name="connsiteX2-495" fmla="*/ 10988203 w 11342509"/>
              <a:gd name="connsiteY2-496" fmla="*/ 0 h 1684157"/>
              <a:gd name="connsiteX3-497" fmla="*/ 11342509 w 11342509"/>
              <a:gd name="connsiteY3-498" fmla="*/ 67050 h 1684157"/>
              <a:gd name="connsiteX4-499" fmla="*/ 5643374 w 11342509"/>
              <a:gd name="connsiteY4-500" fmla="*/ 1684157 h 1684157"/>
              <a:gd name="connsiteX5-501" fmla="*/ 0 w 11342509"/>
              <a:gd name="connsiteY5-502" fmla="*/ 29297 h 1684157"/>
              <a:gd name="connsiteX6-503" fmla="*/ 285142 w 11342509"/>
              <a:gd name="connsiteY6-504" fmla="*/ 606 h 1684157"/>
              <a:gd name="connsiteX0-505" fmla="*/ 276977 w 11342509"/>
              <a:gd name="connsiteY0-506" fmla="*/ 0 h 1691715"/>
              <a:gd name="connsiteX1-507" fmla="*/ 5633646 w 11342509"/>
              <a:gd name="connsiteY1-508" fmla="*/ 1602546 h 1691715"/>
              <a:gd name="connsiteX2-509" fmla="*/ 10988203 w 11342509"/>
              <a:gd name="connsiteY2-510" fmla="*/ 7558 h 1691715"/>
              <a:gd name="connsiteX3-511" fmla="*/ 11342509 w 11342509"/>
              <a:gd name="connsiteY3-512" fmla="*/ 74608 h 1691715"/>
              <a:gd name="connsiteX4-513" fmla="*/ 5643374 w 11342509"/>
              <a:gd name="connsiteY4-514" fmla="*/ 1691715 h 1691715"/>
              <a:gd name="connsiteX5-515" fmla="*/ 0 w 11342509"/>
              <a:gd name="connsiteY5-516" fmla="*/ 36855 h 1691715"/>
              <a:gd name="connsiteX6-517" fmla="*/ 276977 w 11342509"/>
              <a:gd name="connsiteY6-518" fmla="*/ 0 h 1691715"/>
              <a:gd name="connsiteX0-519" fmla="*/ 276977 w 11342509"/>
              <a:gd name="connsiteY0-520" fmla="*/ 0 h 1691715"/>
              <a:gd name="connsiteX1-521" fmla="*/ 5633646 w 11342509"/>
              <a:gd name="connsiteY1-522" fmla="*/ 1602546 h 1691715"/>
              <a:gd name="connsiteX2-523" fmla="*/ 11018020 w 11342509"/>
              <a:gd name="connsiteY2-524" fmla="*/ 17498 h 1691715"/>
              <a:gd name="connsiteX3-525" fmla="*/ 11342509 w 11342509"/>
              <a:gd name="connsiteY3-526" fmla="*/ 74608 h 1691715"/>
              <a:gd name="connsiteX4-527" fmla="*/ 5643374 w 11342509"/>
              <a:gd name="connsiteY4-528" fmla="*/ 1691715 h 1691715"/>
              <a:gd name="connsiteX5-529" fmla="*/ 0 w 11342509"/>
              <a:gd name="connsiteY5-530" fmla="*/ 36855 h 1691715"/>
              <a:gd name="connsiteX6-531" fmla="*/ 276977 w 11342509"/>
              <a:gd name="connsiteY6-532" fmla="*/ 0 h 1691715"/>
              <a:gd name="connsiteX0-533" fmla="*/ 276977 w 11342509"/>
              <a:gd name="connsiteY0-534" fmla="*/ 0 h 1691715"/>
              <a:gd name="connsiteX1-535" fmla="*/ 5633646 w 11342509"/>
              <a:gd name="connsiteY1-536" fmla="*/ 1602546 h 1691715"/>
              <a:gd name="connsiteX2-537" fmla="*/ 11018020 w 11342509"/>
              <a:gd name="connsiteY2-538" fmla="*/ 17498 h 1691715"/>
              <a:gd name="connsiteX3-539" fmla="*/ 11342509 w 11342509"/>
              <a:gd name="connsiteY3-540" fmla="*/ 74608 h 1691715"/>
              <a:gd name="connsiteX4-541" fmla="*/ 5643374 w 11342509"/>
              <a:gd name="connsiteY4-542" fmla="*/ 1691715 h 1691715"/>
              <a:gd name="connsiteX5-543" fmla="*/ 0 w 11342509"/>
              <a:gd name="connsiteY5-544" fmla="*/ 36855 h 1691715"/>
              <a:gd name="connsiteX6-545" fmla="*/ 276977 w 11342509"/>
              <a:gd name="connsiteY6-546" fmla="*/ 0 h 1691715"/>
              <a:gd name="connsiteX0-547" fmla="*/ 276977 w 11342509"/>
              <a:gd name="connsiteY0-548" fmla="*/ 0 h 1691715"/>
              <a:gd name="connsiteX1-549" fmla="*/ 5633646 w 11342509"/>
              <a:gd name="connsiteY1-550" fmla="*/ 1602546 h 1691715"/>
              <a:gd name="connsiteX2-551" fmla="*/ 11047837 w 11342509"/>
              <a:gd name="connsiteY2-552" fmla="*/ 17498 h 1691715"/>
              <a:gd name="connsiteX3-553" fmla="*/ 11342509 w 11342509"/>
              <a:gd name="connsiteY3-554" fmla="*/ 74608 h 1691715"/>
              <a:gd name="connsiteX4-555" fmla="*/ 5643374 w 11342509"/>
              <a:gd name="connsiteY4-556" fmla="*/ 1691715 h 1691715"/>
              <a:gd name="connsiteX5-557" fmla="*/ 0 w 11342509"/>
              <a:gd name="connsiteY5-558" fmla="*/ 36855 h 1691715"/>
              <a:gd name="connsiteX6-559" fmla="*/ 276977 w 11342509"/>
              <a:gd name="connsiteY6-560" fmla="*/ 0 h 1691715"/>
              <a:gd name="connsiteX0-561" fmla="*/ 276977 w 11342509"/>
              <a:gd name="connsiteY0-562" fmla="*/ 0 h 1691715"/>
              <a:gd name="connsiteX1-563" fmla="*/ 5633646 w 11342509"/>
              <a:gd name="connsiteY1-564" fmla="*/ 1602546 h 1691715"/>
              <a:gd name="connsiteX2-565" fmla="*/ 11080494 w 11342509"/>
              <a:gd name="connsiteY2-566" fmla="*/ 17498 h 1691715"/>
              <a:gd name="connsiteX3-567" fmla="*/ 11342509 w 11342509"/>
              <a:gd name="connsiteY3-568" fmla="*/ 74608 h 1691715"/>
              <a:gd name="connsiteX4-569" fmla="*/ 5643374 w 11342509"/>
              <a:gd name="connsiteY4-570" fmla="*/ 1691715 h 1691715"/>
              <a:gd name="connsiteX5-571" fmla="*/ 0 w 11342509"/>
              <a:gd name="connsiteY5-572" fmla="*/ 36855 h 1691715"/>
              <a:gd name="connsiteX6-573" fmla="*/ 276977 w 11342509"/>
              <a:gd name="connsiteY6-574" fmla="*/ 0 h 1691715"/>
              <a:gd name="connsiteX0-575" fmla="*/ 276977 w 11342509"/>
              <a:gd name="connsiteY0-576" fmla="*/ 0 h 1691715"/>
              <a:gd name="connsiteX1-577" fmla="*/ 5633646 w 11342509"/>
              <a:gd name="connsiteY1-578" fmla="*/ 1602546 h 1691715"/>
              <a:gd name="connsiteX2-579" fmla="*/ 11080494 w 11342509"/>
              <a:gd name="connsiteY2-580" fmla="*/ 17498 h 1691715"/>
              <a:gd name="connsiteX3-581" fmla="*/ 11342509 w 11342509"/>
              <a:gd name="connsiteY3-582" fmla="*/ 74608 h 1691715"/>
              <a:gd name="connsiteX4-583" fmla="*/ 5643374 w 11342509"/>
              <a:gd name="connsiteY4-584" fmla="*/ 1691715 h 1691715"/>
              <a:gd name="connsiteX5-585" fmla="*/ 0 w 11342509"/>
              <a:gd name="connsiteY5-586" fmla="*/ 36855 h 1691715"/>
              <a:gd name="connsiteX6-587" fmla="*/ 276977 w 11342509"/>
              <a:gd name="connsiteY6-588" fmla="*/ 0 h 1691715"/>
              <a:gd name="connsiteX0-589" fmla="*/ 276977 w 11342509"/>
              <a:gd name="connsiteY0-590" fmla="*/ 0 h 1691715"/>
              <a:gd name="connsiteX1-591" fmla="*/ 5633646 w 11342509"/>
              <a:gd name="connsiteY1-592" fmla="*/ 1602546 h 1691715"/>
              <a:gd name="connsiteX2-593" fmla="*/ 11080494 w 11342509"/>
              <a:gd name="connsiteY2-594" fmla="*/ 17498 h 1691715"/>
              <a:gd name="connsiteX3-595" fmla="*/ 11342509 w 11342509"/>
              <a:gd name="connsiteY3-596" fmla="*/ 74608 h 1691715"/>
              <a:gd name="connsiteX4-597" fmla="*/ 5643374 w 11342509"/>
              <a:gd name="connsiteY4-598" fmla="*/ 1691715 h 1691715"/>
              <a:gd name="connsiteX5-599" fmla="*/ 0 w 11342509"/>
              <a:gd name="connsiteY5-600" fmla="*/ 36855 h 1691715"/>
              <a:gd name="connsiteX6-601" fmla="*/ 276977 w 11342509"/>
              <a:gd name="connsiteY6-602" fmla="*/ 0 h 1691715"/>
              <a:gd name="connsiteX0-603" fmla="*/ 276977 w 11342509"/>
              <a:gd name="connsiteY0-604" fmla="*/ 0 h 1691715"/>
              <a:gd name="connsiteX1-605" fmla="*/ 5643806 w 11342509"/>
              <a:gd name="connsiteY1-606" fmla="*/ 1602546 h 1691715"/>
              <a:gd name="connsiteX2-607" fmla="*/ 11080494 w 11342509"/>
              <a:gd name="connsiteY2-608" fmla="*/ 17498 h 1691715"/>
              <a:gd name="connsiteX3-609" fmla="*/ 11342509 w 11342509"/>
              <a:gd name="connsiteY3-610" fmla="*/ 74608 h 1691715"/>
              <a:gd name="connsiteX4-611" fmla="*/ 5643374 w 11342509"/>
              <a:gd name="connsiteY4-612" fmla="*/ 1691715 h 1691715"/>
              <a:gd name="connsiteX5-613" fmla="*/ 0 w 11342509"/>
              <a:gd name="connsiteY5-614" fmla="*/ 36855 h 1691715"/>
              <a:gd name="connsiteX6-615" fmla="*/ 276977 w 11342509"/>
              <a:gd name="connsiteY6-616" fmla="*/ 0 h 169171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1342509" h="1691715">
                <a:moveTo>
                  <a:pt x="276977" y="0"/>
                </a:moveTo>
                <a:cubicBezTo>
                  <a:pt x="2111519" y="662089"/>
                  <a:pt x="3847364" y="1159532"/>
                  <a:pt x="5643806" y="1602546"/>
                </a:cubicBezTo>
                <a:cubicBezTo>
                  <a:pt x="7519826" y="1121230"/>
                  <a:pt x="9471175" y="643464"/>
                  <a:pt x="11080494" y="17498"/>
                </a:cubicBezTo>
                <a:lnTo>
                  <a:pt x="11342509" y="74608"/>
                </a:lnTo>
                <a:cubicBezTo>
                  <a:pt x="9170201" y="663537"/>
                  <a:pt x="7834732" y="1188511"/>
                  <a:pt x="5643374" y="1691715"/>
                </a:cubicBezTo>
                <a:cubicBezTo>
                  <a:pt x="3393042" y="1200874"/>
                  <a:pt x="2250332" y="651521"/>
                  <a:pt x="0" y="36855"/>
                </a:cubicBezTo>
                <a:lnTo>
                  <a:pt x="276977"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p:cNvPicPr>
            <a:picLocks noChangeAspect="1"/>
          </p:cNvPicPr>
          <p:nvPr userDrawn="1"/>
        </p:nvPicPr>
        <p:blipFill>
          <a:blip r:embed="rId3" cstate="print"/>
          <a:stretch>
            <a:fillRect/>
          </a:stretch>
        </p:blipFill>
        <p:spPr>
          <a:xfrm>
            <a:off x="4453730" y="4619682"/>
            <a:ext cx="3284503" cy="722193"/>
          </a:xfrm>
          <a:prstGeom prst="rect">
            <a:avLst/>
          </a:prstGeom>
        </p:spPr>
      </p:pic>
    </p:spTree>
    <p:extLst>
      <p:ext uri="{BB962C8B-B14F-4D97-AF65-F5344CB8AC3E}">
        <p14:creationId xmlns:p14="http://schemas.microsoft.com/office/powerpoint/2010/main" val="169803496"/>
      </p:ext>
    </p:extLst>
  </p:cSld>
  <p:clrMapOvr>
    <a:masterClrMapping/>
  </p:clrMapOvr>
  <p:transition spd="med">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封面样式8">
    <p:spTree>
      <p:nvGrpSpPr>
        <p:cNvPr id="1" name=""/>
        <p:cNvGrpSpPr/>
        <p:nvPr/>
      </p:nvGrpSpPr>
      <p:grpSpPr>
        <a:xfrm>
          <a:off x="0" y="0"/>
          <a:ext cx="0" cy="0"/>
          <a:chOff x="0" y="0"/>
          <a:chExt cx="0" cy="0"/>
        </a:xfrm>
      </p:grpSpPr>
      <p:pic>
        <p:nvPicPr>
          <p:cNvPr id="4" name="图片 3"/>
          <p:cNvPicPr>
            <a:picLocks noChangeAspect="1"/>
          </p:cNvPicPr>
          <p:nvPr userDrawn="1"/>
        </p:nvPicPr>
        <p:blipFill rotWithShape="1">
          <a:blip r:embed="rId2" cstate="print"/>
          <a:srcRect b="7394"/>
          <a:stretch>
            <a:fillRect/>
          </a:stretch>
        </p:blipFill>
        <p:spPr>
          <a:xfrm>
            <a:off x="-3165" y="0"/>
            <a:ext cx="12191980" cy="6858000"/>
          </a:xfrm>
          <a:prstGeom prst="rect">
            <a:avLst/>
          </a:prstGeom>
        </p:spPr>
      </p:pic>
      <p:sp>
        <p:nvSpPr>
          <p:cNvPr id="5" name="矩形 4"/>
          <p:cNvSpPr/>
          <p:nvPr userDrawn="1"/>
        </p:nvSpPr>
        <p:spPr>
          <a:xfrm>
            <a:off x="10" y="1"/>
            <a:ext cx="12191980" cy="6857994"/>
          </a:xfrm>
          <a:prstGeom prst="rect">
            <a:avLst/>
          </a:prstGeom>
          <a:gradFill>
            <a:gsLst>
              <a:gs pos="0">
                <a:schemeClr val="accent1">
                  <a:alpha val="90000"/>
                  <a:lumMod val="85000"/>
                </a:schemeClr>
              </a:gs>
              <a:gs pos="50000">
                <a:schemeClr val="accent1">
                  <a:alpha val="90000"/>
                  <a:lumMod val="85000"/>
                </a:schemeClr>
              </a:gs>
              <a:gs pos="100000">
                <a:schemeClr val="accent1">
                  <a:alpha val="90000"/>
                  <a:lumMod val="8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Aft>
                <a:spcPts val="100"/>
              </a:spcAft>
              <a:buFontTx/>
              <a:buNone/>
            </a:pPr>
            <a:endParaRPr lang="zh-CN" altLang="en-US"/>
          </a:p>
        </p:txBody>
      </p:sp>
      <p:sp>
        <p:nvSpPr>
          <p:cNvPr id="6" name="文本占位符 10"/>
          <p:cNvSpPr>
            <a:spLocks noGrp="1"/>
          </p:cNvSpPr>
          <p:nvPr>
            <p:ph type="body" sz="quarter" idx="11" hasCustomPrompt="1"/>
          </p:nvPr>
        </p:nvSpPr>
        <p:spPr>
          <a:xfrm>
            <a:off x="1572100" y="3028371"/>
            <a:ext cx="9041450" cy="911074"/>
          </a:xfrm>
        </p:spPr>
        <p:txBody>
          <a:bodyPr/>
          <a:lstStyle>
            <a:lvl1pPr marL="0" indent="0" algn="ctr">
              <a:buFontTx/>
              <a:buNone/>
              <a:defRPr sz="4800" b="1">
                <a:solidFill>
                  <a:schemeClr val="bg1"/>
                </a:solidFill>
                <a:latin typeface="+mn-ea"/>
                <a:ea typeface="+mn-ea"/>
              </a:defRPr>
            </a:lvl1pPr>
          </a:lstStyle>
          <a:p>
            <a:r>
              <a:rPr lang="zh-CN" altLang="en-US" dirty="0"/>
              <a:t>北京理工大学毕业答辩</a:t>
            </a:r>
            <a:r>
              <a:rPr lang="en-US" altLang="zh-CN" dirty="0"/>
              <a:t>PPT</a:t>
            </a:r>
            <a:r>
              <a:rPr lang="zh-CN" altLang="en-US" dirty="0"/>
              <a:t>模板</a:t>
            </a:r>
          </a:p>
        </p:txBody>
      </p:sp>
      <p:pic>
        <p:nvPicPr>
          <p:cNvPr id="11" name="图片 10"/>
          <p:cNvPicPr>
            <a:picLocks noChangeAspect="1"/>
          </p:cNvPicPr>
          <p:nvPr userDrawn="1"/>
        </p:nvPicPr>
        <p:blipFill>
          <a:blip r:embed="rId3" cstate="print"/>
          <a:stretch>
            <a:fillRect/>
          </a:stretch>
        </p:blipFill>
        <p:spPr>
          <a:xfrm>
            <a:off x="3767417" y="1018488"/>
            <a:ext cx="4650816" cy="1301774"/>
          </a:xfrm>
          <a:prstGeom prst="rect">
            <a:avLst/>
          </a:prstGeom>
        </p:spPr>
      </p:pic>
    </p:spTree>
    <p:extLst>
      <p:ext uri="{BB962C8B-B14F-4D97-AF65-F5344CB8AC3E}">
        <p14:creationId xmlns:p14="http://schemas.microsoft.com/office/powerpoint/2010/main" val="21435030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封面样式9-首页">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print"/>
          <a:stretch>
            <a:fillRect/>
          </a:stretch>
        </p:blipFill>
        <p:spPr>
          <a:xfrm>
            <a:off x="0" y="81566"/>
            <a:ext cx="12192000" cy="3244934"/>
          </a:xfrm>
          <a:prstGeom prst="rect">
            <a:avLst/>
          </a:prstGeom>
        </p:spPr>
      </p:pic>
      <p:sp>
        <p:nvSpPr>
          <p:cNvPr id="3" name="矩形 2"/>
          <p:cNvSpPr/>
          <p:nvPr userDrawn="1"/>
        </p:nvSpPr>
        <p:spPr>
          <a:xfrm>
            <a:off x="0" y="3317875"/>
            <a:ext cx="12192000" cy="35401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66"/>
          <p:cNvPicPr>
            <a:picLocks noChangeAspect="1"/>
          </p:cNvPicPr>
          <p:nvPr userDrawn="1"/>
        </p:nvPicPr>
        <p:blipFill>
          <a:blip r:embed="rId3" cstate="print"/>
          <a:stretch>
            <a:fillRect/>
          </a:stretch>
        </p:blipFill>
        <p:spPr bwMode="auto">
          <a:xfrm>
            <a:off x="9790632" y="109143"/>
            <a:ext cx="2286546" cy="2975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图片 7"/>
          <p:cNvPicPr>
            <a:picLocks noChangeAspect="1"/>
          </p:cNvPicPr>
          <p:nvPr userDrawn="1"/>
        </p:nvPicPr>
        <p:blipFill>
          <a:blip r:embed="rId4" cstate="print"/>
          <a:stretch>
            <a:fillRect/>
          </a:stretch>
        </p:blipFill>
        <p:spPr>
          <a:xfrm>
            <a:off x="224285" y="-494144"/>
            <a:ext cx="3165893" cy="4124368"/>
          </a:xfrm>
          <a:prstGeom prst="rect">
            <a:avLst/>
          </a:prstGeom>
        </p:spPr>
      </p:pic>
    </p:spTree>
    <p:extLst>
      <p:ext uri="{BB962C8B-B14F-4D97-AF65-F5344CB8AC3E}">
        <p14:creationId xmlns:p14="http://schemas.microsoft.com/office/powerpoint/2010/main" val="2377723110"/>
      </p:ext>
    </p:extLst>
  </p:cSld>
  <p:clrMapOvr>
    <a:masterClrMapping/>
  </p:clrMapOvr>
  <p:transition spd="med">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目录样式1">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a:stretch>
            <a:fillRect/>
          </a:stretch>
        </p:blipFill>
        <p:spPr>
          <a:xfrm>
            <a:off x="0" y="567"/>
            <a:ext cx="5022689" cy="6857433"/>
          </a:xfrm>
          <a:prstGeom prst="rect">
            <a:avLst/>
          </a:prstGeom>
        </p:spPr>
      </p:pic>
      <p:sp>
        <p:nvSpPr>
          <p:cNvPr id="3" name="矩形 白1"/>
          <p:cNvSpPr/>
          <p:nvPr userDrawn="1"/>
        </p:nvSpPr>
        <p:spPr>
          <a:xfrm rot="5400000">
            <a:off x="-917658" y="918223"/>
            <a:ext cx="6858002" cy="5022690"/>
          </a:xfrm>
          <a:prstGeom prst="rect">
            <a:avLst/>
          </a:prstGeom>
          <a:gradFill flip="none" rotWithShape="1">
            <a:gsLst>
              <a:gs pos="50000">
                <a:schemeClr val="bg1">
                  <a:alpha val="50000"/>
                </a:schemeClr>
              </a:gs>
              <a:gs pos="0">
                <a:schemeClr val="bg1"/>
              </a:gs>
              <a:gs pos="100000">
                <a:srgbClr val="FFFFFF">
                  <a:alpha val="0"/>
                </a:srgb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cs typeface="+mn-ea"/>
              <a:sym typeface="+mn-lt"/>
            </a:endParaRPr>
          </a:p>
        </p:txBody>
      </p:sp>
    </p:spTree>
    <p:extLst>
      <p:ext uri="{BB962C8B-B14F-4D97-AF65-F5344CB8AC3E}">
        <p14:creationId xmlns:p14="http://schemas.microsoft.com/office/powerpoint/2010/main" val="2181524052"/>
      </p:ext>
    </p:extLst>
  </p:cSld>
  <p:clrMapOvr>
    <a:masterClrMapping/>
  </p:clrMapOvr>
  <p:transition spd="med">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目录样式2-1">
    <p:spTree>
      <p:nvGrpSpPr>
        <p:cNvPr id="1" name=""/>
        <p:cNvGrpSpPr/>
        <p:nvPr/>
      </p:nvGrpSpPr>
      <p:grpSpPr>
        <a:xfrm>
          <a:off x="0" y="0"/>
          <a:ext cx="0" cy="0"/>
          <a:chOff x="0" y="0"/>
          <a:chExt cx="0" cy="0"/>
        </a:xfrm>
      </p:grpSpPr>
      <p:sp>
        <p:nvSpPr>
          <p:cNvPr id="5" name="矩形 4"/>
          <p:cNvSpPr/>
          <p:nvPr userDrawn="1"/>
        </p:nvSpPr>
        <p:spPr>
          <a:xfrm>
            <a:off x="0" y="2289050"/>
            <a:ext cx="12192001" cy="19685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p:cNvPicPr>
            <a:picLocks noChangeAspect="1"/>
          </p:cNvPicPr>
          <p:nvPr userDrawn="1"/>
        </p:nvPicPr>
        <p:blipFill rotWithShape="1">
          <a:blip r:embed="rId2" cstate="print"/>
          <a:srcRect t="15558" b="38705"/>
          <a:stretch>
            <a:fillRect/>
          </a:stretch>
        </p:blipFill>
        <p:spPr>
          <a:xfrm>
            <a:off x="1" y="0"/>
            <a:ext cx="12192000" cy="2290219"/>
          </a:xfrm>
          <a:prstGeom prst="rect">
            <a:avLst/>
          </a:prstGeom>
        </p:spPr>
      </p:pic>
      <p:sp>
        <p:nvSpPr>
          <p:cNvPr id="10" name="矩形 9"/>
          <p:cNvSpPr/>
          <p:nvPr userDrawn="1"/>
        </p:nvSpPr>
        <p:spPr>
          <a:xfrm>
            <a:off x="-1" y="-7884"/>
            <a:ext cx="12192001" cy="2298103"/>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图片 10"/>
          <p:cNvPicPr>
            <a:picLocks noChangeAspect="1"/>
          </p:cNvPicPr>
          <p:nvPr userDrawn="1"/>
        </p:nvPicPr>
        <p:blipFill>
          <a:blip r:embed="rId3" cstate="print"/>
          <a:stretch>
            <a:fillRect/>
          </a:stretch>
        </p:blipFill>
        <p:spPr>
          <a:xfrm>
            <a:off x="5024353" y="841210"/>
            <a:ext cx="2143294" cy="599913"/>
          </a:xfrm>
          <a:prstGeom prst="rect">
            <a:avLst/>
          </a:prstGeom>
        </p:spPr>
      </p:pic>
      <p:cxnSp>
        <p:nvCxnSpPr>
          <p:cNvPr id="4" name="直接连接符 3"/>
          <p:cNvCxnSpPr/>
          <p:nvPr userDrawn="1"/>
        </p:nvCxnSpPr>
        <p:spPr>
          <a:xfrm>
            <a:off x="-81481" y="2289050"/>
            <a:ext cx="1233987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41388264"/>
      </p:ext>
    </p:extLst>
  </p:cSld>
  <p:clrMapOvr>
    <a:masterClrMapping/>
  </p:clrMapOvr>
  <p:transition spd="med">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目录样式2-2">
    <p:spTree>
      <p:nvGrpSpPr>
        <p:cNvPr id="1" name=""/>
        <p:cNvGrpSpPr/>
        <p:nvPr/>
      </p:nvGrpSpPr>
      <p:grpSpPr>
        <a:xfrm>
          <a:off x="0" y="0"/>
          <a:ext cx="0" cy="0"/>
          <a:chOff x="0" y="0"/>
          <a:chExt cx="0" cy="0"/>
        </a:xfrm>
      </p:grpSpPr>
      <p:sp>
        <p:nvSpPr>
          <p:cNvPr id="6" name="PA-矩形 7"/>
          <p:cNvSpPr/>
          <p:nvPr userDrawn="1">
            <p:custDataLst>
              <p:tags r:id="rId1"/>
            </p:custDataLst>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PA-矩形 7"/>
          <p:cNvSpPr/>
          <p:nvPr userDrawn="1">
            <p:custDataLst>
              <p:tags r:id="rId2"/>
            </p:custDataLst>
          </p:nvPr>
        </p:nvSpPr>
        <p:spPr>
          <a:xfrm>
            <a:off x="0" y="0"/>
            <a:ext cx="12192000" cy="6858000"/>
          </a:xfrm>
          <a:prstGeom prst="rect">
            <a:avLst/>
          </a:prstGeom>
          <a:gradFill flip="none" rotWithShape="1">
            <a:gsLst>
              <a:gs pos="0">
                <a:schemeClr val="accent1">
                  <a:alpha val="0"/>
                </a:schemeClr>
              </a:gs>
              <a:gs pos="52200">
                <a:schemeClr val="accent1"/>
              </a:gs>
              <a:gs pos="100000">
                <a:schemeClr val="accent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cxnSp>
        <p:nvCxnSpPr>
          <p:cNvPr id="4" name="直接连接符 3"/>
          <p:cNvCxnSpPr/>
          <p:nvPr userDrawn="1"/>
        </p:nvCxnSpPr>
        <p:spPr>
          <a:xfrm>
            <a:off x="5723340" y="1294827"/>
            <a:ext cx="745319"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userDrawn="1"/>
        </p:nvCxnSpPr>
        <p:spPr>
          <a:xfrm>
            <a:off x="5723340" y="5613415"/>
            <a:ext cx="745319"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13" name="图片 12"/>
          <p:cNvPicPr>
            <a:picLocks noChangeAspect="1"/>
          </p:cNvPicPr>
          <p:nvPr userDrawn="1"/>
        </p:nvPicPr>
        <p:blipFill rotWithShape="1">
          <a:blip r:embed="rId4" cstate="print"/>
          <a:srcRect l="49471"/>
          <a:stretch>
            <a:fillRect/>
          </a:stretch>
        </p:blipFill>
        <p:spPr>
          <a:xfrm>
            <a:off x="-34506" y="163259"/>
            <a:ext cx="3298317" cy="6531481"/>
          </a:xfrm>
          <a:prstGeom prst="rect">
            <a:avLst/>
          </a:prstGeom>
        </p:spPr>
      </p:pic>
      <p:pic>
        <p:nvPicPr>
          <p:cNvPr id="14" name="图片 13"/>
          <p:cNvPicPr>
            <a:picLocks noChangeAspect="1"/>
          </p:cNvPicPr>
          <p:nvPr userDrawn="1"/>
        </p:nvPicPr>
        <p:blipFill rotWithShape="1">
          <a:blip r:embed="rId4" cstate="print"/>
          <a:srcRect r="49912"/>
          <a:stretch>
            <a:fillRect/>
          </a:stretch>
        </p:blipFill>
        <p:spPr>
          <a:xfrm>
            <a:off x="8928190" y="163258"/>
            <a:ext cx="3269562" cy="6531481"/>
          </a:xfrm>
          <a:prstGeom prst="rect">
            <a:avLst/>
          </a:prstGeom>
        </p:spPr>
      </p:pic>
    </p:spTree>
    <p:extLst>
      <p:ext uri="{BB962C8B-B14F-4D97-AF65-F5344CB8AC3E}">
        <p14:creationId xmlns:p14="http://schemas.microsoft.com/office/powerpoint/2010/main" val="3264045824"/>
      </p:ext>
    </p:extLst>
  </p:cSld>
  <p:clrMapOvr>
    <a:masterClrMapping/>
  </p:clrMapOvr>
  <p:transition spd="med">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目录样式3-1">
    <p:spTree>
      <p:nvGrpSpPr>
        <p:cNvPr id="1" name=""/>
        <p:cNvGrpSpPr/>
        <p:nvPr/>
      </p:nvGrpSpPr>
      <p:grpSpPr>
        <a:xfrm>
          <a:off x="0" y="0"/>
          <a:ext cx="0" cy="0"/>
          <a:chOff x="0" y="0"/>
          <a:chExt cx="0" cy="0"/>
        </a:xfrm>
      </p:grpSpPr>
      <p:sp>
        <p:nvSpPr>
          <p:cNvPr id="8" name="文本框 7"/>
          <p:cNvSpPr txBox="1"/>
          <p:nvPr userDrawn="1"/>
        </p:nvSpPr>
        <p:spPr>
          <a:xfrm rot="16200000">
            <a:off x="-1538864" y="2653429"/>
            <a:ext cx="5229637" cy="1323439"/>
          </a:xfrm>
          <a:prstGeom prst="rect">
            <a:avLst/>
          </a:prstGeom>
          <a:noFill/>
        </p:spPr>
        <p:txBody>
          <a:bodyPr wrap="none" rtlCol="0">
            <a:spAutoFit/>
          </a:bodyPr>
          <a:lstStyle/>
          <a:p>
            <a:r>
              <a:rPr lang="en-US" altLang="zh-CN" sz="8000" b="1" spc="50" dirty="0">
                <a:solidFill>
                  <a:schemeClr val="bg1">
                    <a:lumMod val="85000"/>
                  </a:schemeClr>
                </a:solidFill>
                <a:latin typeface="+mj-lt"/>
              </a:rPr>
              <a:t>Contents</a:t>
            </a:r>
            <a:r>
              <a:rPr lang="en-US" altLang="zh-CN" sz="4400" b="1" spc="50" dirty="0">
                <a:solidFill>
                  <a:schemeClr val="accent4"/>
                </a:solidFill>
                <a:latin typeface="+mj-lt"/>
              </a:rPr>
              <a:t>■</a:t>
            </a:r>
            <a:endParaRPr lang="zh-CN" altLang="en-US" sz="4400" b="1" spc="50" dirty="0">
              <a:solidFill>
                <a:schemeClr val="accent4"/>
              </a:solidFill>
              <a:latin typeface="+mj-lt"/>
            </a:endParaRPr>
          </a:p>
        </p:txBody>
      </p:sp>
      <p:sp>
        <p:nvSpPr>
          <p:cNvPr id="9" name="文本框 8"/>
          <p:cNvSpPr txBox="1"/>
          <p:nvPr userDrawn="1"/>
        </p:nvSpPr>
        <p:spPr>
          <a:xfrm>
            <a:off x="1116549" y="3752395"/>
            <a:ext cx="738664" cy="2246769"/>
          </a:xfrm>
          <a:prstGeom prst="rect">
            <a:avLst/>
          </a:prstGeom>
          <a:noFill/>
        </p:spPr>
        <p:txBody>
          <a:bodyPr vert="eaVert" wrap="none" rtlCol="0">
            <a:spAutoFit/>
          </a:bodyPr>
          <a:lstStyle/>
          <a:p>
            <a:r>
              <a:rPr lang="zh-CN" altLang="en-US" sz="3600" b="1" spc="600" dirty="0">
                <a:solidFill>
                  <a:schemeClr val="accent1"/>
                </a:solidFill>
              </a:rPr>
              <a:t>结构大纲</a:t>
            </a:r>
          </a:p>
        </p:txBody>
      </p:sp>
      <p:sp>
        <p:nvSpPr>
          <p:cNvPr id="12" name="文本框 11"/>
          <p:cNvSpPr txBox="1"/>
          <p:nvPr userDrawn="1"/>
        </p:nvSpPr>
        <p:spPr>
          <a:xfrm>
            <a:off x="9519824" y="6600901"/>
            <a:ext cx="2523448" cy="246221"/>
          </a:xfrm>
          <a:prstGeom prst="rect">
            <a:avLst/>
          </a:prstGeom>
          <a:noFill/>
        </p:spPr>
        <p:txBody>
          <a:bodyPr wrap="none" rtlCol="0">
            <a:spAutoFit/>
          </a:bodyPr>
          <a:lstStyle/>
          <a:p>
            <a:pPr algn="r"/>
            <a:r>
              <a:rPr lang="en-US" altLang="zh-CN" sz="1000" spc="0" dirty="0">
                <a:solidFill>
                  <a:schemeClr val="bg1"/>
                </a:solidFill>
                <a:latin typeface="Arial" panose="020B0604020202020204" pitchFamily="34" charset="0"/>
                <a:ea typeface="微软雅黑" panose="020B0503020204020204" pitchFamily="34" charset="-122"/>
                <a:cs typeface="Arial" panose="020B0604020202020204" pitchFamily="34" charset="0"/>
              </a:rPr>
              <a:t>BEIJING</a:t>
            </a:r>
            <a:r>
              <a:rPr lang="en-US" altLang="zh-CN" sz="1000" spc="0" baseline="0" dirty="0">
                <a:solidFill>
                  <a:schemeClr val="bg1"/>
                </a:solidFill>
                <a:latin typeface="Arial" panose="020B0604020202020204" pitchFamily="34" charset="0"/>
                <a:ea typeface="微软雅黑" panose="020B0503020204020204" pitchFamily="34" charset="-122"/>
                <a:cs typeface="Arial" panose="020B0604020202020204" pitchFamily="34" charset="0"/>
              </a:rPr>
              <a:t> INSTITUTE OF TECHNOLOGY</a:t>
            </a:r>
            <a:endParaRPr lang="zh-CN" altLang="en-US" sz="1000" spc="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pic>
        <p:nvPicPr>
          <p:cNvPr id="57" name="图片 56"/>
          <p:cNvPicPr>
            <a:picLocks noChangeAspect="1"/>
          </p:cNvPicPr>
          <p:nvPr userDrawn="1"/>
        </p:nvPicPr>
        <p:blipFill>
          <a:blip r:embed="rId2" cstate="print"/>
          <a:stretch>
            <a:fillRect/>
          </a:stretch>
        </p:blipFill>
        <p:spPr>
          <a:xfrm>
            <a:off x="10041148" y="78493"/>
            <a:ext cx="2025400" cy="566914"/>
          </a:xfrm>
          <a:prstGeom prst="rect">
            <a:avLst/>
          </a:prstGeom>
        </p:spPr>
      </p:pic>
      <p:sp>
        <p:nvSpPr>
          <p:cNvPr id="82" name="任意多边形: 形状 59"/>
          <p:cNvSpPr/>
          <p:nvPr userDrawn="1"/>
        </p:nvSpPr>
        <p:spPr>
          <a:xfrm flipH="1">
            <a:off x="-1352550" y="-2"/>
            <a:ext cx="13544548" cy="1057277"/>
          </a:xfrm>
          <a:custGeom>
            <a:avLst/>
            <a:gdLst>
              <a:gd name="connsiteX0" fmla="*/ 12192000 w 12192000"/>
              <a:gd name="connsiteY0" fmla="*/ 0 h 723900"/>
              <a:gd name="connsiteX1" fmla="*/ 2755900 w 12192000"/>
              <a:gd name="connsiteY1" fmla="*/ 0 h 723900"/>
              <a:gd name="connsiteX2" fmla="*/ 4 w 12192000"/>
              <a:gd name="connsiteY2" fmla="*/ 0 h 723900"/>
              <a:gd name="connsiteX3" fmla="*/ 0 w 12192000"/>
              <a:gd name="connsiteY3" fmla="*/ 0 h 723900"/>
              <a:gd name="connsiteX4" fmla="*/ 0 w 12192000"/>
              <a:gd name="connsiteY4" fmla="*/ 723900 h 723900"/>
              <a:gd name="connsiteX5" fmla="*/ 1987354 w 12192000"/>
              <a:gd name="connsiteY5" fmla="*/ 723900 h 723900"/>
              <a:gd name="connsiteX6" fmla="*/ 2038350 w 12192000"/>
              <a:gd name="connsiteY6" fmla="*/ 717550 h 723900"/>
              <a:gd name="connsiteX7" fmla="*/ 2753650 w 12192000"/>
              <a:gd name="connsiteY7" fmla="*/ 288000 h 723900"/>
              <a:gd name="connsiteX8" fmla="*/ 12192000 w 12192000"/>
              <a:gd name="connsiteY8" fmla="*/ 288000 h 7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723900">
                <a:moveTo>
                  <a:pt x="12192000" y="0"/>
                </a:moveTo>
                <a:lnTo>
                  <a:pt x="2755900" y="0"/>
                </a:lnTo>
                <a:lnTo>
                  <a:pt x="4" y="0"/>
                </a:lnTo>
                <a:lnTo>
                  <a:pt x="0" y="0"/>
                </a:lnTo>
                <a:lnTo>
                  <a:pt x="0" y="723900"/>
                </a:lnTo>
                <a:lnTo>
                  <a:pt x="1987354" y="723900"/>
                </a:lnTo>
                <a:lnTo>
                  <a:pt x="2038350" y="717550"/>
                </a:lnTo>
                <a:cubicBezTo>
                  <a:pt x="2497291" y="642783"/>
                  <a:pt x="2432975" y="321492"/>
                  <a:pt x="2753650" y="288000"/>
                </a:cubicBezTo>
                <a:cubicBezTo>
                  <a:pt x="3074325" y="254508"/>
                  <a:pt x="9045883" y="288000"/>
                  <a:pt x="12192000" y="288000"/>
                </a:cubicBezTo>
                <a:close/>
              </a:path>
            </a:pathLst>
          </a:custGeom>
          <a:gradFill>
            <a:gsLst>
              <a:gs pos="0">
                <a:schemeClr val="accent1"/>
              </a:gs>
              <a:gs pos="100000">
                <a:schemeClr val="accent1">
                  <a:lumMod val="7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pic>
        <p:nvPicPr>
          <p:cNvPr id="83" name="图片 82"/>
          <p:cNvPicPr>
            <a:picLocks noChangeAspect="1"/>
          </p:cNvPicPr>
          <p:nvPr userDrawn="1"/>
        </p:nvPicPr>
        <p:blipFill>
          <a:blip r:embed="rId2" cstate="print"/>
          <a:stretch>
            <a:fillRect/>
          </a:stretch>
        </p:blipFill>
        <p:spPr>
          <a:xfrm>
            <a:off x="9793498" y="249943"/>
            <a:ext cx="2025400" cy="566914"/>
          </a:xfrm>
          <a:prstGeom prst="rect">
            <a:avLst/>
          </a:prstGeom>
        </p:spPr>
      </p:pic>
      <p:sp>
        <p:nvSpPr>
          <p:cNvPr id="84" name="矩形 83"/>
          <p:cNvSpPr/>
          <p:nvPr userDrawn="1"/>
        </p:nvSpPr>
        <p:spPr>
          <a:xfrm>
            <a:off x="0" y="6188075"/>
            <a:ext cx="12192000" cy="669925"/>
          </a:xfrm>
          <a:prstGeom prst="rect">
            <a:avLst/>
          </a:prstGeom>
          <a:gradFill>
            <a:gsLst>
              <a:gs pos="0">
                <a:schemeClr val="accent4"/>
              </a:gs>
              <a:gs pos="100000">
                <a:schemeClr val="accent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5" name="组合 84"/>
          <p:cNvGrpSpPr/>
          <p:nvPr userDrawn="1"/>
        </p:nvGrpSpPr>
        <p:grpSpPr>
          <a:xfrm>
            <a:off x="598941" y="6399999"/>
            <a:ext cx="2542613" cy="276499"/>
            <a:chOff x="598941" y="6399999"/>
            <a:chExt cx="2542613" cy="276499"/>
          </a:xfrm>
          <a:solidFill>
            <a:schemeClr val="bg1"/>
          </a:solidFill>
        </p:grpSpPr>
        <p:grpSp>
          <p:nvGrpSpPr>
            <p:cNvPr id="86" name="组合 85"/>
            <p:cNvGrpSpPr/>
            <p:nvPr/>
          </p:nvGrpSpPr>
          <p:grpSpPr>
            <a:xfrm>
              <a:off x="2055693" y="6402621"/>
              <a:ext cx="1085861" cy="270805"/>
              <a:chOff x="10340336" y="2247899"/>
              <a:chExt cx="2724438" cy="679451"/>
            </a:xfrm>
            <a:grpFill/>
          </p:grpSpPr>
          <p:sp>
            <p:nvSpPr>
              <p:cNvPr id="100" name="Freeform 5"/>
              <p:cNvSpPr/>
              <p:nvPr/>
            </p:nvSpPr>
            <p:spPr bwMode="auto">
              <a:xfrm>
                <a:off x="11868131" y="2285206"/>
                <a:ext cx="534988" cy="603250"/>
              </a:xfrm>
              <a:custGeom>
                <a:avLst/>
                <a:gdLst>
                  <a:gd name="T0" fmla="*/ 41 w 125"/>
                  <a:gd name="T1" fmla="*/ 16 h 142"/>
                  <a:gd name="T2" fmla="*/ 49 w 125"/>
                  <a:gd name="T3" fmla="*/ 3 h 142"/>
                  <a:gd name="T4" fmla="*/ 62 w 125"/>
                  <a:gd name="T5" fmla="*/ 20 h 142"/>
                  <a:gd name="T6" fmla="*/ 64 w 125"/>
                  <a:gd name="T7" fmla="*/ 33 h 142"/>
                  <a:gd name="T8" fmla="*/ 50 w 125"/>
                  <a:gd name="T9" fmla="*/ 34 h 142"/>
                  <a:gd name="T10" fmla="*/ 58 w 125"/>
                  <a:gd name="T11" fmla="*/ 58 h 142"/>
                  <a:gd name="T12" fmla="*/ 75 w 125"/>
                  <a:gd name="T13" fmla="*/ 59 h 142"/>
                  <a:gd name="T14" fmla="*/ 71 w 125"/>
                  <a:gd name="T15" fmla="*/ 50 h 142"/>
                  <a:gd name="T16" fmla="*/ 81 w 125"/>
                  <a:gd name="T17" fmla="*/ 47 h 142"/>
                  <a:gd name="T18" fmla="*/ 65 w 125"/>
                  <a:gd name="T19" fmla="*/ 42 h 142"/>
                  <a:gd name="T20" fmla="*/ 63 w 125"/>
                  <a:gd name="T21" fmla="*/ 37 h 142"/>
                  <a:gd name="T22" fmla="*/ 85 w 125"/>
                  <a:gd name="T23" fmla="*/ 27 h 142"/>
                  <a:gd name="T24" fmla="*/ 93 w 125"/>
                  <a:gd name="T25" fmla="*/ 2 h 142"/>
                  <a:gd name="T26" fmla="*/ 99 w 125"/>
                  <a:gd name="T27" fmla="*/ 5 h 142"/>
                  <a:gd name="T28" fmla="*/ 111 w 125"/>
                  <a:gd name="T29" fmla="*/ 30 h 142"/>
                  <a:gd name="T30" fmla="*/ 102 w 125"/>
                  <a:gd name="T31" fmla="*/ 34 h 142"/>
                  <a:gd name="T32" fmla="*/ 95 w 125"/>
                  <a:gd name="T33" fmla="*/ 59 h 142"/>
                  <a:gd name="T34" fmla="*/ 123 w 125"/>
                  <a:gd name="T35" fmla="*/ 61 h 142"/>
                  <a:gd name="T36" fmla="*/ 110 w 125"/>
                  <a:gd name="T37" fmla="*/ 71 h 142"/>
                  <a:gd name="T38" fmla="*/ 104 w 125"/>
                  <a:gd name="T39" fmla="*/ 82 h 142"/>
                  <a:gd name="T40" fmla="*/ 112 w 125"/>
                  <a:gd name="T41" fmla="*/ 134 h 142"/>
                  <a:gd name="T42" fmla="*/ 102 w 125"/>
                  <a:gd name="T43" fmla="*/ 140 h 142"/>
                  <a:gd name="T44" fmla="*/ 89 w 125"/>
                  <a:gd name="T45" fmla="*/ 123 h 142"/>
                  <a:gd name="T46" fmla="*/ 101 w 125"/>
                  <a:gd name="T47" fmla="*/ 128 h 142"/>
                  <a:gd name="T48" fmla="*/ 101 w 125"/>
                  <a:gd name="T49" fmla="*/ 92 h 142"/>
                  <a:gd name="T50" fmla="*/ 97 w 125"/>
                  <a:gd name="T51" fmla="*/ 99 h 142"/>
                  <a:gd name="T52" fmla="*/ 90 w 125"/>
                  <a:gd name="T53" fmla="*/ 103 h 142"/>
                  <a:gd name="T54" fmla="*/ 86 w 125"/>
                  <a:gd name="T55" fmla="*/ 110 h 142"/>
                  <a:gd name="T56" fmla="*/ 81 w 125"/>
                  <a:gd name="T57" fmla="*/ 120 h 142"/>
                  <a:gd name="T58" fmla="*/ 88 w 125"/>
                  <a:gd name="T59" fmla="*/ 71 h 142"/>
                  <a:gd name="T60" fmla="*/ 60 w 125"/>
                  <a:gd name="T61" fmla="*/ 87 h 142"/>
                  <a:gd name="T62" fmla="*/ 53 w 125"/>
                  <a:gd name="T63" fmla="*/ 89 h 142"/>
                  <a:gd name="T64" fmla="*/ 51 w 125"/>
                  <a:gd name="T65" fmla="*/ 128 h 142"/>
                  <a:gd name="T66" fmla="*/ 43 w 125"/>
                  <a:gd name="T67" fmla="*/ 134 h 142"/>
                  <a:gd name="T68" fmla="*/ 39 w 125"/>
                  <a:gd name="T69" fmla="*/ 107 h 142"/>
                  <a:gd name="T70" fmla="*/ 33 w 125"/>
                  <a:gd name="T71" fmla="*/ 114 h 142"/>
                  <a:gd name="T72" fmla="*/ 17 w 125"/>
                  <a:gd name="T73" fmla="*/ 108 h 142"/>
                  <a:gd name="T74" fmla="*/ 5 w 125"/>
                  <a:gd name="T75" fmla="*/ 81 h 142"/>
                  <a:gd name="T76" fmla="*/ 34 w 125"/>
                  <a:gd name="T77" fmla="*/ 56 h 142"/>
                  <a:gd name="T78" fmla="*/ 38 w 125"/>
                  <a:gd name="T79" fmla="*/ 33 h 142"/>
                  <a:gd name="T80" fmla="*/ 22 w 125"/>
                  <a:gd name="T81" fmla="*/ 55 h 142"/>
                  <a:gd name="T82" fmla="*/ 14 w 125"/>
                  <a:gd name="T83" fmla="*/ 55 h 142"/>
                  <a:gd name="T84" fmla="*/ 11 w 125"/>
                  <a:gd name="T85" fmla="*/ 36 h 142"/>
                  <a:gd name="T86" fmla="*/ 32 w 125"/>
                  <a:gd name="T87" fmla="*/ 22 h 142"/>
                  <a:gd name="T88" fmla="*/ 28 w 125"/>
                  <a:gd name="T89" fmla="*/ 33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5" h="142">
                    <a:moveTo>
                      <a:pt x="28" y="33"/>
                    </a:moveTo>
                    <a:cubicBezTo>
                      <a:pt x="35" y="29"/>
                      <a:pt x="41" y="25"/>
                      <a:pt x="41" y="16"/>
                    </a:cubicBezTo>
                    <a:cubicBezTo>
                      <a:pt x="41" y="13"/>
                      <a:pt x="43" y="9"/>
                      <a:pt x="44" y="6"/>
                    </a:cubicBezTo>
                    <a:cubicBezTo>
                      <a:pt x="45" y="5"/>
                      <a:pt x="48" y="3"/>
                      <a:pt x="49" y="3"/>
                    </a:cubicBezTo>
                    <a:cubicBezTo>
                      <a:pt x="54" y="4"/>
                      <a:pt x="59" y="9"/>
                      <a:pt x="59" y="15"/>
                    </a:cubicBezTo>
                    <a:cubicBezTo>
                      <a:pt x="59" y="18"/>
                      <a:pt x="60" y="19"/>
                      <a:pt x="62" y="20"/>
                    </a:cubicBezTo>
                    <a:cubicBezTo>
                      <a:pt x="65" y="22"/>
                      <a:pt x="68" y="25"/>
                      <a:pt x="69" y="28"/>
                    </a:cubicBezTo>
                    <a:cubicBezTo>
                      <a:pt x="71" y="32"/>
                      <a:pt x="68" y="34"/>
                      <a:pt x="64" y="33"/>
                    </a:cubicBezTo>
                    <a:cubicBezTo>
                      <a:pt x="62" y="32"/>
                      <a:pt x="60" y="31"/>
                      <a:pt x="57" y="30"/>
                    </a:cubicBezTo>
                    <a:cubicBezTo>
                      <a:pt x="53" y="28"/>
                      <a:pt x="51" y="29"/>
                      <a:pt x="50" y="34"/>
                    </a:cubicBezTo>
                    <a:cubicBezTo>
                      <a:pt x="48" y="45"/>
                      <a:pt x="46" y="56"/>
                      <a:pt x="52" y="66"/>
                    </a:cubicBezTo>
                    <a:cubicBezTo>
                      <a:pt x="54" y="64"/>
                      <a:pt x="56" y="62"/>
                      <a:pt x="58" y="58"/>
                    </a:cubicBezTo>
                    <a:cubicBezTo>
                      <a:pt x="61" y="62"/>
                      <a:pt x="63" y="65"/>
                      <a:pt x="65" y="69"/>
                    </a:cubicBezTo>
                    <a:cubicBezTo>
                      <a:pt x="68" y="66"/>
                      <a:pt x="72" y="62"/>
                      <a:pt x="75" y="59"/>
                    </a:cubicBezTo>
                    <a:cubicBezTo>
                      <a:pt x="76" y="58"/>
                      <a:pt x="75" y="56"/>
                      <a:pt x="75" y="55"/>
                    </a:cubicBezTo>
                    <a:cubicBezTo>
                      <a:pt x="74" y="53"/>
                      <a:pt x="71" y="51"/>
                      <a:pt x="71" y="50"/>
                    </a:cubicBezTo>
                    <a:cubicBezTo>
                      <a:pt x="72" y="47"/>
                      <a:pt x="75" y="46"/>
                      <a:pt x="78" y="47"/>
                    </a:cubicBezTo>
                    <a:cubicBezTo>
                      <a:pt x="79" y="47"/>
                      <a:pt x="80" y="47"/>
                      <a:pt x="81" y="47"/>
                    </a:cubicBezTo>
                    <a:cubicBezTo>
                      <a:pt x="81" y="44"/>
                      <a:pt x="82" y="40"/>
                      <a:pt x="83" y="35"/>
                    </a:cubicBezTo>
                    <a:cubicBezTo>
                      <a:pt x="76" y="38"/>
                      <a:pt x="71" y="40"/>
                      <a:pt x="65" y="42"/>
                    </a:cubicBezTo>
                    <a:cubicBezTo>
                      <a:pt x="61" y="44"/>
                      <a:pt x="60" y="44"/>
                      <a:pt x="57" y="40"/>
                    </a:cubicBezTo>
                    <a:cubicBezTo>
                      <a:pt x="59" y="39"/>
                      <a:pt x="61" y="38"/>
                      <a:pt x="63" y="37"/>
                    </a:cubicBezTo>
                    <a:cubicBezTo>
                      <a:pt x="69" y="35"/>
                      <a:pt x="75" y="33"/>
                      <a:pt x="81" y="30"/>
                    </a:cubicBezTo>
                    <a:cubicBezTo>
                      <a:pt x="83" y="30"/>
                      <a:pt x="84" y="28"/>
                      <a:pt x="85" y="27"/>
                    </a:cubicBezTo>
                    <a:cubicBezTo>
                      <a:pt x="87" y="21"/>
                      <a:pt x="88" y="14"/>
                      <a:pt x="90" y="8"/>
                    </a:cubicBezTo>
                    <a:cubicBezTo>
                      <a:pt x="90" y="6"/>
                      <a:pt x="92" y="3"/>
                      <a:pt x="93" y="2"/>
                    </a:cubicBezTo>
                    <a:cubicBezTo>
                      <a:pt x="94" y="0"/>
                      <a:pt x="96" y="0"/>
                      <a:pt x="98" y="0"/>
                    </a:cubicBezTo>
                    <a:cubicBezTo>
                      <a:pt x="98" y="1"/>
                      <a:pt x="99" y="4"/>
                      <a:pt x="99" y="5"/>
                    </a:cubicBezTo>
                    <a:cubicBezTo>
                      <a:pt x="93" y="12"/>
                      <a:pt x="94" y="20"/>
                      <a:pt x="92" y="28"/>
                    </a:cubicBezTo>
                    <a:cubicBezTo>
                      <a:pt x="98" y="31"/>
                      <a:pt x="105" y="25"/>
                      <a:pt x="111" y="30"/>
                    </a:cubicBezTo>
                    <a:cubicBezTo>
                      <a:pt x="109" y="33"/>
                      <a:pt x="107" y="36"/>
                      <a:pt x="103" y="35"/>
                    </a:cubicBezTo>
                    <a:cubicBezTo>
                      <a:pt x="103" y="34"/>
                      <a:pt x="102" y="34"/>
                      <a:pt x="102" y="34"/>
                    </a:cubicBezTo>
                    <a:cubicBezTo>
                      <a:pt x="92" y="34"/>
                      <a:pt x="88" y="39"/>
                      <a:pt x="90" y="49"/>
                    </a:cubicBezTo>
                    <a:cubicBezTo>
                      <a:pt x="91" y="52"/>
                      <a:pt x="93" y="55"/>
                      <a:pt x="95" y="59"/>
                    </a:cubicBezTo>
                    <a:cubicBezTo>
                      <a:pt x="99" y="59"/>
                      <a:pt x="104" y="58"/>
                      <a:pt x="109" y="57"/>
                    </a:cubicBezTo>
                    <a:cubicBezTo>
                      <a:pt x="114" y="56"/>
                      <a:pt x="119" y="58"/>
                      <a:pt x="123" y="61"/>
                    </a:cubicBezTo>
                    <a:cubicBezTo>
                      <a:pt x="125" y="63"/>
                      <a:pt x="125" y="66"/>
                      <a:pt x="122" y="67"/>
                    </a:cubicBezTo>
                    <a:cubicBezTo>
                      <a:pt x="118" y="69"/>
                      <a:pt x="114" y="71"/>
                      <a:pt x="110" y="71"/>
                    </a:cubicBezTo>
                    <a:cubicBezTo>
                      <a:pt x="103" y="70"/>
                      <a:pt x="99" y="75"/>
                      <a:pt x="95" y="79"/>
                    </a:cubicBezTo>
                    <a:cubicBezTo>
                      <a:pt x="98" y="80"/>
                      <a:pt x="102" y="80"/>
                      <a:pt x="104" y="82"/>
                    </a:cubicBezTo>
                    <a:cubicBezTo>
                      <a:pt x="106" y="83"/>
                      <a:pt x="108" y="86"/>
                      <a:pt x="109" y="88"/>
                    </a:cubicBezTo>
                    <a:cubicBezTo>
                      <a:pt x="110" y="104"/>
                      <a:pt x="111" y="119"/>
                      <a:pt x="112" y="134"/>
                    </a:cubicBezTo>
                    <a:cubicBezTo>
                      <a:pt x="112" y="137"/>
                      <a:pt x="110" y="140"/>
                      <a:pt x="110" y="142"/>
                    </a:cubicBezTo>
                    <a:cubicBezTo>
                      <a:pt x="107" y="141"/>
                      <a:pt x="104" y="141"/>
                      <a:pt x="102" y="140"/>
                    </a:cubicBezTo>
                    <a:cubicBezTo>
                      <a:pt x="97" y="136"/>
                      <a:pt x="93" y="131"/>
                      <a:pt x="90" y="127"/>
                    </a:cubicBezTo>
                    <a:cubicBezTo>
                      <a:pt x="89" y="126"/>
                      <a:pt x="89" y="124"/>
                      <a:pt x="89" y="123"/>
                    </a:cubicBezTo>
                    <a:cubicBezTo>
                      <a:pt x="92" y="125"/>
                      <a:pt x="96" y="127"/>
                      <a:pt x="100" y="130"/>
                    </a:cubicBezTo>
                    <a:cubicBezTo>
                      <a:pt x="100" y="129"/>
                      <a:pt x="101" y="129"/>
                      <a:pt x="101" y="128"/>
                    </a:cubicBezTo>
                    <a:cubicBezTo>
                      <a:pt x="101" y="121"/>
                      <a:pt x="101" y="113"/>
                      <a:pt x="101" y="105"/>
                    </a:cubicBezTo>
                    <a:cubicBezTo>
                      <a:pt x="101" y="101"/>
                      <a:pt x="101" y="96"/>
                      <a:pt x="101" y="92"/>
                    </a:cubicBezTo>
                    <a:cubicBezTo>
                      <a:pt x="99" y="85"/>
                      <a:pt x="96" y="84"/>
                      <a:pt x="90" y="90"/>
                    </a:cubicBezTo>
                    <a:cubicBezTo>
                      <a:pt x="92" y="93"/>
                      <a:pt x="97" y="93"/>
                      <a:pt x="97" y="99"/>
                    </a:cubicBezTo>
                    <a:cubicBezTo>
                      <a:pt x="94" y="98"/>
                      <a:pt x="91" y="97"/>
                      <a:pt x="88" y="96"/>
                    </a:cubicBezTo>
                    <a:cubicBezTo>
                      <a:pt x="84" y="100"/>
                      <a:pt x="84" y="101"/>
                      <a:pt x="90" y="103"/>
                    </a:cubicBezTo>
                    <a:cubicBezTo>
                      <a:pt x="95" y="106"/>
                      <a:pt x="98" y="111"/>
                      <a:pt x="96" y="112"/>
                    </a:cubicBezTo>
                    <a:cubicBezTo>
                      <a:pt x="92" y="115"/>
                      <a:pt x="89" y="112"/>
                      <a:pt x="86" y="110"/>
                    </a:cubicBezTo>
                    <a:cubicBezTo>
                      <a:pt x="85" y="110"/>
                      <a:pt x="84" y="109"/>
                      <a:pt x="83" y="108"/>
                    </a:cubicBezTo>
                    <a:cubicBezTo>
                      <a:pt x="82" y="112"/>
                      <a:pt x="82" y="116"/>
                      <a:pt x="81" y="120"/>
                    </a:cubicBezTo>
                    <a:cubicBezTo>
                      <a:pt x="74" y="118"/>
                      <a:pt x="72" y="114"/>
                      <a:pt x="73" y="108"/>
                    </a:cubicBezTo>
                    <a:cubicBezTo>
                      <a:pt x="76" y="95"/>
                      <a:pt x="81" y="83"/>
                      <a:pt x="88" y="71"/>
                    </a:cubicBezTo>
                    <a:cubicBezTo>
                      <a:pt x="84" y="74"/>
                      <a:pt x="80" y="76"/>
                      <a:pt x="76" y="78"/>
                    </a:cubicBezTo>
                    <a:cubicBezTo>
                      <a:pt x="71" y="81"/>
                      <a:pt x="65" y="84"/>
                      <a:pt x="60" y="87"/>
                    </a:cubicBezTo>
                    <a:cubicBezTo>
                      <a:pt x="60" y="87"/>
                      <a:pt x="60" y="87"/>
                      <a:pt x="59" y="87"/>
                    </a:cubicBezTo>
                    <a:cubicBezTo>
                      <a:pt x="57" y="88"/>
                      <a:pt x="54" y="88"/>
                      <a:pt x="53" y="89"/>
                    </a:cubicBezTo>
                    <a:cubicBezTo>
                      <a:pt x="51" y="93"/>
                      <a:pt x="49" y="97"/>
                      <a:pt x="49" y="101"/>
                    </a:cubicBezTo>
                    <a:cubicBezTo>
                      <a:pt x="49" y="110"/>
                      <a:pt x="50" y="119"/>
                      <a:pt x="51" y="128"/>
                    </a:cubicBezTo>
                    <a:cubicBezTo>
                      <a:pt x="51" y="131"/>
                      <a:pt x="51" y="134"/>
                      <a:pt x="51" y="137"/>
                    </a:cubicBezTo>
                    <a:cubicBezTo>
                      <a:pt x="48" y="136"/>
                      <a:pt x="45" y="136"/>
                      <a:pt x="43" y="134"/>
                    </a:cubicBezTo>
                    <a:cubicBezTo>
                      <a:pt x="40" y="132"/>
                      <a:pt x="37" y="130"/>
                      <a:pt x="38" y="125"/>
                    </a:cubicBezTo>
                    <a:cubicBezTo>
                      <a:pt x="40" y="119"/>
                      <a:pt x="39" y="113"/>
                      <a:pt x="39" y="107"/>
                    </a:cubicBezTo>
                    <a:cubicBezTo>
                      <a:pt x="38" y="107"/>
                      <a:pt x="38" y="107"/>
                      <a:pt x="37" y="106"/>
                    </a:cubicBezTo>
                    <a:cubicBezTo>
                      <a:pt x="36" y="109"/>
                      <a:pt x="34" y="111"/>
                      <a:pt x="33" y="114"/>
                    </a:cubicBezTo>
                    <a:cubicBezTo>
                      <a:pt x="30" y="120"/>
                      <a:pt x="25" y="122"/>
                      <a:pt x="21" y="120"/>
                    </a:cubicBezTo>
                    <a:cubicBezTo>
                      <a:pt x="16" y="118"/>
                      <a:pt x="15" y="113"/>
                      <a:pt x="17" y="108"/>
                    </a:cubicBezTo>
                    <a:cubicBezTo>
                      <a:pt x="20" y="99"/>
                      <a:pt x="23" y="91"/>
                      <a:pt x="26" y="81"/>
                    </a:cubicBezTo>
                    <a:cubicBezTo>
                      <a:pt x="19" y="90"/>
                      <a:pt x="12" y="85"/>
                      <a:pt x="5" y="81"/>
                    </a:cubicBezTo>
                    <a:cubicBezTo>
                      <a:pt x="0" y="79"/>
                      <a:pt x="0" y="76"/>
                      <a:pt x="5" y="73"/>
                    </a:cubicBezTo>
                    <a:cubicBezTo>
                      <a:pt x="15" y="68"/>
                      <a:pt x="25" y="62"/>
                      <a:pt x="34" y="56"/>
                    </a:cubicBezTo>
                    <a:cubicBezTo>
                      <a:pt x="35" y="55"/>
                      <a:pt x="37" y="54"/>
                      <a:pt x="37" y="52"/>
                    </a:cubicBezTo>
                    <a:cubicBezTo>
                      <a:pt x="38" y="46"/>
                      <a:pt x="38" y="39"/>
                      <a:pt x="38" y="33"/>
                    </a:cubicBezTo>
                    <a:cubicBezTo>
                      <a:pt x="38" y="32"/>
                      <a:pt x="38" y="32"/>
                      <a:pt x="37" y="32"/>
                    </a:cubicBezTo>
                    <a:cubicBezTo>
                      <a:pt x="32" y="40"/>
                      <a:pt x="27" y="48"/>
                      <a:pt x="22" y="55"/>
                    </a:cubicBezTo>
                    <a:cubicBezTo>
                      <a:pt x="22" y="56"/>
                      <a:pt x="22" y="56"/>
                      <a:pt x="23" y="57"/>
                    </a:cubicBezTo>
                    <a:cubicBezTo>
                      <a:pt x="20" y="56"/>
                      <a:pt x="17" y="56"/>
                      <a:pt x="14" y="55"/>
                    </a:cubicBezTo>
                    <a:cubicBezTo>
                      <a:pt x="9" y="53"/>
                      <a:pt x="7" y="49"/>
                      <a:pt x="9" y="44"/>
                    </a:cubicBezTo>
                    <a:cubicBezTo>
                      <a:pt x="10" y="42"/>
                      <a:pt x="10" y="39"/>
                      <a:pt x="11" y="36"/>
                    </a:cubicBezTo>
                    <a:cubicBezTo>
                      <a:pt x="13" y="28"/>
                      <a:pt x="18" y="23"/>
                      <a:pt x="26" y="20"/>
                    </a:cubicBezTo>
                    <a:cubicBezTo>
                      <a:pt x="27" y="19"/>
                      <a:pt x="30" y="20"/>
                      <a:pt x="32" y="22"/>
                    </a:cubicBezTo>
                    <a:cubicBezTo>
                      <a:pt x="34" y="23"/>
                      <a:pt x="32" y="25"/>
                      <a:pt x="31" y="27"/>
                    </a:cubicBezTo>
                    <a:cubicBezTo>
                      <a:pt x="29" y="28"/>
                      <a:pt x="29" y="31"/>
                      <a:pt x="28" y="33"/>
                    </a:cubicBezTo>
                    <a:close/>
                  </a:path>
                </a:pathLst>
              </a:custGeom>
              <a:grpFill/>
              <a:ln>
                <a:noFill/>
              </a:ln>
            </p:spPr>
            <p:txBody>
              <a:bodyPr vert="horz" wrap="square" lIns="91440" tIns="45720" rIns="91440" bIns="45720" numCol="1" anchor="t" anchorCtr="0" compatLnSpc="1"/>
              <a:lstStyle/>
              <a:p>
                <a:endParaRPr lang="zh-CN" altLang="en-US"/>
              </a:p>
            </p:txBody>
          </p:sp>
          <p:sp>
            <p:nvSpPr>
              <p:cNvPr id="101" name="Freeform 6"/>
              <p:cNvSpPr/>
              <p:nvPr/>
            </p:nvSpPr>
            <p:spPr bwMode="auto">
              <a:xfrm>
                <a:off x="12756799" y="2388393"/>
                <a:ext cx="307975" cy="463550"/>
              </a:xfrm>
              <a:custGeom>
                <a:avLst/>
                <a:gdLst>
                  <a:gd name="T0" fmla="*/ 33 w 72"/>
                  <a:gd name="T1" fmla="*/ 76 h 109"/>
                  <a:gd name="T2" fmla="*/ 44 w 72"/>
                  <a:gd name="T3" fmla="*/ 73 h 109"/>
                  <a:gd name="T4" fmla="*/ 59 w 72"/>
                  <a:gd name="T5" fmla="*/ 71 h 109"/>
                  <a:gd name="T6" fmla="*/ 69 w 72"/>
                  <a:gd name="T7" fmla="*/ 92 h 109"/>
                  <a:gd name="T8" fmla="*/ 66 w 72"/>
                  <a:gd name="T9" fmla="*/ 94 h 109"/>
                  <a:gd name="T10" fmla="*/ 49 w 72"/>
                  <a:gd name="T11" fmla="*/ 96 h 109"/>
                  <a:gd name="T12" fmla="*/ 28 w 72"/>
                  <a:gd name="T13" fmla="*/ 106 h 109"/>
                  <a:gd name="T14" fmla="*/ 16 w 72"/>
                  <a:gd name="T15" fmla="*/ 106 h 109"/>
                  <a:gd name="T16" fmla="*/ 1 w 72"/>
                  <a:gd name="T17" fmla="*/ 80 h 109"/>
                  <a:gd name="T18" fmla="*/ 2 w 72"/>
                  <a:gd name="T19" fmla="*/ 74 h 109"/>
                  <a:gd name="T20" fmla="*/ 23 w 72"/>
                  <a:gd name="T21" fmla="*/ 31 h 109"/>
                  <a:gd name="T22" fmla="*/ 22 w 72"/>
                  <a:gd name="T23" fmla="*/ 26 h 109"/>
                  <a:gd name="T24" fmla="*/ 12 w 72"/>
                  <a:gd name="T25" fmla="*/ 16 h 109"/>
                  <a:gd name="T26" fmla="*/ 15 w 72"/>
                  <a:gd name="T27" fmla="*/ 10 h 109"/>
                  <a:gd name="T28" fmla="*/ 32 w 72"/>
                  <a:gd name="T29" fmla="*/ 5 h 109"/>
                  <a:gd name="T30" fmla="*/ 60 w 72"/>
                  <a:gd name="T31" fmla="*/ 18 h 109"/>
                  <a:gd name="T32" fmla="*/ 59 w 72"/>
                  <a:gd name="T33" fmla="*/ 26 h 109"/>
                  <a:gd name="T34" fmla="*/ 52 w 72"/>
                  <a:gd name="T35" fmla="*/ 36 h 109"/>
                  <a:gd name="T36" fmla="*/ 34 w 72"/>
                  <a:gd name="T37" fmla="*/ 72 h 109"/>
                  <a:gd name="T38" fmla="*/ 33 w 72"/>
                  <a:gd name="T39" fmla="*/ 7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2" h="109">
                    <a:moveTo>
                      <a:pt x="33" y="76"/>
                    </a:moveTo>
                    <a:cubicBezTo>
                      <a:pt x="37" y="74"/>
                      <a:pt x="40" y="73"/>
                      <a:pt x="44" y="73"/>
                    </a:cubicBezTo>
                    <a:cubicBezTo>
                      <a:pt x="49" y="72"/>
                      <a:pt x="54" y="71"/>
                      <a:pt x="59" y="71"/>
                    </a:cubicBezTo>
                    <a:cubicBezTo>
                      <a:pt x="66" y="72"/>
                      <a:pt x="72" y="85"/>
                      <a:pt x="69" y="92"/>
                    </a:cubicBezTo>
                    <a:cubicBezTo>
                      <a:pt x="68" y="93"/>
                      <a:pt x="67" y="94"/>
                      <a:pt x="66" y="94"/>
                    </a:cubicBezTo>
                    <a:cubicBezTo>
                      <a:pt x="60" y="95"/>
                      <a:pt x="54" y="94"/>
                      <a:pt x="49" y="96"/>
                    </a:cubicBezTo>
                    <a:cubicBezTo>
                      <a:pt x="42" y="99"/>
                      <a:pt x="35" y="102"/>
                      <a:pt x="28" y="106"/>
                    </a:cubicBezTo>
                    <a:cubicBezTo>
                      <a:pt x="24" y="108"/>
                      <a:pt x="21" y="109"/>
                      <a:pt x="16" y="106"/>
                    </a:cubicBezTo>
                    <a:cubicBezTo>
                      <a:pt x="7" y="100"/>
                      <a:pt x="3" y="90"/>
                      <a:pt x="1" y="80"/>
                    </a:cubicBezTo>
                    <a:cubicBezTo>
                      <a:pt x="0" y="78"/>
                      <a:pt x="1" y="76"/>
                      <a:pt x="2" y="74"/>
                    </a:cubicBezTo>
                    <a:cubicBezTo>
                      <a:pt x="9" y="60"/>
                      <a:pt x="16" y="45"/>
                      <a:pt x="23" y="31"/>
                    </a:cubicBezTo>
                    <a:cubicBezTo>
                      <a:pt x="23" y="30"/>
                      <a:pt x="23" y="28"/>
                      <a:pt x="22" y="26"/>
                    </a:cubicBezTo>
                    <a:cubicBezTo>
                      <a:pt x="19" y="23"/>
                      <a:pt x="15" y="20"/>
                      <a:pt x="12" y="16"/>
                    </a:cubicBezTo>
                    <a:cubicBezTo>
                      <a:pt x="10" y="13"/>
                      <a:pt x="11" y="11"/>
                      <a:pt x="15" y="10"/>
                    </a:cubicBezTo>
                    <a:cubicBezTo>
                      <a:pt x="21" y="9"/>
                      <a:pt x="26" y="7"/>
                      <a:pt x="32" y="5"/>
                    </a:cubicBezTo>
                    <a:cubicBezTo>
                      <a:pt x="44" y="0"/>
                      <a:pt x="57" y="6"/>
                      <a:pt x="60" y="18"/>
                    </a:cubicBezTo>
                    <a:cubicBezTo>
                      <a:pt x="61" y="21"/>
                      <a:pt x="60" y="24"/>
                      <a:pt x="59" y="26"/>
                    </a:cubicBezTo>
                    <a:cubicBezTo>
                      <a:pt x="57" y="29"/>
                      <a:pt x="54" y="33"/>
                      <a:pt x="52" y="36"/>
                    </a:cubicBezTo>
                    <a:cubicBezTo>
                      <a:pt x="46" y="48"/>
                      <a:pt x="40" y="60"/>
                      <a:pt x="34" y="72"/>
                    </a:cubicBezTo>
                    <a:cubicBezTo>
                      <a:pt x="34" y="72"/>
                      <a:pt x="34" y="74"/>
                      <a:pt x="33" y="76"/>
                    </a:cubicBezTo>
                    <a:close/>
                  </a:path>
                </a:pathLst>
              </a:custGeom>
              <a:grpFill/>
              <a:ln>
                <a:noFill/>
              </a:ln>
            </p:spPr>
            <p:txBody>
              <a:bodyPr vert="horz" wrap="square" lIns="91440" tIns="45720" rIns="91440" bIns="45720" numCol="1" anchor="t" anchorCtr="0" compatLnSpc="1"/>
              <a:lstStyle/>
              <a:p>
                <a:endParaRPr lang="zh-CN" altLang="en-US"/>
              </a:p>
            </p:txBody>
          </p:sp>
          <p:grpSp>
            <p:nvGrpSpPr>
              <p:cNvPr id="102" name="组合 101"/>
              <p:cNvGrpSpPr/>
              <p:nvPr/>
            </p:nvGrpSpPr>
            <p:grpSpPr>
              <a:xfrm>
                <a:off x="10340336" y="2247899"/>
                <a:ext cx="547688" cy="679451"/>
                <a:chOff x="5548313" y="2084388"/>
                <a:chExt cx="547688" cy="679451"/>
              </a:xfrm>
              <a:grpFill/>
            </p:grpSpPr>
            <p:sp>
              <p:nvSpPr>
                <p:cNvPr id="107" name="Freeform 7"/>
                <p:cNvSpPr/>
                <p:nvPr/>
              </p:nvSpPr>
              <p:spPr bwMode="auto">
                <a:xfrm>
                  <a:off x="5548313" y="2084388"/>
                  <a:ext cx="547688" cy="446088"/>
                </a:xfrm>
                <a:custGeom>
                  <a:avLst/>
                  <a:gdLst>
                    <a:gd name="T0" fmla="*/ 101 w 128"/>
                    <a:gd name="T1" fmla="*/ 58 h 105"/>
                    <a:gd name="T2" fmla="*/ 74 w 128"/>
                    <a:gd name="T3" fmla="*/ 56 h 105"/>
                    <a:gd name="T4" fmla="*/ 68 w 128"/>
                    <a:gd name="T5" fmla="*/ 57 h 105"/>
                    <a:gd name="T6" fmla="*/ 51 w 128"/>
                    <a:gd name="T7" fmla="*/ 59 h 105"/>
                    <a:gd name="T8" fmla="*/ 36 w 128"/>
                    <a:gd name="T9" fmla="*/ 65 h 105"/>
                    <a:gd name="T10" fmla="*/ 28 w 128"/>
                    <a:gd name="T11" fmla="*/ 73 h 105"/>
                    <a:gd name="T12" fmla="*/ 16 w 128"/>
                    <a:gd name="T13" fmla="*/ 102 h 105"/>
                    <a:gd name="T14" fmla="*/ 13 w 128"/>
                    <a:gd name="T15" fmla="*/ 104 h 105"/>
                    <a:gd name="T16" fmla="*/ 1 w 128"/>
                    <a:gd name="T17" fmla="*/ 98 h 105"/>
                    <a:gd name="T18" fmla="*/ 0 w 128"/>
                    <a:gd name="T19" fmla="*/ 93 h 105"/>
                    <a:gd name="T20" fmla="*/ 15 w 128"/>
                    <a:gd name="T21" fmla="*/ 60 h 105"/>
                    <a:gd name="T22" fmla="*/ 16 w 128"/>
                    <a:gd name="T23" fmla="*/ 58 h 105"/>
                    <a:gd name="T24" fmla="*/ 20 w 128"/>
                    <a:gd name="T25" fmla="*/ 52 h 105"/>
                    <a:gd name="T26" fmla="*/ 32 w 128"/>
                    <a:gd name="T27" fmla="*/ 54 h 105"/>
                    <a:gd name="T28" fmla="*/ 39 w 128"/>
                    <a:gd name="T29" fmla="*/ 55 h 105"/>
                    <a:gd name="T30" fmla="*/ 72 w 128"/>
                    <a:gd name="T31" fmla="*/ 21 h 105"/>
                    <a:gd name="T32" fmla="*/ 74 w 128"/>
                    <a:gd name="T33" fmla="*/ 16 h 105"/>
                    <a:gd name="T34" fmla="*/ 74 w 128"/>
                    <a:gd name="T35" fmla="*/ 11 h 105"/>
                    <a:gd name="T36" fmla="*/ 71 w 128"/>
                    <a:gd name="T37" fmla="*/ 11 h 105"/>
                    <a:gd name="T38" fmla="*/ 68 w 128"/>
                    <a:gd name="T39" fmla="*/ 15 h 105"/>
                    <a:gd name="T40" fmla="*/ 68 w 128"/>
                    <a:gd name="T41" fmla="*/ 21 h 105"/>
                    <a:gd name="T42" fmla="*/ 59 w 128"/>
                    <a:gd name="T43" fmla="*/ 29 h 105"/>
                    <a:gd name="T44" fmla="*/ 53 w 128"/>
                    <a:gd name="T45" fmla="*/ 27 h 105"/>
                    <a:gd name="T46" fmla="*/ 47 w 128"/>
                    <a:gd name="T47" fmla="*/ 24 h 105"/>
                    <a:gd name="T48" fmla="*/ 47 w 128"/>
                    <a:gd name="T49" fmla="*/ 32 h 105"/>
                    <a:gd name="T50" fmla="*/ 47 w 128"/>
                    <a:gd name="T51" fmla="*/ 34 h 105"/>
                    <a:gd name="T52" fmla="*/ 43 w 128"/>
                    <a:gd name="T53" fmla="*/ 45 h 105"/>
                    <a:gd name="T54" fmla="*/ 31 w 128"/>
                    <a:gd name="T55" fmla="*/ 39 h 105"/>
                    <a:gd name="T56" fmla="*/ 29 w 128"/>
                    <a:gd name="T57" fmla="*/ 23 h 105"/>
                    <a:gd name="T58" fmla="*/ 33 w 128"/>
                    <a:gd name="T59" fmla="*/ 14 h 105"/>
                    <a:gd name="T60" fmla="*/ 36 w 128"/>
                    <a:gd name="T61" fmla="*/ 9 h 105"/>
                    <a:gd name="T62" fmla="*/ 42 w 128"/>
                    <a:gd name="T63" fmla="*/ 13 h 105"/>
                    <a:gd name="T64" fmla="*/ 44 w 128"/>
                    <a:gd name="T65" fmla="*/ 16 h 105"/>
                    <a:gd name="T66" fmla="*/ 57 w 128"/>
                    <a:gd name="T67" fmla="*/ 14 h 105"/>
                    <a:gd name="T68" fmla="*/ 62 w 128"/>
                    <a:gd name="T69" fmla="*/ 11 h 105"/>
                    <a:gd name="T70" fmla="*/ 84 w 128"/>
                    <a:gd name="T71" fmla="*/ 0 h 105"/>
                    <a:gd name="T72" fmla="*/ 96 w 128"/>
                    <a:gd name="T73" fmla="*/ 7 h 105"/>
                    <a:gd name="T74" fmla="*/ 96 w 128"/>
                    <a:gd name="T75" fmla="*/ 20 h 105"/>
                    <a:gd name="T76" fmla="*/ 83 w 128"/>
                    <a:gd name="T77" fmla="*/ 43 h 105"/>
                    <a:gd name="T78" fmla="*/ 94 w 128"/>
                    <a:gd name="T79" fmla="*/ 44 h 105"/>
                    <a:gd name="T80" fmla="*/ 122 w 128"/>
                    <a:gd name="T81" fmla="*/ 59 h 105"/>
                    <a:gd name="T82" fmla="*/ 120 w 128"/>
                    <a:gd name="T83" fmla="*/ 73 h 105"/>
                    <a:gd name="T84" fmla="*/ 98 w 128"/>
                    <a:gd name="T85" fmla="*/ 73 h 105"/>
                    <a:gd name="T86" fmla="*/ 97 w 128"/>
                    <a:gd name="T87" fmla="*/ 66 h 105"/>
                    <a:gd name="T88" fmla="*/ 101 w 128"/>
                    <a:gd name="T89" fmla="*/ 58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8" h="105">
                      <a:moveTo>
                        <a:pt x="101" y="58"/>
                      </a:moveTo>
                      <a:cubicBezTo>
                        <a:pt x="94" y="52"/>
                        <a:pt x="81" y="52"/>
                        <a:pt x="74" y="56"/>
                      </a:cubicBezTo>
                      <a:cubicBezTo>
                        <a:pt x="73" y="57"/>
                        <a:pt x="70" y="58"/>
                        <a:pt x="68" y="57"/>
                      </a:cubicBezTo>
                      <a:cubicBezTo>
                        <a:pt x="62" y="56"/>
                        <a:pt x="57" y="57"/>
                        <a:pt x="51" y="59"/>
                      </a:cubicBezTo>
                      <a:cubicBezTo>
                        <a:pt x="46" y="61"/>
                        <a:pt x="41" y="63"/>
                        <a:pt x="36" y="65"/>
                      </a:cubicBezTo>
                      <a:cubicBezTo>
                        <a:pt x="32" y="67"/>
                        <a:pt x="29" y="69"/>
                        <a:pt x="28" y="73"/>
                      </a:cubicBezTo>
                      <a:cubicBezTo>
                        <a:pt x="24" y="82"/>
                        <a:pt x="20" y="92"/>
                        <a:pt x="16" y="102"/>
                      </a:cubicBezTo>
                      <a:cubicBezTo>
                        <a:pt x="16" y="103"/>
                        <a:pt x="14" y="105"/>
                        <a:pt x="13" y="104"/>
                      </a:cubicBezTo>
                      <a:cubicBezTo>
                        <a:pt x="9" y="103"/>
                        <a:pt x="5" y="100"/>
                        <a:pt x="1" y="98"/>
                      </a:cubicBezTo>
                      <a:cubicBezTo>
                        <a:pt x="0" y="97"/>
                        <a:pt x="0" y="95"/>
                        <a:pt x="0" y="93"/>
                      </a:cubicBezTo>
                      <a:cubicBezTo>
                        <a:pt x="5" y="82"/>
                        <a:pt x="10" y="71"/>
                        <a:pt x="15" y="60"/>
                      </a:cubicBezTo>
                      <a:cubicBezTo>
                        <a:pt x="15" y="59"/>
                        <a:pt x="16" y="59"/>
                        <a:pt x="16" y="58"/>
                      </a:cubicBezTo>
                      <a:cubicBezTo>
                        <a:pt x="18" y="56"/>
                        <a:pt x="19" y="52"/>
                        <a:pt x="20" y="52"/>
                      </a:cubicBezTo>
                      <a:cubicBezTo>
                        <a:pt x="24" y="52"/>
                        <a:pt x="29" y="52"/>
                        <a:pt x="32" y="54"/>
                      </a:cubicBezTo>
                      <a:cubicBezTo>
                        <a:pt x="35" y="55"/>
                        <a:pt x="36" y="56"/>
                        <a:pt x="39" y="55"/>
                      </a:cubicBezTo>
                      <a:cubicBezTo>
                        <a:pt x="57" y="50"/>
                        <a:pt x="66" y="37"/>
                        <a:pt x="72" y="21"/>
                      </a:cubicBezTo>
                      <a:cubicBezTo>
                        <a:pt x="72" y="20"/>
                        <a:pt x="73" y="18"/>
                        <a:pt x="74" y="16"/>
                      </a:cubicBezTo>
                      <a:cubicBezTo>
                        <a:pt x="74" y="14"/>
                        <a:pt x="74" y="13"/>
                        <a:pt x="74" y="11"/>
                      </a:cubicBezTo>
                      <a:cubicBezTo>
                        <a:pt x="74" y="11"/>
                        <a:pt x="72" y="10"/>
                        <a:pt x="71" y="11"/>
                      </a:cubicBezTo>
                      <a:cubicBezTo>
                        <a:pt x="70" y="12"/>
                        <a:pt x="68" y="13"/>
                        <a:pt x="68" y="15"/>
                      </a:cubicBezTo>
                      <a:cubicBezTo>
                        <a:pt x="67" y="17"/>
                        <a:pt x="68" y="19"/>
                        <a:pt x="68" y="21"/>
                      </a:cubicBezTo>
                      <a:cubicBezTo>
                        <a:pt x="69" y="28"/>
                        <a:pt x="68" y="30"/>
                        <a:pt x="59" y="29"/>
                      </a:cubicBezTo>
                      <a:cubicBezTo>
                        <a:pt x="57" y="29"/>
                        <a:pt x="55" y="28"/>
                        <a:pt x="53" y="27"/>
                      </a:cubicBezTo>
                      <a:cubicBezTo>
                        <a:pt x="51" y="26"/>
                        <a:pt x="49" y="25"/>
                        <a:pt x="47" y="24"/>
                      </a:cubicBezTo>
                      <a:cubicBezTo>
                        <a:pt x="47" y="27"/>
                        <a:pt x="47" y="29"/>
                        <a:pt x="47" y="32"/>
                      </a:cubicBezTo>
                      <a:cubicBezTo>
                        <a:pt x="47" y="33"/>
                        <a:pt x="47" y="33"/>
                        <a:pt x="47" y="34"/>
                      </a:cubicBezTo>
                      <a:cubicBezTo>
                        <a:pt x="47" y="38"/>
                        <a:pt x="48" y="43"/>
                        <a:pt x="43" y="45"/>
                      </a:cubicBezTo>
                      <a:cubicBezTo>
                        <a:pt x="39" y="46"/>
                        <a:pt x="34" y="44"/>
                        <a:pt x="31" y="39"/>
                      </a:cubicBezTo>
                      <a:cubicBezTo>
                        <a:pt x="28" y="34"/>
                        <a:pt x="25" y="29"/>
                        <a:pt x="29" y="23"/>
                      </a:cubicBezTo>
                      <a:cubicBezTo>
                        <a:pt x="31" y="20"/>
                        <a:pt x="31" y="17"/>
                        <a:pt x="33" y="14"/>
                      </a:cubicBezTo>
                      <a:cubicBezTo>
                        <a:pt x="34" y="12"/>
                        <a:pt x="35" y="9"/>
                        <a:pt x="36" y="9"/>
                      </a:cubicBezTo>
                      <a:cubicBezTo>
                        <a:pt x="38" y="10"/>
                        <a:pt x="40" y="11"/>
                        <a:pt x="42" y="13"/>
                      </a:cubicBezTo>
                      <a:cubicBezTo>
                        <a:pt x="42" y="13"/>
                        <a:pt x="43" y="15"/>
                        <a:pt x="44" y="16"/>
                      </a:cubicBezTo>
                      <a:cubicBezTo>
                        <a:pt x="48" y="13"/>
                        <a:pt x="52" y="11"/>
                        <a:pt x="57" y="14"/>
                      </a:cubicBezTo>
                      <a:cubicBezTo>
                        <a:pt x="58" y="15"/>
                        <a:pt x="61" y="13"/>
                        <a:pt x="62" y="11"/>
                      </a:cubicBezTo>
                      <a:cubicBezTo>
                        <a:pt x="69" y="5"/>
                        <a:pt x="75" y="0"/>
                        <a:pt x="84" y="0"/>
                      </a:cubicBezTo>
                      <a:cubicBezTo>
                        <a:pt x="89" y="0"/>
                        <a:pt x="93" y="2"/>
                        <a:pt x="96" y="7"/>
                      </a:cubicBezTo>
                      <a:cubicBezTo>
                        <a:pt x="99" y="11"/>
                        <a:pt x="98" y="15"/>
                        <a:pt x="96" y="20"/>
                      </a:cubicBezTo>
                      <a:cubicBezTo>
                        <a:pt x="91" y="27"/>
                        <a:pt x="87" y="35"/>
                        <a:pt x="83" y="43"/>
                      </a:cubicBezTo>
                      <a:cubicBezTo>
                        <a:pt x="88" y="43"/>
                        <a:pt x="91" y="44"/>
                        <a:pt x="94" y="44"/>
                      </a:cubicBezTo>
                      <a:cubicBezTo>
                        <a:pt x="105" y="46"/>
                        <a:pt x="115" y="50"/>
                        <a:pt x="122" y="59"/>
                      </a:cubicBezTo>
                      <a:cubicBezTo>
                        <a:pt x="128" y="65"/>
                        <a:pt x="127" y="68"/>
                        <a:pt x="120" y="73"/>
                      </a:cubicBezTo>
                      <a:cubicBezTo>
                        <a:pt x="113" y="77"/>
                        <a:pt x="105" y="77"/>
                        <a:pt x="98" y="73"/>
                      </a:cubicBezTo>
                      <a:cubicBezTo>
                        <a:pt x="95" y="71"/>
                        <a:pt x="95" y="69"/>
                        <a:pt x="97" y="66"/>
                      </a:cubicBezTo>
                      <a:cubicBezTo>
                        <a:pt x="98" y="64"/>
                        <a:pt x="100" y="61"/>
                        <a:pt x="101"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 name="Freeform 8"/>
                <p:cNvSpPr/>
                <p:nvPr/>
              </p:nvSpPr>
              <p:spPr bwMode="auto">
                <a:xfrm>
                  <a:off x="5664200" y="2355851"/>
                  <a:ext cx="341313" cy="407988"/>
                </a:xfrm>
                <a:custGeom>
                  <a:avLst/>
                  <a:gdLst>
                    <a:gd name="T0" fmla="*/ 46 w 80"/>
                    <a:gd name="T1" fmla="*/ 29 h 96"/>
                    <a:gd name="T2" fmla="*/ 65 w 80"/>
                    <a:gd name="T3" fmla="*/ 29 h 96"/>
                    <a:gd name="T4" fmla="*/ 79 w 80"/>
                    <a:gd name="T5" fmla="*/ 41 h 96"/>
                    <a:gd name="T6" fmla="*/ 74 w 80"/>
                    <a:gd name="T7" fmla="*/ 43 h 96"/>
                    <a:gd name="T8" fmla="*/ 60 w 80"/>
                    <a:gd name="T9" fmla="*/ 43 h 96"/>
                    <a:gd name="T10" fmla="*/ 52 w 80"/>
                    <a:gd name="T11" fmla="*/ 50 h 96"/>
                    <a:gd name="T12" fmla="*/ 49 w 80"/>
                    <a:gd name="T13" fmla="*/ 87 h 96"/>
                    <a:gd name="T14" fmla="*/ 37 w 80"/>
                    <a:gd name="T15" fmla="*/ 95 h 96"/>
                    <a:gd name="T16" fmla="*/ 21 w 80"/>
                    <a:gd name="T17" fmla="*/ 68 h 96"/>
                    <a:gd name="T18" fmla="*/ 22 w 80"/>
                    <a:gd name="T19" fmla="*/ 62 h 96"/>
                    <a:gd name="T20" fmla="*/ 30 w 80"/>
                    <a:gd name="T21" fmla="*/ 72 h 96"/>
                    <a:gd name="T22" fmla="*/ 40 w 80"/>
                    <a:gd name="T23" fmla="*/ 70 h 96"/>
                    <a:gd name="T24" fmla="*/ 43 w 80"/>
                    <a:gd name="T25" fmla="*/ 46 h 96"/>
                    <a:gd name="T26" fmla="*/ 24 w 80"/>
                    <a:gd name="T27" fmla="*/ 52 h 96"/>
                    <a:gd name="T28" fmla="*/ 19 w 80"/>
                    <a:gd name="T29" fmla="*/ 54 h 96"/>
                    <a:gd name="T30" fmla="*/ 6 w 80"/>
                    <a:gd name="T31" fmla="*/ 54 h 96"/>
                    <a:gd name="T32" fmla="*/ 2 w 80"/>
                    <a:gd name="T33" fmla="*/ 40 h 96"/>
                    <a:gd name="T34" fmla="*/ 6 w 80"/>
                    <a:gd name="T35" fmla="*/ 37 h 96"/>
                    <a:gd name="T36" fmla="*/ 28 w 80"/>
                    <a:gd name="T37" fmla="*/ 33 h 96"/>
                    <a:gd name="T38" fmla="*/ 33 w 80"/>
                    <a:gd name="T39" fmla="*/ 32 h 96"/>
                    <a:gd name="T40" fmla="*/ 36 w 80"/>
                    <a:gd name="T41" fmla="*/ 22 h 96"/>
                    <a:gd name="T42" fmla="*/ 46 w 80"/>
                    <a:gd name="T43" fmla="*/ 12 h 96"/>
                    <a:gd name="T44" fmla="*/ 45 w 80"/>
                    <a:gd name="T45" fmla="*/ 10 h 96"/>
                    <a:gd name="T46" fmla="*/ 26 w 80"/>
                    <a:gd name="T47" fmla="*/ 17 h 96"/>
                    <a:gd name="T48" fmla="*/ 15 w 80"/>
                    <a:gd name="T49" fmla="*/ 24 h 96"/>
                    <a:gd name="T50" fmla="*/ 5 w 80"/>
                    <a:gd name="T51" fmla="*/ 22 h 96"/>
                    <a:gd name="T52" fmla="*/ 1 w 80"/>
                    <a:gd name="T53" fmla="*/ 17 h 96"/>
                    <a:gd name="T54" fmla="*/ 36 w 80"/>
                    <a:gd name="T55" fmla="*/ 2 h 96"/>
                    <a:gd name="T56" fmla="*/ 55 w 80"/>
                    <a:gd name="T57" fmla="*/ 0 h 96"/>
                    <a:gd name="T58" fmla="*/ 61 w 80"/>
                    <a:gd name="T59" fmla="*/ 6 h 96"/>
                    <a:gd name="T60" fmla="*/ 59 w 80"/>
                    <a:gd name="T61" fmla="*/ 13 h 96"/>
                    <a:gd name="T62" fmla="*/ 46 w 80"/>
                    <a:gd name="T63" fmla="*/ 29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0" h="96">
                      <a:moveTo>
                        <a:pt x="46" y="29"/>
                      </a:moveTo>
                      <a:cubicBezTo>
                        <a:pt x="53" y="30"/>
                        <a:pt x="59" y="31"/>
                        <a:pt x="65" y="29"/>
                      </a:cubicBezTo>
                      <a:cubicBezTo>
                        <a:pt x="71" y="27"/>
                        <a:pt x="80" y="34"/>
                        <a:pt x="79" y="41"/>
                      </a:cubicBezTo>
                      <a:cubicBezTo>
                        <a:pt x="79" y="42"/>
                        <a:pt x="76" y="43"/>
                        <a:pt x="74" y="43"/>
                      </a:cubicBezTo>
                      <a:cubicBezTo>
                        <a:pt x="70" y="43"/>
                        <a:pt x="65" y="43"/>
                        <a:pt x="60" y="43"/>
                      </a:cubicBezTo>
                      <a:cubicBezTo>
                        <a:pt x="53" y="42"/>
                        <a:pt x="52" y="44"/>
                        <a:pt x="52" y="50"/>
                      </a:cubicBezTo>
                      <a:cubicBezTo>
                        <a:pt x="51" y="62"/>
                        <a:pt x="51" y="75"/>
                        <a:pt x="49" y="87"/>
                      </a:cubicBezTo>
                      <a:cubicBezTo>
                        <a:pt x="48" y="95"/>
                        <a:pt x="45" y="96"/>
                        <a:pt x="37" y="95"/>
                      </a:cubicBezTo>
                      <a:cubicBezTo>
                        <a:pt x="25" y="92"/>
                        <a:pt x="15" y="82"/>
                        <a:pt x="21" y="68"/>
                      </a:cubicBezTo>
                      <a:cubicBezTo>
                        <a:pt x="21" y="66"/>
                        <a:pt x="21" y="64"/>
                        <a:pt x="22" y="62"/>
                      </a:cubicBezTo>
                      <a:cubicBezTo>
                        <a:pt x="24" y="65"/>
                        <a:pt x="27" y="69"/>
                        <a:pt x="30" y="72"/>
                      </a:cubicBezTo>
                      <a:cubicBezTo>
                        <a:pt x="33" y="76"/>
                        <a:pt x="39" y="75"/>
                        <a:pt x="40" y="70"/>
                      </a:cubicBezTo>
                      <a:cubicBezTo>
                        <a:pt x="41" y="62"/>
                        <a:pt x="42" y="54"/>
                        <a:pt x="43" y="46"/>
                      </a:cubicBezTo>
                      <a:cubicBezTo>
                        <a:pt x="35" y="45"/>
                        <a:pt x="30" y="49"/>
                        <a:pt x="24" y="52"/>
                      </a:cubicBezTo>
                      <a:cubicBezTo>
                        <a:pt x="22" y="52"/>
                        <a:pt x="21" y="54"/>
                        <a:pt x="19" y="54"/>
                      </a:cubicBezTo>
                      <a:cubicBezTo>
                        <a:pt x="14" y="58"/>
                        <a:pt x="11" y="57"/>
                        <a:pt x="6" y="54"/>
                      </a:cubicBezTo>
                      <a:cubicBezTo>
                        <a:pt x="3" y="51"/>
                        <a:pt x="0" y="44"/>
                        <a:pt x="2" y="40"/>
                      </a:cubicBezTo>
                      <a:cubicBezTo>
                        <a:pt x="2" y="39"/>
                        <a:pt x="5" y="37"/>
                        <a:pt x="6" y="37"/>
                      </a:cubicBezTo>
                      <a:cubicBezTo>
                        <a:pt x="14" y="39"/>
                        <a:pt x="20" y="35"/>
                        <a:pt x="28" y="33"/>
                      </a:cubicBezTo>
                      <a:cubicBezTo>
                        <a:pt x="29" y="33"/>
                        <a:pt x="31" y="32"/>
                        <a:pt x="33" y="32"/>
                      </a:cubicBezTo>
                      <a:cubicBezTo>
                        <a:pt x="31" y="27"/>
                        <a:pt x="31" y="24"/>
                        <a:pt x="36" y="22"/>
                      </a:cubicBezTo>
                      <a:cubicBezTo>
                        <a:pt x="39" y="19"/>
                        <a:pt x="42" y="15"/>
                        <a:pt x="46" y="12"/>
                      </a:cubicBezTo>
                      <a:cubicBezTo>
                        <a:pt x="45" y="11"/>
                        <a:pt x="45" y="11"/>
                        <a:pt x="45" y="10"/>
                      </a:cubicBezTo>
                      <a:cubicBezTo>
                        <a:pt x="38" y="13"/>
                        <a:pt x="32" y="15"/>
                        <a:pt x="26" y="17"/>
                      </a:cubicBezTo>
                      <a:cubicBezTo>
                        <a:pt x="22" y="19"/>
                        <a:pt x="18" y="22"/>
                        <a:pt x="15" y="24"/>
                      </a:cubicBezTo>
                      <a:cubicBezTo>
                        <a:pt x="11" y="26"/>
                        <a:pt x="7" y="27"/>
                        <a:pt x="5" y="22"/>
                      </a:cubicBezTo>
                      <a:cubicBezTo>
                        <a:pt x="4" y="20"/>
                        <a:pt x="3" y="19"/>
                        <a:pt x="1" y="17"/>
                      </a:cubicBezTo>
                      <a:cubicBezTo>
                        <a:pt x="13" y="12"/>
                        <a:pt x="25" y="6"/>
                        <a:pt x="36" y="2"/>
                      </a:cubicBezTo>
                      <a:cubicBezTo>
                        <a:pt x="42" y="0"/>
                        <a:pt x="49" y="0"/>
                        <a:pt x="55" y="0"/>
                      </a:cubicBezTo>
                      <a:cubicBezTo>
                        <a:pt x="57" y="0"/>
                        <a:pt x="60" y="4"/>
                        <a:pt x="61" y="6"/>
                      </a:cubicBezTo>
                      <a:cubicBezTo>
                        <a:pt x="62" y="8"/>
                        <a:pt x="61" y="11"/>
                        <a:pt x="59" y="13"/>
                      </a:cubicBezTo>
                      <a:cubicBezTo>
                        <a:pt x="55" y="18"/>
                        <a:pt x="51" y="23"/>
                        <a:pt x="4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03" name="组合 102"/>
              <p:cNvGrpSpPr/>
              <p:nvPr/>
            </p:nvGrpSpPr>
            <p:grpSpPr>
              <a:xfrm>
                <a:off x="11192276" y="2400300"/>
                <a:ext cx="322175" cy="373063"/>
                <a:chOff x="3792874" y="3138488"/>
                <a:chExt cx="322175" cy="373063"/>
              </a:xfrm>
              <a:grpFill/>
            </p:grpSpPr>
            <p:sp>
              <p:nvSpPr>
                <p:cNvPr id="104" name="Freeform 15"/>
                <p:cNvSpPr/>
                <p:nvPr/>
              </p:nvSpPr>
              <p:spPr bwMode="auto">
                <a:xfrm>
                  <a:off x="3792874" y="3235325"/>
                  <a:ext cx="112625" cy="246063"/>
                </a:xfrm>
                <a:custGeom>
                  <a:avLst/>
                  <a:gdLst>
                    <a:gd name="T0" fmla="*/ 16 w 39"/>
                    <a:gd name="T1" fmla="*/ 29 h 58"/>
                    <a:gd name="T2" fmla="*/ 27 w 39"/>
                    <a:gd name="T3" fmla="*/ 7 h 58"/>
                    <a:gd name="T4" fmla="*/ 31 w 39"/>
                    <a:gd name="T5" fmla="*/ 1 h 58"/>
                    <a:gd name="T6" fmla="*/ 34 w 39"/>
                    <a:gd name="T7" fmla="*/ 6 h 58"/>
                    <a:gd name="T8" fmla="*/ 35 w 39"/>
                    <a:gd name="T9" fmla="*/ 26 h 58"/>
                    <a:gd name="T10" fmla="*/ 20 w 39"/>
                    <a:gd name="T11" fmla="*/ 52 h 58"/>
                    <a:gd name="T12" fmla="*/ 9 w 39"/>
                    <a:gd name="T13" fmla="*/ 57 h 58"/>
                    <a:gd name="T14" fmla="*/ 1 w 39"/>
                    <a:gd name="T15" fmla="*/ 43 h 58"/>
                    <a:gd name="T16" fmla="*/ 4 w 39"/>
                    <a:gd name="T17" fmla="*/ 6 h 58"/>
                    <a:gd name="T18" fmla="*/ 8 w 39"/>
                    <a:gd name="T19" fmla="*/ 0 h 58"/>
                    <a:gd name="T20" fmla="*/ 15 w 39"/>
                    <a:gd name="T21" fmla="*/ 6 h 58"/>
                    <a:gd name="T22" fmla="*/ 14 w 39"/>
                    <a:gd name="T23" fmla="*/ 20 h 58"/>
                    <a:gd name="T24" fmla="*/ 14 w 39"/>
                    <a:gd name="T25" fmla="*/ 28 h 58"/>
                    <a:gd name="T26" fmla="*/ 16 w 39"/>
                    <a:gd name="T27" fmla="*/ 29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 h="58">
                      <a:moveTo>
                        <a:pt x="16" y="29"/>
                      </a:moveTo>
                      <a:cubicBezTo>
                        <a:pt x="19" y="21"/>
                        <a:pt x="23" y="14"/>
                        <a:pt x="27" y="7"/>
                      </a:cubicBezTo>
                      <a:cubicBezTo>
                        <a:pt x="28" y="5"/>
                        <a:pt x="29" y="3"/>
                        <a:pt x="31" y="1"/>
                      </a:cubicBezTo>
                      <a:cubicBezTo>
                        <a:pt x="32" y="3"/>
                        <a:pt x="33" y="4"/>
                        <a:pt x="34" y="6"/>
                      </a:cubicBezTo>
                      <a:cubicBezTo>
                        <a:pt x="37" y="12"/>
                        <a:pt x="39" y="19"/>
                        <a:pt x="35" y="26"/>
                      </a:cubicBezTo>
                      <a:cubicBezTo>
                        <a:pt x="30" y="34"/>
                        <a:pt x="25" y="43"/>
                        <a:pt x="20" y="52"/>
                      </a:cubicBezTo>
                      <a:cubicBezTo>
                        <a:pt x="18" y="56"/>
                        <a:pt x="12" y="58"/>
                        <a:pt x="9" y="57"/>
                      </a:cubicBezTo>
                      <a:cubicBezTo>
                        <a:pt x="2" y="54"/>
                        <a:pt x="0" y="50"/>
                        <a:pt x="1" y="43"/>
                      </a:cubicBezTo>
                      <a:cubicBezTo>
                        <a:pt x="2" y="31"/>
                        <a:pt x="3" y="18"/>
                        <a:pt x="4" y="6"/>
                      </a:cubicBezTo>
                      <a:cubicBezTo>
                        <a:pt x="4" y="4"/>
                        <a:pt x="4" y="0"/>
                        <a:pt x="8" y="0"/>
                      </a:cubicBezTo>
                      <a:cubicBezTo>
                        <a:pt x="11" y="0"/>
                        <a:pt x="15" y="1"/>
                        <a:pt x="15" y="6"/>
                      </a:cubicBezTo>
                      <a:cubicBezTo>
                        <a:pt x="15" y="10"/>
                        <a:pt x="14" y="15"/>
                        <a:pt x="14" y="20"/>
                      </a:cubicBezTo>
                      <a:cubicBezTo>
                        <a:pt x="14" y="23"/>
                        <a:pt x="14" y="25"/>
                        <a:pt x="14" y="28"/>
                      </a:cubicBezTo>
                      <a:cubicBezTo>
                        <a:pt x="14" y="28"/>
                        <a:pt x="15" y="28"/>
                        <a:pt x="1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Freeform 16"/>
                <p:cNvSpPr/>
                <p:nvPr/>
              </p:nvSpPr>
              <p:spPr bwMode="auto">
                <a:xfrm>
                  <a:off x="3980111" y="3138488"/>
                  <a:ext cx="134938" cy="373063"/>
                </a:xfrm>
                <a:custGeom>
                  <a:avLst/>
                  <a:gdLst>
                    <a:gd name="T0" fmla="*/ 9 w 47"/>
                    <a:gd name="T1" fmla="*/ 73 h 88"/>
                    <a:gd name="T2" fmla="*/ 3 w 47"/>
                    <a:gd name="T3" fmla="*/ 67 h 88"/>
                    <a:gd name="T4" fmla="*/ 3 w 47"/>
                    <a:gd name="T5" fmla="*/ 57 h 88"/>
                    <a:gd name="T6" fmla="*/ 20 w 47"/>
                    <a:gd name="T7" fmla="*/ 38 h 88"/>
                    <a:gd name="T8" fmla="*/ 33 w 47"/>
                    <a:gd name="T9" fmla="*/ 20 h 88"/>
                    <a:gd name="T10" fmla="*/ 33 w 47"/>
                    <a:gd name="T11" fmla="*/ 4 h 88"/>
                    <a:gd name="T12" fmla="*/ 32 w 47"/>
                    <a:gd name="T13" fmla="*/ 1 h 88"/>
                    <a:gd name="T14" fmla="*/ 33 w 47"/>
                    <a:gd name="T15" fmla="*/ 0 h 88"/>
                    <a:gd name="T16" fmla="*/ 41 w 47"/>
                    <a:gd name="T17" fmla="*/ 6 h 88"/>
                    <a:gd name="T18" fmla="*/ 43 w 47"/>
                    <a:gd name="T19" fmla="*/ 26 h 88"/>
                    <a:gd name="T20" fmla="*/ 29 w 47"/>
                    <a:gd name="T21" fmla="*/ 48 h 88"/>
                    <a:gd name="T22" fmla="*/ 30 w 47"/>
                    <a:gd name="T23" fmla="*/ 52 h 88"/>
                    <a:gd name="T24" fmla="*/ 40 w 47"/>
                    <a:gd name="T25" fmla="*/ 73 h 88"/>
                    <a:gd name="T26" fmla="*/ 41 w 47"/>
                    <a:gd name="T27" fmla="*/ 84 h 88"/>
                    <a:gd name="T28" fmla="*/ 37 w 47"/>
                    <a:gd name="T29" fmla="*/ 86 h 88"/>
                    <a:gd name="T30" fmla="*/ 31 w 47"/>
                    <a:gd name="T31" fmla="*/ 75 h 88"/>
                    <a:gd name="T32" fmla="*/ 28 w 47"/>
                    <a:gd name="T33" fmla="*/ 60 h 88"/>
                    <a:gd name="T34" fmla="*/ 22 w 47"/>
                    <a:gd name="T35" fmla="*/ 59 h 88"/>
                    <a:gd name="T36" fmla="*/ 9 w 47"/>
                    <a:gd name="T37" fmla="*/ 7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7" h="88">
                      <a:moveTo>
                        <a:pt x="9" y="73"/>
                      </a:moveTo>
                      <a:cubicBezTo>
                        <a:pt x="7" y="71"/>
                        <a:pt x="5" y="69"/>
                        <a:pt x="3" y="67"/>
                      </a:cubicBezTo>
                      <a:cubicBezTo>
                        <a:pt x="1" y="64"/>
                        <a:pt x="0" y="61"/>
                        <a:pt x="3" y="57"/>
                      </a:cubicBezTo>
                      <a:cubicBezTo>
                        <a:pt x="9" y="51"/>
                        <a:pt x="14" y="45"/>
                        <a:pt x="20" y="38"/>
                      </a:cubicBezTo>
                      <a:cubicBezTo>
                        <a:pt x="24" y="32"/>
                        <a:pt x="28" y="26"/>
                        <a:pt x="33" y="20"/>
                      </a:cubicBezTo>
                      <a:cubicBezTo>
                        <a:pt x="36" y="15"/>
                        <a:pt x="36" y="9"/>
                        <a:pt x="33" y="4"/>
                      </a:cubicBezTo>
                      <a:cubicBezTo>
                        <a:pt x="32" y="3"/>
                        <a:pt x="32" y="2"/>
                        <a:pt x="32" y="1"/>
                      </a:cubicBezTo>
                      <a:cubicBezTo>
                        <a:pt x="32" y="1"/>
                        <a:pt x="33" y="0"/>
                        <a:pt x="33" y="0"/>
                      </a:cubicBezTo>
                      <a:cubicBezTo>
                        <a:pt x="36" y="2"/>
                        <a:pt x="39" y="4"/>
                        <a:pt x="41" y="6"/>
                      </a:cubicBezTo>
                      <a:cubicBezTo>
                        <a:pt x="46" y="11"/>
                        <a:pt x="47" y="20"/>
                        <a:pt x="43" y="26"/>
                      </a:cubicBezTo>
                      <a:cubicBezTo>
                        <a:pt x="39" y="33"/>
                        <a:pt x="34" y="40"/>
                        <a:pt x="29" y="48"/>
                      </a:cubicBezTo>
                      <a:cubicBezTo>
                        <a:pt x="29" y="49"/>
                        <a:pt x="29" y="52"/>
                        <a:pt x="30" y="52"/>
                      </a:cubicBezTo>
                      <a:cubicBezTo>
                        <a:pt x="38" y="57"/>
                        <a:pt x="38" y="65"/>
                        <a:pt x="40" y="73"/>
                      </a:cubicBezTo>
                      <a:cubicBezTo>
                        <a:pt x="41" y="76"/>
                        <a:pt x="41" y="80"/>
                        <a:pt x="41" y="84"/>
                      </a:cubicBezTo>
                      <a:cubicBezTo>
                        <a:pt x="41" y="87"/>
                        <a:pt x="39" y="88"/>
                        <a:pt x="37" y="86"/>
                      </a:cubicBezTo>
                      <a:cubicBezTo>
                        <a:pt x="33" y="83"/>
                        <a:pt x="31" y="81"/>
                        <a:pt x="31" y="75"/>
                      </a:cubicBezTo>
                      <a:cubicBezTo>
                        <a:pt x="31" y="70"/>
                        <a:pt x="30" y="65"/>
                        <a:pt x="28" y="60"/>
                      </a:cubicBezTo>
                      <a:cubicBezTo>
                        <a:pt x="27" y="55"/>
                        <a:pt x="25" y="56"/>
                        <a:pt x="22" y="59"/>
                      </a:cubicBezTo>
                      <a:cubicBezTo>
                        <a:pt x="18" y="64"/>
                        <a:pt x="14" y="68"/>
                        <a:pt x="9" y="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 name="Freeform 17"/>
                <p:cNvSpPr/>
                <p:nvPr/>
              </p:nvSpPr>
              <p:spPr bwMode="auto">
                <a:xfrm>
                  <a:off x="3872924" y="3138488"/>
                  <a:ext cx="75438" cy="79375"/>
                </a:xfrm>
                <a:custGeom>
                  <a:avLst/>
                  <a:gdLst>
                    <a:gd name="T0" fmla="*/ 0 w 26"/>
                    <a:gd name="T1" fmla="*/ 0 h 19"/>
                    <a:gd name="T2" fmla="*/ 20 w 26"/>
                    <a:gd name="T3" fmla="*/ 1 h 19"/>
                    <a:gd name="T4" fmla="*/ 23 w 26"/>
                    <a:gd name="T5" fmla="*/ 12 h 19"/>
                    <a:gd name="T6" fmla="*/ 12 w 26"/>
                    <a:gd name="T7" fmla="*/ 18 h 19"/>
                    <a:gd name="T8" fmla="*/ 3 w 26"/>
                    <a:gd name="T9" fmla="*/ 11 h 19"/>
                    <a:gd name="T10" fmla="*/ 0 w 26"/>
                    <a:gd name="T11" fmla="*/ 0 h 19"/>
                  </a:gdLst>
                  <a:ahLst/>
                  <a:cxnLst>
                    <a:cxn ang="0">
                      <a:pos x="T0" y="T1"/>
                    </a:cxn>
                    <a:cxn ang="0">
                      <a:pos x="T2" y="T3"/>
                    </a:cxn>
                    <a:cxn ang="0">
                      <a:pos x="T4" y="T5"/>
                    </a:cxn>
                    <a:cxn ang="0">
                      <a:pos x="T6" y="T7"/>
                    </a:cxn>
                    <a:cxn ang="0">
                      <a:pos x="T8" y="T9"/>
                    </a:cxn>
                    <a:cxn ang="0">
                      <a:pos x="T10" y="T11"/>
                    </a:cxn>
                  </a:cxnLst>
                  <a:rect l="0" t="0" r="r" b="b"/>
                  <a:pathLst>
                    <a:path w="26" h="19">
                      <a:moveTo>
                        <a:pt x="0" y="0"/>
                      </a:moveTo>
                      <a:cubicBezTo>
                        <a:pt x="8" y="1"/>
                        <a:pt x="14" y="1"/>
                        <a:pt x="20" y="1"/>
                      </a:cubicBezTo>
                      <a:cubicBezTo>
                        <a:pt x="24" y="1"/>
                        <a:pt x="26" y="8"/>
                        <a:pt x="23" y="12"/>
                      </a:cubicBezTo>
                      <a:cubicBezTo>
                        <a:pt x="21" y="16"/>
                        <a:pt x="17" y="19"/>
                        <a:pt x="12" y="18"/>
                      </a:cubicBezTo>
                      <a:cubicBezTo>
                        <a:pt x="8" y="18"/>
                        <a:pt x="5" y="15"/>
                        <a:pt x="3" y="11"/>
                      </a:cubicBezTo>
                      <a:cubicBezTo>
                        <a:pt x="2" y="8"/>
                        <a:pt x="1" y="4"/>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87" name="组合 86"/>
            <p:cNvGrpSpPr/>
            <p:nvPr/>
          </p:nvGrpSpPr>
          <p:grpSpPr>
            <a:xfrm>
              <a:off x="598941" y="6399999"/>
              <a:ext cx="1102619" cy="276499"/>
              <a:chOff x="6738929" y="2270918"/>
              <a:chExt cx="2766486" cy="693738"/>
            </a:xfrm>
            <a:grpFill/>
          </p:grpSpPr>
          <p:grpSp>
            <p:nvGrpSpPr>
              <p:cNvPr id="88" name="组合 87"/>
              <p:cNvGrpSpPr/>
              <p:nvPr/>
            </p:nvGrpSpPr>
            <p:grpSpPr>
              <a:xfrm>
                <a:off x="8180494" y="2355056"/>
                <a:ext cx="484188" cy="509588"/>
                <a:chOff x="6113463" y="3541713"/>
                <a:chExt cx="484188" cy="509588"/>
              </a:xfrm>
              <a:grpFill/>
            </p:grpSpPr>
            <p:sp>
              <p:nvSpPr>
                <p:cNvPr id="98" name="Freeform 9"/>
                <p:cNvSpPr>
                  <a:spLocks noEditPoints="1"/>
                </p:cNvSpPr>
                <p:nvPr/>
              </p:nvSpPr>
              <p:spPr bwMode="auto">
                <a:xfrm>
                  <a:off x="6113463" y="3579813"/>
                  <a:ext cx="252413" cy="428625"/>
                </a:xfrm>
                <a:custGeom>
                  <a:avLst/>
                  <a:gdLst>
                    <a:gd name="T0" fmla="*/ 39 w 59"/>
                    <a:gd name="T1" fmla="*/ 78 h 101"/>
                    <a:gd name="T2" fmla="*/ 17 w 59"/>
                    <a:gd name="T3" fmla="*/ 94 h 101"/>
                    <a:gd name="T4" fmla="*/ 8 w 59"/>
                    <a:gd name="T5" fmla="*/ 94 h 101"/>
                    <a:gd name="T6" fmla="*/ 0 w 59"/>
                    <a:gd name="T7" fmla="*/ 79 h 101"/>
                    <a:gd name="T8" fmla="*/ 17 w 59"/>
                    <a:gd name="T9" fmla="*/ 73 h 101"/>
                    <a:gd name="T10" fmla="*/ 10 w 59"/>
                    <a:gd name="T11" fmla="*/ 68 h 101"/>
                    <a:gd name="T12" fmla="*/ 8 w 59"/>
                    <a:gd name="T13" fmla="*/ 60 h 101"/>
                    <a:gd name="T14" fmla="*/ 18 w 59"/>
                    <a:gd name="T15" fmla="*/ 23 h 101"/>
                    <a:gd name="T16" fmla="*/ 26 w 59"/>
                    <a:gd name="T17" fmla="*/ 17 h 101"/>
                    <a:gd name="T18" fmla="*/ 36 w 59"/>
                    <a:gd name="T19" fmla="*/ 26 h 101"/>
                    <a:gd name="T20" fmla="*/ 36 w 59"/>
                    <a:gd name="T21" fmla="*/ 27 h 101"/>
                    <a:gd name="T22" fmla="*/ 43 w 59"/>
                    <a:gd name="T23" fmla="*/ 40 h 101"/>
                    <a:gd name="T24" fmla="*/ 42 w 59"/>
                    <a:gd name="T25" fmla="*/ 12 h 101"/>
                    <a:gd name="T26" fmla="*/ 21 w 59"/>
                    <a:gd name="T27" fmla="*/ 5 h 101"/>
                    <a:gd name="T28" fmla="*/ 44 w 59"/>
                    <a:gd name="T29" fmla="*/ 1 h 101"/>
                    <a:gd name="T30" fmla="*/ 57 w 59"/>
                    <a:gd name="T31" fmla="*/ 17 h 101"/>
                    <a:gd name="T32" fmla="*/ 56 w 59"/>
                    <a:gd name="T33" fmla="*/ 48 h 101"/>
                    <a:gd name="T34" fmla="*/ 57 w 59"/>
                    <a:gd name="T35" fmla="*/ 55 h 101"/>
                    <a:gd name="T36" fmla="*/ 55 w 59"/>
                    <a:gd name="T37" fmla="*/ 64 h 101"/>
                    <a:gd name="T38" fmla="*/ 54 w 59"/>
                    <a:gd name="T39" fmla="*/ 71 h 101"/>
                    <a:gd name="T40" fmla="*/ 52 w 59"/>
                    <a:gd name="T41" fmla="*/ 95 h 101"/>
                    <a:gd name="T42" fmla="*/ 49 w 59"/>
                    <a:gd name="T43" fmla="*/ 101 h 101"/>
                    <a:gd name="T44" fmla="*/ 43 w 59"/>
                    <a:gd name="T45" fmla="*/ 98 h 101"/>
                    <a:gd name="T46" fmla="*/ 38 w 59"/>
                    <a:gd name="T47" fmla="*/ 86 h 101"/>
                    <a:gd name="T48" fmla="*/ 39 w 59"/>
                    <a:gd name="T49" fmla="*/ 78 h 101"/>
                    <a:gd name="T50" fmla="*/ 42 w 59"/>
                    <a:gd name="T51" fmla="*/ 47 h 101"/>
                    <a:gd name="T52" fmla="*/ 32 w 59"/>
                    <a:gd name="T53" fmla="*/ 44 h 101"/>
                    <a:gd name="T54" fmla="*/ 29 w 59"/>
                    <a:gd name="T55" fmla="*/ 64 h 101"/>
                    <a:gd name="T56" fmla="*/ 42 w 59"/>
                    <a:gd name="T57" fmla="*/ 4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9" h="101">
                      <a:moveTo>
                        <a:pt x="39" y="78"/>
                      </a:moveTo>
                      <a:cubicBezTo>
                        <a:pt x="31" y="84"/>
                        <a:pt x="24" y="89"/>
                        <a:pt x="17" y="94"/>
                      </a:cubicBezTo>
                      <a:cubicBezTo>
                        <a:pt x="14" y="97"/>
                        <a:pt x="11" y="96"/>
                        <a:pt x="8" y="94"/>
                      </a:cubicBezTo>
                      <a:cubicBezTo>
                        <a:pt x="4" y="90"/>
                        <a:pt x="0" y="86"/>
                        <a:pt x="0" y="79"/>
                      </a:cubicBezTo>
                      <a:cubicBezTo>
                        <a:pt x="6" y="82"/>
                        <a:pt x="12" y="80"/>
                        <a:pt x="17" y="73"/>
                      </a:cubicBezTo>
                      <a:cubicBezTo>
                        <a:pt x="15" y="72"/>
                        <a:pt x="13" y="70"/>
                        <a:pt x="10" y="68"/>
                      </a:cubicBezTo>
                      <a:cubicBezTo>
                        <a:pt x="7" y="66"/>
                        <a:pt x="7" y="63"/>
                        <a:pt x="8" y="60"/>
                      </a:cubicBezTo>
                      <a:cubicBezTo>
                        <a:pt x="11" y="48"/>
                        <a:pt x="15" y="36"/>
                        <a:pt x="18" y="23"/>
                      </a:cubicBezTo>
                      <a:cubicBezTo>
                        <a:pt x="19" y="20"/>
                        <a:pt x="20" y="16"/>
                        <a:pt x="26" y="17"/>
                      </a:cubicBezTo>
                      <a:cubicBezTo>
                        <a:pt x="32" y="18"/>
                        <a:pt x="36" y="21"/>
                        <a:pt x="36" y="26"/>
                      </a:cubicBezTo>
                      <a:cubicBezTo>
                        <a:pt x="36" y="26"/>
                        <a:pt x="36" y="27"/>
                        <a:pt x="36" y="27"/>
                      </a:cubicBezTo>
                      <a:cubicBezTo>
                        <a:pt x="35" y="33"/>
                        <a:pt x="38" y="37"/>
                        <a:pt x="43" y="40"/>
                      </a:cubicBezTo>
                      <a:cubicBezTo>
                        <a:pt x="43" y="31"/>
                        <a:pt x="42" y="22"/>
                        <a:pt x="42" y="12"/>
                      </a:cubicBezTo>
                      <a:cubicBezTo>
                        <a:pt x="30" y="16"/>
                        <a:pt x="20" y="12"/>
                        <a:pt x="21" y="5"/>
                      </a:cubicBezTo>
                      <a:cubicBezTo>
                        <a:pt x="29" y="3"/>
                        <a:pt x="36" y="1"/>
                        <a:pt x="44" y="1"/>
                      </a:cubicBezTo>
                      <a:cubicBezTo>
                        <a:pt x="54" y="0"/>
                        <a:pt x="59" y="8"/>
                        <a:pt x="57" y="17"/>
                      </a:cubicBezTo>
                      <a:cubicBezTo>
                        <a:pt x="56" y="27"/>
                        <a:pt x="56" y="38"/>
                        <a:pt x="56" y="48"/>
                      </a:cubicBezTo>
                      <a:cubicBezTo>
                        <a:pt x="56" y="50"/>
                        <a:pt x="57" y="52"/>
                        <a:pt x="57" y="55"/>
                      </a:cubicBezTo>
                      <a:cubicBezTo>
                        <a:pt x="57" y="58"/>
                        <a:pt x="56" y="61"/>
                        <a:pt x="55" y="64"/>
                      </a:cubicBezTo>
                      <a:cubicBezTo>
                        <a:pt x="55" y="66"/>
                        <a:pt x="54" y="68"/>
                        <a:pt x="54" y="71"/>
                      </a:cubicBezTo>
                      <a:cubicBezTo>
                        <a:pt x="53" y="79"/>
                        <a:pt x="53" y="87"/>
                        <a:pt x="52" y="95"/>
                      </a:cubicBezTo>
                      <a:cubicBezTo>
                        <a:pt x="52" y="97"/>
                        <a:pt x="51" y="100"/>
                        <a:pt x="49" y="101"/>
                      </a:cubicBezTo>
                      <a:cubicBezTo>
                        <a:pt x="47" y="101"/>
                        <a:pt x="44" y="100"/>
                        <a:pt x="43" y="98"/>
                      </a:cubicBezTo>
                      <a:cubicBezTo>
                        <a:pt x="39" y="95"/>
                        <a:pt x="36" y="92"/>
                        <a:pt x="38" y="86"/>
                      </a:cubicBezTo>
                      <a:cubicBezTo>
                        <a:pt x="39" y="84"/>
                        <a:pt x="39" y="81"/>
                        <a:pt x="39" y="78"/>
                      </a:cubicBezTo>
                      <a:close/>
                      <a:moveTo>
                        <a:pt x="42" y="47"/>
                      </a:moveTo>
                      <a:cubicBezTo>
                        <a:pt x="39" y="46"/>
                        <a:pt x="36" y="45"/>
                        <a:pt x="32" y="44"/>
                      </a:cubicBezTo>
                      <a:cubicBezTo>
                        <a:pt x="31" y="51"/>
                        <a:pt x="30" y="57"/>
                        <a:pt x="29" y="64"/>
                      </a:cubicBezTo>
                      <a:cubicBezTo>
                        <a:pt x="39" y="61"/>
                        <a:pt x="42" y="57"/>
                        <a:pt x="42"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10"/>
                <p:cNvSpPr>
                  <a:spLocks noEditPoints="1"/>
                </p:cNvSpPr>
                <p:nvPr/>
              </p:nvSpPr>
              <p:spPr bwMode="auto">
                <a:xfrm>
                  <a:off x="6361113" y="3541713"/>
                  <a:ext cx="236538" cy="509588"/>
                </a:xfrm>
                <a:custGeom>
                  <a:avLst/>
                  <a:gdLst>
                    <a:gd name="T0" fmla="*/ 11 w 55"/>
                    <a:gd name="T1" fmla="*/ 89 h 120"/>
                    <a:gd name="T2" fmla="*/ 10 w 55"/>
                    <a:gd name="T3" fmla="*/ 100 h 120"/>
                    <a:gd name="T4" fmla="*/ 6 w 55"/>
                    <a:gd name="T5" fmla="*/ 104 h 120"/>
                    <a:gd name="T6" fmla="*/ 1 w 55"/>
                    <a:gd name="T7" fmla="*/ 99 h 120"/>
                    <a:gd name="T8" fmla="*/ 3 w 55"/>
                    <a:gd name="T9" fmla="*/ 84 h 120"/>
                    <a:gd name="T10" fmla="*/ 14 w 55"/>
                    <a:gd name="T11" fmla="*/ 37 h 120"/>
                    <a:gd name="T12" fmla="*/ 22 w 55"/>
                    <a:gd name="T13" fmla="*/ 11 h 120"/>
                    <a:gd name="T14" fmla="*/ 26 w 55"/>
                    <a:gd name="T15" fmla="*/ 19 h 120"/>
                    <a:gd name="T16" fmla="*/ 20 w 55"/>
                    <a:gd name="T17" fmla="*/ 40 h 120"/>
                    <a:gd name="T18" fmla="*/ 27 w 55"/>
                    <a:gd name="T19" fmla="*/ 35 h 120"/>
                    <a:gd name="T20" fmla="*/ 35 w 55"/>
                    <a:gd name="T21" fmla="*/ 30 h 120"/>
                    <a:gd name="T22" fmla="*/ 33 w 55"/>
                    <a:gd name="T23" fmla="*/ 9 h 120"/>
                    <a:gd name="T24" fmla="*/ 28 w 55"/>
                    <a:gd name="T25" fmla="*/ 8 h 120"/>
                    <a:gd name="T26" fmla="*/ 19 w 55"/>
                    <a:gd name="T27" fmla="*/ 12 h 120"/>
                    <a:gd name="T28" fmla="*/ 12 w 55"/>
                    <a:gd name="T29" fmla="*/ 15 h 120"/>
                    <a:gd name="T30" fmla="*/ 9 w 55"/>
                    <a:gd name="T31" fmla="*/ 11 h 120"/>
                    <a:gd name="T32" fmla="*/ 11 w 55"/>
                    <a:gd name="T33" fmla="*/ 8 h 120"/>
                    <a:gd name="T34" fmla="*/ 31 w 55"/>
                    <a:gd name="T35" fmla="*/ 0 h 120"/>
                    <a:gd name="T36" fmla="*/ 45 w 55"/>
                    <a:gd name="T37" fmla="*/ 15 h 120"/>
                    <a:gd name="T38" fmla="*/ 44 w 55"/>
                    <a:gd name="T39" fmla="*/ 46 h 120"/>
                    <a:gd name="T40" fmla="*/ 48 w 55"/>
                    <a:gd name="T41" fmla="*/ 54 h 120"/>
                    <a:gd name="T42" fmla="*/ 48 w 55"/>
                    <a:gd name="T43" fmla="*/ 71 h 120"/>
                    <a:gd name="T44" fmla="*/ 44 w 55"/>
                    <a:gd name="T45" fmla="*/ 77 h 120"/>
                    <a:gd name="T46" fmla="*/ 44 w 55"/>
                    <a:gd name="T47" fmla="*/ 110 h 120"/>
                    <a:gd name="T48" fmla="*/ 44 w 55"/>
                    <a:gd name="T49" fmla="*/ 114 h 120"/>
                    <a:gd name="T50" fmla="*/ 41 w 55"/>
                    <a:gd name="T51" fmla="*/ 120 h 120"/>
                    <a:gd name="T52" fmla="*/ 32 w 55"/>
                    <a:gd name="T53" fmla="*/ 118 h 120"/>
                    <a:gd name="T54" fmla="*/ 13 w 55"/>
                    <a:gd name="T55" fmla="*/ 91 h 120"/>
                    <a:gd name="T56" fmla="*/ 12 w 55"/>
                    <a:gd name="T57" fmla="*/ 89 h 120"/>
                    <a:gd name="T58" fmla="*/ 11 w 55"/>
                    <a:gd name="T59" fmla="*/ 89 h 120"/>
                    <a:gd name="T60" fmla="*/ 24 w 55"/>
                    <a:gd name="T61" fmla="*/ 76 h 120"/>
                    <a:gd name="T62" fmla="*/ 23 w 55"/>
                    <a:gd name="T63" fmla="*/ 74 h 120"/>
                    <a:gd name="T64" fmla="*/ 27 w 55"/>
                    <a:gd name="T65" fmla="*/ 71 h 120"/>
                    <a:gd name="T66" fmla="*/ 33 w 55"/>
                    <a:gd name="T67" fmla="*/ 67 h 120"/>
                    <a:gd name="T68" fmla="*/ 32 w 55"/>
                    <a:gd name="T69" fmla="*/ 63 h 120"/>
                    <a:gd name="T70" fmla="*/ 22 w 55"/>
                    <a:gd name="T71" fmla="*/ 52 h 120"/>
                    <a:gd name="T72" fmla="*/ 18 w 55"/>
                    <a:gd name="T73" fmla="*/ 89 h 120"/>
                    <a:gd name="T74" fmla="*/ 33 w 55"/>
                    <a:gd name="T75" fmla="*/ 107 h 120"/>
                    <a:gd name="T76" fmla="*/ 35 w 55"/>
                    <a:gd name="T77" fmla="*/ 77 h 120"/>
                    <a:gd name="T78" fmla="*/ 31 w 55"/>
                    <a:gd name="T79" fmla="*/ 75 h 120"/>
                    <a:gd name="T80" fmla="*/ 24 w 55"/>
                    <a:gd name="T81" fmla="*/ 7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5" h="120">
                      <a:moveTo>
                        <a:pt x="11" y="89"/>
                      </a:moveTo>
                      <a:cubicBezTo>
                        <a:pt x="10" y="93"/>
                        <a:pt x="10" y="96"/>
                        <a:pt x="10" y="100"/>
                      </a:cubicBezTo>
                      <a:cubicBezTo>
                        <a:pt x="9" y="102"/>
                        <a:pt x="9" y="104"/>
                        <a:pt x="6" y="104"/>
                      </a:cubicBezTo>
                      <a:cubicBezTo>
                        <a:pt x="3" y="104"/>
                        <a:pt x="0" y="103"/>
                        <a:pt x="1" y="99"/>
                      </a:cubicBezTo>
                      <a:cubicBezTo>
                        <a:pt x="2" y="94"/>
                        <a:pt x="2" y="89"/>
                        <a:pt x="3" y="84"/>
                      </a:cubicBezTo>
                      <a:cubicBezTo>
                        <a:pt x="7" y="68"/>
                        <a:pt x="10" y="53"/>
                        <a:pt x="14" y="37"/>
                      </a:cubicBezTo>
                      <a:cubicBezTo>
                        <a:pt x="16" y="29"/>
                        <a:pt x="19" y="20"/>
                        <a:pt x="22" y="11"/>
                      </a:cubicBezTo>
                      <a:cubicBezTo>
                        <a:pt x="26" y="13"/>
                        <a:pt x="27" y="15"/>
                        <a:pt x="26" y="19"/>
                      </a:cubicBezTo>
                      <a:cubicBezTo>
                        <a:pt x="24" y="25"/>
                        <a:pt x="22" y="32"/>
                        <a:pt x="20" y="40"/>
                      </a:cubicBezTo>
                      <a:cubicBezTo>
                        <a:pt x="23" y="37"/>
                        <a:pt x="25" y="36"/>
                        <a:pt x="27" y="35"/>
                      </a:cubicBezTo>
                      <a:cubicBezTo>
                        <a:pt x="30" y="33"/>
                        <a:pt x="34" y="32"/>
                        <a:pt x="35" y="30"/>
                      </a:cubicBezTo>
                      <a:cubicBezTo>
                        <a:pt x="36" y="23"/>
                        <a:pt x="37" y="16"/>
                        <a:pt x="33" y="9"/>
                      </a:cubicBezTo>
                      <a:cubicBezTo>
                        <a:pt x="33" y="8"/>
                        <a:pt x="30" y="7"/>
                        <a:pt x="28" y="8"/>
                      </a:cubicBezTo>
                      <a:cubicBezTo>
                        <a:pt x="25" y="9"/>
                        <a:pt x="22" y="11"/>
                        <a:pt x="19" y="12"/>
                      </a:cubicBezTo>
                      <a:cubicBezTo>
                        <a:pt x="17" y="13"/>
                        <a:pt x="15" y="15"/>
                        <a:pt x="12" y="15"/>
                      </a:cubicBezTo>
                      <a:cubicBezTo>
                        <a:pt x="11" y="15"/>
                        <a:pt x="9" y="13"/>
                        <a:pt x="9" y="11"/>
                      </a:cubicBezTo>
                      <a:cubicBezTo>
                        <a:pt x="8" y="11"/>
                        <a:pt x="10" y="9"/>
                        <a:pt x="11" y="8"/>
                      </a:cubicBezTo>
                      <a:cubicBezTo>
                        <a:pt x="17" y="4"/>
                        <a:pt x="23" y="0"/>
                        <a:pt x="31" y="0"/>
                      </a:cubicBezTo>
                      <a:cubicBezTo>
                        <a:pt x="41" y="1"/>
                        <a:pt x="46" y="5"/>
                        <a:pt x="45" y="15"/>
                      </a:cubicBezTo>
                      <a:cubicBezTo>
                        <a:pt x="45" y="25"/>
                        <a:pt x="45" y="36"/>
                        <a:pt x="44" y="46"/>
                      </a:cubicBezTo>
                      <a:cubicBezTo>
                        <a:pt x="44" y="50"/>
                        <a:pt x="45" y="52"/>
                        <a:pt x="48" y="54"/>
                      </a:cubicBezTo>
                      <a:cubicBezTo>
                        <a:pt x="55" y="60"/>
                        <a:pt x="55" y="66"/>
                        <a:pt x="48" y="71"/>
                      </a:cubicBezTo>
                      <a:cubicBezTo>
                        <a:pt x="45" y="72"/>
                        <a:pt x="44" y="74"/>
                        <a:pt x="44" y="77"/>
                      </a:cubicBezTo>
                      <a:cubicBezTo>
                        <a:pt x="45" y="88"/>
                        <a:pt x="44" y="99"/>
                        <a:pt x="44" y="110"/>
                      </a:cubicBezTo>
                      <a:cubicBezTo>
                        <a:pt x="44" y="112"/>
                        <a:pt x="45" y="113"/>
                        <a:pt x="44" y="114"/>
                      </a:cubicBezTo>
                      <a:cubicBezTo>
                        <a:pt x="43" y="116"/>
                        <a:pt x="42" y="120"/>
                        <a:pt x="41" y="120"/>
                      </a:cubicBezTo>
                      <a:cubicBezTo>
                        <a:pt x="38" y="120"/>
                        <a:pt x="34" y="120"/>
                        <a:pt x="32" y="118"/>
                      </a:cubicBezTo>
                      <a:cubicBezTo>
                        <a:pt x="25" y="109"/>
                        <a:pt x="19" y="100"/>
                        <a:pt x="13" y="91"/>
                      </a:cubicBezTo>
                      <a:cubicBezTo>
                        <a:pt x="12" y="90"/>
                        <a:pt x="12" y="90"/>
                        <a:pt x="12" y="89"/>
                      </a:cubicBezTo>
                      <a:cubicBezTo>
                        <a:pt x="11" y="89"/>
                        <a:pt x="11" y="89"/>
                        <a:pt x="11" y="89"/>
                      </a:cubicBezTo>
                      <a:close/>
                      <a:moveTo>
                        <a:pt x="24" y="76"/>
                      </a:moveTo>
                      <a:cubicBezTo>
                        <a:pt x="23" y="75"/>
                        <a:pt x="23" y="75"/>
                        <a:pt x="23" y="74"/>
                      </a:cubicBezTo>
                      <a:cubicBezTo>
                        <a:pt x="24" y="73"/>
                        <a:pt x="26" y="72"/>
                        <a:pt x="27" y="71"/>
                      </a:cubicBezTo>
                      <a:cubicBezTo>
                        <a:pt x="29" y="70"/>
                        <a:pt x="31" y="69"/>
                        <a:pt x="33" y="67"/>
                      </a:cubicBezTo>
                      <a:cubicBezTo>
                        <a:pt x="35" y="66"/>
                        <a:pt x="35" y="63"/>
                        <a:pt x="32" y="63"/>
                      </a:cubicBezTo>
                      <a:cubicBezTo>
                        <a:pt x="27" y="61"/>
                        <a:pt x="24" y="58"/>
                        <a:pt x="22" y="52"/>
                      </a:cubicBezTo>
                      <a:cubicBezTo>
                        <a:pt x="17" y="65"/>
                        <a:pt x="13" y="77"/>
                        <a:pt x="18" y="89"/>
                      </a:cubicBezTo>
                      <a:cubicBezTo>
                        <a:pt x="21" y="97"/>
                        <a:pt x="27" y="101"/>
                        <a:pt x="33" y="107"/>
                      </a:cubicBezTo>
                      <a:cubicBezTo>
                        <a:pt x="34" y="97"/>
                        <a:pt x="34" y="87"/>
                        <a:pt x="35" y="77"/>
                      </a:cubicBezTo>
                      <a:cubicBezTo>
                        <a:pt x="35" y="77"/>
                        <a:pt x="32" y="75"/>
                        <a:pt x="31" y="75"/>
                      </a:cubicBezTo>
                      <a:cubicBezTo>
                        <a:pt x="29" y="75"/>
                        <a:pt x="26" y="76"/>
                        <a:pt x="24"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89" name="组合 88"/>
              <p:cNvGrpSpPr/>
              <p:nvPr/>
            </p:nvGrpSpPr>
            <p:grpSpPr>
              <a:xfrm>
                <a:off x="6738929" y="2270918"/>
                <a:ext cx="549275" cy="693738"/>
                <a:chOff x="6108700" y="2066926"/>
                <a:chExt cx="549275" cy="693738"/>
              </a:xfrm>
              <a:grpFill/>
            </p:grpSpPr>
            <p:sp>
              <p:nvSpPr>
                <p:cNvPr id="96" name="Freeform 13"/>
                <p:cNvSpPr>
                  <a:spLocks noEditPoints="1"/>
                </p:cNvSpPr>
                <p:nvPr/>
              </p:nvSpPr>
              <p:spPr bwMode="auto">
                <a:xfrm>
                  <a:off x="6108700" y="2066926"/>
                  <a:ext cx="549275" cy="655638"/>
                </a:xfrm>
                <a:custGeom>
                  <a:avLst/>
                  <a:gdLst>
                    <a:gd name="T0" fmla="*/ 54 w 128"/>
                    <a:gd name="T1" fmla="*/ 76 h 154"/>
                    <a:gd name="T2" fmla="*/ 66 w 128"/>
                    <a:gd name="T3" fmla="*/ 53 h 154"/>
                    <a:gd name="T4" fmla="*/ 49 w 128"/>
                    <a:gd name="T5" fmla="*/ 47 h 154"/>
                    <a:gd name="T6" fmla="*/ 64 w 128"/>
                    <a:gd name="T7" fmla="*/ 44 h 154"/>
                    <a:gd name="T8" fmla="*/ 83 w 128"/>
                    <a:gd name="T9" fmla="*/ 6 h 154"/>
                    <a:gd name="T10" fmla="*/ 91 w 128"/>
                    <a:gd name="T11" fmla="*/ 11 h 154"/>
                    <a:gd name="T12" fmla="*/ 96 w 128"/>
                    <a:gd name="T13" fmla="*/ 36 h 154"/>
                    <a:gd name="T14" fmla="*/ 106 w 128"/>
                    <a:gd name="T15" fmla="*/ 41 h 154"/>
                    <a:gd name="T16" fmla="*/ 82 w 128"/>
                    <a:gd name="T17" fmla="*/ 50 h 154"/>
                    <a:gd name="T18" fmla="*/ 71 w 128"/>
                    <a:gd name="T19" fmla="*/ 65 h 154"/>
                    <a:gd name="T20" fmla="*/ 110 w 128"/>
                    <a:gd name="T21" fmla="*/ 74 h 154"/>
                    <a:gd name="T22" fmla="*/ 101 w 128"/>
                    <a:gd name="T23" fmla="*/ 87 h 154"/>
                    <a:gd name="T24" fmla="*/ 111 w 128"/>
                    <a:gd name="T25" fmla="*/ 98 h 154"/>
                    <a:gd name="T26" fmla="*/ 92 w 128"/>
                    <a:gd name="T27" fmla="*/ 104 h 154"/>
                    <a:gd name="T28" fmla="*/ 86 w 128"/>
                    <a:gd name="T29" fmla="*/ 116 h 154"/>
                    <a:gd name="T30" fmla="*/ 124 w 128"/>
                    <a:gd name="T31" fmla="*/ 112 h 154"/>
                    <a:gd name="T32" fmla="*/ 120 w 128"/>
                    <a:gd name="T33" fmla="*/ 122 h 154"/>
                    <a:gd name="T34" fmla="*/ 111 w 128"/>
                    <a:gd name="T35" fmla="*/ 144 h 154"/>
                    <a:gd name="T36" fmla="*/ 105 w 128"/>
                    <a:gd name="T37" fmla="*/ 153 h 154"/>
                    <a:gd name="T38" fmla="*/ 55 w 128"/>
                    <a:gd name="T39" fmla="*/ 129 h 154"/>
                    <a:gd name="T40" fmla="*/ 53 w 128"/>
                    <a:gd name="T41" fmla="*/ 121 h 154"/>
                    <a:gd name="T42" fmla="*/ 61 w 128"/>
                    <a:gd name="T43" fmla="*/ 125 h 154"/>
                    <a:gd name="T44" fmla="*/ 94 w 128"/>
                    <a:gd name="T45" fmla="*/ 140 h 154"/>
                    <a:gd name="T46" fmla="*/ 85 w 128"/>
                    <a:gd name="T47" fmla="*/ 127 h 154"/>
                    <a:gd name="T48" fmla="*/ 71 w 128"/>
                    <a:gd name="T49" fmla="*/ 108 h 154"/>
                    <a:gd name="T50" fmla="*/ 52 w 128"/>
                    <a:gd name="T51" fmla="*/ 113 h 154"/>
                    <a:gd name="T52" fmla="*/ 38 w 128"/>
                    <a:gd name="T53" fmla="*/ 97 h 154"/>
                    <a:gd name="T54" fmla="*/ 51 w 128"/>
                    <a:gd name="T55" fmla="*/ 97 h 154"/>
                    <a:gd name="T56" fmla="*/ 34 w 128"/>
                    <a:gd name="T57" fmla="*/ 93 h 154"/>
                    <a:gd name="T58" fmla="*/ 35 w 128"/>
                    <a:gd name="T59" fmla="*/ 105 h 154"/>
                    <a:gd name="T60" fmla="*/ 26 w 128"/>
                    <a:gd name="T61" fmla="*/ 154 h 154"/>
                    <a:gd name="T62" fmla="*/ 20 w 128"/>
                    <a:gd name="T63" fmla="*/ 118 h 154"/>
                    <a:gd name="T64" fmla="*/ 0 w 128"/>
                    <a:gd name="T65" fmla="*/ 103 h 154"/>
                    <a:gd name="T66" fmla="*/ 19 w 128"/>
                    <a:gd name="T67" fmla="*/ 72 h 154"/>
                    <a:gd name="T68" fmla="*/ 25 w 128"/>
                    <a:gd name="T69" fmla="*/ 51 h 154"/>
                    <a:gd name="T70" fmla="*/ 39 w 128"/>
                    <a:gd name="T71" fmla="*/ 14 h 154"/>
                    <a:gd name="T72" fmla="*/ 51 w 128"/>
                    <a:gd name="T73" fmla="*/ 24 h 154"/>
                    <a:gd name="T74" fmla="*/ 39 w 128"/>
                    <a:gd name="T75" fmla="*/ 44 h 154"/>
                    <a:gd name="T76" fmla="*/ 48 w 128"/>
                    <a:gd name="T77" fmla="*/ 73 h 154"/>
                    <a:gd name="T78" fmla="*/ 81 w 128"/>
                    <a:gd name="T79" fmla="*/ 90 h 154"/>
                    <a:gd name="T80" fmla="*/ 92 w 128"/>
                    <a:gd name="T81" fmla="*/ 71 h 154"/>
                    <a:gd name="T82" fmla="*/ 81 w 128"/>
                    <a:gd name="T83" fmla="*/ 80 h 154"/>
                    <a:gd name="T84" fmla="*/ 76 w 128"/>
                    <a:gd name="T85" fmla="*/ 73 h 154"/>
                    <a:gd name="T86" fmla="*/ 67 w 128"/>
                    <a:gd name="T87" fmla="*/ 79 h 154"/>
                    <a:gd name="T88" fmla="*/ 76 w 128"/>
                    <a:gd name="T89" fmla="*/ 73 h 154"/>
                    <a:gd name="T90" fmla="*/ 56 w 128"/>
                    <a:gd name="T91" fmla="*/ 88 h 154"/>
                    <a:gd name="T92" fmla="*/ 63 w 128"/>
                    <a:gd name="T93" fmla="*/ 81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8" h="154">
                      <a:moveTo>
                        <a:pt x="48" y="73"/>
                      </a:moveTo>
                      <a:cubicBezTo>
                        <a:pt x="50" y="74"/>
                        <a:pt x="52" y="75"/>
                        <a:pt x="54" y="76"/>
                      </a:cubicBezTo>
                      <a:cubicBezTo>
                        <a:pt x="57" y="74"/>
                        <a:pt x="60" y="72"/>
                        <a:pt x="63" y="70"/>
                      </a:cubicBezTo>
                      <a:cubicBezTo>
                        <a:pt x="58" y="63"/>
                        <a:pt x="65" y="59"/>
                        <a:pt x="66" y="53"/>
                      </a:cubicBezTo>
                      <a:cubicBezTo>
                        <a:pt x="63" y="53"/>
                        <a:pt x="59" y="53"/>
                        <a:pt x="56" y="52"/>
                      </a:cubicBezTo>
                      <a:cubicBezTo>
                        <a:pt x="54" y="51"/>
                        <a:pt x="51" y="49"/>
                        <a:pt x="49" y="47"/>
                      </a:cubicBezTo>
                      <a:cubicBezTo>
                        <a:pt x="49" y="46"/>
                        <a:pt x="50" y="46"/>
                        <a:pt x="50" y="46"/>
                      </a:cubicBezTo>
                      <a:cubicBezTo>
                        <a:pt x="55" y="45"/>
                        <a:pt x="59" y="45"/>
                        <a:pt x="64" y="44"/>
                      </a:cubicBezTo>
                      <a:cubicBezTo>
                        <a:pt x="68" y="44"/>
                        <a:pt x="70" y="42"/>
                        <a:pt x="71" y="38"/>
                      </a:cubicBezTo>
                      <a:cubicBezTo>
                        <a:pt x="75" y="27"/>
                        <a:pt x="79" y="16"/>
                        <a:pt x="83" y="6"/>
                      </a:cubicBezTo>
                      <a:cubicBezTo>
                        <a:pt x="84" y="3"/>
                        <a:pt x="84" y="0"/>
                        <a:pt x="88" y="2"/>
                      </a:cubicBezTo>
                      <a:cubicBezTo>
                        <a:pt x="92" y="4"/>
                        <a:pt x="94" y="9"/>
                        <a:pt x="91" y="11"/>
                      </a:cubicBezTo>
                      <a:cubicBezTo>
                        <a:pt x="83" y="19"/>
                        <a:pt x="83" y="30"/>
                        <a:pt x="80" y="41"/>
                      </a:cubicBezTo>
                      <a:cubicBezTo>
                        <a:pt x="85" y="39"/>
                        <a:pt x="91" y="37"/>
                        <a:pt x="96" y="36"/>
                      </a:cubicBezTo>
                      <a:cubicBezTo>
                        <a:pt x="98" y="35"/>
                        <a:pt x="101" y="35"/>
                        <a:pt x="102" y="36"/>
                      </a:cubicBezTo>
                      <a:cubicBezTo>
                        <a:pt x="104" y="37"/>
                        <a:pt x="106" y="39"/>
                        <a:pt x="106" y="41"/>
                      </a:cubicBezTo>
                      <a:cubicBezTo>
                        <a:pt x="106" y="42"/>
                        <a:pt x="105" y="44"/>
                        <a:pt x="103" y="44"/>
                      </a:cubicBezTo>
                      <a:cubicBezTo>
                        <a:pt x="96" y="46"/>
                        <a:pt x="89" y="48"/>
                        <a:pt x="82" y="50"/>
                      </a:cubicBezTo>
                      <a:cubicBezTo>
                        <a:pt x="78" y="50"/>
                        <a:pt x="77" y="51"/>
                        <a:pt x="76" y="54"/>
                      </a:cubicBezTo>
                      <a:cubicBezTo>
                        <a:pt x="74" y="58"/>
                        <a:pt x="73" y="61"/>
                        <a:pt x="71" y="65"/>
                      </a:cubicBezTo>
                      <a:cubicBezTo>
                        <a:pt x="82" y="63"/>
                        <a:pt x="92" y="62"/>
                        <a:pt x="102" y="66"/>
                      </a:cubicBezTo>
                      <a:cubicBezTo>
                        <a:pt x="106" y="67"/>
                        <a:pt x="110" y="69"/>
                        <a:pt x="110" y="74"/>
                      </a:cubicBezTo>
                      <a:cubicBezTo>
                        <a:pt x="111" y="79"/>
                        <a:pt x="109" y="83"/>
                        <a:pt x="104" y="85"/>
                      </a:cubicBezTo>
                      <a:cubicBezTo>
                        <a:pt x="103" y="85"/>
                        <a:pt x="102" y="86"/>
                        <a:pt x="101" y="87"/>
                      </a:cubicBezTo>
                      <a:cubicBezTo>
                        <a:pt x="103" y="88"/>
                        <a:pt x="105" y="88"/>
                        <a:pt x="106" y="89"/>
                      </a:cubicBezTo>
                      <a:cubicBezTo>
                        <a:pt x="110" y="91"/>
                        <a:pt x="112" y="94"/>
                        <a:pt x="111" y="98"/>
                      </a:cubicBezTo>
                      <a:cubicBezTo>
                        <a:pt x="110" y="102"/>
                        <a:pt x="107" y="103"/>
                        <a:pt x="104" y="103"/>
                      </a:cubicBezTo>
                      <a:cubicBezTo>
                        <a:pt x="100" y="103"/>
                        <a:pt x="96" y="104"/>
                        <a:pt x="92" y="104"/>
                      </a:cubicBezTo>
                      <a:cubicBezTo>
                        <a:pt x="86" y="105"/>
                        <a:pt x="81" y="111"/>
                        <a:pt x="82" y="117"/>
                      </a:cubicBezTo>
                      <a:cubicBezTo>
                        <a:pt x="83" y="117"/>
                        <a:pt x="85" y="117"/>
                        <a:pt x="86" y="116"/>
                      </a:cubicBezTo>
                      <a:cubicBezTo>
                        <a:pt x="95" y="111"/>
                        <a:pt x="104" y="109"/>
                        <a:pt x="114" y="109"/>
                      </a:cubicBezTo>
                      <a:cubicBezTo>
                        <a:pt x="118" y="110"/>
                        <a:pt x="121" y="111"/>
                        <a:pt x="124" y="112"/>
                      </a:cubicBezTo>
                      <a:cubicBezTo>
                        <a:pt x="128" y="114"/>
                        <a:pt x="128" y="117"/>
                        <a:pt x="126" y="120"/>
                      </a:cubicBezTo>
                      <a:cubicBezTo>
                        <a:pt x="125" y="123"/>
                        <a:pt x="122" y="123"/>
                        <a:pt x="120" y="122"/>
                      </a:cubicBezTo>
                      <a:cubicBezTo>
                        <a:pt x="111" y="118"/>
                        <a:pt x="104" y="120"/>
                        <a:pt x="97" y="123"/>
                      </a:cubicBezTo>
                      <a:cubicBezTo>
                        <a:pt x="101" y="130"/>
                        <a:pt x="106" y="137"/>
                        <a:pt x="111" y="144"/>
                      </a:cubicBezTo>
                      <a:cubicBezTo>
                        <a:pt x="112" y="146"/>
                        <a:pt x="112" y="150"/>
                        <a:pt x="111" y="152"/>
                      </a:cubicBezTo>
                      <a:cubicBezTo>
                        <a:pt x="111" y="153"/>
                        <a:pt x="107" y="153"/>
                        <a:pt x="105" y="153"/>
                      </a:cubicBezTo>
                      <a:cubicBezTo>
                        <a:pt x="91" y="150"/>
                        <a:pt x="77" y="146"/>
                        <a:pt x="66" y="138"/>
                      </a:cubicBezTo>
                      <a:cubicBezTo>
                        <a:pt x="62" y="135"/>
                        <a:pt x="59" y="132"/>
                        <a:pt x="55" y="129"/>
                      </a:cubicBezTo>
                      <a:cubicBezTo>
                        <a:pt x="54" y="128"/>
                        <a:pt x="53" y="127"/>
                        <a:pt x="53" y="126"/>
                      </a:cubicBezTo>
                      <a:cubicBezTo>
                        <a:pt x="53" y="124"/>
                        <a:pt x="53" y="122"/>
                        <a:pt x="53" y="121"/>
                      </a:cubicBezTo>
                      <a:cubicBezTo>
                        <a:pt x="55" y="121"/>
                        <a:pt x="57" y="121"/>
                        <a:pt x="58" y="121"/>
                      </a:cubicBezTo>
                      <a:cubicBezTo>
                        <a:pt x="59" y="122"/>
                        <a:pt x="60" y="123"/>
                        <a:pt x="61" y="125"/>
                      </a:cubicBezTo>
                      <a:cubicBezTo>
                        <a:pt x="70" y="134"/>
                        <a:pt x="80" y="139"/>
                        <a:pt x="92" y="140"/>
                      </a:cubicBezTo>
                      <a:cubicBezTo>
                        <a:pt x="93" y="140"/>
                        <a:pt x="93" y="140"/>
                        <a:pt x="94" y="140"/>
                      </a:cubicBezTo>
                      <a:cubicBezTo>
                        <a:pt x="92" y="136"/>
                        <a:pt x="90" y="132"/>
                        <a:pt x="88" y="128"/>
                      </a:cubicBezTo>
                      <a:cubicBezTo>
                        <a:pt x="88" y="128"/>
                        <a:pt x="86" y="127"/>
                        <a:pt x="85" y="127"/>
                      </a:cubicBezTo>
                      <a:cubicBezTo>
                        <a:pt x="71" y="126"/>
                        <a:pt x="70" y="124"/>
                        <a:pt x="71" y="111"/>
                      </a:cubicBezTo>
                      <a:cubicBezTo>
                        <a:pt x="71" y="110"/>
                        <a:pt x="71" y="109"/>
                        <a:pt x="71" y="108"/>
                      </a:cubicBezTo>
                      <a:cubicBezTo>
                        <a:pt x="68" y="109"/>
                        <a:pt x="65" y="109"/>
                        <a:pt x="62" y="110"/>
                      </a:cubicBezTo>
                      <a:cubicBezTo>
                        <a:pt x="59" y="111"/>
                        <a:pt x="55" y="112"/>
                        <a:pt x="52" y="113"/>
                      </a:cubicBezTo>
                      <a:cubicBezTo>
                        <a:pt x="48" y="114"/>
                        <a:pt x="44" y="115"/>
                        <a:pt x="41" y="111"/>
                      </a:cubicBezTo>
                      <a:cubicBezTo>
                        <a:pt x="37" y="107"/>
                        <a:pt x="37" y="102"/>
                        <a:pt x="38" y="97"/>
                      </a:cubicBezTo>
                      <a:cubicBezTo>
                        <a:pt x="38" y="96"/>
                        <a:pt x="40" y="96"/>
                        <a:pt x="42" y="96"/>
                      </a:cubicBezTo>
                      <a:cubicBezTo>
                        <a:pt x="45" y="96"/>
                        <a:pt x="48" y="96"/>
                        <a:pt x="51" y="97"/>
                      </a:cubicBezTo>
                      <a:cubicBezTo>
                        <a:pt x="48" y="90"/>
                        <a:pt x="46" y="84"/>
                        <a:pt x="43" y="78"/>
                      </a:cubicBezTo>
                      <a:cubicBezTo>
                        <a:pt x="40" y="83"/>
                        <a:pt x="37" y="88"/>
                        <a:pt x="34" y="93"/>
                      </a:cubicBezTo>
                      <a:cubicBezTo>
                        <a:pt x="33" y="94"/>
                        <a:pt x="33" y="96"/>
                        <a:pt x="34" y="98"/>
                      </a:cubicBezTo>
                      <a:cubicBezTo>
                        <a:pt x="34" y="100"/>
                        <a:pt x="35" y="103"/>
                        <a:pt x="35" y="105"/>
                      </a:cubicBezTo>
                      <a:cubicBezTo>
                        <a:pt x="32" y="121"/>
                        <a:pt x="29" y="136"/>
                        <a:pt x="27" y="151"/>
                      </a:cubicBezTo>
                      <a:cubicBezTo>
                        <a:pt x="26" y="152"/>
                        <a:pt x="26" y="153"/>
                        <a:pt x="26" y="154"/>
                      </a:cubicBezTo>
                      <a:cubicBezTo>
                        <a:pt x="17" y="153"/>
                        <a:pt x="14" y="149"/>
                        <a:pt x="15" y="141"/>
                      </a:cubicBezTo>
                      <a:cubicBezTo>
                        <a:pt x="17" y="134"/>
                        <a:pt x="18" y="126"/>
                        <a:pt x="20" y="118"/>
                      </a:cubicBezTo>
                      <a:cubicBezTo>
                        <a:pt x="15" y="123"/>
                        <a:pt x="12" y="122"/>
                        <a:pt x="7" y="118"/>
                      </a:cubicBezTo>
                      <a:cubicBezTo>
                        <a:pt x="3" y="114"/>
                        <a:pt x="0" y="109"/>
                        <a:pt x="0" y="103"/>
                      </a:cubicBezTo>
                      <a:cubicBezTo>
                        <a:pt x="0" y="102"/>
                        <a:pt x="1" y="101"/>
                        <a:pt x="1" y="100"/>
                      </a:cubicBezTo>
                      <a:cubicBezTo>
                        <a:pt x="7" y="91"/>
                        <a:pt x="14" y="82"/>
                        <a:pt x="19" y="72"/>
                      </a:cubicBezTo>
                      <a:cubicBezTo>
                        <a:pt x="22" y="67"/>
                        <a:pt x="24" y="61"/>
                        <a:pt x="26" y="55"/>
                      </a:cubicBezTo>
                      <a:cubicBezTo>
                        <a:pt x="27" y="54"/>
                        <a:pt x="25" y="53"/>
                        <a:pt x="25" y="51"/>
                      </a:cubicBezTo>
                      <a:cubicBezTo>
                        <a:pt x="18" y="43"/>
                        <a:pt x="18" y="39"/>
                        <a:pt x="23" y="30"/>
                      </a:cubicBezTo>
                      <a:cubicBezTo>
                        <a:pt x="27" y="23"/>
                        <a:pt x="32" y="17"/>
                        <a:pt x="39" y="14"/>
                      </a:cubicBezTo>
                      <a:cubicBezTo>
                        <a:pt x="45" y="11"/>
                        <a:pt x="50" y="12"/>
                        <a:pt x="53" y="16"/>
                      </a:cubicBezTo>
                      <a:cubicBezTo>
                        <a:pt x="56" y="20"/>
                        <a:pt x="56" y="22"/>
                        <a:pt x="51" y="24"/>
                      </a:cubicBezTo>
                      <a:cubicBezTo>
                        <a:pt x="44" y="26"/>
                        <a:pt x="41" y="31"/>
                        <a:pt x="37" y="36"/>
                      </a:cubicBezTo>
                      <a:cubicBezTo>
                        <a:pt x="36" y="39"/>
                        <a:pt x="36" y="42"/>
                        <a:pt x="39" y="44"/>
                      </a:cubicBezTo>
                      <a:cubicBezTo>
                        <a:pt x="41" y="45"/>
                        <a:pt x="42" y="47"/>
                        <a:pt x="43" y="48"/>
                      </a:cubicBezTo>
                      <a:cubicBezTo>
                        <a:pt x="52" y="58"/>
                        <a:pt x="54" y="62"/>
                        <a:pt x="48" y="73"/>
                      </a:cubicBezTo>
                      <a:close/>
                      <a:moveTo>
                        <a:pt x="79" y="89"/>
                      </a:moveTo>
                      <a:cubicBezTo>
                        <a:pt x="80" y="89"/>
                        <a:pt x="80" y="90"/>
                        <a:pt x="81" y="90"/>
                      </a:cubicBezTo>
                      <a:cubicBezTo>
                        <a:pt x="85" y="86"/>
                        <a:pt x="90" y="81"/>
                        <a:pt x="95" y="76"/>
                      </a:cubicBezTo>
                      <a:cubicBezTo>
                        <a:pt x="97" y="73"/>
                        <a:pt x="95" y="71"/>
                        <a:pt x="92" y="71"/>
                      </a:cubicBezTo>
                      <a:cubicBezTo>
                        <a:pt x="88" y="71"/>
                        <a:pt x="85" y="71"/>
                        <a:pt x="81" y="71"/>
                      </a:cubicBezTo>
                      <a:cubicBezTo>
                        <a:pt x="81" y="75"/>
                        <a:pt x="81" y="77"/>
                        <a:pt x="81" y="80"/>
                      </a:cubicBezTo>
                      <a:cubicBezTo>
                        <a:pt x="81" y="83"/>
                        <a:pt x="80" y="86"/>
                        <a:pt x="79" y="89"/>
                      </a:cubicBezTo>
                      <a:close/>
                      <a:moveTo>
                        <a:pt x="76" y="73"/>
                      </a:moveTo>
                      <a:cubicBezTo>
                        <a:pt x="73" y="74"/>
                        <a:pt x="71" y="75"/>
                        <a:pt x="69" y="77"/>
                      </a:cubicBezTo>
                      <a:cubicBezTo>
                        <a:pt x="68" y="77"/>
                        <a:pt x="67" y="78"/>
                        <a:pt x="67" y="79"/>
                      </a:cubicBezTo>
                      <a:cubicBezTo>
                        <a:pt x="67" y="84"/>
                        <a:pt x="68" y="88"/>
                        <a:pt x="68" y="92"/>
                      </a:cubicBezTo>
                      <a:cubicBezTo>
                        <a:pt x="74" y="91"/>
                        <a:pt x="77" y="83"/>
                        <a:pt x="76" y="73"/>
                      </a:cubicBezTo>
                      <a:close/>
                      <a:moveTo>
                        <a:pt x="63" y="81"/>
                      </a:moveTo>
                      <a:cubicBezTo>
                        <a:pt x="55" y="84"/>
                        <a:pt x="54" y="85"/>
                        <a:pt x="56" y="88"/>
                      </a:cubicBezTo>
                      <a:cubicBezTo>
                        <a:pt x="58" y="94"/>
                        <a:pt x="60" y="95"/>
                        <a:pt x="65" y="93"/>
                      </a:cubicBezTo>
                      <a:cubicBezTo>
                        <a:pt x="64" y="89"/>
                        <a:pt x="63" y="85"/>
                        <a:pt x="63"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Freeform 14"/>
                <p:cNvSpPr/>
                <p:nvPr/>
              </p:nvSpPr>
              <p:spPr bwMode="auto">
                <a:xfrm>
                  <a:off x="6259513" y="2578101"/>
                  <a:ext cx="68263" cy="182563"/>
                </a:xfrm>
                <a:custGeom>
                  <a:avLst/>
                  <a:gdLst>
                    <a:gd name="T0" fmla="*/ 9 w 16"/>
                    <a:gd name="T1" fmla="*/ 0 h 43"/>
                    <a:gd name="T2" fmla="*/ 15 w 16"/>
                    <a:gd name="T3" fmla="*/ 11 h 43"/>
                    <a:gd name="T4" fmla="*/ 9 w 16"/>
                    <a:gd name="T5" fmla="*/ 43 h 43"/>
                    <a:gd name="T6" fmla="*/ 2 w 16"/>
                    <a:gd name="T7" fmla="*/ 39 h 43"/>
                    <a:gd name="T8" fmla="*/ 0 w 16"/>
                    <a:gd name="T9" fmla="*/ 35 h 43"/>
                    <a:gd name="T10" fmla="*/ 9 w 16"/>
                    <a:gd name="T11" fmla="*/ 0 h 43"/>
                  </a:gdLst>
                  <a:ahLst/>
                  <a:cxnLst>
                    <a:cxn ang="0">
                      <a:pos x="T0" y="T1"/>
                    </a:cxn>
                    <a:cxn ang="0">
                      <a:pos x="T2" y="T3"/>
                    </a:cxn>
                    <a:cxn ang="0">
                      <a:pos x="T4" y="T5"/>
                    </a:cxn>
                    <a:cxn ang="0">
                      <a:pos x="T6" y="T7"/>
                    </a:cxn>
                    <a:cxn ang="0">
                      <a:pos x="T8" y="T9"/>
                    </a:cxn>
                    <a:cxn ang="0">
                      <a:pos x="T10" y="T11"/>
                    </a:cxn>
                  </a:cxnLst>
                  <a:rect l="0" t="0" r="r" b="b"/>
                  <a:pathLst>
                    <a:path w="16" h="43">
                      <a:moveTo>
                        <a:pt x="9" y="0"/>
                      </a:moveTo>
                      <a:cubicBezTo>
                        <a:pt x="15" y="3"/>
                        <a:pt x="16" y="6"/>
                        <a:pt x="15" y="11"/>
                      </a:cubicBezTo>
                      <a:cubicBezTo>
                        <a:pt x="12" y="21"/>
                        <a:pt x="11" y="32"/>
                        <a:pt x="9" y="43"/>
                      </a:cubicBezTo>
                      <a:cubicBezTo>
                        <a:pt x="6" y="41"/>
                        <a:pt x="4" y="40"/>
                        <a:pt x="2" y="39"/>
                      </a:cubicBezTo>
                      <a:cubicBezTo>
                        <a:pt x="1" y="38"/>
                        <a:pt x="0" y="37"/>
                        <a:pt x="0" y="35"/>
                      </a:cubicBezTo>
                      <a:cubicBezTo>
                        <a:pt x="3" y="24"/>
                        <a:pt x="6" y="12"/>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90" name="组合 89"/>
              <p:cNvGrpSpPr/>
              <p:nvPr/>
            </p:nvGrpSpPr>
            <p:grpSpPr>
              <a:xfrm>
                <a:off x="7532962" y="2451100"/>
                <a:ext cx="368300" cy="317500"/>
                <a:chOff x="6186488" y="2930526"/>
                <a:chExt cx="368300" cy="317500"/>
              </a:xfrm>
              <a:grpFill/>
            </p:grpSpPr>
            <p:sp>
              <p:nvSpPr>
                <p:cNvPr id="93" name="Freeform 18"/>
                <p:cNvSpPr/>
                <p:nvPr/>
              </p:nvSpPr>
              <p:spPr bwMode="auto">
                <a:xfrm>
                  <a:off x="6310313" y="2930526"/>
                  <a:ext cx="244475" cy="317500"/>
                </a:xfrm>
                <a:custGeom>
                  <a:avLst/>
                  <a:gdLst>
                    <a:gd name="T0" fmla="*/ 49 w 57"/>
                    <a:gd name="T1" fmla="*/ 74 h 75"/>
                    <a:gd name="T2" fmla="*/ 40 w 57"/>
                    <a:gd name="T3" fmla="*/ 67 h 75"/>
                    <a:gd name="T4" fmla="*/ 33 w 57"/>
                    <a:gd name="T5" fmla="*/ 48 h 75"/>
                    <a:gd name="T6" fmla="*/ 27 w 57"/>
                    <a:gd name="T7" fmla="*/ 46 h 75"/>
                    <a:gd name="T8" fmla="*/ 11 w 57"/>
                    <a:gd name="T9" fmla="*/ 60 h 75"/>
                    <a:gd name="T10" fmla="*/ 5 w 57"/>
                    <a:gd name="T11" fmla="*/ 60 h 75"/>
                    <a:gd name="T12" fmla="*/ 6 w 57"/>
                    <a:gd name="T13" fmla="*/ 46 h 75"/>
                    <a:gd name="T14" fmla="*/ 27 w 57"/>
                    <a:gd name="T15" fmla="*/ 26 h 75"/>
                    <a:gd name="T16" fmla="*/ 40 w 57"/>
                    <a:gd name="T17" fmla="*/ 10 h 75"/>
                    <a:gd name="T18" fmla="*/ 41 w 57"/>
                    <a:gd name="T19" fmla="*/ 6 h 75"/>
                    <a:gd name="T20" fmla="*/ 45 w 57"/>
                    <a:gd name="T21" fmla="*/ 0 h 75"/>
                    <a:gd name="T22" fmla="*/ 53 w 57"/>
                    <a:gd name="T23" fmla="*/ 3 h 75"/>
                    <a:gd name="T24" fmla="*/ 53 w 57"/>
                    <a:gd name="T25" fmla="*/ 20 h 75"/>
                    <a:gd name="T26" fmla="*/ 37 w 57"/>
                    <a:gd name="T27" fmla="*/ 38 h 75"/>
                    <a:gd name="T28" fmla="*/ 49 w 57"/>
                    <a:gd name="T29" fmla="*/ 74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 h="75">
                      <a:moveTo>
                        <a:pt x="49" y="74"/>
                      </a:moveTo>
                      <a:cubicBezTo>
                        <a:pt x="43" y="75"/>
                        <a:pt x="41" y="72"/>
                        <a:pt x="40" y="67"/>
                      </a:cubicBezTo>
                      <a:cubicBezTo>
                        <a:pt x="38" y="61"/>
                        <a:pt x="35" y="54"/>
                        <a:pt x="33" y="48"/>
                      </a:cubicBezTo>
                      <a:cubicBezTo>
                        <a:pt x="32" y="45"/>
                        <a:pt x="30" y="44"/>
                        <a:pt x="27" y="46"/>
                      </a:cubicBezTo>
                      <a:cubicBezTo>
                        <a:pt x="22" y="51"/>
                        <a:pt x="16" y="55"/>
                        <a:pt x="11" y="60"/>
                      </a:cubicBezTo>
                      <a:cubicBezTo>
                        <a:pt x="8" y="63"/>
                        <a:pt x="7" y="62"/>
                        <a:pt x="5" y="60"/>
                      </a:cubicBezTo>
                      <a:cubicBezTo>
                        <a:pt x="0" y="54"/>
                        <a:pt x="0" y="51"/>
                        <a:pt x="6" y="46"/>
                      </a:cubicBezTo>
                      <a:cubicBezTo>
                        <a:pt x="13" y="39"/>
                        <a:pt x="20" y="33"/>
                        <a:pt x="27" y="26"/>
                      </a:cubicBezTo>
                      <a:cubicBezTo>
                        <a:pt x="32" y="21"/>
                        <a:pt x="36" y="15"/>
                        <a:pt x="40" y="10"/>
                      </a:cubicBezTo>
                      <a:cubicBezTo>
                        <a:pt x="40" y="9"/>
                        <a:pt x="41" y="7"/>
                        <a:pt x="41" y="6"/>
                      </a:cubicBezTo>
                      <a:cubicBezTo>
                        <a:pt x="40" y="3"/>
                        <a:pt x="42" y="0"/>
                        <a:pt x="45" y="0"/>
                      </a:cubicBezTo>
                      <a:cubicBezTo>
                        <a:pt x="48" y="0"/>
                        <a:pt x="51" y="1"/>
                        <a:pt x="53" y="3"/>
                      </a:cubicBezTo>
                      <a:cubicBezTo>
                        <a:pt x="57" y="6"/>
                        <a:pt x="57" y="16"/>
                        <a:pt x="53" y="20"/>
                      </a:cubicBezTo>
                      <a:cubicBezTo>
                        <a:pt x="48" y="26"/>
                        <a:pt x="42" y="32"/>
                        <a:pt x="37" y="38"/>
                      </a:cubicBezTo>
                      <a:cubicBezTo>
                        <a:pt x="44" y="49"/>
                        <a:pt x="49" y="61"/>
                        <a:pt x="49"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 name="Freeform 19"/>
                <p:cNvSpPr/>
                <p:nvPr/>
              </p:nvSpPr>
              <p:spPr bwMode="auto">
                <a:xfrm>
                  <a:off x="6186488" y="3009901"/>
                  <a:ext cx="123825" cy="234950"/>
                </a:xfrm>
                <a:custGeom>
                  <a:avLst/>
                  <a:gdLst>
                    <a:gd name="T0" fmla="*/ 12 w 29"/>
                    <a:gd name="T1" fmla="*/ 30 h 55"/>
                    <a:gd name="T2" fmla="*/ 20 w 29"/>
                    <a:gd name="T3" fmla="*/ 7 h 55"/>
                    <a:gd name="T4" fmla="*/ 25 w 29"/>
                    <a:gd name="T5" fmla="*/ 1 h 55"/>
                    <a:gd name="T6" fmla="*/ 26 w 29"/>
                    <a:gd name="T7" fmla="*/ 9 h 55"/>
                    <a:gd name="T8" fmla="*/ 16 w 29"/>
                    <a:gd name="T9" fmla="*/ 39 h 55"/>
                    <a:gd name="T10" fmla="*/ 13 w 29"/>
                    <a:gd name="T11" fmla="*/ 52 h 55"/>
                    <a:gd name="T12" fmla="*/ 7 w 29"/>
                    <a:gd name="T13" fmla="*/ 54 h 55"/>
                    <a:gd name="T14" fmla="*/ 2 w 29"/>
                    <a:gd name="T15" fmla="*/ 41 h 55"/>
                    <a:gd name="T16" fmla="*/ 3 w 29"/>
                    <a:gd name="T17" fmla="*/ 32 h 55"/>
                    <a:gd name="T18" fmla="*/ 2 w 29"/>
                    <a:gd name="T19" fmla="*/ 6 h 55"/>
                    <a:gd name="T20" fmla="*/ 6 w 29"/>
                    <a:gd name="T21" fmla="*/ 5 h 55"/>
                    <a:gd name="T22" fmla="*/ 10 w 29"/>
                    <a:gd name="T23" fmla="*/ 14 h 55"/>
                    <a:gd name="T24" fmla="*/ 11 w 29"/>
                    <a:gd name="T25" fmla="*/ 30 h 55"/>
                    <a:gd name="T26" fmla="*/ 12 w 29"/>
                    <a:gd name="T27" fmla="*/ 3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55">
                      <a:moveTo>
                        <a:pt x="12" y="30"/>
                      </a:moveTo>
                      <a:cubicBezTo>
                        <a:pt x="15" y="23"/>
                        <a:pt x="17" y="15"/>
                        <a:pt x="20" y="7"/>
                      </a:cubicBezTo>
                      <a:cubicBezTo>
                        <a:pt x="21" y="5"/>
                        <a:pt x="21" y="0"/>
                        <a:pt x="25" y="1"/>
                      </a:cubicBezTo>
                      <a:cubicBezTo>
                        <a:pt x="29" y="2"/>
                        <a:pt x="27" y="6"/>
                        <a:pt x="26" y="9"/>
                      </a:cubicBezTo>
                      <a:cubicBezTo>
                        <a:pt x="23" y="19"/>
                        <a:pt x="19" y="29"/>
                        <a:pt x="16" y="39"/>
                      </a:cubicBezTo>
                      <a:cubicBezTo>
                        <a:pt x="15" y="43"/>
                        <a:pt x="14" y="48"/>
                        <a:pt x="13" y="52"/>
                      </a:cubicBezTo>
                      <a:cubicBezTo>
                        <a:pt x="12" y="55"/>
                        <a:pt x="10" y="55"/>
                        <a:pt x="7" y="54"/>
                      </a:cubicBezTo>
                      <a:cubicBezTo>
                        <a:pt x="1" y="50"/>
                        <a:pt x="0" y="49"/>
                        <a:pt x="2" y="41"/>
                      </a:cubicBezTo>
                      <a:cubicBezTo>
                        <a:pt x="3" y="38"/>
                        <a:pt x="3" y="35"/>
                        <a:pt x="3" y="32"/>
                      </a:cubicBezTo>
                      <a:cubicBezTo>
                        <a:pt x="3" y="23"/>
                        <a:pt x="2" y="15"/>
                        <a:pt x="2" y="6"/>
                      </a:cubicBezTo>
                      <a:cubicBezTo>
                        <a:pt x="2" y="3"/>
                        <a:pt x="5" y="3"/>
                        <a:pt x="6" y="5"/>
                      </a:cubicBezTo>
                      <a:cubicBezTo>
                        <a:pt x="8" y="7"/>
                        <a:pt x="10" y="11"/>
                        <a:pt x="10" y="14"/>
                      </a:cubicBezTo>
                      <a:cubicBezTo>
                        <a:pt x="11" y="19"/>
                        <a:pt x="11" y="25"/>
                        <a:pt x="11" y="30"/>
                      </a:cubicBezTo>
                      <a:cubicBezTo>
                        <a:pt x="11" y="30"/>
                        <a:pt x="12" y="30"/>
                        <a:pt x="12"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 name="Freeform 20"/>
                <p:cNvSpPr/>
                <p:nvPr/>
              </p:nvSpPr>
              <p:spPr bwMode="auto">
                <a:xfrm>
                  <a:off x="6259513" y="2933701"/>
                  <a:ext cx="114300" cy="73025"/>
                </a:xfrm>
                <a:custGeom>
                  <a:avLst/>
                  <a:gdLst>
                    <a:gd name="T0" fmla="*/ 27 w 27"/>
                    <a:gd name="T1" fmla="*/ 1 h 17"/>
                    <a:gd name="T2" fmla="*/ 16 w 27"/>
                    <a:gd name="T3" fmla="*/ 14 h 17"/>
                    <a:gd name="T4" fmla="*/ 5 w 27"/>
                    <a:gd name="T5" fmla="*/ 13 h 17"/>
                    <a:gd name="T6" fmla="*/ 0 w 27"/>
                    <a:gd name="T7" fmla="*/ 4 h 17"/>
                    <a:gd name="T8" fmla="*/ 9 w 27"/>
                    <a:gd name="T9" fmla="*/ 2 h 17"/>
                    <a:gd name="T10" fmla="*/ 27 w 27"/>
                    <a:gd name="T11" fmla="*/ 0 h 17"/>
                    <a:gd name="T12" fmla="*/ 27 w 27"/>
                    <a:gd name="T13" fmla="*/ 1 h 17"/>
                  </a:gdLst>
                  <a:ahLst/>
                  <a:cxnLst>
                    <a:cxn ang="0">
                      <a:pos x="T0" y="T1"/>
                    </a:cxn>
                    <a:cxn ang="0">
                      <a:pos x="T2" y="T3"/>
                    </a:cxn>
                    <a:cxn ang="0">
                      <a:pos x="T4" y="T5"/>
                    </a:cxn>
                    <a:cxn ang="0">
                      <a:pos x="T6" y="T7"/>
                    </a:cxn>
                    <a:cxn ang="0">
                      <a:pos x="T8" y="T9"/>
                    </a:cxn>
                    <a:cxn ang="0">
                      <a:pos x="T10" y="T11"/>
                    </a:cxn>
                    <a:cxn ang="0">
                      <a:pos x="T12" y="T13"/>
                    </a:cxn>
                  </a:cxnLst>
                  <a:rect l="0" t="0" r="r" b="b"/>
                  <a:pathLst>
                    <a:path w="27" h="17">
                      <a:moveTo>
                        <a:pt x="27" y="1"/>
                      </a:moveTo>
                      <a:cubicBezTo>
                        <a:pt x="24" y="6"/>
                        <a:pt x="20" y="10"/>
                        <a:pt x="16" y="14"/>
                      </a:cubicBezTo>
                      <a:cubicBezTo>
                        <a:pt x="14" y="17"/>
                        <a:pt x="8" y="16"/>
                        <a:pt x="5" y="13"/>
                      </a:cubicBezTo>
                      <a:cubicBezTo>
                        <a:pt x="3" y="10"/>
                        <a:pt x="1" y="7"/>
                        <a:pt x="0" y="4"/>
                      </a:cubicBezTo>
                      <a:cubicBezTo>
                        <a:pt x="3" y="3"/>
                        <a:pt x="6" y="2"/>
                        <a:pt x="9" y="2"/>
                      </a:cubicBezTo>
                      <a:cubicBezTo>
                        <a:pt x="15" y="1"/>
                        <a:pt x="21" y="1"/>
                        <a:pt x="27" y="0"/>
                      </a:cubicBezTo>
                      <a:cubicBezTo>
                        <a:pt x="27" y="1"/>
                        <a:pt x="27" y="1"/>
                        <a:pt x="2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91" name="Freeform 11"/>
              <p:cNvSpPr>
                <a:spLocks noEditPoints="1"/>
              </p:cNvSpPr>
              <p:nvPr/>
            </p:nvSpPr>
            <p:spPr bwMode="auto">
              <a:xfrm>
                <a:off x="9065451" y="2270918"/>
                <a:ext cx="439964" cy="615950"/>
              </a:xfrm>
              <a:custGeom>
                <a:avLst/>
                <a:gdLst>
                  <a:gd name="T0" fmla="*/ 29 w 72"/>
                  <a:gd name="T1" fmla="*/ 49 h 102"/>
                  <a:gd name="T2" fmla="*/ 15 w 72"/>
                  <a:gd name="T3" fmla="*/ 43 h 102"/>
                  <a:gd name="T4" fmla="*/ 10 w 72"/>
                  <a:gd name="T5" fmla="*/ 21 h 102"/>
                  <a:gd name="T6" fmla="*/ 13 w 72"/>
                  <a:gd name="T7" fmla="*/ 15 h 102"/>
                  <a:gd name="T8" fmla="*/ 19 w 72"/>
                  <a:gd name="T9" fmla="*/ 18 h 102"/>
                  <a:gd name="T10" fmla="*/ 20 w 72"/>
                  <a:gd name="T11" fmla="*/ 26 h 102"/>
                  <a:gd name="T12" fmla="*/ 35 w 72"/>
                  <a:gd name="T13" fmla="*/ 22 h 102"/>
                  <a:gd name="T14" fmla="*/ 40 w 72"/>
                  <a:gd name="T15" fmla="*/ 16 h 102"/>
                  <a:gd name="T16" fmla="*/ 43 w 72"/>
                  <a:gd name="T17" fmla="*/ 14 h 102"/>
                  <a:gd name="T18" fmla="*/ 44 w 72"/>
                  <a:gd name="T19" fmla="*/ 19 h 102"/>
                  <a:gd name="T20" fmla="*/ 43 w 72"/>
                  <a:gd name="T21" fmla="*/ 28 h 102"/>
                  <a:gd name="T22" fmla="*/ 36 w 72"/>
                  <a:gd name="T23" fmla="*/ 40 h 102"/>
                  <a:gd name="T24" fmla="*/ 37 w 72"/>
                  <a:gd name="T25" fmla="*/ 42 h 102"/>
                  <a:gd name="T26" fmla="*/ 44 w 72"/>
                  <a:gd name="T27" fmla="*/ 38 h 102"/>
                  <a:gd name="T28" fmla="*/ 56 w 72"/>
                  <a:gd name="T29" fmla="*/ 20 h 102"/>
                  <a:gd name="T30" fmla="*/ 49 w 72"/>
                  <a:gd name="T31" fmla="*/ 9 h 102"/>
                  <a:gd name="T32" fmla="*/ 28 w 72"/>
                  <a:gd name="T33" fmla="*/ 14 h 102"/>
                  <a:gd name="T34" fmla="*/ 20 w 72"/>
                  <a:gd name="T35" fmla="*/ 13 h 102"/>
                  <a:gd name="T36" fmla="*/ 22 w 72"/>
                  <a:gd name="T37" fmla="*/ 6 h 102"/>
                  <a:gd name="T38" fmla="*/ 50 w 72"/>
                  <a:gd name="T39" fmla="*/ 1 h 102"/>
                  <a:gd name="T40" fmla="*/ 68 w 72"/>
                  <a:gd name="T41" fmla="*/ 12 h 102"/>
                  <a:gd name="T42" fmla="*/ 67 w 72"/>
                  <a:gd name="T43" fmla="*/ 24 h 102"/>
                  <a:gd name="T44" fmla="*/ 49 w 72"/>
                  <a:gd name="T45" fmla="*/ 48 h 102"/>
                  <a:gd name="T46" fmla="*/ 42 w 72"/>
                  <a:gd name="T47" fmla="*/ 49 h 102"/>
                  <a:gd name="T48" fmla="*/ 37 w 72"/>
                  <a:gd name="T49" fmla="*/ 47 h 102"/>
                  <a:gd name="T50" fmla="*/ 35 w 72"/>
                  <a:gd name="T51" fmla="*/ 52 h 102"/>
                  <a:gd name="T52" fmla="*/ 41 w 72"/>
                  <a:gd name="T53" fmla="*/ 58 h 102"/>
                  <a:gd name="T54" fmla="*/ 48 w 72"/>
                  <a:gd name="T55" fmla="*/ 57 h 102"/>
                  <a:gd name="T56" fmla="*/ 53 w 72"/>
                  <a:gd name="T57" fmla="*/ 59 h 102"/>
                  <a:gd name="T58" fmla="*/ 53 w 72"/>
                  <a:gd name="T59" fmla="*/ 66 h 102"/>
                  <a:gd name="T60" fmla="*/ 48 w 72"/>
                  <a:gd name="T61" fmla="*/ 70 h 102"/>
                  <a:gd name="T62" fmla="*/ 37 w 72"/>
                  <a:gd name="T63" fmla="*/ 81 h 102"/>
                  <a:gd name="T64" fmla="*/ 45 w 72"/>
                  <a:gd name="T65" fmla="*/ 81 h 102"/>
                  <a:gd name="T66" fmla="*/ 57 w 72"/>
                  <a:gd name="T67" fmla="*/ 89 h 102"/>
                  <a:gd name="T68" fmla="*/ 51 w 72"/>
                  <a:gd name="T69" fmla="*/ 98 h 102"/>
                  <a:gd name="T70" fmla="*/ 26 w 72"/>
                  <a:gd name="T71" fmla="*/ 101 h 102"/>
                  <a:gd name="T72" fmla="*/ 17 w 72"/>
                  <a:gd name="T73" fmla="*/ 96 h 102"/>
                  <a:gd name="T74" fmla="*/ 15 w 72"/>
                  <a:gd name="T75" fmla="*/ 94 h 102"/>
                  <a:gd name="T76" fmla="*/ 19 w 72"/>
                  <a:gd name="T77" fmla="*/ 77 h 102"/>
                  <a:gd name="T78" fmla="*/ 27 w 72"/>
                  <a:gd name="T79" fmla="*/ 70 h 102"/>
                  <a:gd name="T80" fmla="*/ 27 w 72"/>
                  <a:gd name="T81" fmla="*/ 69 h 102"/>
                  <a:gd name="T82" fmla="*/ 21 w 72"/>
                  <a:gd name="T83" fmla="*/ 71 h 102"/>
                  <a:gd name="T84" fmla="*/ 9 w 72"/>
                  <a:gd name="T85" fmla="*/ 76 h 102"/>
                  <a:gd name="T86" fmla="*/ 3 w 72"/>
                  <a:gd name="T87" fmla="*/ 75 h 102"/>
                  <a:gd name="T88" fmla="*/ 4 w 72"/>
                  <a:gd name="T89" fmla="*/ 69 h 102"/>
                  <a:gd name="T90" fmla="*/ 26 w 72"/>
                  <a:gd name="T91" fmla="*/ 60 h 102"/>
                  <a:gd name="T92" fmla="*/ 28 w 72"/>
                  <a:gd name="T93" fmla="*/ 57 h 102"/>
                  <a:gd name="T94" fmla="*/ 29 w 72"/>
                  <a:gd name="T95" fmla="*/ 49 h 102"/>
                  <a:gd name="T96" fmla="*/ 34 w 72"/>
                  <a:gd name="T97" fmla="*/ 29 h 102"/>
                  <a:gd name="T98" fmla="*/ 33 w 72"/>
                  <a:gd name="T99" fmla="*/ 28 h 102"/>
                  <a:gd name="T100" fmla="*/ 26 w 72"/>
                  <a:gd name="T101" fmla="*/ 32 h 102"/>
                  <a:gd name="T102" fmla="*/ 23 w 72"/>
                  <a:gd name="T103" fmla="*/ 36 h 102"/>
                  <a:gd name="T104" fmla="*/ 26 w 72"/>
                  <a:gd name="T105" fmla="*/ 42 h 102"/>
                  <a:gd name="T106" fmla="*/ 31 w 72"/>
                  <a:gd name="T107" fmla="*/ 40 h 102"/>
                  <a:gd name="T108" fmla="*/ 34 w 72"/>
                  <a:gd name="T109" fmla="*/ 29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2" h="102">
                    <a:moveTo>
                      <a:pt x="29" y="49"/>
                    </a:moveTo>
                    <a:cubicBezTo>
                      <a:pt x="19" y="52"/>
                      <a:pt x="18" y="52"/>
                      <a:pt x="15" y="43"/>
                    </a:cubicBezTo>
                    <a:cubicBezTo>
                      <a:pt x="13" y="36"/>
                      <a:pt x="11" y="28"/>
                      <a:pt x="10" y="21"/>
                    </a:cubicBezTo>
                    <a:cubicBezTo>
                      <a:pt x="9" y="19"/>
                      <a:pt x="11" y="16"/>
                      <a:pt x="13" y="15"/>
                    </a:cubicBezTo>
                    <a:cubicBezTo>
                      <a:pt x="16" y="13"/>
                      <a:pt x="18" y="16"/>
                      <a:pt x="19" y="18"/>
                    </a:cubicBezTo>
                    <a:cubicBezTo>
                      <a:pt x="19" y="21"/>
                      <a:pt x="20" y="23"/>
                      <a:pt x="20" y="26"/>
                    </a:cubicBezTo>
                    <a:cubicBezTo>
                      <a:pt x="26" y="25"/>
                      <a:pt x="31" y="24"/>
                      <a:pt x="35" y="22"/>
                    </a:cubicBezTo>
                    <a:cubicBezTo>
                      <a:pt x="37" y="21"/>
                      <a:pt x="38" y="18"/>
                      <a:pt x="40" y="16"/>
                    </a:cubicBezTo>
                    <a:cubicBezTo>
                      <a:pt x="41" y="15"/>
                      <a:pt x="42" y="14"/>
                      <a:pt x="43" y="14"/>
                    </a:cubicBezTo>
                    <a:cubicBezTo>
                      <a:pt x="44" y="15"/>
                      <a:pt x="44" y="17"/>
                      <a:pt x="44" y="19"/>
                    </a:cubicBezTo>
                    <a:cubicBezTo>
                      <a:pt x="44" y="22"/>
                      <a:pt x="43" y="25"/>
                      <a:pt x="43" y="28"/>
                    </a:cubicBezTo>
                    <a:cubicBezTo>
                      <a:pt x="37" y="29"/>
                      <a:pt x="39" y="36"/>
                      <a:pt x="36" y="40"/>
                    </a:cubicBezTo>
                    <a:cubicBezTo>
                      <a:pt x="36" y="41"/>
                      <a:pt x="37" y="41"/>
                      <a:pt x="37" y="42"/>
                    </a:cubicBezTo>
                    <a:cubicBezTo>
                      <a:pt x="39" y="41"/>
                      <a:pt x="42" y="40"/>
                      <a:pt x="44" y="38"/>
                    </a:cubicBezTo>
                    <a:cubicBezTo>
                      <a:pt x="48" y="32"/>
                      <a:pt x="52" y="26"/>
                      <a:pt x="56" y="20"/>
                    </a:cubicBezTo>
                    <a:cubicBezTo>
                      <a:pt x="59" y="15"/>
                      <a:pt x="56" y="9"/>
                      <a:pt x="49" y="9"/>
                    </a:cubicBezTo>
                    <a:cubicBezTo>
                      <a:pt x="42" y="8"/>
                      <a:pt x="34" y="10"/>
                      <a:pt x="28" y="14"/>
                    </a:cubicBezTo>
                    <a:cubicBezTo>
                      <a:pt x="25" y="16"/>
                      <a:pt x="22" y="15"/>
                      <a:pt x="20" y="13"/>
                    </a:cubicBezTo>
                    <a:cubicBezTo>
                      <a:pt x="17" y="9"/>
                      <a:pt x="17" y="7"/>
                      <a:pt x="22" y="6"/>
                    </a:cubicBezTo>
                    <a:cubicBezTo>
                      <a:pt x="31" y="3"/>
                      <a:pt x="40" y="0"/>
                      <a:pt x="50" y="1"/>
                    </a:cubicBezTo>
                    <a:cubicBezTo>
                      <a:pt x="58" y="1"/>
                      <a:pt x="63" y="7"/>
                      <a:pt x="68" y="12"/>
                    </a:cubicBezTo>
                    <a:cubicBezTo>
                      <a:pt x="72" y="15"/>
                      <a:pt x="70" y="20"/>
                      <a:pt x="67" y="24"/>
                    </a:cubicBezTo>
                    <a:cubicBezTo>
                      <a:pt x="61" y="32"/>
                      <a:pt x="55" y="40"/>
                      <a:pt x="49" y="48"/>
                    </a:cubicBezTo>
                    <a:cubicBezTo>
                      <a:pt x="47" y="51"/>
                      <a:pt x="45" y="52"/>
                      <a:pt x="42" y="49"/>
                    </a:cubicBezTo>
                    <a:cubicBezTo>
                      <a:pt x="41" y="48"/>
                      <a:pt x="38" y="47"/>
                      <a:pt x="37" y="47"/>
                    </a:cubicBezTo>
                    <a:cubicBezTo>
                      <a:pt x="36" y="48"/>
                      <a:pt x="35" y="50"/>
                      <a:pt x="35" y="52"/>
                    </a:cubicBezTo>
                    <a:cubicBezTo>
                      <a:pt x="34" y="59"/>
                      <a:pt x="34" y="59"/>
                      <a:pt x="41" y="58"/>
                    </a:cubicBezTo>
                    <a:cubicBezTo>
                      <a:pt x="43" y="57"/>
                      <a:pt x="46" y="56"/>
                      <a:pt x="48" y="57"/>
                    </a:cubicBezTo>
                    <a:cubicBezTo>
                      <a:pt x="50" y="57"/>
                      <a:pt x="53" y="58"/>
                      <a:pt x="53" y="59"/>
                    </a:cubicBezTo>
                    <a:cubicBezTo>
                      <a:pt x="54" y="61"/>
                      <a:pt x="54" y="64"/>
                      <a:pt x="53" y="66"/>
                    </a:cubicBezTo>
                    <a:cubicBezTo>
                      <a:pt x="52" y="68"/>
                      <a:pt x="50" y="69"/>
                      <a:pt x="48" y="70"/>
                    </a:cubicBezTo>
                    <a:cubicBezTo>
                      <a:pt x="44" y="73"/>
                      <a:pt x="39" y="75"/>
                      <a:pt x="37" y="81"/>
                    </a:cubicBezTo>
                    <a:cubicBezTo>
                      <a:pt x="40" y="81"/>
                      <a:pt x="43" y="81"/>
                      <a:pt x="45" y="81"/>
                    </a:cubicBezTo>
                    <a:cubicBezTo>
                      <a:pt x="51" y="81"/>
                      <a:pt x="56" y="84"/>
                      <a:pt x="57" y="89"/>
                    </a:cubicBezTo>
                    <a:cubicBezTo>
                      <a:pt x="58" y="93"/>
                      <a:pt x="55" y="97"/>
                      <a:pt x="51" y="98"/>
                    </a:cubicBezTo>
                    <a:cubicBezTo>
                      <a:pt x="43" y="99"/>
                      <a:pt x="35" y="100"/>
                      <a:pt x="26" y="101"/>
                    </a:cubicBezTo>
                    <a:cubicBezTo>
                      <a:pt x="22" y="102"/>
                      <a:pt x="19" y="100"/>
                      <a:pt x="17" y="96"/>
                    </a:cubicBezTo>
                    <a:cubicBezTo>
                      <a:pt x="16" y="96"/>
                      <a:pt x="16" y="95"/>
                      <a:pt x="15" y="94"/>
                    </a:cubicBezTo>
                    <a:cubicBezTo>
                      <a:pt x="11" y="84"/>
                      <a:pt x="11" y="84"/>
                      <a:pt x="19" y="77"/>
                    </a:cubicBezTo>
                    <a:cubicBezTo>
                      <a:pt x="22" y="75"/>
                      <a:pt x="24" y="72"/>
                      <a:pt x="27" y="70"/>
                    </a:cubicBezTo>
                    <a:cubicBezTo>
                      <a:pt x="27" y="70"/>
                      <a:pt x="27" y="69"/>
                      <a:pt x="27" y="69"/>
                    </a:cubicBezTo>
                    <a:cubicBezTo>
                      <a:pt x="25" y="69"/>
                      <a:pt x="23" y="70"/>
                      <a:pt x="21" y="71"/>
                    </a:cubicBezTo>
                    <a:cubicBezTo>
                      <a:pt x="17" y="72"/>
                      <a:pt x="13" y="74"/>
                      <a:pt x="9" y="76"/>
                    </a:cubicBezTo>
                    <a:cubicBezTo>
                      <a:pt x="7" y="76"/>
                      <a:pt x="5" y="76"/>
                      <a:pt x="3" y="75"/>
                    </a:cubicBezTo>
                    <a:cubicBezTo>
                      <a:pt x="0" y="72"/>
                      <a:pt x="0" y="71"/>
                      <a:pt x="4" y="69"/>
                    </a:cubicBezTo>
                    <a:cubicBezTo>
                      <a:pt x="12" y="66"/>
                      <a:pt x="19" y="63"/>
                      <a:pt x="26" y="60"/>
                    </a:cubicBezTo>
                    <a:cubicBezTo>
                      <a:pt x="27" y="60"/>
                      <a:pt x="28" y="58"/>
                      <a:pt x="28" y="57"/>
                    </a:cubicBezTo>
                    <a:cubicBezTo>
                      <a:pt x="29" y="55"/>
                      <a:pt x="29" y="52"/>
                      <a:pt x="29" y="49"/>
                    </a:cubicBezTo>
                    <a:close/>
                    <a:moveTo>
                      <a:pt x="34" y="29"/>
                    </a:moveTo>
                    <a:cubicBezTo>
                      <a:pt x="34" y="29"/>
                      <a:pt x="34" y="29"/>
                      <a:pt x="33" y="28"/>
                    </a:cubicBezTo>
                    <a:cubicBezTo>
                      <a:pt x="31" y="29"/>
                      <a:pt x="28" y="30"/>
                      <a:pt x="26" y="32"/>
                    </a:cubicBezTo>
                    <a:cubicBezTo>
                      <a:pt x="24" y="32"/>
                      <a:pt x="22" y="34"/>
                      <a:pt x="23" y="36"/>
                    </a:cubicBezTo>
                    <a:cubicBezTo>
                      <a:pt x="23" y="38"/>
                      <a:pt x="25" y="40"/>
                      <a:pt x="26" y="42"/>
                    </a:cubicBezTo>
                    <a:cubicBezTo>
                      <a:pt x="27" y="42"/>
                      <a:pt x="30" y="41"/>
                      <a:pt x="31" y="40"/>
                    </a:cubicBezTo>
                    <a:cubicBezTo>
                      <a:pt x="32" y="37"/>
                      <a:pt x="33" y="33"/>
                      <a:pt x="34" y="29"/>
                    </a:cubicBezTo>
                    <a:close/>
                  </a:path>
                </a:pathLst>
              </a:custGeom>
              <a:grpFill/>
              <a:ln>
                <a:noFill/>
              </a:ln>
            </p:spPr>
            <p:txBody>
              <a:bodyPr vert="horz" wrap="square" lIns="91440" tIns="45720" rIns="91440" bIns="45720" numCol="1" anchor="t" anchorCtr="0" compatLnSpc="1"/>
              <a:lstStyle/>
              <a:p>
                <a:endParaRPr lang="zh-CN" altLang="en-US"/>
              </a:p>
            </p:txBody>
          </p:sp>
          <p:sp>
            <p:nvSpPr>
              <p:cNvPr id="92" name="Freeform 12"/>
              <p:cNvSpPr/>
              <p:nvPr/>
            </p:nvSpPr>
            <p:spPr bwMode="auto">
              <a:xfrm>
                <a:off x="8878184" y="2293480"/>
                <a:ext cx="236904" cy="593388"/>
              </a:xfrm>
              <a:custGeom>
                <a:avLst/>
                <a:gdLst>
                  <a:gd name="T0" fmla="*/ 30 w 39"/>
                  <a:gd name="T1" fmla="*/ 44 h 98"/>
                  <a:gd name="T2" fmla="*/ 36 w 39"/>
                  <a:gd name="T3" fmla="*/ 34 h 98"/>
                  <a:gd name="T4" fmla="*/ 37 w 39"/>
                  <a:gd name="T5" fmla="*/ 51 h 98"/>
                  <a:gd name="T6" fmla="*/ 25 w 39"/>
                  <a:gd name="T7" fmla="*/ 82 h 98"/>
                  <a:gd name="T8" fmla="*/ 21 w 39"/>
                  <a:gd name="T9" fmla="*/ 98 h 98"/>
                  <a:gd name="T10" fmla="*/ 13 w 39"/>
                  <a:gd name="T11" fmla="*/ 96 h 98"/>
                  <a:gd name="T12" fmla="*/ 5 w 39"/>
                  <a:gd name="T13" fmla="*/ 83 h 98"/>
                  <a:gd name="T14" fmla="*/ 11 w 39"/>
                  <a:gd name="T15" fmla="*/ 62 h 98"/>
                  <a:gd name="T16" fmla="*/ 9 w 39"/>
                  <a:gd name="T17" fmla="*/ 43 h 98"/>
                  <a:gd name="T18" fmla="*/ 12 w 39"/>
                  <a:gd name="T19" fmla="*/ 38 h 98"/>
                  <a:gd name="T20" fmla="*/ 18 w 39"/>
                  <a:gd name="T21" fmla="*/ 33 h 98"/>
                  <a:gd name="T22" fmla="*/ 23 w 39"/>
                  <a:gd name="T23" fmla="*/ 12 h 98"/>
                  <a:gd name="T24" fmla="*/ 11 w 39"/>
                  <a:gd name="T25" fmla="*/ 16 h 98"/>
                  <a:gd name="T26" fmla="*/ 2 w 39"/>
                  <a:gd name="T27" fmla="*/ 16 h 98"/>
                  <a:gd name="T28" fmla="*/ 0 w 39"/>
                  <a:gd name="T29" fmla="*/ 12 h 98"/>
                  <a:gd name="T30" fmla="*/ 3 w 39"/>
                  <a:gd name="T31" fmla="*/ 10 h 98"/>
                  <a:gd name="T32" fmla="*/ 16 w 39"/>
                  <a:gd name="T33" fmla="*/ 7 h 98"/>
                  <a:gd name="T34" fmla="*/ 26 w 39"/>
                  <a:gd name="T35" fmla="*/ 2 h 98"/>
                  <a:gd name="T36" fmla="*/ 32 w 39"/>
                  <a:gd name="T37" fmla="*/ 1 h 98"/>
                  <a:gd name="T38" fmla="*/ 35 w 39"/>
                  <a:gd name="T39" fmla="*/ 9 h 98"/>
                  <a:gd name="T40" fmla="*/ 34 w 39"/>
                  <a:gd name="T41" fmla="*/ 11 h 98"/>
                  <a:gd name="T42" fmla="*/ 27 w 39"/>
                  <a:gd name="T43" fmla="*/ 38 h 98"/>
                  <a:gd name="T44" fmla="*/ 28 w 39"/>
                  <a:gd name="T45" fmla="*/ 44 h 98"/>
                  <a:gd name="T46" fmla="*/ 30 w 39"/>
                  <a:gd name="T47" fmla="*/ 4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 h="98">
                    <a:moveTo>
                      <a:pt x="30" y="44"/>
                    </a:moveTo>
                    <a:cubicBezTo>
                      <a:pt x="32" y="41"/>
                      <a:pt x="34" y="38"/>
                      <a:pt x="36" y="34"/>
                    </a:cubicBezTo>
                    <a:cubicBezTo>
                      <a:pt x="37" y="40"/>
                      <a:pt x="39" y="45"/>
                      <a:pt x="37" y="51"/>
                    </a:cubicBezTo>
                    <a:cubicBezTo>
                      <a:pt x="33" y="61"/>
                      <a:pt x="29" y="72"/>
                      <a:pt x="25" y="82"/>
                    </a:cubicBezTo>
                    <a:cubicBezTo>
                      <a:pt x="23" y="87"/>
                      <a:pt x="23" y="92"/>
                      <a:pt x="21" y="98"/>
                    </a:cubicBezTo>
                    <a:cubicBezTo>
                      <a:pt x="18" y="97"/>
                      <a:pt x="15" y="97"/>
                      <a:pt x="13" y="96"/>
                    </a:cubicBezTo>
                    <a:cubicBezTo>
                      <a:pt x="7" y="94"/>
                      <a:pt x="3" y="89"/>
                      <a:pt x="5" y="83"/>
                    </a:cubicBezTo>
                    <a:cubicBezTo>
                      <a:pt x="7" y="76"/>
                      <a:pt x="9" y="69"/>
                      <a:pt x="11" y="62"/>
                    </a:cubicBezTo>
                    <a:cubicBezTo>
                      <a:pt x="13" y="56"/>
                      <a:pt x="14" y="49"/>
                      <a:pt x="9" y="43"/>
                    </a:cubicBezTo>
                    <a:cubicBezTo>
                      <a:pt x="7" y="39"/>
                      <a:pt x="9" y="38"/>
                      <a:pt x="12" y="38"/>
                    </a:cubicBezTo>
                    <a:cubicBezTo>
                      <a:pt x="17" y="39"/>
                      <a:pt x="17" y="37"/>
                      <a:pt x="18" y="33"/>
                    </a:cubicBezTo>
                    <a:cubicBezTo>
                      <a:pt x="19" y="26"/>
                      <a:pt x="21" y="20"/>
                      <a:pt x="23" y="12"/>
                    </a:cubicBezTo>
                    <a:cubicBezTo>
                      <a:pt x="19" y="13"/>
                      <a:pt x="15" y="15"/>
                      <a:pt x="11" y="16"/>
                    </a:cubicBezTo>
                    <a:cubicBezTo>
                      <a:pt x="8" y="17"/>
                      <a:pt x="5" y="16"/>
                      <a:pt x="2" y="16"/>
                    </a:cubicBezTo>
                    <a:cubicBezTo>
                      <a:pt x="1" y="15"/>
                      <a:pt x="0" y="13"/>
                      <a:pt x="0" y="12"/>
                    </a:cubicBezTo>
                    <a:cubicBezTo>
                      <a:pt x="1" y="11"/>
                      <a:pt x="2" y="10"/>
                      <a:pt x="3" y="10"/>
                    </a:cubicBezTo>
                    <a:cubicBezTo>
                      <a:pt x="7" y="8"/>
                      <a:pt x="12" y="8"/>
                      <a:pt x="16" y="7"/>
                    </a:cubicBezTo>
                    <a:cubicBezTo>
                      <a:pt x="19" y="5"/>
                      <a:pt x="22" y="3"/>
                      <a:pt x="26" y="2"/>
                    </a:cubicBezTo>
                    <a:cubicBezTo>
                      <a:pt x="28" y="1"/>
                      <a:pt x="32" y="0"/>
                      <a:pt x="32" y="1"/>
                    </a:cubicBezTo>
                    <a:cubicBezTo>
                      <a:pt x="34" y="3"/>
                      <a:pt x="35" y="6"/>
                      <a:pt x="35" y="9"/>
                    </a:cubicBezTo>
                    <a:cubicBezTo>
                      <a:pt x="36" y="9"/>
                      <a:pt x="35" y="10"/>
                      <a:pt x="34" y="11"/>
                    </a:cubicBezTo>
                    <a:cubicBezTo>
                      <a:pt x="27" y="19"/>
                      <a:pt x="28" y="29"/>
                      <a:pt x="27" y="38"/>
                    </a:cubicBezTo>
                    <a:cubicBezTo>
                      <a:pt x="27" y="40"/>
                      <a:pt x="28" y="42"/>
                      <a:pt x="28" y="44"/>
                    </a:cubicBezTo>
                    <a:cubicBezTo>
                      <a:pt x="29" y="44"/>
                      <a:pt x="29" y="44"/>
                      <a:pt x="30" y="44"/>
                    </a:cubicBezTo>
                    <a:close/>
                  </a:path>
                </a:pathLst>
              </a:custGeom>
              <a:grpFill/>
              <a:ln>
                <a:noFill/>
              </a:ln>
            </p:spPr>
            <p:txBody>
              <a:bodyPr vert="horz" wrap="square" lIns="91440" tIns="45720" rIns="91440" bIns="45720" numCol="1" anchor="t" anchorCtr="0" compatLnSpc="1"/>
              <a:lstStyle/>
              <a:p>
                <a:endParaRPr lang="zh-CN" altLang="en-US"/>
              </a:p>
            </p:txBody>
          </p:sp>
        </p:grpSp>
      </p:grpSp>
    </p:spTree>
    <p:extLst>
      <p:ext uri="{BB962C8B-B14F-4D97-AF65-F5344CB8AC3E}">
        <p14:creationId xmlns:p14="http://schemas.microsoft.com/office/powerpoint/2010/main" val="1101578339"/>
      </p:ext>
    </p:extLst>
  </p:cSld>
  <p:clrMapOvr>
    <a:masterClrMapping/>
  </p:clrMapOvr>
  <p:transition spd="med">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目录样式3-2">
    <p:spTree>
      <p:nvGrpSpPr>
        <p:cNvPr id="1" name=""/>
        <p:cNvGrpSpPr/>
        <p:nvPr/>
      </p:nvGrpSpPr>
      <p:grpSpPr>
        <a:xfrm>
          <a:off x="0" y="0"/>
          <a:ext cx="0" cy="0"/>
          <a:chOff x="0" y="0"/>
          <a:chExt cx="0" cy="0"/>
        </a:xfrm>
      </p:grpSpPr>
      <p:pic>
        <p:nvPicPr>
          <p:cNvPr id="4" name="图片 3"/>
          <p:cNvPicPr>
            <a:picLocks noChangeAspect="1"/>
          </p:cNvPicPr>
          <p:nvPr userDrawn="1"/>
        </p:nvPicPr>
        <p:blipFill rotWithShape="1">
          <a:blip r:embed="rId2" cstate="print"/>
          <a:srcRect r="20215"/>
          <a:stretch>
            <a:fillRect/>
          </a:stretch>
        </p:blipFill>
        <p:spPr>
          <a:xfrm>
            <a:off x="6592525" y="0"/>
            <a:ext cx="5609371" cy="6765696"/>
          </a:xfrm>
          <a:prstGeom prst="rect">
            <a:avLst/>
          </a:prstGeom>
        </p:spPr>
      </p:pic>
      <p:sp>
        <p:nvSpPr>
          <p:cNvPr id="63" name="任意多边形: 形状 59"/>
          <p:cNvSpPr/>
          <p:nvPr userDrawn="1"/>
        </p:nvSpPr>
        <p:spPr>
          <a:xfrm flipH="1">
            <a:off x="-1352550" y="-2"/>
            <a:ext cx="13544548" cy="1057277"/>
          </a:xfrm>
          <a:custGeom>
            <a:avLst/>
            <a:gdLst>
              <a:gd name="connsiteX0" fmla="*/ 12192000 w 12192000"/>
              <a:gd name="connsiteY0" fmla="*/ 0 h 723900"/>
              <a:gd name="connsiteX1" fmla="*/ 2755900 w 12192000"/>
              <a:gd name="connsiteY1" fmla="*/ 0 h 723900"/>
              <a:gd name="connsiteX2" fmla="*/ 4 w 12192000"/>
              <a:gd name="connsiteY2" fmla="*/ 0 h 723900"/>
              <a:gd name="connsiteX3" fmla="*/ 0 w 12192000"/>
              <a:gd name="connsiteY3" fmla="*/ 0 h 723900"/>
              <a:gd name="connsiteX4" fmla="*/ 0 w 12192000"/>
              <a:gd name="connsiteY4" fmla="*/ 723900 h 723900"/>
              <a:gd name="connsiteX5" fmla="*/ 1987354 w 12192000"/>
              <a:gd name="connsiteY5" fmla="*/ 723900 h 723900"/>
              <a:gd name="connsiteX6" fmla="*/ 2038350 w 12192000"/>
              <a:gd name="connsiteY6" fmla="*/ 717550 h 723900"/>
              <a:gd name="connsiteX7" fmla="*/ 2753650 w 12192000"/>
              <a:gd name="connsiteY7" fmla="*/ 288000 h 723900"/>
              <a:gd name="connsiteX8" fmla="*/ 12192000 w 12192000"/>
              <a:gd name="connsiteY8" fmla="*/ 288000 h 7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723900">
                <a:moveTo>
                  <a:pt x="12192000" y="0"/>
                </a:moveTo>
                <a:lnTo>
                  <a:pt x="2755900" y="0"/>
                </a:lnTo>
                <a:lnTo>
                  <a:pt x="4" y="0"/>
                </a:lnTo>
                <a:lnTo>
                  <a:pt x="0" y="0"/>
                </a:lnTo>
                <a:lnTo>
                  <a:pt x="0" y="723900"/>
                </a:lnTo>
                <a:lnTo>
                  <a:pt x="1987354" y="723900"/>
                </a:lnTo>
                <a:lnTo>
                  <a:pt x="2038350" y="717550"/>
                </a:lnTo>
                <a:cubicBezTo>
                  <a:pt x="2497291" y="642783"/>
                  <a:pt x="2432975" y="321492"/>
                  <a:pt x="2753650" y="288000"/>
                </a:cubicBezTo>
                <a:cubicBezTo>
                  <a:pt x="3074325" y="254508"/>
                  <a:pt x="9045883" y="288000"/>
                  <a:pt x="12192000" y="288000"/>
                </a:cubicBezTo>
                <a:close/>
              </a:path>
            </a:pathLst>
          </a:custGeom>
          <a:gradFill>
            <a:gsLst>
              <a:gs pos="0">
                <a:schemeClr val="accent1"/>
              </a:gs>
              <a:gs pos="100000">
                <a:schemeClr val="accent1">
                  <a:lumMod val="7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pic>
        <p:nvPicPr>
          <p:cNvPr id="64" name="图片 63"/>
          <p:cNvPicPr>
            <a:picLocks noChangeAspect="1"/>
          </p:cNvPicPr>
          <p:nvPr userDrawn="1"/>
        </p:nvPicPr>
        <p:blipFill>
          <a:blip r:embed="rId3" cstate="print"/>
          <a:stretch>
            <a:fillRect/>
          </a:stretch>
        </p:blipFill>
        <p:spPr>
          <a:xfrm>
            <a:off x="9793498" y="249943"/>
            <a:ext cx="2025400" cy="566914"/>
          </a:xfrm>
          <a:prstGeom prst="rect">
            <a:avLst/>
          </a:prstGeom>
        </p:spPr>
      </p:pic>
      <p:sp>
        <p:nvSpPr>
          <p:cNvPr id="65" name="矩形 64"/>
          <p:cNvSpPr/>
          <p:nvPr userDrawn="1"/>
        </p:nvSpPr>
        <p:spPr>
          <a:xfrm>
            <a:off x="0" y="6188075"/>
            <a:ext cx="12192000" cy="669925"/>
          </a:xfrm>
          <a:prstGeom prst="rect">
            <a:avLst/>
          </a:prstGeom>
          <a:gradFill>
            <a:gsLst>
              <a:gs pos="0">
                <a:schemeClr val="accent4"/>
              </a:gs>
              <a:gs pos="100000">
                <a:schemeClr val="accent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6" name="组合 65"/>
          <p:cNvGrpSpPr/>
          <p:nvPr userDrawn="1"/>
        </p:nvGrpSpPr>
        <p:grpSpPr>
          <a:xfrm>
            <a:off x="598941" y="6399999"/>
            <a:ext cx="2542613" cy="276499"/>
            <a:chOff x="598941" y="6399999"/>
            <a:chExt cx="2542613" cy="276499"/>
          </a:xfrm>
          <a:solidFill>
            <a:schemeClr val="bg1"/>
          </a:solidFill>
        </p:grpSpPr>
        <p:grpSp>
          <p:nvGrpSpPr>
            <p:cNvPr id="67" name="组合 66"/>
            <p:cNvGrpSpPr/>
            <p:nvPr/>
          </p:nvGrpSpPr>
          <p:grpSpPr>
            <a:xfrm>
              <a:off x="2055693" y="6402621"/>
              <a:ext cx="1085861" cy="270805"/>
              <a:chOff x="10340336" y="2247899"/>
              <a:chExt cx="2724438" cy="679451"/>
            </a:xfrm>
            <a:grpFill/>
          </p:grpSpPr>
          <p:sp>
            <p:nvSpPr>
              <p:cNvPr id="81" name="Freeform 5"/>
              <p:cNvSpPr/>
              <p:nvPr/>
            </p:nvSpPr>
            <p:spPr bwMode="auto">
              <a:xfrm>
                <a:off x="11868131" y="2285206"/>
                <a:ext cx="534988" cy="603250"/>
              </a:xfrm>
              <a:custGeom>
                <a:avLst/>
                <a:gdLst>
                  <a:gd name="T0" fmla="*/ 41 w 125"/>
                  <a:gd name="T1" fmla="*/ 16 h 142"/>
                  <a:gd name="T2" fmla="*/ 49 w 125"/>
                  <a:gd name="T3" fmla="*/ 3 h 142"/>
                  <a:gd name="T4" fmla="*/ 62 w 125"/>
                  <a:gd name="T5" fmla="*/ 20 h 142"/>
                  <a:gd name="T6" fmla="*/ 64 w 125"/>
                  <a:gd name="T7" fmla="*/ 33 h 142"/>
                  <a:gd name="T8" fmla="*/ 50 w 125"/>
                  <a:gd name="T9" fmla="*/ 34 h 142"/>
                  <a:gd name="T10" fmla="*/ 58 w 125"/>
                  <a:gd name="T11" fmla="*/ 58 h 142"/>
                  <a:gd name="T12" fmla="*/ 75 w 125"/>
                  <a:gd name="T13" fmla="*/ 59 h 142"/>
                  <a:gd name="T14" fmla="*/ 71 w 125"/>
                  <a:gd name="T15" fmla="*/ 50 h 142"/>
                  <a:gd name="T16" fmla="*/ 81 w 125"/>
                  <a:gd name="T17" fmla="*/ 47 h 142"/>
                  <a:gd name="T18" fmla="*/ 65 w 125"/>
                  <a:gd name="T19" fmla="*/ 42 h 142"/>
                  <a:gd name="T20" fmla="*/ 63 w 125"/>
                  <a:gd name="T21" fmla="*/ 37 h 142"/>
                  <a:gd name="T22" fmla="*/ 85 w 125"/>
                  <a:gd name="T23" fmla="*/ 27 h 142"/>
                  <a:gd name="T24" fmla="*/ 93 w 125"/>
                  <a:gd name="T25" fmla="*/ 2 h 142"/>
                  <a:gd name="T26" fmla="*/ 99 w 125"/>
                  <a:gd name="T27" fmla="*/ 5 h 142"/>
                  <a:gd name="T28" fmla="*/ 111 w 125"/>
                  <a:gd name="T29" fmla="*/ 30 h 142"/>
                  <a:gd name="T30" fmla="*/ 102 w 125"/>
                  <a:gd name="T31" fmla="*/ 34 h 142"/>
                  <a:gd name="T32" fmla="*/ 95 w 125"/>
                  <a:gd name="T33" fmla="*/ 59 h 142"/>
                  <a:gd name="T34" fmla="*/ 123 w 125"/>
                  <a:gd name="T35" fmla="*/ 61 h 142"/>
                  <a:gd name="T36" fmla="*/ 110 w 125"/>
                  <a:gd name="T37" fmla="*/ 71 h 142"/>
                  <a:gd name="T38" fmla="*/ 104 w 125"/>
                  <a:gd name="T39" fmla="*/ 82 h 142"/>
                  <a:gd name="T40" fmla="*/ 112 w 125"/>
                  <a:gd name="T41" fmla="*/ 134 h 142"/>
                  <a:gd name="T42" fmla="*/ 102 w 125"/>
                  <a:gd name="T43" fmla="*/ 140 h 142"/>
                  <a:gd name="T44" fmla="*/ 89 w 125"/>
                  <a:gd name="T45" fmla="*/ 123 h 142"/>
                  <a:gd name="T46" fmla="*/ 101 w 125"/>
                  <a:gd name="T47" fmla="*/ 128 h 142"/>
                  <a:gd name="T48" fmla="*/ 101 w 125"/>
                  <a:gd name="T49" fmla="*/ 92 h 142"/>
                  <a:gd name="T50" fmla="*/ 97 w 125"/>
                  <a:gd name="T51" fmla="*/ 99 h 142"/>
                  <a:gd name="T52" fmla="*/ 90 w 125"/>
                  <a:gd name="T53" fmla="*/ 103 h 142"/>
                  <a:gd name="T54" fmla="*/ 86 w 125"/>
                  <a:gd name="T55" fmla="*/ 110 h 142"/>
                  <a:gd name="T56" fmla="*/ 81 w 125"/>
                  <a:gd name="T57" fmla="*/ 120 h 142"/>
                  <a:gd name="T58" fmla="*/ 88 w 125"/>
                  <a:gd name="T59" fmla="*/ 71 h 142"/>
                  <a:gd name="T60" fmla="*/ 60 w 125"/>
                  <a:gd name="T61" fmla="*/ 87 h 142"/>
                  <a:gd name="T62" fmla="*/ 53 w 125"/>
                  <a:gd name="T63" fmla="*/ 89 h 142"/>
                  <a:gd name="T64" fmla="*/ 51 w 125"/>
                  <a:gd name="T65" fmla="*/ 128 h 142"/>
                  <a:gd name="T66" fmla="*/ 43 w 125"/>
                  <a:gd name="T67" fmla="*/ 134 h 142"/>
                  <a:gd name="T68" fmla="*/ 39 w 125"/>
                  <a:gd name="T69" fmla="*/ 107 h 142"/>
                  <a:gd name="T70" fmla="*/ 33 w 125"/>
                  <a:gd name="T71" fmla="*/ 114 h 142"/>
                  <a:gd name="T72" fmla="*/ 17 w 125"/>
                  <a:gd name="T73" fmla="*/ 108 h 142"/>
                  <a:gd name="T74" fmla="*/ 5 w 125"/>
                  <a:gd name="T75" fmla="*/ 81 h 142"/>
                  <a:gd name="T76" fmla="*/ 34 w 125"/>
                  <a:gd name="T77" fmla="*/ 56 h 142"/>
                  <a:gd name="T78" fmla="*/ 38 w 125"/>
                  <a:gd name="T79" fmla="*/ 33 h 142"/>
                  <a:gd name="T80" fmla="*/ 22 w 125"/>
                  <a:gd name="T81" fmla="*/ 55 h 142"/>
                  <a:gd name="T82" fmla="*/ 14 w 125"/>
                  <a:gd name="T83" fmla="*/ 55 h 142"/>
                  <a:gd name="T84" fmla="*/ 11 w 125"/>
                  <a:gd name="T85" fmla="*/ 36 h 142"/>
                  <a:gd name="T86" fmla="*/ 32 w 125"/>
                  <a:gd name="T87" fmla="*/ 22 h 142"/>
                  <a:gd name="T88" fmla="*/ 28 w 125"/>
                  <a:gd name="T89" fmla="*/ 33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5" h="142">
                    <a:moveTo>
                      <a:pt x="28" y="33"/>
                    </a:moveTo>
                    <a:cubicBezTo>
                      <a:pt x="35" y="29"/>
                      <a:pt x="41" y="25"/>
                      <a:pt x="41" y="16"/>
                    </a:cubicBezTo>
                    <a:cubicBezTo>
                      <a:pt x="41" y="13"/>
                      <a:pt x="43" y="9"/>
                      <a:pt x="44" y="6"/>
                    </a:cubicBezTo>
                    <a:cubicBezTo>
                      <a:pt x="45" y="5"/>
                      <a:pt x="48" y="3"/>
                      <a:pt x="49" y="3"/>
                    </a:cubicBezTo>
                    <a:cubicBezTo>
                      <a:pt x="54" y="4"/>
                      <a:pt x="59" y="9"/>
                      <a:pt x="59" y="15"/>
                    </a:cubicBezTo>
                    <a:cubicBezTo>
                      <a:pt x="59" y="18"/>
                      <a:pt x="60" y="19"/>
                      <a:pt x="62" y="20"/>
                    </a:cubicBezTo>
                    <a:cubicBezTo>
                      <a:pt x="65" y="22"/>
                      <a:pt x="68" y="25"/>
                      <a:pt x="69" y="28"/>
                    </a:cubicBezTo>
                    <a:cubicBezTo>
                      <a:pt x="71" y="32"/>
                      <a:pt x="68" y="34"/>
                      <a:pt x="64" y="33"/>
                    </a:cubicBezTo>
                    <a:cubicBezTo>
                      <a:pt x="62" y="32"/>
                      <a:pt x="60" y="31"/>
                      <a:pt x="57" y="30"/>
                    </a:cubicBezTo>
                    <a:cubicBezTo>
                      <a:pt x="53" y="28"/>
                      <a:pt x="51" y="29"/>
                      <a:pt x="50" y="34"/>
                    </a:cubicBezTo>
                    <a:cubicBezTo>
                      <a:pt x="48" y="45"/>
                      <a:pt x="46" y="56"/>
                      <a:pt x="52" y="66"/>
                    </a:cubicBezTo>
                    <a:cubicBezTo>
                      <a:pt x="54" y="64"/>
                      <a:pt x="56" y="62"/>
                      <a:pt x="58" y="58"/>
                    </a:cubicBezTo>
                    <a:cubicBezTo>
                      <a:pt x="61" y="62"/>
                      <a:pt x="63" y="65"/>
                      <a:pt x="65" y="69"/>
                    </a:cubicBezTo>
                    <a:cubicBezTo>
                      <a:pt x="68" y="66"/>
                      <a:pt x="72" y="62"/>
                      <a:pt x="75" y="59"/>
                    </a:cubicBezTo>
                    <a:cubicBezTo>
                      <a:pt x="76" y="58"/>
                      <a:pt x="75" y="56"/>
                      <a:pt x="75" y="55"/>
                    </a:cubicBezTo>
                    <a:cubicBezTo>
                      <a:pt x="74" y="53"/>
                      <a:pt x="71" y="51"/>
                      <a:pt x="71" y="50"/>
                    </a:cubicBezTo>
                    <a:cubicBezTo>
                      <a:pt x="72" y="47"/>
                      <a:pt x="75" y="46"/>
                      <a:pt x="78" y="47"/>
                    </a:cubicBezTo>
                    <a:cubicBezTo>
                      <a:pt x="79" y="47"/>
                      <a:pt x="80" y="47"/>
                      <a:pt x="81" y="47"/>
                    </a:cubicBezTo>
                    <a:cubicBezTo>
                      <a:pt x="81" y="44"/>
                      <a:pt x="82" y="40"/>
                      <a:pt x="83" y="35"/>
                    </a:cubicBezTo>
                    <a:cubicBezTo>
                      <a:pt x="76" y="38"/>
                      <a:pt x="71" y="40"/>
                      <a:pt x="65" y="42"/>
                    </a:cubicBezTo>
                    <a:cubicBezTo>
                      <a:pt x="61" y="44"/>
                      <a:pt x="60" y="44"/>
                      <a:pt x="57" y="40"/>
                    </a:cubicBezTo>
                    <a:cubicBezTo>
                      <a:pt x="59" y="39"/>
                      <a:pt x="61" y="38"/>
                      <a:pt x="63" y="37"/>
                    </a:cubicBezTo>
                    <a:cubicBezTo>
                      <a:pt x="69" y="35"/>
                      <a:pt x="75" y="33"/>
                      <a:pt x="81" y="30"/>
                    </a:cubicBezTo>
                    <a:cubicBezTo>
                      <a:pt x="83" y="30"/>
                      <a:pt x="84" y="28"/>
                      <a:pt x="85" y="27"/>
                    </a:cubicBezTo>
                    <a:cubicBezTo>
                      <a:pt x="87" y="21"/>
                      <a:pt x="88" y="14"/>
                      <a:pt x="90" y="8"/>
                    </a:cubicBezTo>
                    <a:cubicBezTo>
                      <a:pt x="90" y="6"/>
                      <a:pt x="92" y="3"/>
                      <a:pt x="93" y="2"/>
                    </a:cubicBezTo>
                    <a:cubicBezTo>
                      <a:pt x="94" y="0"/>
                      <a:pt x="96" y="0"/>
                      <a:pt x="98" y="0"/>
                    </a:cubicBezTo>
                    <a:cubicBezTo>
                      <a:pt x="98" y="1"/>
                      <a:pt x="99" y="4"/>
                      <a:pt x="99" y="5"/>
                    </a:cubicBezTo>
                    <a:cubicBezTo>
                      <a:pt x="93" y="12"/>
                      <a:pt x="94" y="20"/>
                      <a:pt x="92" y="28"/>
                    </a:cubicBezTo>
                    <a:cubicBezTo>
                      <a:pt x="98" y="31"/>
                      <a:pt x="105" y="25"/>
                      <a:pt x="111" y="30"/>
                    </a:cubicBezTo>
                    <a:cubicBezTo>
                      <a:pt x="109" y="33"/>
                      <a:pt x="107" y="36"/>
                      <a:pt x="103" y="35"/>
                    </a:cubicBezTo>
                    <a:cubicBezTo>
                      <a:pt x="103" y="34"/>
                      <a:pt x="102" y="34"/>
                      <a:pt x="102" y="34"/>
                    </a:cubicBezTo>
                    <a:cubicBezTo>
                      <a:pt x="92" y="34"/>
                      <a:pt x="88" y="39"/>
                      <a:pt x="90" y="49"/>
                    </a:cubicBezTo>
                    <a:cubicBezTo>
                      <a:pt x="91" y="52"/>
                      <a:pt x="93" y="55"/>
                      <a:pt x="95" y="59"/>
                    </a:cubicBezTo>
                    <a:cubicBezTo>
                      <a:pt x="99" y="59"/>
                      <a:pt x="104" y="58"/>
                      <a:pt x="109" y="57"/>
                    </a:cubicBezTo>
                    <a:cubicBezTo>
                      <a:pt x="114" y="56"/>
                      <a:pt x="119" y="58"/>
                      <a:pt x="123" y="61"/>
                    </a:cubicBezTo>
                    <a:cubicBezTo>
                      <a:pt x="125" y="63"/>
                      <a:pt x="125" y="66"/>
                      <a:pt x="122" y="67"/>
                    </a:cubicBezTo>
                    <a:cubicBezTo>
                      <a:pt x="118" y="69"/>
                      <a:pt x="114" y="71"/>
                      <a:pt x="110" y="71"/>
                    </a:cubicBezTo>
                    <a:cubicBezTo>
                      <a:pt x="103" y="70"/>
                      <a:pt x="99" y="75"/>
                      <a:pt x="95" y="79"/>
                    </a:cubicBezTo>
                    <a:cubicBezTo>
                      <a:pt x="98" y="80"/>
                      <a:pt x="102" y="80"/>
                      <a:pt x="104" y="82"/>
                    </a:cubicBezTo>
                    <a:cubicBezTo>
                      <a:pt x="106" y="83"/>
                      <a:pt x="108" y="86"/>
                      <a:pt x="109" y="88"/>
                    </a:cubicBezTo>
                    <a:cubicBezTo>
                      <a:pt x="110" y="104"/>
                      <a:pt x="111" y="119"/>
                      <a:pt x="112" y="134"/>
                    </a:cubicBezTo>
                    <a:cubicBezTo>
                      <a:pt x="112" y="137"/>
                      <a:pt x="110" y="140"/>
                      <a:pt x="110" y="142"/>
                    </a:cubicBezTo>
                    <a:cubicBezTo>
                      <a:pt x="107" y="141"/>
                      <a:pt x="104" y="141"/>
                      <a:pt x="102" y="140"/>
                    </a:cubicBezTo>
                    <a:cubicBezTo>
                      <a:pt x="97" y="136"/>
                      <a:pt x="93" y="131"/>
                      <a:pt x="90" y="127"/>
                    </a:cubicBezTo>
                    <a:cubicBezTo>
                      <a:pt x="89" y="126"/>
                      <a:pt x="89" y="124"/>
                      <a:pt x="89" y="123"/>
                    </a:cubicBezTo>
                    <a:cubicBezTo>
                      <a:pt x="92" y="125"/>
                      <a:pt x="96" y="127"/>
                      <a:pt x="100" y="130"/>
                    </a:cubicBezTo>
                    <a:cubicBezTo>
                      <a:pt x="100" y="129"/>
                      <a:pt x="101" y="129"/>
                      <a:pt x="101" y="128"/>
                    </a:cubicBezTo>
                    <a:cubicBezTo>
                      <a:pt x="101" y="121"/>
                      <a:pt x="101" y="113"/>
                      <a:pt x="101" y="105"/>
                    </a:cubicBezTo>
                    <a:cubicBezTo>
                      <a:pt x="101" y="101"/>
                      <a:pt x="101" y="96"/>
                      <a:pt x="101" y="92"/>
                    </a:cubicBezTo>
                    <a:cubicBezTo>
                      <a:pt x="99" y="85"/>
                      <a:pt x="96" y="84"/>
                      <a:pt x="90" y="90"/>
                    </a:cubicBezTo>
                    <a:cubicBezTo>
                      <a:pt x="92" y="93"/>
                      <a:pt x="97" y="93"/>
                      <a:pt x="97" y="99"/>
                    </a:cubicBezTo>
                    <a:cubicBezTo>
                      <a:pt x="94" y="98"/>
                      <a:pt x="91" y="97"/>
                      <a:pt x="88" y="96"/>
                    </a:cubicBezTo>
                    <a:cubicBezTo>
                      <a:pt x="84" y="100"/>
                      <a:pt x="84" y="101"/>
                      <a:pt x="90" y="103"/>
                    </a:cubicBezTo>
                    <a:cubicBezTo>
                      <a:pt x="95" y="106"/>
                      <a:pt x="98" y="111"/>
                      <a:pt x="96" y="112"/>
                    </a:cubicBezTo>
                    <a:cubicBezTo>
                      <a:pt x="92" y="115"/>
                      <a:pt x="89" y="112"/>
                      <a:pt x="86" y="110"/>
                    </a:cubicBezTo>
                    <a:cubicBezTo>
                      <a:pt x="85" y="110"/>
                      <a:pt x="84" y="109"/>
                      <a:pt x="83" y="108"/>
                    </a:cubicBezTo>
                    <a:cubicBezTo>
                      <a:pt x="82" y="112"/>
                      <a:pt x="82" y="116"/>
                      <a:pt x="81" y="120"/>
                    </a:cubicBezTo>
                    <a:cubicBezTo>
                      <a:pt x="74" y="118"/>
                      <a:pt x="72" y="114"/>
                      <a:pt x="73" y="108"/>
                    </a:cubicBezTo>
                    <a:cubicBezTo>
                      <a:pt x="76" y="95"/>
                      <a:pt x="81" y="83"/>
                      <a:pt x="88" y="71"/>
                    </a:cubicBezTo>
                    <a:cubicBezTo>
                      <a:pt x="84" y="74"/>
                      <a:pt x="80" y="76"/>
                      <a:pt x="76" y="78"/>
                    </a:cubicBezTo>
                    <a:cubicBezTo>
                      <a:pt x="71" y="81"/>
                      <a:pt x="65" y="84"/>
                      <a:pt x="60" y="87"/>
                    </a:cubicBezTo>
                    <a:cubicBezTo>
                      <a:pt x="60" y="87"/>
                      <a:pt x="60" y="87"/>
                      <a:pt x="59" y="87"/>
                    </a:cubicBezTo>
                    <a:cubicBezTo>
                      <a:pt x="57" y="88"/>
                      <a:pt x="54" y="88"/>
                      <a:pt x="53" y="89"/>
                    </a:cubicBezTo>
                    <a:cubicBezTo>
                      <a:pt x="51" y="93"/>
                      <a:pt x="49" y="97"/>
                      <a:pt x="49" y="101"/>
                    </a:cubicBezTo>
                    <a:cubicBezTo>
                      <a:pt x="49" y="110"/>
                      <a:pt x="50" y="119"/>
                      <a:pt x="51" y="128"/>
                    </a:cubicBezTo>
                    <a:cubicBezTo>
                      <a:pt x="51" y="131"/>
                      <a:pt x="51" y="134"/>
                      <a:pt x="51" y="137"/>
                    </a:cubicBezTo>
                    <a:cubicBezTo>
                      <a:pt x="48" y="136"/>
                      <a:pt x="45" y="136"/>
                      <a:pt x="43" y="134"/>
                    </a:cubicBezTo>
                    <a:cubicBezTo>
                      <a:pt x="40" y="132"/>
                      <a:pt x="37" y="130"/>
                      <a:pt x="38" y="125"/>
                    </a:cubicBezTo>
                    <a:cubicBezTo>
                      <a:pt x="40" y="119"/>
                      <a:pt x="39" y="113"/>
                      <a:pt x="39" y="107"/>
                    </a:cubicBezTo>
                    <a:cubicBezTo>
                      <a:pt x="38" y="107"/>
                      <a:pt x="38" y="107"/>
                      <a:pt x="37" y="106"/>
                    </a:cubicBezTo>
                    <a:cubicBezTo>
                      <a:pt x="36" y="109"/>
                      <a:pt x="34" y="111"/>
                      <a:pt x="33" y="114"/>
                    </a:cubicBezTo>
                    <a:cubicBezTo>
                      <a:pt x="30" y="120"/>
                      <a:pt x="25" y="122"/>
                      <a:pt x="21" y="120"/>
                    </a:cubicBezTo>
                    <a:cubicBezTo>
                      <a:pt x="16" y="118"/>
                      <a:pt x="15" y="113"/>
                      <a:pt x="17" y="108"/>
                    </a:cubicBezTo>
                    <a:cubicBezTo>
                      <a:pt x="20" y="99"/>
                      <a:pt x="23" y="91"/>
                      <a:pt x="26" y="81"/>
                    </a:cubicBezTo>
                    <a:cubicBezTo>
                      <a:pt x="19" y="90"/>
                      <a:pt x="12" y="85"/>
                      <a:pt x="5" y="81"/>
                    </a:cubicBezTo>
                    <a:cubicBezTo>
                      <a:pt x="0" y="79"/>
                      <a:pt x="0" y="76"/>
                      <a:pt x="5" y="73"/>
                    </a:cubicBezTo>
                    <a:cubicBezTo>
                      <a:pt x="15" y="68"/>
                      <a:pt x="25" y="62"/>
                      <a:pt x="34" y="56"/>
                    </a:cubicBezTo>
                    <a:cubicBezTo>
                      <a:pt x="35" y="55"/>
                      <a:pt x="37" y="54"/>
                      <a:pt x="37" y="52"/>
                    </a:cubicBezTo>
                    <a:cubicBezTo>
                      <a:pt x="38" y="46"/>
                      <a:pt x="38" y="39"/>
                      <a:pt x="38" y="33"/>
                    </a:cubicBezTo>
                    <a:cubicBezTo>
                      <a:pt x="38" y="32"/>
                      <a:pt x="38" y="32"/>
                      <a:pt x="37" y="32"/>
                    </a:cubicBezTo>
                    <a:cubicBezTo>
                      <a:pt x="32" y="40"/>
                      <a:pt x="27" y="48"/>
                      <a:pt x="22" y="55"/>
                    </a:cubicBezTo>
                    <a:cubicBezTo>
                      <a:pt x="22" y="56"/>
                      <a:pt x="22" y="56"/>
                      <a:pt x="23" y="57"/>
                    </a:cubicBezTo>
                    <a:cubicBezTo>
                      <a:pt x="20" y="56"/>
                      <a:pt x="17" y="56"/>
                      <a:pt x="14" y="55"/>
                    </a:cubicBezTo>
                    <a:cubicBezTo>
                      <a:pt x="9" y="53"/>
                      <a:pt x="7" y="49"/>
                      <a:pt x="9" y="44"/>
                    </a:cubicBezTo>
                    <a:cubicBezTo>
                      <a:pt x="10" y="42"/>
                      <a:pt x="10" y="39"/>
                      <a:pt x="11" y="36"/>
                    </a:cubicBezTo>
                    <a:cubicBezTo>
                      <a:pt x="13" y="28"/>
                      <a:pt x="18" y="23"/>
                      <a:pt x="26" y="20"/>
                    </a:cubicBezTo>
                    <a:cubicBezTo>
                      <a:pt x="27" y="19"/>
                      <a:pt x="30" y="20"/>
                      <a:pt x="32" y="22"/>
                    </a:cubicBezTo>
                    <a:cubicBezTo>
                      <a:pt x="34" y="23"/>
                      <a:pt x="32" y="25"/>
                      <a:pt x="31" y="27"/>
                    </a:cubicBezTo>
                    <a:cubicBezTo>
                      <a:pt x="29" y="28"/>
                      <a:pt x="29" y="31"/>
                      <a:pt x="28" y="33"/>
                    </a:cubicBezTo>
                    <a:close/>
                  </a:path>
                </a:pathLst>
              </a:custGeom>
              <a:grpFill/>
              <a:ln>
                <a:noFill/>
              </a:ln>
            </p:spPr>
            <p:txBody>
              <a:bodyPr vert="horz" wrap="square" lIns="91440" tIns="45720" rIns="91440" bIns="45720" numCol="1" anchor="t" anchorCtr="0" compatLnSpc="1"/>
              <a:lstStyle/>
              <a:p>
                <a:endParaRPr lang="zh-CN" altLang="en-US"/>
              </a:p>
            </p:txBody>
          </p:sp>
          <p:sp>
            <p:nvSpPr>
              <p:cNvPr id="82" name="Freeform 6"/>
              <p:cNvSpPr/>
              <p:nvPr/>
            </p:nvSpPr>
            <p:spPr bwMode="auto">
              <a:xfrm>
                <a:off x="12756799" y="2388393"/>
                <a:ext cx="307975" cy="463550"/>
              </a:xfrm>
              <a:custGeom>
                <a:avLst/>
                <a:gdLst>
                  <a:gd name="T0" fmla="*/ 33 w 72"/>
                  <a:gd name="T1" fmla="*/ 76 h 109"/>
                  <a:gd name="T2" fmla="*/ 44 w 72"/>
                  <a:gd name="T3" fmla="*/ 73 h 109"/>
                  <a:gd name="T4" fmla="*/ 59 w 72"/>
                  <a:gd name="T5" fmla="*/ 71 h 109"/>
                  <a:gd name="T6" fmla="*/ 69 w 72"/>
                  <a:gd name="T7" fmla="*/ 92 h 109"/>
                  <a:gd name="T8" fmla="*/ 66 w 72"/>
                  <a:gd name="T9" fmla="*/ 94 h 109"/>
                  <a:gd name="T10" fmla="*/ 49 w 72"/>
                  <a:gd name="T11" fmla="*/ 96 h 109"/>
                  <a:gd name="T12" fmla="*/ 28 w 72"/>
                  <a:gd name="T13" fmla="*/ 106 h 109"/>
                  <a:gd name="T14" fmla="*/ 16 w 72"/>
                  <a:gd name="T15" fmla="*/ 106 h 109"/>
                  <a:gd name="T16" fmla="*/ 1 w 72"/>
                  <a:gd name="T17" fmla="*/ 80 h 109"/>
                  <a:gd name="T18" fmla="*/ 2 w 72"/>
                  <a:gd name="T19" fmla="*/ 74 h 109"/>
                  <a:gd name="T20" fmla="*/ 23 w 72"/>
                  <a:gd name="T21" fmla="*/ 31 h 109"/>
                  <a:gd name="T22" fmla="*/ 22 w 72"/>
                  <a:gd name="T23" fmla="*/ 26 h 109"/>
                  <a:gd name="T24" fmla="*/ 12 w 72"/>
                  <a:gd name="T25" fmla="*/ 16 h 109"/>
                  <a:gd name="T26" fmla="*/ 15 w 72"/>
                  <a:gd name="T27" fmla="*/ 10 h 109"/>
                  <a:gd name="T28" fmla="*/ 32 w 72"/>
                  <a:gd name="T29" fmla="*/ 5 h 109"/>
                  <a:gd name="T30" fmla="*/ 60 w 72"/>
                  <a:gd name="T31" fmla="*/ 18 h 109"/>
                  <a:gd name="T32" fmla="*/ 59 w 72"/>
                  <a:gd name="T33" fmla="*/ 26 h 109"/>
                  <a:gd name="T34" fmla="*/ 52 w 72"/>
                  <a:gd name="T35" fmla="*/ 36 h 109"/>
                  <a:gd name="T36" fmla="*/ 34 w 72"/>
                  <a:gd name="T37" fmla="*/ 72 h 109"/>
                  <a:gd name="T38" fmla="*/ 33 w 72"/>
                  <a:gd name="T39" fmla="*/ 7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2" h="109">
                    <a:moveTo>
                      <a:pt x="33" y="76"/>
                    </a:moveTo>
                    <a:cubicBezTo>
                      <a:pt x="37" y="74"/>
                      <a:pt x="40" y="73"/>
                      <a:pt x="44" y="73"/>
                    </a:cubicBezTo>
                    <a:cubicBezTo>
                      <a:pt x="49" y="72"/>
                      <a:pt x="54" y="71"/>
                      <a:pt x="59" y="71"/>
                    </a:cubicBezTo>
                    <a:cubicBezTo>
                      <a:pt x="66" y="72"/>
                      <a:pt x="72" y="85"/>
                      <a:pt x="69" y="92"/>
                    </a:cubicBezTo>
                    <a:cubicBezTo>
                      <a:pt x="68" y="93"/>
                      <a:pt x="67" y="94"/>
                      <a:pt x="66" y="94"/>
                    </a:cubicBezTo>
                    <a:cubicBezTo>
                      <a:pt x="60" y="95"/>
                      <a:pt x="54" y="94"/>
                      <a:pt x="49" y="96"/>
                    </a:cubicBezTo>
                    <a:cubicBezTo>
                      <a:pt x="42" y="99"/>
                      <a:pt x="35" y="102"/>
                      <a:pt x="28" y="106"/>
                    </a:cubicBezTo>
                    <a:cubicBezTo>
                      <a:pt x="24" y="108"/>
                      <a:pt x="21" y="109"/>
                      <a:pt x="16" y="106"/>
                    </a:cubicBezTo>
                    <a:cubicBezTo>
                      <a:pt x="7" y="100"/>
                      <a:pt x="3" y="90"/>
                      <a:pt x="1" y="80"/>
                    </a:cubicBezTo>
                    <a:cubicBezTo>
                      <a:pt x="0" y="78"/>
                      <a:pt x="1" y="76"/>
                      <a:pt x="2" y="74"/>
                    </a:cubicBezTo>
                    <a:cubicBezTo>
                      <a:pt x="9" y="60"/>
                      <a:pt x="16" y="45"/>
                      <a:pt x="23" y="31"/>
                    </a:cubicBezTo>
                    <a:cubicBezTo>
                      <a:pt x="23" y="30"/>
                      <a:pt x="23" y="28"/>
                      <a:pt x="22" y="26"/>
                    </a:cubicBezTo>
                    <a:cubicBezTo>
                      <a:pt x="19" y="23"/>
                      <a:pt x="15" y="20"/>
                      <a:pt x="12" y="16"/>
                    </a:cubicBezTo>
                    <a:cubicBezTo>
                      <a:pt x="10" y="13"/>
                      <a:pt x="11" y="11"/>
                      <a:pt x="15" y="10"/>
                    </a:cubicBezTo>
                    <a:cubicBezTo>
                      <a:pt x="21" y="9"/>
                      <a:pt x="26" y="7"/>
                      <a:pt x="32" y="5"/>
                    </a:cubicBezTo>
                    <a:cubicBezTo>
                      <a:pt x="44" y="0"/>
                      <a:pt x="57" y="6"/>
                      <a:pt x="60" y="18"/>
                    </a:cubicBezTo>
                    <a:cubicBezTo>
                      <a:pt x="61" y="21"/>
                      <a:pt x="60" y="24"/>
                      <a:pt x="59" y="26"/>
                    </a:cubicBezTo>
                    <a:cubicBezTo>
                      <a:pt x="57" y="29"/>
                      <a:pt x="54" y="33"/>
                      <a:pt x="52" y="36"/>
                    </a:cubicBezTo>
                    <a:cubicBezTo>
                      <a:pt x="46" y="48"/>
                      <a:pt x="40" y="60"/>
                      <a:pt x="34" y="72"/>
                    </a:cubicBezTo>
                    <a:cubicBezTo>
                      <a:pt x="34" y="72"/>
                      <a:pt x="34" y="74"/>
                      <a:pt x="33" y="76"/>
                    </a:cubicBezTo>
                    <a:close/>
                  </a:path>
                </a:pathLst>
              </a:custGeom>
              <a:grpFill/>
              <a:ln>
                <a:noFill/>
              </a:ln>
            </p:spPr>
            <p:txBody>
              <a:bodyPr vert="horz" wrap="square" lIns="91440" tIns="45720" rIns="91440" bIns="45720" numCol="1" anchor="t" anchorCtr="0" compatLnSpc="1"/>
              <a:lstStyle/>
              <a:p>
                <a:endParaRPr lang="zh-CN" altLang="en-US"/>
              </a:p>
            </p:txBody>
          </p:sp>
          <p:grpSp>
            <p:nvGrpSpPr>
              <p:cNvPr id="83" name="组合 82"/>
              <p:cNvGrpSpPr/>
              <p:nvPr/>
            </p:nvGrpSpPr>
            <p:grpSpPr>
              <a:xfrm>
                <a:off x="10340336" y="2247899"/>
                <a:ext cx="547688" cy="679451"/>
                <a:chOff x="5548313" y="2084388"/>
                <a:chExt cx="547688" cy="679451"/>
              </a:xfrm>
              <a:grpFill/>
            </p:grpSpPr>
            <p:sp>
              <p:nvSpPr>
                <p:cNvPr id="88" name="Freeform 7"/>
                <p:cNvSpPr/>
                <p:nvPr/>
              </p:nvSpPr>
              <p:spPr bwMode="auto">
                <a:xfrm>
                  <a:off x="5548313" y="2084388"/>
                  <a:ext cx="547688" cy="446088"/>
                </a:xfrm>
                <a:custGeom>
                  <a:avLst/>
                  <a:gdLst>
                    <a:gd name="T0" fmla="*/ 101 w 128"/>
                    <a:gd name="T1" fmla="*/ 58 h 105"/>
                    <a:gd name="T2" fmla="*/ 74 w 128"/>
                    <a:gd name="T3" fmla="*/ 56 h 105"/>
                    <a:gd name="T4" fmla="*/ 68 w 128"/>
                    <a:gd name="T5" fmla="*/ 57 h 105"/>
                    <a:gd name="T6" fmla="*/ 51 w 128"/>
                    <a:gd name="T7" fmla="*/ 59 h 105"/>
                    <a:gd name="T8" fmla="*/ 36 w 128"/>
                    <a:gd name="T9" fmla="*/ 65 h 105"/>
                    <a:gd name="T10" fmla="*/ 28 w 128"/>
                    <a:gd name="T11" fmla="*/ 73 h 105"/>
                    <a:gd name="T12" fmla="*/ 16 w 128"/>
                    <a:gd name="T13" fmla="*/ 102 h 105"/>
                    <a:gd name="T14" fmla="*/ 13 w 128"/>
                    <a:gd name="T15" fmla="*/ 104 h 105"/>
                    <a:gd name="T16" fmla="*/ 1 w 128"/>
                    <a:gd name="T17" fmla="*/ 98 h 105"/>
                    <a:gd name="T18" fmla="*/ 0 w 128"/>
                    <a:gd name="T19" fmla="*/ 93 h 105"/>
                    <a:gd name="T20" fmla="*/ 15 w 128"/>
                    <a:gd name="T21" fmla="*/ 60 h 105"/>
                    <a:gd name="T22" fmla="*/ 16 w 128"/>
                    <a:gd name="T23" fmla="*/ 58 h 105"/>
                    <a:gd name="T24" fmla="*/ 20 w 128"/>
                    <a:gd name="T25" fmla="*/ 52 h 105"/>
                    <a:gd name="T26" fmla="*/ 32 w 128"/>
                    <a:gd name="T27" fmla="*/ 54 h 105"/>
                    <a:gd name="T28" fmla="*/ 39 w 128"/>
                    <a:gd name="T29" fmla="*/ 55 h 105"/>
                    <a:gd name="T30" fmla="*/ 72 w 128"/>
                    <a:gd name="T31" fmla="*/ 21 h 105"/>
                    <a:gd name="T32" fmla="*/ 74 w 128"/>
                    <a:gd name="T33" fmla="*/ 16 h 105"/>
                    <a:gd name="T34" fmla="*/ 74 w 128"/>
                    <a:gd name="T35" fmla="*/ 11 h 105"/>
                    <a:gd name="T36" fmla="*/ 71 w 128"/>
                    <a:gd name="T37" fmla="*/ 11 h 105"/>
                    <a:gd name="T38" fmla="*/ 68 w 128"/>
                    <a:gd name="T39" fmla="*/ 15 h 105"/>
                    <a:gd name="T40" fmla="*/ 68 w 128"/>
                    <a:gd name="T41" fmla="*/ 21 h 105"/>
                    <a:gd name="T42" fmla="*/ 59 w 128"/>
                    <a:gd name="T43" fmla="*/ 29 h 105"/>
                    <a:gd name="T44" fmla="*/ 53 w 128"/>
                    <a:gd name="T45" fmla="*/ 27 h 105"/>
                    <a:gd name="T46" fmla="*/ 47 w 128"/>
                    <a:gd name="T47" fmla="*/ 24 h 105"/>
                    <a:gd name="T48" fmla="*/ 47 w 128"/>
                    <a:gd name="T49" fmla="*/ 32 h 105"/>
                    <a:gd name="T50" fmla="*/ 47 w 128"/>
                    <a:gd name="T51" fmla="*/ 34 h 105"/>
                    <a:gd name="T52" fmla="*/ 43 w 128"/>
                    <a:gd name="T53" fmla="*/ 45 h 105"/>
                    <a:gd name="T54" fmla="*/ 31 w 128"/>
                    <a:gd name="T55" fmla="*/ 39 h 105"/>
                    <a:gd name="T56" fmla="*/ 29 w 128"/>
                    <a:gd name="T57" fmla="*/ 23 h 105"/>
                    <a:gd name="T58" fmla="*/ 33 w 128"/>
                    <a:gd name="T59" fmla="*/ 14 h 105"/>
                    <a:gd name="T60" fmla="*/ 36 w 128"/>
                    <a:gd name="T61" fmla="*/ 9 h 105"/>
                    <a:gd name="T62" fmla="*/ 42 w 128"/>
                    <a:gd name="T63" fmla="*/ 13 h 105"/>
                    <a:gd name="T64" fmla="*/ 44 w 128"/>
                    <a:gd name="T65" fmla="*/ 16 h 105"/>
                    <a:gd name="T66" fmla="*/ 57 w 128"/>
                    <a:gd name="T67" fmla="*/ 14 h 105"/>
                    <a:gd name="T68" fmla="*/ 62 w 128"/>
                    <a:gd name="T69" fmla="*/ 11 h 105"/>
                    <a:gd name="T70" fmla="*/ 84 w 128"/>
                    <a:gd name="T71" fmla="*/ 0 h 105"/>
                    <a:gd name="T72" fmla="*/ 96 w 128"/>
                    <a:gd name="T73" fmla="*/ 7 h 105"/>
                    <a:gd name="T74" fmla="*/ 96 w 128"/>
                    <a:gd name="T75" fmla="*/ 20 h 105"/>
                    <a:gd name="T76" fmla="*/ 83 w 128"/>
                    <a:gd name="T77" fmla="*/ 43 h 105"/>
                    <a:gd name="T78" fmla="*/ 94 w 128"/>
                    <a:gd name="T79" fmla="*/ 44 h 105"/>
                    <a:gd name="T80" fmla="*/ 122 w 128"/>
                    <a:gd name="T81" fmla="*/ 59 h 105"/>
                    <a:gd name="T82" fmla="*/ 120 w 128"/>
                    <a:gd name="T83" fmla="*/ 73 h 105"/>
                    <a:gd name="T84" fmla="*/ 98 w 128"/>
                    <a:gd name="T85" fmla="*/ 73 h 105"/>
                    <a:gd name="T86" fmla="*/ 97 w 128"/>
                    <a:gd name="T87" fmla="*/ 66 h 105"/>
                    <a:gd name="T88" fmla="*/ 101 w 128"/>
                    <a:gd name="T89" fmla="*/ 58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8" h="105">
                      <a:moveTo>
                        <a:pt x="101" y="58"/>
                      </a:moveTo>
                      <a:cubicBezTo>
                        <a:pt x="94" y="52"/>
                        <a:pt x="81" y="52"/>
                        <a:pt x="74" y="56"/>
                      </a:cubicBezTo>
                      <a:cubicBezTo>
                        <a:pt x="73" y="57"/>
                        <a:pt x="70" y="58"/>
                        <a:pt x="68" y="57"/>
                      </a:cubicBezTo>
                      <a:cubicBezTo>
                        <a:pt x="62" y="56"/>
                        <a:pt x="57" y="57"/>
                        <a:pt x="51" y="59"/>
                      </a:cubicBezTo>
                      <a:cubicBezTo>
                        <a:pt x="46" y="61"/>
                        <a:pt x="41" y="63"/>
                        <a:pt x="36" y="65"/>
                      </a:cubicBezTo>
                      <a:cubicBezTo>
                        <a:pt x="32" y="67"/>
                        <a:pt x="29" y="69"/>
                        <a:pt x="28" y="73"/>
                      </a:cubicBezTo>
                      <a:cubicBezTo>
                        <a:pt x="24" y="82"/>
                        <a:pt x="20" y="92"/>
                        <a:pt x="16" y="102"/>
                      </a:cubicBezTo>
                      <a:cubicBezTo>
                        <a:pt x="16" y="103"/>
                        <a:pt x="14" y="105"/>
                        <a:pt x="13" y="104"/>
                      </a:cubicBezTo>
                      <a:cubicBezTo>
                        <a:pt x="9" y="103"/>
                        <a:pt x="5" y="100"/>
                        <a:pt x="1" y="98"/>
                      </a:cubicBezTo>
                      <a:cubicBezTo>
                        <a:pt x="0" y="97"/>
                        <a:pt x="0" y="95"/>
                        <a:pt x="0" y="93"/>
                      </a:cubicBezTo>
                      <a:cubicBezTo>
                        <a:pt x="5" y="82"/>
                        <a:pt x="10" y="71"/>
                        <a:pt x="15" y="60"/>
                      </a:cubicBezTo>
                      <a:cubicBezTo>
                        <a:pt x="15" y="59"/>
                        <a:pt x="16" y="59"/>
                        <a:pt x="16" y="58"/>
                      </a:cubicBezTo>
                      <a:cubicBezTo>
                        <a:pt x="18" y="56"/>
                        <a:pt x="19" y="52"/>
                        <a:pt x="20" y="52"/>
                      </a:cubicBezTo>
                      <a:cubicBezTo>
                        <a:pt x="24" y="52"/>
                        <a:pt x="29" y="52"/>
                        <a:pt x="32" y="54"/>
                      </a:cubicBezTo>
                      <a:cubicBezTo>
                        <a:pt x="35" y="55"/>
                        <a:pt x="36" y="56"/>
                        <a:pt x="39" y="55"/>
                      </a:cubicBezTo>
                      <a:cubicBezTo>
                        <a:pt x="57" y="50"/>
                        <a:pt x="66" y="37"/>
                        <a:pt x="72" y="21"/>
                      </a:cubicBezTo>
                      <a:cubicBezTo>
                        <a:pt x="72" y="20"/>
                        <a:pt x="73" y="18"/>
                        <a:pt x="74" y="16"/>
                      </a:cubicBezTo>
                      <a:cubicBezTo>
                        <a:pt x="74" y="14"/>
                        <a:pt x="74" y="13"/>
                        <a:pt x="74" y="11"/>
                      </a:cubicBezTo>
                      <a:cubicBezTo>
                        <a:pt x="74" y="11"/>
                        <a:pt x="72" y="10"/>
                        <a:pt x="71" y="11"/>
                      </a:cubicBezTo>
                      <a:cubicBezTo>
                        <a:pt x="70" y="12"/>
                        <a:pt x="68" y="13"/>
                        <a:pt x="68" y="15"/>
                      </a:cubicBezTo>
                      <a:cubicBezTo>
                        <a:pt x="67" y="17"/>
                        <a:pt x="68" y="19"/>
                        <a:pt x="68" y="21"/>
                      </a:cubicBezTo>
                      <a:cubicBezTo>
                        <a:pt x="69" y="28"/>
                        <a:pt x="68" y="30"/>
                        <a:pt x="59" y="29"/>
                      </a:cubicBezTo>
                      <a:cubicBezTo>
                        <a:pt x="57" y="29"/>
                        <a:pt x="55" y="28"/>
                        <a:pt x="53" y="27"/>
                      </a:cubicBezTo>
                      <a:cubicBezTo>
                        <a:pt x="51" y="26"/>
                        <a:pt x="49" y="25"/>
                        <a:pt x="47" y="24"/>
                      </a:cubicBezTo>
                      <a:cubicBezTo>
                        <a:pt x="47" y="27"/>
                        <a:pt x="47" y="29"/>
                        <a:pt x="47" y="32"/>
                      </a:cubicBezTo>
                      <a:cubicBezTo>
                        <a:pt x="47" y="33"/>
                        <a:pt x="47" y="33"/>
                        <a:pt x="47" y="34"/>
                      </a:cubicBezTo>
                      <a:cubicBezTo>
                        <a:pt x="47" y="38"/>
                        <a:pt x="48" y="43"/>
                        <a:pt x="43" y="45"/>
                      </a:cubicBezTo>
                      <a:cubicBezTo>
                        <a:pt x="39" y="46"/>
                        <a:pt x="34" y="44"/>
                        <a:pt x="31" y="39"/>
                      </a:cubicBezTo>
                      <a:cubicBezTo>
                        <a:pt x="28" y="34"/>
                        <a:pt x="25" y="29"/>
                        <a:pt x="29" y="23"/>
                      </a:cubicBezTo>
                      <a:cubicBezTo>
                        <a:pt x="31" y="20"/>
                        <a:pt x="31" y="17"/>
                        <a:pt x="33" y="14"/>
                      </a:cubicBezTo>
                      <a:cubicBezTo>
                        <a:pt x="34" y="12"/>
                        <a:pt x="35" y="9"/>
                        <a:pt x="36" y="9"/>
                      </a:cubicBezTo>
                      <a:cubicBezTo>
                        <a:pt x="38" y="10"/>
                        <a:pt x="40" y="11"/>
                        <a:pt x="42" y="13"/>
                      </a:cubicBezTo>
                      <a:cubicBezTo>
                        <a:pt x="42" y="13"/>
                        <a:pt x="43" y="15"/>
                        <a:pt x="44" y="16"/>
                      </a:cubicBezTo>
                      <a:cubicBezTo>
                        <a:pt x="48" y="13"/>
                        <a:pt x="52" y="11"/>
                        <a:pt x="57" y="14"/>
                      </a:cubicBezTo>
                      <a:cubicBezTo>
                        <a:pt x="58" y="15"/>
                        <a:pt x="61" y="13"/>
                        <a:pt x="62" y="11"/>
                      </a:cubicBezTo>
                      <a:cubicBezTo>
                        <a:pt x="69" y="5"/>
                        <a:pt x="75" y="0"/>
                        <a:pt x="84" y="0"/>
                      </a:cubicBezTo>
                      <a:cubicBezTo>
                        <a:pt x="89" y="0"/>
                        <a:pt x="93" y="2"/>
                        <a:pt x="96" y="7"/>
                      </a:cubicBezTo>
                      <a:cubicBezTo>
                        <a:pt x="99" y="11"/>
                        <a:pt x="98" y="15"/>
                        <a:pt x="96" y="20"/>
                      </a:cubicBezTo>
                      <a:cubicBezTo>
                        <a:pt x="91" y="27"/>
                        <a:pt x="87" y="35"/>
                        <a:pt x="83" y="43"/>
                      </a:cubicBezTo>
                      <a:cubicBezTo>
                        <a:pt x="88" y="43"/>
                        <a:pt x="91" y="44"/>
                        <a:pt x="94" y="44"/>
                      </a:cubicBezTo>
                      <a:cubicBezTo>
                        <a:pt x="105" y="46"/>
                        <a:pt x="115" y="50"/>
                        <a:pt x="122" y="59"/>
                      </a:cubicBezTo>
                      <a:cubicBezTo>
                        <a:pt x="128" y="65"/>
                        <a:pt x="127" y="68"/>
                        <a:pt x="120" y="73"/>
                      </a:cubicBezTo>
                      <a:cubicBezTo>
                        <a:pt x="113" y="77"/>
                        <a:pt x="105" y="77"/>
                        <a:pt x="98" y="73"/>
                      </a:cubicBezTo>
                      <a:cubicBezTo>
                        <a:pt x="95" y="71"/>
                        <a:pt x="95" y="69"/>
                        <a:pt x="97" y="66"/>
                      </a:cubicBezTo>
                      <a:cubicBezTo>
                        <a:pt x="98" y="64"/>
                        <a:pt x="100" y="61"/>
                        <a:pt x="101"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 name="Freeform 8"/>
                <p:cNvSpPr/>
                <p:nvPr/>
              </p:nvSpPr>
              <p:spPr bwMode="auto">
                <a:xfrm>
                  <a:off x="5664200" y="2355851"/>
                  <a:ext cx="341313" cy="407988"/>
                </a:xfrm>
                <a:custGeom>
                  <a:avLst/>
                  <a:gdLst>
                    <a:gd name="T0" fmla="*/ 46 w 80"/>
                    <a:gd name="T1" fmla="*/ 29 h 96"/>
                    <a:gd name="T2" fmla="*/ 65 w 80"/>
                    <a:gd name="T3" fmla="*/ 29 h 96"/>
                    <a:gd name="T4" fmla="*/ 79 w 80"/>
                    <a:gd name="T5" fmla="*/ 41 h 96"/>
                    <a:gd name="T6" fmla="*/ 74 w 80"/>
                    <a:gd name="T7" fmla="*/ 43 h 96"/>
                    <a:gd name="T8" fmla="*/ 60 w 80"/>
                    <a:gd name="T9" fmla="*/ 43 h 96"/>
                    <a:gd name="T10" fmla="*/ 52 w 80"/>
                    <a:gd name="T11" fmla="*/ 50 h 96"/>
                    <a:gd name="T12" fmla="*/ 49 w 80"/>
                    <a:gd name="T13" fmla="*/ 87 h 96"/>
                    <a:gd name="T14" fmla="*/ 37 w 80"/>
                    <a:gd name="T15" fmla="*/ 95 h 96"/>
                    <a:gd name="T16" fmla="*/ 21 w 80"/>
                    <a:gd name="T17" fmla="*/ 68 h 96"/>
                    <a:gd name="T18" fmla="*/ 22 w 80"/>
                    <a:gd name="T19" fmla="*/ 62 h 96"/>
                    <a:gd name="T20" fmla="*/ 30 w 80"/>
                    <a:gd name="T21" fmla="*/ 72 h 96"/>
                    <a:gd name="T22" fmla="*/ 40 w 80"/>
                    <a:gd name="T23" fmla="*/ 70 h 96"/>
                    <a:gd name="T24" fmla="*/ 43 w 80"/>
                    <a:gd name="T25" fmla="*/ 46 h 96"/>
                    <a:gd name="T26" fmla="*/ 24 w 80"/>
                    <a:gd name="T27" fmla="*/ 52 h 96"/>
                    <a:gd name="T28" fmla="*/ 19 w 80"/>
                    <a:gd name="T29" fmla="*/ 54 h 96"/>
                    <a:gd name="T30" fmla="*/ 6 w 80"/>
                    <a:gd name="T31" fmla="*/ 54 h 96"/>
                    <a:gd name="T32" fmla="*/ 2 w 80"/>
                    <a:gd name="T33" fmla="*/ 40 h 96"/>
                    <a:gd name="T34" fmla="*/ 6 w 80"/>
                    <a:gd name="T35" fmla="*/ 37 h 96"/>
                    <a:gd name="T36" fmla="*/ 28 w 80"/>
                    <a:gd name="T37" fmla="*/ 33 h 96"/>
                    <a:gd name="T38" fmla="*/ 33 w 80"/>
                    <a:gd name="T39" fmla="*/ 32 h 96"/>
                    <a:gd name="T40" fmla="*/ 36 w 80"/>
                    <a:gd name="T41" fmla="*/ 22 h 96"/>
                    <a:gd name="T42" fmla="*/ 46 w 80"/>
                    <a:gd name="T43" fmla="*/ 12 h 96"/>
                    <a:gd name="T44" fmla="*/ 45 w 80"/>
                    <a:gd name="T45" fmla="*/ 10 h 96"/>
                    <a:gd name="T46" fmla="*/ 26 w 80"/>
                    <a:gd name="T47" fmla="*/ 17 h 96"/>
                    <a:gd name="T48" fmla="*/ 15 w 80"/>
                    <a:gd name="T49" fmla="*/ 24 h 96"/>
                    <a:gd name="T50" fmla="*/ 5 w 80"/>
                    <a:gd name="T51" fmla="*/ 22 h 96"/>
                    <a:gd name="T52" fmla="*/ 1 w 80"/>
                    <a:gd name="T53" fmla="*/ 17 h 96"/>
                    <a:gd name="T54" fmla="*/ 36 w 80"/>
                    <a:gd name="T55" fmla="*/ 2 h 96"/>
                    <a:gd name="T56" fmla="*/ 55 w 80"/>
                    <a:gd name="T57" fmla="*/ 0 h 96"/>
                    <a:gd name="T58" fmla="*/ 61 w 80"/>
                    <a:gd name="T59" fmla="*/ 6 h 96"/>
                    <a:gd name="T60" fmla="*/ 59 w 80"/>
                    <a:gd name="T61" fmla="*/ 13 h 96"/>
                    <a:gd name="T62" fmla="*/ 46 w 80"/>
                    <a:gd name="T63" fmla="*/ 29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0" h="96">
                      <a:moveTo>
                        <a:pt x="46" y="29"/>
                      </a:moveTo>
                      <a:cubicBezTo>
                        <a:pt x="53" y="30"/>
                        <a:pt x="59" y="31"/>
                        <a:pt x="65" y="29"/>
                      </a:cubicBezTo>
                      <a:cubicBezTo>
                        <a:pt x="71" y="27"/>
                        <a:pt x="80" y="34"/>
                        <a:pt x="79" y="41"/>
                      </a:cubicBezTo>
                      <a:cubicBezTo>
                        <a:pt x="79" y="42"/>
                        <a:pt x="76" y="43"/>
                        <a:pt x="74" y="43"/>
                      </a:cubicBezTo>
                      <a:cubicBezTo>
                        <a:pt x="70" y="43"/>
                        <a:pt x="65" y="43"/>
                        <a:pt x="60" y="43"/>
                      </a:cubicBezTo>
                      <a:cubicBezTo>
                        <a:pt x="53" y="42"/>
                        <a:pt x="52" y="44"/>
                        <a:pt x="52" y="50"/>
                      </a:cubicBezTo>
                      <a:cubicBezTo>
                        <a:pt x="51" y="62"/>
                        <a:pt x="51" y="75"/>
                        <a:pt x="49" y="87"/>
                      </a:cubicBezTo>
                      <a:cubicBezTo>
                        <a:pt x="48" y="95"/>
                        <a:pt x="45" y="96"/>
                        <a:pt x="37" y="95"/>
                      </a:cubicBezTo>
                      <a:cubicBezTo>
                        <a:pt x="25" y="92"/>
                        <a:pt x="15" y="82"/>
                        <a:pt x="21" y="68"/>
                      </a:cubicBezTo>
                      <a:cubicBezTo>
                        <a:pt x="21" y="66"/>
                        <a:pt x="21" y="64"/>
                        <a:pt x="22" y="62"/>
                      </a:cubicBezTo>
                      <a:cubicBezTo>
                        <a:pt x="24" y="65"/>
                        <a:pt x="27" y="69"/>
                        <a:pt x="30" y="72"/>
                      </a:cubicBezTo>
                      <a:cubicBezTo>
                        <a:pt x="33" y="76"/>
                        <a:pt x="39" y="75"/>
                        <a:pt x="40" y="70"/>
                      </a:cubicBezTo>
                      <a:cubicBezTo>
                        <a:pt x="41" y="62"/>
                        <a:pt x="42" y="54"/>
                        <a:pt x="43" y="46"/>
                      </a:cubicBezTo>
                      <a:cubicBezTo>
                        <a:pt x="35" y="45"/>
                        <a:pt x="30" y="49"/>
                        <a:pt x="24" y="52"/>
                      </a:cubicBezTo>
                      <a:cubicBezTo>
                        <a:pt x="22" y="52"/>
                        <a:pt x="21" y="54"/>
                        <a:pt x="19" y="54"/>
                      </a:cubicBezTo>
                      <a:cubicBezTo>
                        <a:pt x="14" y="58"/>
                        <a:pt x="11" y="57"/>
                        <a:pt x="6" y="54"/>
                      </a:cubicBezTo>
                      <a:cubicBezTo>
                        <a:pt x="3" y="51"/>
                        <a:pt x="0" y="44"/>
                        <a:pt x="2" y="40"/>
                      </a:cubicBezTo>
                      <a:cubicBezTo>
                        <a:pt x="2" y="39"/>
                        <a:pt x="5" y="37"/>
                        <a:pt x="6" y="37"/>
                      </a:cubicBezTo>
                      <a:cubicBezTo>
                        <a:pt x="14" y="39"/>
                        <a:pt x="20" y="35"/>
                        <a:pt x="28" y="33"/>
                      </a:cubicBezTo>
                      <a:cubicBezTo>
                        <a:pt x="29" y="33"/>
                        <a:pt x="31" y="32"/>
                        <a:pt x="33" y="32"/>
                      </a:cubicBezTo>
                      <a:cubicBezTo>
                        <a:pt x="31" y="27"/>
                        <a:pt x="31" y="24"/>
                        <a:pt x="36" y="22"/>
                      </a:cubicBezTo>
                      <a:cubicBezTo>
                        <a:pt x="39" y="19"/>
                        <a:pt x="42" y="15"/>
                        <a:pt x="46" y="12"/>
                      </a:cubicBezTo>
                      <a:cubicBezTo>
                        <a:pt x="45" y="11"/>
                        <a:pt x="45" y="11"/>
                        <a:pt x="45" y="10"/>
                      </a:cubicBezTo>
                      <a:cubicBezTo>
                        <a:pt x="38" y="13"/>
                        <a:pt x="32" y="15"/>
                        <a:pt x="26" y="17"/>
                      </a:cubicBezTo>
                      <a:cubicBezTo>
                        <a:pt x="22" y="19"/>
                        <a:pt x="18" y="22"/>
                        <a:pt x="15" y="24"/>
                      </a:cubicBezTo>
                      <a:cubicBezTo>
                        <a:pt x="11" y="26"/>
                        <a:pt x="7" y="27"/>
                        <a:pt x="5" y="22"/>
                      </a:cubicBezTo>
                      <a:cubicBezTo>
                        <a:pt x="4" y="20"/>
                        <a:pt x="3" y="19"/>
                        <a:pt x="1" y="17"/>
                      </a:cubicBezTo>
                      <a:cubicBezTo>
                        <a:pt x="13" y="12"/>
                        <a:pt x="25" y="6"/>
                        <a:pt x="36" y="2"/>
                      </a:cubicBezTo>
                      <a:cubicBezTo>
                        <a:pt x="42" y="0"/>
                        <a:pt x="49" y="0"/>
                        <a:pt x="55" y="0"/>
                      </a:cubicBezTo>
                      <a:cubicBezTo>
                        <a:pt x="57" y="0"/>
                        <a:pt x="60" y="4"/>
                        <a:pt x="61" y="6"/>
                      </a:cubicBezTo>
                      <a:cubicBezTo>
                        <a:pt x="62" y="8"/>
                        <a:pt x="61" y="11"/>
                        <a:pt x="59" y="13"/>
                      </a:cubicBezTo>
                      <a:cubicBezTo>
                        <a:pt x="55" y="18"/>
                        <a:pt x="51" y="23"/>
                        <a:pt x="4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84" name="组合 83"/>
              <p:cNvGrpSpPr/>
              <p:nvPr/>
            </p:nvGrpSpPr>
            <p:grpSpPr>
              <a:xfrm>
                <a:off x="11192276" y="2400300"/>
                <a:ext cx="322175" cy="373063"/>
                <a:chOff x="3792874" y="3138488"/>
                <a:chExt cx="322175" cy="373063"/>
              </a:xfrm>
              <a:grpFill/>
            </p:grpSpPr>
            <p:sp>
              <p:nvSpPr>
                <p:cNvPr id="85" name="Freeform 15"/>
                <p:cNvSpPr/>
                <p:nvPr/>
              </p:nvSpPr>
              <p:spPr bwMode="auto">
                <a:xfrm>
                  <a:off x="3792874" y="3235325"/>
                  <a:ext cx="112625" cy="246063"/>
                </a:xfrm>
                <a:custGeom>
                  <a:avLst/>
                  <a:gdLst>
                    <a:gd name="T0" fmla="*/ 16 w 39"/>
                    <a:gd name="T1" fmla="*/ 29 h 58"/>
                    <a:gd name="T2" fmla="*/ 27 w 39"/>
                    <a:gd name="T3" fmla="*/ 7 h 58"/>
                    <a:gd name="T4" fmla="*/ 31 w 39"/>
                    <a:gd name="T5" fmla="*/ 1 h 58"/>
                    <a:gd name="T6" fmla="*/ 34 w 39"/>
                    <a:gd name="T7" fmla="*/ 6 h 58"/>
                    <a:gd name="T8" fmla="*/ 35 w 39"/>
                    <a:gd name="T9" fmla="*/ 26 h 58"/>
                    <a:gd name="T10" fmla="*/ 20 w 39"/>
                    <a:gd name="T11" fmla="*/ 52 h 58"/>
                    <a:gd name="T12" fmla="*/ 9 w 39"/>
                    <a:gd name="T13" fmla="*/ 57 h 58"/>
                    <a:gd name="T14" fmla="*/ 1 w 39"/>
                    <a:gd name="T15" fmla="*/ 43 h 58"/>
                    <a:gd name="T16" fmla="*/ 4 w 39"/>
                    <a:gd name="T17" fmla="*/ 6 h 58"/>
                    <a:gd name="T18" fmla="*/ 8 w 39"/>
                    <a:gd name="T19" fmla="*/ 0 h 58"/>
                    <a:gd name="T20" fmla="*/ 15 w 39"/>
                    <a:gd name="T21" fmla="*/ 6 h 58"/>
                    <a:gd name="T22" fmla="*/ 14 w 39"/>
                    <a:gd name="T23" fmla="*/ 20 h 58"/>
                    <a:gd name="T24" fmla="*/ 14 w 39"/>
                    <a:gd name="T25" fmla="*/ 28 h 58"/>
                    <a:gd name="T26" fmla="*/ 16 w 39"/>
                    <a:gd name="T27" fmla="*/ 29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 h="58">
                      <a:moveTo>
                        <a:pt x="16" y="29"/>
                      </a:moveTo>
                      <a:cubicBezTo>
                        <a:pt x="19" y="21"/>
                        <a:pt x="23" y="14"/>
                        <a:pt x="27" y="7"/>
                      </a:cubicBezTo>
                      <a:cubicBezTo>
                        <a:pt x="28" y="5"/>
                        <a:pt x="29" y="3"/>
                        <a:pt x="31" y="1"/>
                      </a:cubicBezTo>
                      <a:cubicBezTo>
                        <a:pt x="32" y="3"/>
                        <a:pt x="33" y="4"/>
                        <a:pt x="34" y="6"/>
                      </a:cubicBezTo>
                      <a:cubicBezTo>
                        <a:pt x="37" y="12"/>
                        <a:pt x="39" y="19"/>
                        <a:pt x="35" y="26"/>
                      </a:cubicBezTo>
                      <a:cubicBezTo>
                        <a:pt x="30" y="34"/>
                        <a:pt x="25" y="43"/>
                        <a:pt x="20" y="52"/>
                      </a:cubicBezTo>
                      <a:cubicBezTo>
                        <a:pt x="18" y="56"/>
                        <a:pt x="12" y="58"/>
                        <a:pt x="9" y="57"/>
                      </a:cubicBezTo>
                      <a:cubicBezTo>
                        <a:pt x="2" y="54"/>
                        <a:pt x="0" y="50"/>
                        <a:pt x="1" y="43"/>
                      </a:cubicBezTo>
                      <a:cubicBezTo>
                        <a:pt x="2" y="31"/>
                        <a:pt x="3" y="18"/>
                        <a:pt x="4" y="6"/>
                      </a:cubicBezTo>
                      <a:cubicBezTo>
                        <a:pt x="4" y="4"/>
                        <a:pt x="4" y="0"/>
                        <a:pt x="8" y="0"/>
                      </a:cubicBezTo>
                      <a:cubicBezTo>
                        <a:pt x="11" y="0"/>
                        <a:pt x="15" y="1"/>
                        <a:pt x="15" y="6"/>
                      </a:cubicBezTo>
                      <a:cubicBezTo>
                        <a:pt x="15" y="10"/>
                        <a:pt x="14" y="15"/>
                        <a:pt x="14" y="20"/>
                      </a:cubicBezTo>
                      <a:cubicBezTo>
                        <a:pt x="14" y="23"/>
                        <a:pt x="14" y="25"/>
                        <a:pt x="14" y="28"/>
                      </a:cubicBezTo>
                      <a:cubicBezTo>
                        <a:pt x="14" y="28"/>
                        <a:pt x="15" y="28"/>
                        <a:pt x="1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 name="Freeform 16"/>
                <p:cNvSpPr/>
                <p:nvPr/>
              </p:nvSpPr>
              <p:spPr bwMode="auto">
                <a:xfrm>
                  <a:off x="3980111" y="3138488"/>
                  <a:ext cx="134938" cy="373063"/>
                </a:xfrm>
                <a:custGeom>
                  <a:avLst/>
                  <a:gdLst>
                    <a:gd name="T0" fmla="*/ 9 w 47"/>
                    <a:gd name="T1" fmla="*/ 73 h 88"/>
                    <a:gd name="T2" fmla="*/ 3 w 47"/>
                    <a:gd name="T3" fmla="*/ 67 h 88"/>
                    <a:gd name="T4" fmla="*/ 3 w 47"/>
                    <a:gd name="T5" fmla="*/ 57 h 88"/>
                    <a:gd name="T6" fmla="*/ 20 w 47"/>
                    <a:gd name="T7" fmla="*/ 38 h 88"/>
                    <a:gd name="T8" fmla="*/ 33 w 47"/>
                    <a:gd name="T9" fmla="*/ 20 h 88"/>
                    <a:gd name="T10" fmla="*/ 33 w 47"/>
                    <a:gd name="T11" fmla="*/ 4 h 88"/>
                    <a:gd name="T12" fmla="*/ 32 w 47"/>
                    <a:gd name="T13" fmla="*/ 1 h 88"/>
                    <a:gd name="T14" fmla="*/ 33 w 47"/>
                    <a:gd name="T15" fmla="*/ 0 h 88"/>
                    <a:gd name="T16" fmla="*/ 41 w 47"/>
                    <a:gd name="T17" fmla="*/ 6 h 88"/>
                    <a:gd name="T18" fmla="*/ 43 w 47"/>
                    <a:gd name="T19" fmla="*/ 26 h 88"/>
                    <a:gd name="T20" fmla="*/ 29 w 47"/>
                    <a:gd name="T21" fmla="*/ 48 h 88"/>
                    <a:gd name="T22" fmla="*/ 30 w 47"/>
                    <a:gd name="T23" fmla="*/ 52 h 88"/>
                    <a:gd name="T24" fmla="*/ 40 w 47"/>
                    <a:gd name="T25" fmla="*/ 73 h 88"/>
                    <a:gd name="T26" fmla="*/ 41 w 47"/>
                    <a:gd name="T27" fmla="*/ 84 h 88"/>
                    <a:gd name="T28" fmla="*/ 37 w 47"/>
                    <a:gd name="T29" fmla="*/ 86 h 88"/>
                    <a:gd name="T30" fmla="*/ 31 w 47"/>
                    <a:gd name="T31" fmla="*/ 75 h 88"/>
                    <a:gd name="T32" fmla="*/ 28 w 47"/>
                    <a:gd name="T33" fmla="*/ 60 h 88"/>
                    <a:gd name="T34" fmla="*/ 22 w 47"/>
                    <a:gd name="T35" fmla="*/ 59 h 88"/>
                    <a:gd name="T36" fmla="*/ 9 w 47"/>
                    <a:gd name="T37" fmla="*/ 7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7" h="88">
                      <a:moveTo>
                        <a:pt x="9" y="73"/>
                      </a:moveTo>
                      <a:cubicBezTo>
                        <a:pt x="7" y="71"/>
                        <a:pt x="5" y="69"/>
                        <a:pt x="3" y="67"/>
                      </a:cubicBezTo>
                      <a:cubicBezTo>
                        <a:pt x="1" y="64"/>
                        <a:pt x="0" y="61"/>
                        <a:pt x="3" y="57"/>
                      </a:cubicBezTo>
                      <a:cubicBezTo>
                        <a:pt x="9" y="51"/>
                        <a:pt x="14" y="45"/>
                        <a:pt x="20" y="38"/>
                      </a:cubicBezTo>
                      <a:cubicBezTo>
                        <a:pt x="24" y="32"/>
                        <a:pt x="28" y="26"/>
                        <a:pt x="33" y="20"/>
                      </a:cubicBezTo>
                      <a:cubicBezTo>
                        <a:pt x="36" y="15"/>
                        <a:pt x="36" y="9"/>
                        <a:pt x="33" y="4"/>
                      </a:cubicBezTo>
                      <a:cubicBezTo>
                        <a:pt x="32" y="3"/>
                        <a:pt x="32" y="2"/>
                        <a:pt x="32" y="1"/>
                      </a:cubicBezTo>
                      <a:cubicBezTo>
                        <a:pt x="32" y="1"/>
                        <a:pt x="33" y="0"/>
                        <a:pt x="33" y="0"/>
                      </a:cubicBezTo>
                      <a:cubicBezTo>
                        <a:pt x="36" y="2"/>
                        <a:pt x="39" y="4"/>
                        <a:pt x="41" y="6"/>
                      </a:cubicBezTo>
                      <a:cubicBezTo>
                        <a:pt x="46" y="11"/>
                        <a:pt x="47" y="20"/>
                        <a:pt x="43" y="26"/>
                      </a:cubicBezTo>
                      <a:cubicBezTo>
                        <a:pt x="39" y="33"/>
                        <a:pt x="34" y="40"/>
                        <a:pt x="29" y="48"/>
                      </a:cubicBezTo>
                      <a:cubicBezTo>
                        <a:pt x="29" y="49"/>
                        <a:pt x="29" y="52"/>
                        <a:pt x="30" y="52"/>
                      </a:cubicBezTo>
                      <a:cubicBezTo>
                        <a:pt x="38" y="57"/>
                        <a:pt x="38" y="65"/>
                        <a:pt x="40" y="73"/>
                      </a:cubicBezTo>
                      <a:cubicBezTo>
                        <a:pt x="41" y="76"/>
                        <a:pt x="41" y="80"/>
                        <a:pt x="41" y="84"/>
                      </a:cubicBezTo>
                      <a:cubicBezTo>
                        <a:pt x="41" y="87"/>
                        <a:pt x="39" y="88"/>
                        <a:pt x="37" y="86"/>
                      </a:cubicBezTo>
                      <a:cubicBezTo>
                        <a:pt x="33" y="83"/>
                        <a:pt x="31" y="81"/>
                        <a:pt x="31" y="75"/>
                      </a:cubicBezTo>
                      <a:cubicBezTo>
                        <a:pt x="31" y="70"/>
                        <a:pt x="30" y="65"/>
                        <a:pt x="28" y="60"/>
                      </a:cubicBezTo>
                      <a:cubicBezTo>
                        <a:pt x="27" y="55"/>
                        <a:pt x="25" y="56"/>
                        <a:pt x="22" y="59"/>
                      </a:cubicBezTo>
                      <a:cubicBezTo>
                        <a:pt x="18" y="64"/>
                        <a:pt x="14" y="68"/>
                        <a:pt x="9" y="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 name="Freeform 17"/>
                <p:cNvSpPr/>
                <p:nvPr/>
              </p:nvSpPr>
              <p:spPr bwMode="auto">
                <a:xfrm>
                  <a:off x="3872924" y="3138488"/>
                  <a:ext cx="75438" cy="79375"/>
                </a:xfrm>
                <a:custGeom>
                  <a:avLst/>
                  <a:gdLst>
                    <a:gd name="T0" fmla="*/ 0 w 26"/>
                    <a:gd name="T1" fmla="*/ 0 h 19"/>
                    <a:gd name="T2" fmla="*/ 20 w 26"/>
                    <a:gd name="T3" fmla="*/ 1 h 19"/>
                    <a:gd name="T4" fmla="*/ 23 w 26"/>
                    <a:gd name="T5" fmla="*/ 12 h 19"/>
                    <a:gd name="T6" fmla="*/ 12 w 26"/>
                    <a:gd name="T7" fmla="*/ 18 h 19"/>
                    <a:gd name="T8" fmla="*/ 3 w 26"/>
                    <a:gd name="T9" fmla="*/ 11 h 19"/>
                    <a:gd name="T10" fmla="*/ 0 w 26"/>
                    <a:gd name="T11" fmla="*/ 0 h 19"/>
                  </a:gdLst>
                  <a:ahLst/>
                  <a:cxnLst>
                    <a:cxn ang="0">
                      <a:pos x="T0" y="T1"/>
                    </a:cxn>
                    <a:cxn ang="0">
                      <a:pos x="T2" y="T3"/>
                    </a:cxn>
                    <a:cxn ang="0">
                      <a:pos x="T4" y="T5"/>
                    </a:cxn>
                    <a:cxn ang="0">
                      <a:pos x="T6" y="T7"/>
                    </a:cxn>
                    <a:cxn ang="0">
                      <a:pos x="T8" y="T9"/>
                    </a:cxn>
                    <a:cxn ang="0">
                      <a:pos x="T10" y="T11"/>
                    </a:cxn>
                  </a:cxnLst>
                  <a:rect l="0" t="0" r="r" b="b"/>
                  <a:pathLst>
                    <a:path w="26" h="19">
                      <a:moveTo>
                        <a:pt x="0" y="0"/>
                      </a:moveTo>
                      <a:cubicBezTo>
                        <a:pt x="8" y="1"/>
                        <a:pt x="14" y="1"/>
                        <a:pt x="20" y="1"/>
                      </a:cubicBezTo>
                      <a:cubicBezTo>
                        <a:pt x="24" y="1"/>
                        <a:pt x="26" y="8"/>
                        <a:pt x="23" y="12"/>
                      </a:cubicBezTo>
                      <a:cubicBezTo>
                        <a:pt x="21" y="16"/>
                        <a:pt x="17" y="19"/>
                        <a:pt x="12" y="18"/>
                      </a:cubicBezTo>
                      <a:cubicBezTo>
                        <a:pt x="8" y="18"/>
                        <a:pt x="5" y="15"/>
                        <a:pt x="3" y="11"/>
                      </a:cubicBezTo>
                      <a:cubicBezTo>
                        <a:pt x="2" y="8"/>
                        <a:pt x="1" y="4"/>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68" name="组合 67"/>
            <p:cNvGrpSpPr/>
            <p:nvPr/>
          </p:nvGrpSpPr>
          <p:grpSpPr>
            <a:xfrm>
              <a:off x="598941" y="6399999"/>
              <a:ext cx="1102619" cy="276499"/>
              <a:chOff x="6738929" y="2270918"/>
              <a:chExt cx="2766486" cy="693738"/>
            </a:xfrm>
            <a:grpFill/>
          </p:grpSpPr>
          <p:grpSp>
            <p:nvGrpSpPr>
              <p:cNvPr id="69" name="组合 68"/>
              <p:cNvGrpSpPr/>
              <p:nvPr/>
            </p:nvGrpSpPr>
            <p:grpSpPr>
              <a:xfrm>
                <a:off x="8180494" y="2355056"/>
                <a:ext cx="484188" cy="509588"/>
                <a:chOff x="6113463" y="3541713"/>
                <a:chExt cx="484188" cy="509588"/>
              </a:xfrm>
              <a:grpFill/>
            </p:grpSpPr>
            <p:sp>
              <p:nvSpPr>
                <p:cNvPr id="79" name="Freeform 9"/>
                <p:cNvSpPr>
                  <a:spLocks noEditPoints="1"/>
                </p:cNvSpPr>
                <p:nvPr/>
              </p:nvSpPr>
              <p:spPr bwMode="auto">
                <a:xfrm>
                  <a:off x="6113463" y="3579813"/>
                  <a:ext cx="252413" cy="428625"/>
                </a:xfrm>
                <a:custGeom>
                  <a:avLst/>
                  <a:gdLst>
                    <a:gd name="T0" fmla="*/ 39 w 59"/>
                    <a:gd name="T1" fmla="*/ 78 h 101"/>
                    <a:gd name="T2" fmla="*/ 17 w 59"/>
                    <a:gd name="T3" fmla="*/ 94 h 101"/>
                    <a:gd name="T4" fmla="*/ 8 w 59"/>
                    <a:gd name="T5" fmla="*/ 94 h 101"/>
                    <a:gd name="T6" fmla="*/ 0 w 59"/>
                    <a:gd name="T7" fmla="*/ 79 h 101"/>
                    <a:gd name="T8" fmla="*/ 17 w 59"/>
                    <a:gd name="T9" fmla="*/ 73 h 101"/>
                    <a:gd name="T10" fmla="*/ 10 w 59"/>
                    <a:gd name="T11" fmla="*/ 68 h 101"/>
                    <a:gd name="T12" fmla="*/ 8 w 59"/>
                    <a:gd name="T13" fmla="*/ 60 h 101"/>
                    <a:gd name="T14" fmla="*/ 18 w 59"/>
                    <a:gd name="T15" fmla="*/ 23 h 101"/>
                    <a:gd name="T16" fmla="*/ 26 w 59"/>
                    <a:gd name="T17" fmla="*/ 17 h 101"/>
                    <a:gd name="T18" fmla="*/ 36 w 59"/>
                    <a:gd name="T19" fmla="*/ 26 h 101"/>
                    <a:gd name="T20" fmla="*/ 36 w 59"/>
                    <a:gd name="T21" fmla="*/ 27 h 101"/>
                    <a:gd name="T22" fmla="*/ 43 w 59"/>
                    <a:gd name="T23" fmla="*/ 40 h 101"/>
                    <a:gd name="T24" fmla="*/ 42 w 59"/>
                    <a:gd name="T25" fmla="*/ 12 h 101"/>
                    <a:gd name="T26" fmla="*/ 21 w 59"/>
                    <a:gd name="T27" fmla="*/ 5 h 101"/>
                    <a:gd name="T28" fmla="*/ 44 w 59"/>
                    <a:gd name="T29" fmla="*/ 1 h 101"/>
                    <a:gd name="T30" fmla="*/ 57 w 59"/>
                    <a:gd name="T31" fmla="*/ 17 h 101"/>
                    <a:gd name="T32" fmla="*/ 56 w 59"/>
                    <a:gd name="T33" fmla="*/ 48 h 101"/>
                    <a:gd name="T34" fmla="*/ 57 w 59"/>
                    <a:gd name="T35" fmla="*/ 55 h 101"/>
                    <a:gd name="T36" fmla="*/ 55 w 59"/>
                    <a:gd name="T37" fmla="*/ 64 h 101"/>
                    <a:gd name="T38" fmla="*/ 54 w 59"/>
                    <a:gd name="T39" fmla="*/ 71 h 101"/>
                    <a:gd name="T40" fmla="*/ 52 w 59"/>
                    <a:gd name="T41" fmla="*/ 95 h 101"/>
                    <a:gd name="T42" fmla="*/ 49 w 59"/>
                    <a:gd name="T43" fmla="*/ 101 h 101"/>
                    <a:gd name="T44" fmla="*/ 43 w 59"/>
                    <a:gd name="T45" fmla="*/ 98 h 101"/>
                    <a:gd name="T46" fmla="*/ 38 w 59"/>
                    <a:gd name="T47" fmla="*/ 86 h 101"/>
                    <a:gd name="T48" fmla="*/ 39 w 59"/>
                    <a:gd name="T49" fmla="*/ 78 h 101"/>
                    <a:gd name="T50" fmla="*/ 42 w 59"/>
                    <a:gd name="T51" fmla="*/ 47 h 101"/>
                    <a:gd name="T52" fmla="*/ 32 w 59"/>
                    <a:gd name="T53" fmla="*/ 44 h 101"/>
                    <a:gd name="T54" fmla="*/ 29 w 59"/>
                    <a:gd name="T55" fmla="*/ 64 h 101"/>
                    <a:gd name="T56" fmla="*/ 42 w 59"/>
                    <a:gd name="T57" fmla="*/ 4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9" h="101">
                      <a:moveTo>
                        <a:pt x="39" y="78"/>
                      </a:moveTo>
                      <a:cubicBezTo>
                        <a:pt x="31" y="84"/>
                        <a:pt x="24" y="89"/>
                        <a:pt x="17" y="94"/>
                      </a:cubicBezTo>
                      <a:cubicBezTo>
                        <a:pt x="14" y="97"/>
                        <a:pt x="11" y="96"/>
                        <a:pt x="8" y="94"/>
                      </a:cubicBezTo>
                      <a:cubicBezTo>
                        <a:pt x="4" y="90"/>
                        <a:pt x="0" y="86"/>
                        <a:pt x="0" y="79"/>
                      </a:cubicBezTo>
                      <a:cubicBezTo>
                        <a:pt x="6" y="82"/>
                        <a:pt x="12" y="80"/>
                        <a:pt x="17" y="73"/>
                      </a:cubicBezTo>
                      <a:cubicBezTo>
                        <a:pt x="15" y="72"/>
                        <a:pt x="13" y="70"/>
                        <a:pt x="10" y="68"/>
                      </a:cubicBezTo>
                      <a:cubicBezTo>
                        <a:pt x="7" y="66"/>
                        <a:pt x="7" y="63"/>
                        <a:pt x="8" y="60"/>
                      </a:cubicBezTo>
                      <a:cubicBezTo>
                        <a:pt x="11" y="48"/>
                        <a:pt x="15" y="36"/>
                        <a:pt x="18" y="23"/>
                      </a:cubicBezTo>
                      <a:cubicBezTo>
                        <a:pt x="19" y="20"/>
                        <a:pt x="20" y="16"/>
                        <a:pt x="26" y="17"/>
                      </a:cubicBezTo>
                      <a:cubicBezTo>
                        <a:pt x="32" y="18"/>
                        <a:pt x="36" y="21"/>
                        <a:pt x="36" y="26"/>
                      </a:cubicBezTo>
                      <a:cubicBezTo>
                        <a:pt x="36" y="26"/>
                        <a:pt x="36" y="27"/>
                        <a:pt x="36" y="27"/>
                      </a:cubicBezTo>
                      <a:cubicBezTo>
                        <a:pt x="35" y="33"/>
                        <a:pt x="38" y="37"/>
                        <a:pt x="43" y="40"/>
                      </a:cubicBezTo>
                      <a:cubicBezTo>
                        <a:pt x="43" y="31"/>
                        <a:pt x="42" y="22"/>
                        <a:pt x="42" y="12"/>
                      </a:cubicBezTo>
                      <a:cubicBezTo>
                        <a:pt x="30" y="16"/>
                        <a:pt x="20" y="12"/>
                        <a:pt x="21" y="5"/>
                      </a:cubicBezTo>
                      <a:cubicBezTo>
                        <a:pt x="29" y="3"/>
                        <a:pt x="36" y="1"/>
                        <a:pt x="44" y="1"/>
                      </a:cubicBezTo>
                      <a:cubicBezTo>
                        <a:pt x="54" y="0"/>
                        <a:pt x="59" y="8"/>
                        <a:pt x="57" y="17"/>
                      </a:cubicBezTo>
                      <a:cubicBezTo>
                        <a:pt x="56" y="27"/>
                        <a:pt x="56" y="38"/>
                        <a:pt x="56" y="48"/>
                      </a:cubicBezTo>
                      <a:cubicBezTo>
                        <a:pt x="56" y="50"/>
                        <a:pt x="57" y="52"/>
                        <a:pt x="57" y="55"/>
                      </a:cubicBezTo>
                      <a:cubicBezTo>
                        <a:pt x="57" y="58"/>
                        <a:pt x="56" y="61"/>
                        <a:pt x="55" y="64"/>
                      </a:cubicBezTo>
                      <a:cubicBezTo>
                        <a:pt x="55" y="66"/>
                        <a:pt x="54" y="68"/>
                        <a:pt x="54" y="71"/>
                      </a:cubicBezTo>
                      <a:cubicBezTo>
                        <a:pt x="53" y="79"/>
                        <a:pt x="53" y="87"/>
                        <a:pt x="52" y="95"/>
                      </a:cubicBezTo>
                      <a:cubicBezTo>
                        <a:pt x="52" y="97"/>
                        <a:pt x="51" y="100"/>
                        <a:pt x="49" y="101"/>
                      </a:cubicBezTo>
                      <a:cubicBezTo>
                        <a:pt x="47" y="101"/>
                        <a:pt x="44" y="100"/>
                        <a:pt x="43" y="98"/>
                      </a:cubicBezTo>
                      <a:cubicBezTo>
                        <a:pt x="39" y="95"/>
                        <a:pt x="36" y="92"/>
                        <a:pt x="38" y="86"/>
                      </a:cubicBezTo>
                      <a:cubicBezTo>
                        <a:pt x="39" y="84"/>
                        <a:pt x="39" y="81"/>
                        <a:pt x="39" y="78"/>
                      </a:cubicBezTo>
                      <a:close/>
                      <a:moveTo>
                        <a:pt x="42" y="47"/>
                      </a:moveTo>
                      <a:cubicBezTo>
                        <a:pt x="39" y="46"/>
                        <a:pt x="36" y="45"/>
                        <a:pt x="32" y="44"/>
                      </a:cubicBezTo>
                      <a:cubicBezTo>
                        <a:pt x="31" y="51"/>
                        <a:pt x="30" y="57"/>
                        <a:pt x="29" y="64"/>
                      </a:cubicBezTo>
                      <a:cubicBezTo>
                        <a:pt x="39" y="61"/>
                        <a:pt x="42" y="57"/>
                        <a:pt x="42"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10"/>
                <p:cNvSpPr>
                  <a:spLocks noEditPoints="1"/>
                </p:cNvSpPr>
                <p:nvPr/>
              </p:nvSpPr>
              <p:spPr bwMode="auto">
                <a:xfrm>
                  <a:off x="6361113" y="3541713"/>
                  <a:ext cx="236538" cy="509588"/>
                </a:xfrm>
                <a:custGeom>
                  <a:avLst/>
                  <a:gdLst>
                    <a:gd name="T0" fmla="*/ 11 w 55"/>
                    <a:gd name="T1" fmla="*/ 89 h 120"/>
                    <a:gd name="T2" fmla="*/ 10 w 55"/>
                    <a:gd name="T3" fmla="*/ 100 h 120"/>
                    <a:gd name="T4" fmla="*/ 6 w 55"/>
                    <a:gd name="T5" fmla="*/ 104 h 120"/>
                    <a:gd name="T6" fmla="*/ 1 w 55"/>
                    <a:gd name="T7" fmla="*/ 99 h 120"/>
                    <a:gd name="T8" fmla="*/ 3 w 55"/>
                    <a:gd name="T9" fmla="*/ 84 h 120"/>
                    <a:gd name="T10" fmla="*/ 14 w 55"/>
                    <a:gd name="T11" fmla="*/ 37 h 120"/>
                    <a:gd name="T12" fmla="*/ 22 w 55"/>
                    <a:gd name="T13" fmla="*/ 11 h 120"/>
                    <a:gd name="T14" fmla="*/ 26 w 55"/>
                    <a:gd name="T15" fmla="*/ 19 h 120"/>
                    <a:gd name="T16" fmla="*/ 20 w 55"/>
                    <a:gd name="T17" fmla="*/ 40 h 120"/>
                    <a:gd name="T18" fmla="*/ 27 w 55"/>
                    <a:gd name="T19" fmla="*/ 35 h 120"/>
                    <a:gd name="T20" fmla="*/ 35 w 55"/>
                    <a:gd name="T21" fmla="*/ 30 h 120"/>
                    <a:gd name="T22" fmla="*/ 33 w 55"/>
                    <a:gd name="T23" fmla="*/ 9 h 120"/>
                    <a:gd name="T24" fmla="*/ 28 w 55"/>
                    <a:gd name="T25" fmla="*/ 8 h 120"/>
                    <a:gd name="T26" fmla="*/ 19 w 55"/>
                    <a:gd name="T27" fmla="*/ 12 h 120"/>
                    <a:gd name="T28" fmla="*/ 12 w 55"/>
                    <a:gd name="T29" fmla="*/ 15 h 120"/>
                    <a:gd name="T30" fmla="*/ 9 w 55"/>
                    <a:gd name="T31" fmla="*/ 11 h 120"/>
                    <a:gd name="T32" fmla="*/ 11 w 55"/>
                    <a:gd name="T33" fmla="*/ 8 h 120"/>
                    <a:gd name="T34" fmla="*/ 31 w 55"/>
                    <a:gd name="T35" fmla="*/ 0 h 120"/>
                    <a:gd name="T36" fmla="*/ 45 w 55"/>
                    <a:gd name="T37" fmla="*/ 15 h 120"/>
                    <a:gd name="T38" fmla="*/ 44 w 55"/>
                    <a:gd name="T39" fmla="*/ 46 h 120"/>
                    <a:gd name="T40" fmla="*/ 48 w 55"/>
                    <a:gd name="T41" fmla="*/ 54 h 120"/>
                    <a:gd name="T42" fmla="*/ 48 w 55"/>
                    <a:gd name="T43" fmla="*/ 71 h 120"/>
                    <a:gd name="T44" fmla="*/ 44 w 55"/>
                    <a:gd name="T45" fmla="*/ 77 h 120"/>
                    <a:gd name="T46" fmla="*/ 44 w 55"/>
                    <a:gd name="T47" fmla="*/ 110 h 120"/>
                    <a:gd name="T48" fmla="*/ 44 w 55"/>
                    <a:gd name="T49" fmla="*/ 114 h 120"/>
                    <a:gd name="T50" fmla="*/ 41 w 55"/>
                    <a:gd name="T51" fmla="*/ 120 h 120"/>
                    <a:gd name="T52" fmla="*/ 32 w 55"/>
                    <a:gd name="T53" fmla="*/ 118 h 120"/>
                    <a:gd name="T54" fmla="*/ 13 w 55"/>
                    <a:gd name="T55" fmla="*/ 91 h 120"/>
                    <a:gd name="T56" fmla="*/ 12 w 55"/>
                    <a:gd name="T57" fmla="*/ 89 h 120"/>
                    <a:gd name="T58" fmla="*/ 11 w 55"/>
                    <a:gd name="T59" fmla="*/ 89 h 120"/>
                    <a:gd name="T60" fmla="*/ 24 w 55"/>
                    <a:gd name="T61" fmla="*/ 76 h 120"/>
                    <a:gd name="T62" fmla="*/ 23 w 55"/>
                    <a:gd name="T63" fmla="*/ 74 h 120"/>
                    <a:gd name="T64" fmla="*/ 27 w 55"/>
                    <a:gd name="T65" fmla="*/ 71 h 120"/>
                    <a:gd name="T66" fmla="*/ 33 w 55"/>
                    <a:gd name="T67" fmla="*/ 67 h 120"/>
                    <a:gd name="T68" fmla="*/ 32 w 55"/>
                    <a:gd name="T69" fmla="*/ 63 h 120"/>
                    <a:gd name="T70" fmla="*/ 22 w 55"/>
                    <a:gd name="T71" fmla="*/ 52 h 120"/>
                    <a:gd name="T72" fmla="*/ 18 w 55"/>
                    <a:gd name="T73" fmla="*/ 89 h 120"/>
                    <a:gd name="T74" fmla="*/ 33 w 55"/>
                    <a:gd name="T75" fmla="*/ 107 h 120"/>
                    <a:gd name="T76" fmla="*/ 35 w 55"/>
                    <a:gd name="T77" fmla="*/ 77 h 120"/>
                    <a:gd name="T78" fmla="*/ 31 w 55"/>
                    <a:gd name="T79" fmla="*/ 75 h 120"/>
                    <a:gd name="T80" fmla="*/ 24 w 55"/>
                    <a:gd name="T81" fmla="*/ 7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5" h="120">
                      <a:moveTo>
                        <a:pt x="11" y="89"/>
                      </a:moveTo>
                      <a:cubicBezTo>
                        <a:pt x="10" y="93"/>
                        <a:pt x="10" y="96"/>
                        <a:pt x="10" y="100"/>
                      </a:cubicBezTo>
                      <a:cubicBezTo>
                        <a:pt x="9" y="102"/>
                        <a:pt x="9" y="104"/>
                        <a:pt x="6" y="104"/>
                      </a:cubicBezTo>
                      <a:cubicBezTo>
                        <a:pt x="3" y="104"/>
                        <a:pt x="0" y="103"/>
                        <a:pt x="1" y="99"/>
                      </a:cubicBezTo>
                      <a:cubicBezTo>
                        <a:pt x="2" y="94"/>
                        <a:pt x="2" y="89"/>
                        <a:pt x="3" y="84"/>
                      </a:cubicBezTo>
                      <a:cubicBezTo>
                        <a:pt x="7" y="68"/>
                        <a:pt x="10" y="53"/>
                        <a:pt x="14" y="37"/>
                      </a:cubicBezTo>
                      <a:cubicBezTo>
                        <a:pt x="16" y="29"/>
                        <a:pt x="19" y="20"/>
                        <a:pt x="22" y="11"/>
                      </a:cubicBezTo>
                      <a:cubicBezTo>
                        <a:pt x="26" y="13"/>
                        <a:pt x="27" y="15"/>
                        <a:pt x="26" y="19"/>
                      </a:cubicBezTo>
                      <a:cubicBezTo>
                        <a:pt x="24" y="25"/>
                        <a:pt x="22" y="32"/>
                        <a:pt x="20" y="40"/>
                      </a:cubicBezTo>
                      <a:cubicBezTo>
                        <a:pt x="23" y="37"/>
                        <a:pt x="25" y="36"/>
                        <a:pt x="27" y="35"/>
                      </a:cubicBezTo>
                      <a:cubicBezTo>
                        <a:pt x="30" y="33"/>
                        <a:pt x="34" y="32"/>
                        <a:pt x="35" y="30"/>
                      </a:cubicBezTo>
                      <a:cubicBezTo>
                        <a:pt x="36" y="23"/>
                        <a:pt x="37" y="16"/>
                        <a:pt x="33" y="9"/>
                      </a:cubicBezTo>
                      <a:cubicBezTo>
                        <a:pt x="33" y="8"/>
                        <a:pt x="30" y="7"/>
                        <a:pt x="28" y="8"/>
                      </a:cubicBezTo>
                      <a:cubicBezTo>
                        <a:pt x="25" y="9"/>
                        <a:pt x="22" y="11"/>
                        <a:pt x="19" y="12"/>
                      </a:cubicBezTo>
                      <a:cubicBezTo>
                        <a:pt x="17" y="13"/>
                        <a:pt x="15" y="15"/>
                        <a:pt x="12" y="15"/>
                      </a:cubicBezTo>
                      <a:cubicBezTo>
                        <a:pt x="11" y="15"/>
                        <a:pt x="9" y="13"/>
                        <a:pt x="9" y="11"/>
                      </a:cubicBezTo>
                      <a:cubicBezTo>
                        <a:pt x="8" y="11"/>
                        <a:pt x="10" y="9"/>
                        <a:pt x="11" y="8"/>
                      </a:cubicBezTo>
                      <a:cubicBezTo>
                        <a:pt x="17" y="4"/>
                        <a:pt x="23" y="0"/>
                        <a:pt x="31" y="0"/>
                      </a:cubicBezTo>
                      <a:cubicBezTo>
                        <a:pt x="41" y="1"/>
                        <a:pt x="46" y="5"/>
                        <a:pt x="45" y="15"/>
                      </a:cubicBezTo>
                      <a:cubicBezTo>
                        <a:pt x="45" y="25"/>
                        <a:pt x="45" y="36"/>
                        <a:pt x="44" y="46"/>
                      </a:cubicBezTo>
                      <a:cubicBezTo>
                        <a:pt x="44" y="50"/>
                        <a:pt x="45" y="52"/>
                        <a:pt x="48" y="54"/>
                      </a:cubicBezTo>
                      <a:cubicBezTo>
                        <a:pt x="55" y="60"/>
                        <a:pt x="55" y="66"/>
                        <a:pt x="48" y="71"/>
                      </a:cubicBezTo>
                      <a:cubicBezTo>
                        <a:pt x="45" y="72"/>
                        <a:pt x="44" y="74"/>
                        <a:pt x="44" y="77"/>
                      </a:cubicBezTo>
                      <a:cubicBezTo>
                        <a:pt x="45" y="88"/>
                        <a:pt x="44" y="99"/>
                        <a:pt x="44" y="110"/>
                      </a:cubicBezTo>
                      <a:cubicBezTo>
                        <a:pt x="44" y="112"/>
                        <a:pt x="45" y="113"/>
                        <a:pt x="44" y="114"/>
                      </a:cubicBezTo>
                      <a:cubicBezTo>
                        <a:pt x="43" y="116"/>
                        <a:pt x="42" y="120"/>
                        <a:pt x="41" y="120"/>
                      </a:cubicBezTo>
                      <a:cubicBezTo>
                        <a:pt x="38" y="120"/>
                        <a:pt x="34" y="120"/>
                        <a:pt x="32" y="118"/>
                      </a:cubicBezTo>
                      <a:cubicBezTo>
                        <a:pt x="25" y="109"/>
                        <a:pt x="19" y="100"/>
                        <a:pt x="13" y="91"/>
                      </a:cubicBezTo>
                      <a:cubicBezTo>
                        <a:pt x="12" y="90"/>
                        <a:pt x="12" y="90"/>
                        <a:pt x="12" y="89"/>
                      </a:cubicBezTo>
                      <a:cubicBezTo>
                        <a:pt x="11" y="89"/>
                        <a:pt x="11" y="89"/>
                        <a:pt x="11" y="89"/>
                      </a:cubicBezTo>
                      <a:close/>
                      <a:moveTo>
                        <a:pt x="24" y="76"/>
                      </a:moveTo>
                      <a:cubicBezTo>
                        <a:pt x="23" y="75"/>
                        <a:pt x="23" y="75"/>
                        <a:pt x="23" y="74"/>
                      </a:cubicBezTo>
                      <a:cubicBezTo>
                        <a:pt x="24" y="73"/>
                        <a:pt x="26" y="72"/>
                        <a:pt x="27" y="71"/>
                      </a:cubicBezTo>
                      <a:cubicBezTo>
                        <a:pt x="29" y="70"/>
                        <a:pt x="31" y="69"/>
                        <a:pt x="33" y="67"/>
                      </a:cubicBezTo>
                      <a:cubicBezTo>
                        <a:pt x="35" y="66"/>
                        <a:pt x="35" y="63"/>
                        <a:pt x="32" y="63"/>
                      </a:cubicBezTo>
                      <a:cubicBezTo>
                        <a:pt x="27" y="61"/>
                        <a:pt x="24" y="58"/>
                        <a:pt x="22" y="52"/>
                      </a:cubicBezTo>
                      <a:cubicBezTo>
                        <a:pt x="17" y="65"/>
                        <a:pt x="13" y="77"/>
                        <a:pt x="18" y="89"/>
                      </a:cubicBezTo>
                      <a:cubicBezTo>
                        <a:pt x="21" y="97"/>
                        <a:pt x="27" y="101"/>
                        <a:pt x="33" y="107"/>
                      </a:cubicBezTo>
                      <a:cubicBezTo>
                        <a:pt x="34" y="97"/>
                        <a:pt x="34" y="87"/>
                        <a:pt x="35" y="77"/>
                      </a:cubicBezTo>
                      <a:cubicBezTo>
                        <a:pt x="35" y="77"/>
                        <a:pt x="32" y="75"/>
                        <a:pt x="31" y="75"/>
                      </a:cubicBezTo>
                      <a:cubicBezTo>
                        <a:pt x="29" y="75"/>
                        <a:pt x="26" y="76"/>
                        <a:pt x="24"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70" name="组合 69"/>
              <p:cNvGrpSpPr/>
              <p:nvPr/>
            </p:nvGrpSpPr>
            <p:grpSpPr>
              <a:xfrm>
                <a:off x="6738929" y="2270918"/>
                <a:ext cx="549275" cy="693738"/>
                <a:chOff x="6108700" y="2066926"/>
                <a:chExt cx="549275" cy="693738"/>
              </a:xfrm>
              <a:grpFill/>
            </p:grpSpPr>
            <p:sp>
              <p:nvSpPr>
                <p:cNvPr id="77" name="Freeform 13"/>
                <p:cNvSpPr>
                  <a:spLocks noEditPoints="1"/>
                </p:cNvSpPr>
                <p:nvPr/>
              </p:nvSpPr>
              <p:spPr bwMode="auto">
                <a:xfrm>
                  <a:off x="6108700" y="2066926"/>
                  <a:ext cx="549275" cy="655638"/>
                </a:xfrm>
                <a:custGeom>
                  <a:avLst/>
                  <a:gdLst>
                    <a:gd name="T0" fmla="*/ 54 w 128"/>
                    <a:gd name="T1" fmla="*/ 76 h 154"/>
                    <a:gd name="T2" fmla="*/ 66 w 128"/>
                    <a:gd name="T3" fmla="*/ 53 h 154"/>
                    <a:gd name="T4" fmla="*/ 49 w 128"/>
                    <a:gd name="T5" fmla="*/ 47 h 154"/>
                    <a:gd name="T6" fmla="*/ 64 w 128"/>
                    <a:gd name="T7" fmla="*/ 44 h 154"/>
                    <a:gd name="T8" fmla="*/ 83 w 128"/>
                    <a:gd name="T9" fmla="*/ 6 h 154"/>
                    <a:gd name="T10" fmla="*/ 91 w 128"/>
                    <a:gd name="T11" fmla="*/ 11 h 154"/>
                    <a:gd name="T12" fmla="*/ 96 w 128"/>
                    <a:gd name="T13" fmla="*/ 36 h 154"/>
                    <a:gd name="T14" fmla="*/ 106 w 128"/>
                    <a:gd name="T15" fmla="*/ 41 h 154"/>
                    <a:gd name="T16" fmla="*/ 82 w 128"/>
                    <a:gd name="T17" fmla="*/ 50 h 154"/>
                    <a:gd name="T18" fmla="*/ 71 w 128"/>
                    <a:gd name="T19" fmla="*/ 65 h 154"/>
                    <a:gd name="T20" fmla="*/ 110 w 128"/>
                    <a:gd name="T21" fmla="*/ 74 h 154"/>
                    <a:gd name="T22" fmla="*/ 101 w 128"/>
                    <a:gd name="T23" fmla="*/ 87 h 154"/>
                    <a:gd name="T24" fmla="*/ 111 w 128"/>
                    <a:gd name="T25" fmla="*/ 98 h 154"/>
                    <a:gd name="T26" fmla="*/ 92 w 128"/>
                    <a:gd name="T27" fmla="*/ 104 h 154"/>
                    <a:gd name="T28" fmla="*/ 86 w 128"/>
                    <a:gd name="T29" fmla="*/ 116 h 154"/>
                    <a:gd name="T30" fmla="*/ 124 w 128"/>
                    <a:gd name="T31" fmla="*/ 112 h 154"/>
                    <a:gd name="T32" fmla="*/ 120 w 128"/>
                    <a:gd name="T33" fmla="*/ 122 h 154"/>
                    <a:gd name="T34" fmla="*/ 111 w 128"/>
                    <a:gd name="T35" fmla="*/ 144 h 154"/>
                    <a:gd name="T36" fmla="*/ 105 w 128"/>
                    <a:gd name="T37" fmla="*/ 153 h 154"/>
                    <a:gd name="T38" fmla="*/ 55 w 128"/>
                    <a:gd name="T39" fmla="*/ 129 h 154"/>
                    <a:gd name="T40" fmla="*/ 53 w 128"/>
                    <a:gd name="T41" fmla="*/ 121 h 154"/>
                    <a:gd name="T42" fmla="*/ 61 w 128"/>
                    <a:gd name="T43" fmla="*/ 125 h 154"/>
                    <a:gd name="T44" fmla="*/ 94 w 128"/>
                    <a:gd name="T45" fmla="*/ 140 h 154"/>
                    <a:gd name="T46" fmla="*/ 85 w 128"/>
                    <a:gd name="T47" fmla="*/ 127 h 154"/>
                    <a:gd name="T48" fmla="*/ 71 w 128"/>
                    <a:gd name="T49" fmla="*/ 108 h 154"/>
                    <a:gd name="T50" fmla="*/ 52 w 128"/>
                    <a:gd name="T51" fmla="*/ 113 h 154"/>
                    <a:gd name="T52" fmla="*/ 38 w 128"/>
                    <a:gd name="T53" fmla="*/ 97 h 154"/>
                    <a:gd name="T54" fmla="*/ 51 w 128"/>
                    <a:gd name="T55" fmla="*/ 97 h 154"/>
                    <a:gd name="T56" fmla="*/ 34 w 128"/>
                    <a:gd name="T57" fmla="*/ 93 h 154"/>
                    <a:gd name="T58" fmla="*/ 35 w 128"/>
                    <a:gd name="T59" fmla="*/ 105 h 154"/>
                    <a:gd name="T60" fmla="*/ 26 w 128"/>
                    <a:gd name="T61" fmla="*/ 154 h 154"/>
                    <a:gd name="T62" fmla="*/ 20 w 128"/>
                    <a:gd name="T63" fmla="*/ 118 h 154"/>
                    <a:gd name="T64" fmla="*/ 0 w 128"/>
                    <a:gd name="T65" fmla="*/ 103 h 154"/>
                    <a:gd name="T66" fmla="*/ 19 w 128"/>
                    <a:gd name="T67" fmla="*/ 72 h 154"/>
                    <a:gd name="T68" fmla="*/ 25 w 128"/>
                    <a:gd name="T69" fmla="*/ 51 h 154"/>
                    <a:gd name="T70" fmla="*/ 39 w 128"/>
                    <a:gd name="T71" fmla="*/ 14 h 154"/>
                    <a:gd name="T72" fmla="*/ 51 w 128"/>
                    <a:gd name="T73" fmla="*/ 24 h 154"/>
                    <a:gd name="T74" fmla="*/ 39 w 128"/>
                    <a:gd name="T75" fmla="*/ 44 h 154"/>
                    <a:gd name="T76" fmla="*/ 48 w 128"/>
                    <a:gd name="T77" fmla="*/ 73 h 154"/>
                    <a:gd name="T78" fmla="*/ 81 w 128"/>
                    <a:gd name="T79" fmla="*/ 90 h 154"/>
                    <a:gd name="T80" fmla="*/ 92 w 128"/>
                    <a:gd name="T81" fmla="*/ 71 h 154"/>
                    <a:gd name="T82" fmla="*/ 81 w 128"/>
                    <a:gd name="T83" fmla="*/ 80 h 154"/>
                    <a:gd name="T84" fmla="*/ 76 w 128"/>
                    <a:gd name="T85" fmla="*/ 73 h 154"/>
                    <a:gd name="T86" fmla="*/ 67 w 128"/>
                    <a:gd name="T87" fmla="*/ 79 h 154"/>
                    <a:gd name="T88" fmla="*/ 76 w 128"/>
                    <a:gd name="T89" fmla="*/ 73 h 154"/>
                    <a:gd name="T90" fmla="*/ 56 w 128"/>
                    <a:gd name="T91" fmla="*/ 88 h 154"/>
                    <a:gd name="T92" fmla="*/ 63 w 128"/>
                    <a:gd name="T93" fmla="*/ 81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8" h="154">
                      <a:moveTo>
                        <a:pt x="48" y="73"/>
                      </a:moveTo>
                      <a:cubicBezTo>
                        <a:pt x="50" y="74"/>
                        <a:pt x="52" y="75"/>
                        <a:pt x="54" y="76"/>
                      </a:cubicBezTo>
                      <a:cubicBezTo>
                        <a:pt x="57" y="74"/>
                        <a:pt x="60" y="72"/>
                        <a:pt x="63" y="70"/>
                      </a:cubicBezTo>
                      <a:cubicBezTo>
                        <a:pt x="58" y="63"/>
                        <a:pt x="65" y="59"/>
                        <a:pt x="66" y="53"/>
                      </a:cubicBezTo>
                      <a:cubicBezTo>
                        <a:pt x="63" y="53"/>
                        <a:pt x="59" y="53"/>
                        <a:pt x="56" y="52"/>
                      </a:cubicBezTo>
                      <a:cubicBezTo>
                        <a:pt x="54" y="51"/>
                        <a:pt x="51" y="49"/>
                        <a:pt x="49" y="47"/>
                      </a:cubicBezTo>
                      <a:cubicBezTo>
                        <a:pt x="49" y="46"/>
                        <a:pt x="50" y="46"/>
                        <a:pt x="50" y="46"/>
                      </a:cubicBezTo>
                      <a:cubicBezTo>
                        <a:pt x="55" y="45"/>
                        <a:pt x="59" y="45"/>
                        <a:pt x="64" y="44"/>
                      </a:cubicBezTo>
                      <a:cubicBezTo>
                        <a:pt x="68" y="44"/>
                        <a:pt x="70" y="42"/>
                        <a:pt x="71" y="38"/>
                      </a:cubicBezTo>
                      <a:cubicBezTo>
                        <a:pt x="75" y="27"/>
                        <a:pt x="79" y="16"/>
                        <a:pt x="83" y="6"/>
                      </a:cubicBezTo>
                      <a:cubicBezTo>
                        <a:pt x="84" y="3"/>
                        <a:pt x="84" y="0"/>
                        <a:pt x="88" y="2"/>
                      </a:cubicBezTo>
                      <a:cubicBezTo>
                        <a:pt x="92" y="4"/>
                        <a:pt x="94" y="9"/>
                        <a:pt x="91" y="11"/>
                      </a:cubicBezTo>
                      <a:cubicBezTo>
                        <a:pt x="83" y="19"/>
                        <a:pt x="83" y="30"/>
                        <a:pt x="80" y="41"/>
                      </a:cubicBezTo>
                      <a:cubicBezTo>
                        <a:pt x="85" y="39"/>
                        <a:pt x="91" y="37"/>
                        <a:pt x="96" y="36"/>
                      </a:cubicBezTo>
                      <a:cubicBezTo>
                        <a:pt x="98" y="35"/>
                        <a:pt x="101" y="35"/>
                        <a:pt x="102" y="36"/>
                      </a:cubicBezTo>
                      <a:cubicBezTo>
                        <a:pt x="104" y="37"/>
                        <a:pt x="106" y="39"/>
                        <a:pt x="106" y="41"/>
                      </a:cubicBezTo>
                      <a:cubicBezTo>
                        <a:pt x="106" y="42"/>
                        <a:pt x="105" y="44"/>
                        <a:pt x="103" y="44"/>
                      </a:cubicBezTo>
                      <a:cubicBezTo>
                        <a:pt x="96" y="46"/>
                        <a:pt x="89" y="48"/>
                        <a:pt x="82" y="50"/>
                      </a:cubicBezTo>
                      <a:cubicBezTo>
                        <a:pt x="78" y="50"/>
                        <a:pt x="77" y="51"/>
                        <a:pt x="76" y="54"/>
                      </a:cubicBezTo>
                      <a:cubicBezTo>
                        <a:pt x="74" y="58"/>
                        <a:pt x="73" y="61"/>
                        <a:pt x="71" y="65"/>
                      </a:cubicBezTo>
                      <a:cubicBezTo>
                        <a:pt x="82" y="63"/>
                        <a:pt x="92" y="62"/>
                        <a:pt x="102" y="66"/>
                      </a:cubicBezTo>
                      <a:cubicBezTo>
                        <a:pt x="106" y="67"/>
                        <a:pt x="110" y="69"/>
                        <a:pt x="110" y="74"/>
                      </a:cubicBezTo>
                      <a:cubicBezTo>
                        <a:pt x="111" y="79"/>
                        <a:pt x="109" y="83"/>
                        <a:pt x="104" y="85"/>
                      </a:cubicBezTo>
                      <a:cubicBezTo>
                        <a:pt x="103" y="85"/>
                        <a:pt x="102" y="86"/>
                        <a:pt x="101" y="87"/>
                      </a:cubicBezTo>
                      <a:cubicBezTo>
                        <a:pt x="103" y="88"/>
                        <a:pt x="105" y="88"/>
                        <a:pt x="106" y="89"/>
                      </a:cubicBezTo>
                      <a:cubicBezTo>
                        <a:pt x="110" y="91"/>
                        <a:pt x="112" y="94"/>
                        <a:pt x="111" y="98"/>
                      </a:cubicBezTo>
                      <a:cubicBezTo>
                        <a:pt x="110" y="102"/>
                        <a:pt x="107" y="103"/>
                        <a:pt x="104" y="103"/>
                      </a:cubicBezTo>
                      <a:cubicBezTo>
                        <a:pt x="100" y="103"/>
                        <a:pt x="96" y="104"/>
                        <a:pt x="92" y="104"/>
                      </a:cubicBezTo>
                      <a:cubicBezTo>
                        <a:pt x="86" y="105"/>
                        <a:pt x="81" y="111"/>
                        <a:pt x="82" y="117"/>
                      </a:cubicBezTo>
                      <a:cubicBezTo>
                        <a:pt x="83" y="117"/>
                        <a:pt x="85" y="117"/>
                        <a:pt x="86" y="116"/>
                      </a:cubicBezTo>
                      <a:cubicBezTo>
                        <a:pt x="95" y="111"/>
                        <a:pt x="104" y="109"/>
                        <a:pt x="114" y="109"/>
                      </a:cubicBezTo>
                      <a:cubicBezTo>
                        <a:pt x="118" y="110"/>
                        <a:pt x="121" y="111"/>
                        <a:pt x="124" y="112"/>
                      </a:cubicBezTo>
                      <a:cubicBezTo>
                        <a:pt x="128" y="114"/>
                        <a:pt x="128" y="117"/>
                        <a:pt x="126" y="120"/>
                      </a:cubicBezTo>
                      <a:cubicBezTo>
                        <a:pt x="125" y="123"/>
                        <a:pt x="122" y="123"/>
                        <a:pt x="120" y="122"/>
                      </a:cubicBezTo>
                      <a:cubicBezTo>
                        <a:pt x="111" y="118"/>
                        <a:pt x="104" y="120"/>
                        <a:pt x="97" y="123"/>
                      </a:cubicBezTo>
                      <a:cubicBezTo>
                        <a:pt x="101" y="130"/>
                        <a:pt x="106" y="137"/>
                        <a:pt x="111" y="144"/>
                      </a:cubicBezTo>
                      <a:cubicBezTo>
                        <a:pt x="112" y="146"/>
                        <a:pt x="112" y="150"/>
                        <a:pt x="111" y="152"/>
                      </a:cubicBezTo>
                      <a:cubicBezTo>
                        <a:pt x="111" y="153"/>
                        <a:pt x="107" y="153"/>
                        <a:pt x="105" y="153"/>
                      </a:cubicBezTo>
                      <a:cubicBezTo>
                        <a:pt x="91" y="150"/>
                        <a:pt x="77" y="146"/>
                        <a:pt x="66" y="138"/>
                      </a:cubicBezTo>
                      <a:cubicBezTo>
                        <a:pt x="62" y="135"/>
                        <a:pt x="59" y="132"/>
                        <a:pt x="55" y="129"/>
                      </a:cubicBezTo>
                      <a:cubicBezTo>
                        <a:pt x="54" y="128"/>
                        <a:pt x="53" y="127"/>
                        <a:pt x="53" y="126"/>
                      </a:cubicBezTo>
                      <a:cubicBezTo>
                        <a:pt x="53" y="124"/>
                        <a:pt x="53" y="122"/>
                        <a:pt x="53" y="121"/>
                      </a:cubicBezTo>
                      <a:cubicBezTo>
                        <a:pt x="55" y="121"/>
                        <a:pt x="57" y="121"/>
                        <a:pt x="58" y="121"/>
                      </a:cubicBezTo>
                      <a:cubicBezTo>
                        <a:pt x="59" y="122"/>
                        <a:pt x="60" y="123"/>
                        <a:pt x="61" y="125"/>
                      </a:cubicBezTo>
                      <a:cubicBezTo>
                        <a:pt x="70" y="134"/>
                        <a:pt x="80" y="139"/>
                        <a:pt x="92" y="140"/>
                      </a:cubicBezTo>
                      <a:cubicBezTo>
                        <a:pt x="93" y="140"/>
                        <a:pt x="93" y="140"/>
                        <a:pt x="94" y="140"/>
                      </a:cubicBezTo>
                      <a:cubicBezTo>
                        <a:pt x="92" y="136"/>
                        <a:pt x="90" y="132"/>
                        <a:pt x="88" y="128"/>
                      </a:cubicBezTo>
                      <a:cubicBezTo>
                        <a:pt x="88" y="128"/>
                        <a:pt x="86" y="127"/>
                        <a:pt x="85" y="127"/>
                      </a:cubicBezTo>
                      <a:cubicBezTo>
                        <a:pt x="71" y="126"/>
                        <a:pt x="70" y="124"/>
                        <a:pt x="71" y="111"/>
                      </a:cubicBezTo>
                      <a:cubicBezTo>
                        <a:pt x="71" y="110"/>
                        <a:pt x="71" y="109"/>
                        <a:pt x="71" y="108"/>
                      </a:cubicBezTo>
                      <a:cubicBezTo>
                        <a:pt x="68" y="109"/>
                        <a:pt x="65" y="109"/>
                        <a:pt x="62" y="110"/>
                      </a:cubicBezTo>
                      <a:cubicBezTo>
                        <a:pt x="59" y="111"/>
                        <a:pt x="55" y="112"/>
                        <a:pt x="52" y="113"/>
                      </a:cubicBezTo>
                      <a:cubicBezTo>
                        <a:pt x="48" y="114"/>
                        <a:pt x="44" y="115"/>
                        <a:pt x="41" y="111"/>
                      </a:cubicBezTo>
                      <a:cubicBezTo>
                        <a:pt x="37" y="107"/>
                        <a:pt x="37" y="102"/>
                        <a:pt x="38" y="97"/>
                      </a:cubicBezTo>
                      <a:cubicBezTo>
                        <a:pt x="38" y="96"/>
                        <a:pt x="40" y="96"/>
                        <a:pt x="42" y="96"/>
                      </a:cubicBezTo>
                      <a:cubicBezTo>
                        <a:pt x="45" y="96"/>
                        <a:pt x="48" y="96"/>
                        <a:pt x="51" y="97"/>
                      </a:cubicBezTo>
                      <a:cubicBezTo>
                        <a:pt x="48" y="90"/>
                        <a:pt x="46" y="84"/>
                        <a:pt x="43" y="78"/>
                      </a:cubicBezTo>
                      <a:cubicBezTo>
                        <a:pt x="40" y="83"/>
                        <a:pt x="37" y="88"/>
                        <a:pt x="34" y="93"/>
                      </a:cubicBezTo>
                      <a:cubicBezTo>
                        <a:pt x="33" y="94"/>
                        <a:pt x="33" y="96"/>
                        <a:pt x="34" y="98"/>
                      </a:cubicBezTo>
                      <a:cubicBezTo>
                        <a:pt x="34" y="100"/>
                        <a:pt x="35" y="103"/>
                        <a:pt x="35" y="105"/>
                      </a:cubicBezTo>
                      <a:cubicBezTo>
                        <a:pt x="32" y="121"/>
                        <a:pt x="29" y="136"/>
                        <a:pt x="27" y="151"/>
                      </a:cubicBezTo>
                      <a:cubicBezTo>
                        <a:pt x="26" y="152"/>
                        <a:pt x="26" y="153"/>
                        <a:pt x="26" y="154"/>
                      </a:cubicBezTo>
                      <a:cubicBezTo>
                        <a:pt x="17" y="153"/>
                        <a:pt x="14" y="149"/>
                        <a:pt x="15" y="141"/>
                      </a:cubicBezTo>
                      <a:cubicBezTo>
                        <a:pt x="17" y="134"/>
                        <a:pt x="18" y="126"/>
                        <a:pt x="20" y="118"/>
                      </a:cubicBezTo>
                      <a:cubicBezTo>
                        <a:pt x="15" y="123"/>
                        <a:pt x="12" y="122"/>
                        <a:pt x="7" y="118"/>
                      </a:cubicBezTo>
                      <a:cubicBezTo>
                        <a:pt x="3" y="114"/>
                        <a:pt x="0" y="109"/>
                        <a:pt x="0" y="103"/>
                      </a:cubicBezTo>
                      <a:cubicBezTo>
                        <a:pt x="0" y="102"/>
                        <a:pt x="1" y="101"/>
                        <a:pt x="1" y="100"/>
                      </a:cubicBezTo>
                      <a:cubicBezTo>
                        <a:pt x="7" y="91"/>
                        <a:pt x="14" y="82"/>
                        <a:pt x="19" y="72"/>
                      </a:cubicBezTo>
                      <a:cubicBezTo>
                        <a:pt x="22" y="67"/>
                        <a:pt x="24" y="61"/>
                        <a:pt x="26" y="55"/>
                      </a:cubicBezTo>
                      <a:cubicBezTo>
                        <a:pt x="27" y="54"/>
                        <a:pt x="25" y="53"/>
                        <a:pt x="25" y="51"/>
                      </a:cubicBezTo>
                      <a:cubicBezTo>
                        <a:pt x="18" y="43"/>
                        <a:pt x="18" y="39"/>
                        <a:pt x="23" y="30"/>
                      </a:cubicBezTo>
                      <a:cubicBezTo>
                        <a:pt x="27" y="23"/>
                        <a:pt x="32" y="17"/>
                        <a:pt x="39" y="14"/>
                      </a:cubicBezTo>
                      <a:cubicBezTo>
                        <a:pt x="45" y="11"/>
                        <a:pt x="50" y="12"/>
                        <a:pt x="53" y="16"/>
                      </a:cubicBezTo>
                      <a:cubicBezTo>
                        <a:pt x="56" y="20"/>
                        <a:pt x="56" y="22"/>
                        <a:pt x="51" y="24"/>
                      </a:cubicBezTo>
                      <a:cubicBezTo>
                        <a:pt x="44" y="26"/>
                        <a:pt x="41" y="31"/>
                        <a:pt x="37" y="36"/>
                      </a:cubicBezTo>
                      <a:cubicBezTo>
                        <a:pt x="36" y="39"/>
                        <a:pt x="36" y="42"/>
                        <a:pt x="39" y="44"/>
                      </a:cubicBezTo>
                      <a:cubicBezTo>
                        <a:pt x="41" y="45"/>
                        <a:pt x="42" y="47"/>
                        <a:pt x="43" y="48"/>
                      </a:cubicBezTo>
                      <a:cubicBezTo>
                        <a:pt x="52" y="58"/>
                        <a:pt x="54" y="62"/>
                        <a:pt x="48" y="73"/>
                      </a:cubicBezTo>
                      <a:close/>
                      <a:moveTo>
                        <a:pt x="79" y="89"/>
                      </a:moveTo>
                      <a:cubicBezTo>
                        <a:pt x="80" y="89"/>
                        <a:pt x="80" y="90"/>
                        <a:pt x="81" y="90"/>
                      </a:cubicBezTo>
                      <a:cubicBezTo>
                        <a:pt x="85" y="86"/>
                        <a:pt x="90" y="81"/>
                        <a:pt x="95" y="76"/>
                      </a:cubicBezTo>
                      <a:cubicBezTo>
                        <a:pt x="97" y="73"/>
                        <a:pt x="95" y="71"/>
                        <a:pt x="92" y="71"/>
                      </a:cubicBezTo>
                      <a:cubicBezTo>
                        <a:pt x="88" y="71"/>
                        <a:pt x="85" y="71"/>
                        <a:pt x="81" y="71"/>
                      </a:cubicBezTo>
                      <a:cubicBezTo>
                        <a:pt x="81" y="75"/>
                        <a:pt x="81" y="77"/>
                        <a:pt x="81" y="80"/>
                      </a:cubicBezTo>
                      <a:cubicBezTo>
                        <a:pt x="81" y="83"/>
                        <a:pt x="80" y="86"/>
                        <a:pt x="79" y="89"/>
                      </a:cubicBezTo>
                      <a:close/>
                      <a:moveTo>
                        <a:pt x="76" y="73"/>
                      </a:moveTo>
                      <a:cubicBezTo>
                        <a:pt x="73" y="74"/>
                        <a:pt x="71" y="75"/>
                        <a:pt x="69" y="77"/>
                      </a:cubicBezTo>
                      <a:cubicBezTo>
                        <a:pt x="68" y="77"/>
                        <a:pt x="67" y="78"/>
                        <a:pt x="67" y="79"/>
                      </a:cubicBezTo>
                      <a:cubicBezTo>
                        <a:pt x="67" y="84"/>
                        <a:pt x="68" y="88"/>
                        <a:pt x="68" y="92"/>
                      </a:cubicBezTo>
                      <a:cubicBezTo>
                        <a:pt x="74" y="91"/>
                        <a:pt x="77" y="83"/>
                        <a:pt x="76" y="73"/>
                      </a:cubicBezTo>
                      <a:close/>
                      <a:moveTo>
                        <a:pt x="63" y="81"/>
                      </a:moveTo>
                      <a:cubicBezTo>
                        <a:pt x="55" y="84"/>
                        <a:pt x="54" y="85"/>
                        <a:pt x="56" y="88"/>
                      </a:cubicBezTo>
                      <a:cubicBezTo>
                        <a:pt x="58" y="94"/>
                        <a:pt x="60" y="95"/>
                        <a:pt x="65" y="93"/>
                      </a:cubicBezTo>
                      <a:cubicBezTo>
                        <a:pt x="64" y="89"/>
                        <a:pt x="63" y="85"/>
                        <a:pt x="63"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Freeform 14"/>
                <p:cNvSpPr/>
                <p:nvPr/>
              </p:nvSpPr>
              <p:spPr bwMode="auto">
                <a:xfrm>
                  <a:off x="6259513" y="2578101"/>
                  <a:ext cx="68263" cy="182563"/>
                </a:xfrm>
                <a:custGeom>
                  <a:avLst/>
                  <a:gdLst>
                    <a:gd name="T0" fmla="*/ 9 w 16"/>
                    <a:gd name="T1" fmla="*/ 0 h 43"/>
                    <a:gd name="T2" fmla="*/ 15 w 16"/>
                    <a:gd name="T3" fmla="*/ 11 h 43"/>
                    <a:gd name="T4" fmla="*/ 9 w 16"/>
                    <a:gd name="T5" fmla="*/ 43 h 43"/>
                    <a:gd name="T6" fmla="*/ 2 w 16"/>
                    <a:gd name="T7" fmla="*/ 39 h 43"/>
                    <a:gd name="T8" fmla="*/ 0 w 16"/>
                    <a:gd name="T9" fmla="*/ 35 h 43"/>
                    <a:gd name="T10" fmla="*/ 9 w 16"/>
                    <a:gd name="T11" fmla="*/ 0 h 43"/>
                  </a:gdLst>
                  <a:ahLst/>
                  <a:cxnLst>
                    <a:cxn ang="0">
                      <a:pos x="T0" y="T1"/>
                    </a:cxn>
                    <a:cxn ang="0">
                      <a:pos x="T2" y="T3"/>
                    </a:cxn>
                    <a:cxn ang="0">
                      <a:pos x="T4" y="T5"/>
                    </a:cxn>
                    <a:cxn ang="0">
                      <a:pos x="T6" y="T7"/>
                    </a:cxn>
                    <a:cxn ang="0">
                      <a:pos x="T8" y="T9"/>
                    </a:cxn>
                    <a:cxn ang="0">
                      <a:pos x="T10" y="T11"/>
                    </a:cxn>
                  </a:cxnLst>
                  <a:rect l="0" t="0" r="r" b="b"/>
                  <a:pathLst>
                    <a:path w="16" h="43">
                      <a:moveTo>
                        <a:pt x="9" y="0"/>
                      </a:moveTo>
                      <a:cubicBezTo>
                        <a:pt x="15" y="3"/>
                        <a:pt x="16" y="6"/>
                        <a:pt x="15" y="11"/>
                      </a:cubicBezTo>
                      <a:cubicBezTo>
                        <a:pt x="12" y="21"/>
                        <a:pt x="11" y="32"/>
                        <a:pt x="9" y="43"/>
                      </a:cubicBezTo>
                      <a:cubicBezTo>
                        <a:pt x="6" y="41"/>
                        <a:pt x="4" y="40"/>
                        <a:pt x="2" y="39"/>
                      </a:cubicBezTo>
                      <a:cubicBezTo>
                        <a:pt x="1" y="38"/>
                        <a:pt x="0" y="37"/>
                        <a:pt x="0" y="35"/>
                      </a:cubicBezTo>
                      <a:cubicBezTo>
                        <a:pt x="3" y="24"/>
                        <a:pt x="6" y="12"/>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71" name="组合 70"/>
              <p:cNvGrpSpPr/>
              <p:nvPr/>
            </p:nvGrpSpPr>
            <p:grpSpPr>
              <a:xfrm>
                <a:off x="7532962" y="2451100"/>
                <a:ext cx="368300" cy="317500"/>
                <a:chOff x="6186488" y="2930526"/>
                <a:chExt cx="368300" cy="317500"/>
              </a:xfrm>
              <a:grpFill/>
            </p:grpSpPr>
            <p:sp>
              <p:nvSpPr>
                <p:cNvPr id="74" name="Freeform 18"/>
                <p:cNvSpPr/>
                <p:nvPr/>
              </p:nvSpPr>
              <p:spPr bwMode="auto">
                <a:xfrm>
                  <a:off x="6310313" y="2930526"/>
                  <a:ext cx="244475" cy="317500"/>
                </a:xfrm>
                <a:custGeom>
                  <a:avLst/>
                  <a:gdLst>
                    <a:gd name="T0" fmla="*/ 49 w 57"/>
                    <a:gd name="T1" fmla="*/ 74 h 75"/>
                    <a:gd name="T2" fmla="*/ 40 w 57"/>
                    <a:gd name="T3" fmla="*/ 67 h 75"/>
                    <a:gd name="T4" fmla="*/ 33 w 57"/>
                    <a:gd name="T5" fmla="*/ 48 h 75"/>
                    <a:gd name="T6" fmla="*/ 27 w 57"/>
                    <a:gd name="T7" fmla="*/ 46 h 75"/>
                    <a:gd name="T8" fmla="*/ 11 w 57"/>
                    <a:gd name="T9" fmla="*/ 60 h 75"/>
                    <a:gd name="T10" fmla="*/ 5 w 57"/>
                    <a:gd name="T11" fmla="*/ 60 h 75"/>
                    <a:gd name="T12" fmla="*/ 6 w 57"/>
                    <a:gd name="T13" fmla="*/ 46 h 75"/>
                    <a:gd name="T14" fmla="*/ 27 w 57"/>
                    <a:gd name="T15" fmla="*/ 26 h 75"/>
                    <a:gd name="T16" fmla="*/ 40 w 57"/>
                    <a:gd name="T17" fmla="*/ 10 h 75"/>
                    <a:gd name="T18" fmla="*/ 41 w 57"/>
                    <a:gd name="T19" fmla="*/ 6 h 75"/>
                    <a:gd name="T20" fmla="*/ 45 w 57"/>
                    <a:gd name="T21" fmla="*/ 0 h 75"/>
                    <a:gd name="T22" fmla="*/ 53 w 57"/>
                    <a:gd name="T23" fmla="*/ 3 h 75"/>
                    <a:gd name="T24" fmla="*/ 53 w 57"/>
                    <a:gd name="T25" fmla="*/ 20 h 75"/>
                    <a:gd name="T26" fmla="*/ 37 w 57"/>
                    <a:gd name="T27" fmla="*/ 38 h 75"/>
                    <a:gd name="T28" fmla="*/ 49 w 57"/>
                    <a:gd name="T29" fmla="*/ 74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 h="75">
                      <a:moveTo>
                        <a:pt x="49" y="74"/>
                      </a:moveTo>
                      <a:cubicBezTo>
                        <a:pt x="43" y="75"/>
                        <a:pt x="41" y="72"/>
                        <a:pt x="40" y="67"/>
                      </a:cubicBezTo>
                      <a:cubicBezTo>
                        <a:pt x="38" y="61"/>
                        <a:pt x="35" y="54"/>
                        <a:pt x="33" y="48"/>
                      </a:cubicBezTo>
                      <a:cubicBezTo>
                        <a:pt x="32" y="45"/>
                        <a:pt x="30" y="44"/>
                        <a:pt x="27" y="46"/>
                      </a:cubicBezTo>
                      <a:cubicBezTo>
                        <a:pt x="22" y="51"/>
                        <a:pt x="16" y="55"/>
                        <a:pt x="11" y="60"/>
                      </a:cubicBezTo>
                      <a:cubicBezTo>
                        <a:pt x="8" y="63"/>
                        <a:pt x="7" y="62"/>
                        <a:pt x="5" y="60"/>
                      </a:cubicBezTo>
                      <a:cubicBezTo>
                        <a:pt x="0" y="54"/>
                        <a:pt x="0" y="51"/>
                        <a:pt x="6" y="46"/>
                      </a:cubicBezTo>
                      <a:cubicBezTo>
                        <a:pt x="13" y="39"/>
                        <a:pt x="20" y="33"/>
                        <a:pt x="27" y="26"/>
                      </a:cubicBezTo>
                      <a:cubicBezTo>
                        <a:pt x="32" y="21"/>
                        <a:pt x="36" y="15"/>
                        <a:pt x="40" y="10"/>
                      </a:cubicBezTo>
                      <a:cubicBezTo>
                        <a:pt x="40" y="9"/>
                        <a:pt x="41" y="7"/>
                        <a:pt x="41" y="6"/>
                      </a:cubicBezTo>
                      <a:cubicBezTo>
                        <a:pt x="40" y="3"/>
                        <a:pt x="42" y="0"/>
                        <a:pt x="45" y="0"/>
                      </a:cubicBezTo>
                      <a:cubicBezTo>
                        <a:pt x="48" y="0"/>
                        <a:pt x="51" y="1"/>
                        <a:pt x="53" y="3"/>
                      </a:cubicBezTo>
                      <a:cubicBezTo>
                        <a:pt x="57" y="6"/>
                        <a:pt x="57" y="16"/>
                        <a:pt x="53" y="20"/>
                      </a:cubicBezTo>
                      <a:cubicBezTo>
                        <a:pt x="48" y="26"/>
                        <a:pt x="42" y="32"/>
                        <a:pt x="37" y="38"/>
                      </a:cubicBezTo>
                      <a:cubicBezTo>
                        <a:pt x="44" y="49"/>
                        <a:pt x="49" y="61"/>
                        <a:pt x="49"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19"/>
                <p:cNvSpPr/>
                <p:nvPr/>
              </p:nvSpPr>
              <p:spPr bwMode="auto">
                <a:xfrm>
                  <a:off x="6186488" y="3009901"/>
                  <a:ext cx="123825" cy="234950"/>
                </a:xfrm>
                <a:custGeom>
                  <a:avLst/>
                  <a:gdLst>
                    <a:gd name="T0" fmla="*/ 12 w 29"/>
                    <a:gd name="T1" fmla="*/ 30 h 55"/>
                    <a:gd name="T2" fmla="*/ 20 w 29"/>
                    <a:gd name="T3" fmla="*/ 7 h 55"/>
                    <a:gd name="T4" fmla="*/ 25 w 29"/>
                    <a:gd name="T5" fmla="*/ 1 h 55"/>
                    <a:gd name="T6" fmla="*/ 26 w 29"/>
                    <a:gd name="T7" fmla="*/ 9 h 55"/>
                    <a:gd name="T8" fmla="*/ 16 w 29"/>
                    <a:gd name="T9" fmla="*/ 39 h 55"/>
                    <a:gd name="T10" fmla="*/ 13 w 29"/>
                    <a:gd name="T11" fmla="*/ 52 h 55"/>
                    <a:gd name="T12" fmla="*/ 7 w 29"/>
                    <a:gd name="T13" fmla="*/ 54 h 55"/>
                    <a:gd name="T14" fmla="*/ 2 w 29"/>
                    <a:gd name="T15" fmla="*/ 41 h 55"/>
                    <a:gd name="T16" fmla="*/ 3 w 29"/>
                    <a:gd name="T17" fmla="*/ 32 h 55"/>
                    <a:gd name="T18" fmla="*/ 2 w 29"/>
                    <a:gd name="T19" fmla="*/ 6 h 55"/>
                    <a:gd name="T20" fmla="*/ 6 w 29"/>
                    <a:gd name="T21" fmla="*/ 5 h 55"/>
                    <a:gd name="T22" fmla="*/ 10 w 29"/>
                    <a:gd name="T23" fmla="*/ 14 h 55"/>
                    <a:gd name="T24" fmla="*/ 11 w 29"/>
                    <a:gd name="T25" fmla="*/ 30 h 55"/>
                    <a:gd name="T26" fmla="*/ 12 w 29"/>
                    <a:gd name="T27" fmla="*/ 3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55">
                      <a:moveTo>
                        <a:pt x="12" y="30"/>
                      </a:moveTo>
                      <a:cubicBezTo>
                        <a:pt x="15" y="23"/>
                        <a:pt x="17" y="15"/>
                        <a:pt x="20" y="7"/>
                      </a:cubicBezTo>
                      <a:cubicBezTo>
                        <a:pt x="21" y="5"/>
                        <a:pt x="21" y="0"/>
                        <a:pt x="25" y="1"/>
                      </a:cubicBezTo>
                      <a:cubicBezTo>
                        <a:pt x="29" y="2"/>
                        <a:pt x="27" y="6"/>
                        <a:pt x="26" y="9"/>
                      </a:cubicBezTo>
                      <a:cubicBezTo>
                        <a:pt x="23" y="19"/>
                        <a:pt x="19" y="29"/>
                        <a:pt x="16" y="39"/>
                      </a:cubicBezTo>
                      <a:cubicBezTo>
                        <a:pt x="15" y="43"/>
                        <a:pt x="14" y="48"/>
                        <a:pt x="13" y="52"/>
                      </a:cubicBezTo>
                      <a:cubicBezTo>
                        <a:pt x="12" y="55"/>
                        <a:pt x="10" y="55"/>
                        <a:pt x="7" y="54"/>
                      </a:cubicBezTo>
                      <a:cubicBezTo>
                        <a:pt x="1" y="50"/>
                        <a:pt x="0" y="49"/>
                        <a:pt x="2" y="41"/>
                      </a:cubicBezTo>
                      <a:cubicBezTo>
                        <a:pt x="3" y="38"/>
                        <a:pt x="3" y="35"/>
                        <a:pt x="3" y="32"/>
                      </a:cubicBezTo>
                      <a:cubicBezTo>
                        <a:pt x="3" y="23"/>
                        <a:pt x="2" y="15"/>
                        <a:pt x="2" y="6"/>
                      </a:cubicBezTo>
                      <a:cubicBezTo>
                        <a:pt x="2" y="3"/>
                        <a:pt x="5" y="3"/>
                        <a:pt x="6" y="5"/>
                      </a:cubicBezTo>
                      <a:cubicBezTo>
                        <a:pt x="8" y="7"/>
                        <a:pt x="10" y="11"/>
                        <a:pt x="10" y="14"/>
                      </a:cubicBezTo>
                      <a:cubicBezTo>
                        <a:pt x="11" y="19"/>
                        <a:pt x="11" y="25"/>
                        <a:pt x="11" y="30"/>
                      </a:cubicBezTo>
                      <a:cubicBezTo>
                        <a:pt x="11" y="30"/>
                        <a:pt x="12" y="30"/>
                        <a:pt x="12"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20"/>
                <p:cNvSpPr/>
                <p:nvPr/>
              </p:nvSpPr>
              <p:spPr bwMode="auto">
                <a:xfrm>
                  <a:off x="6259513" y="2933701"/>
                  <a:ext cx="114300" cy="73025"/>
                </a:xfrm>
                <a:custGeom>
                  <a:avLst/>
                  <a:gdLst>
                    <a:gd name="T0" fmla="*/ 27 w 27"/>
                    <a:gd name="T1" fmla="*/ 1 h 17"/>
                    <a:gd name="T2" fmla="*/ 16 w 27"/>
                    <a:gd name="T3" fmla="*/ 14 h 17"/>
                    <a:gd name="T4" fmla="*/ 5 w 27"/>
                    <a:gd name="T5" fmla="*/ 13 h 17"/>
                    <a:gd name="T6" fmla="*/ 0 w 27"/>
                    <a:gd name="T7" fmla="*/ 4 h 17"/>
                    <a:gd name="T8" fmla="*/ 9 w 27"/>
                    <a:gd name="T9" fmla="*/ 2 h 17"/>
                    <a:gd name="T10" fmla="*/ 27 w 27"/>
                    <a:gd name="T11" fmla="*/ 0 h 17"/>
                    <a:gd name="T12" fmla="*/ 27 w 27"/>
                    <a:gd name="T13" fmla="*/ 1 h 17"/>
                  </a:gdLst>
                  <a:ahLst/>
                  <a:cxnLst>
                    <a:cxn ang="0">
                      <a:pos x="T0" y="T1"/>
                    </a:cxn>
                    <a:cxn ang="0">
                      <a:pos x="T2" y="T3"/>
                    </a:cxn>
                    <a:cxn ang="0">
                      <a:pos x="T4" y="T5"/>
                    </a:cxn>
                    <a:cxn ang="0">
                      <a:pos x="T6" y="T7"/>
                    </a:cxn>
                    <a:cxn ang="0">
                      <a:pos x="T8" y="T9"/>
                    </a:cxn>
                    <a:cxn ang="0">
                      <a:pos x="T10" y="T11"/>
                    </a:cxn>
                    <a:cxn ang="0">
                      <a:pos x="T12" y="T13"/>
                    </a:cxn>
                  </a:cxnLst>
                  <a:rect l="0" t="0" r="r" b="b"/>
                  <a:pathLst>
                    <a:path w="27" h="17">
                      <a:moveTo>
                        <a:pt x="27" y="1"/>
                      </a:moveTo>
                      <a:cubicBezTo>
                        <a:pt x="24" y="6"/>
                        <a:pt x="20" y="10"/>
                        <a:pt x="16" y="14"/>
                      </a:cubicBezTo>
                      <a:cubicBezTo>
                        <a:pt x="14" y="17"/>
                        <a:pt x="8" y="16"/>
                        <a:pt x="5" y="13"/>
                      </a:cubicBezTo>
                      <a:cubicBezTo>
                        <a:pt x="3" y="10"/>
                        <a:pt x="1" y="7"/>
                        <a:pt x="0" y="4"/>
                      </a:cubicBezTo>
                      <a:cubicBezTo>
                        <a:pt x="3" y="3"/>
                        <a:pt x="6" y="2"/>
                        <a:pt x="9" y="2"/>
                      </a:cubicBezTo>
                      <a:cubicBezTo>
                        <a:pt x="15" y="1"/>
                        <a:pt x="21" y="1"/>
                        <a:pt x="27" y="0"/>
                      </a:cubicBezTo>
                      <a:cubicBezTo>
                        <a:pt x="27" y="1"/>
                        <a:pt x="27" y="1"/>
                        <a:pt x="2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72" name="Freeform 11"/>
              <p:cNvSpPr>
                <a:spLocks noEditPoints="1"/>
              </p:cNvSpPr>
              <p:nvPr/>
            </p:nvSpPr>
            <p:spPr bwMode="auto">
              <a:xfrm>
                <a:off x="9065451" y="2270918"/>
                <a:ext cx="439964" cy="615950"/>
              </a:xfrm>
              <a:custGeom>
                <a:avLst/>
                <a:gdLst>
                  <a:gd name="T0" fmla="*/ 29 w 72"/>
                  <a:gd name="T1" fmla="*/ 49 h 102"/>
                  <a:gd name="T2" fmla="*/ 15 w 72"/>
                  <a:gd name="T3" fmla="*/ 43 h 102"/>
                  <a:gd name="T4" fmla="*/ 10 w 72"/>
                  <a:gd name="T5" fmla="*/ 21 h 102"/>
                  <a:gd name="T6" fmla="*/ 13 w 72"/>
                  <a:gd name="T7" fmla="*/ 15 h 102"/>
                  <a:gd name="T8" fmla="*/ 19 w 72"/>
                  <a:gd name="T9" fmla="*/ 18 h 102"/>
                  <a:gd name="T10" fmla="*/ 20 w 72"/>
                  <a:gd name="T11" fmla="*/ 26 h 102"/>
                  <a:gd name="T12" fmla="*/ 35 w 72"/>
                  <a:gd name="T13" fmla="*/ 22 h 102"/>
                  <a:gd name="T14" fmla="*/ 40 w 72"/>
                  <a:gd name="T15" fmla="*/ 16 h 102"/>
                  <a:gd name="T16" fmla="*/ 43 w 72"/>
                  <a:gd name="T17" fmla="*/ 14 h 102"/>
                  <a:gd name="T18" fmla="*/ 44 w 72"/>
                  <a:gd name="T19" fmla="*/ 19 h 102"/>
                  <a:gd name="T20" fmla="*/ 43 w 72"/>
                  <a:gd name="T21" fmla="*/ 28 h 102"/>
                  <a:gd name="T22" fmla="*/ 36 w 72"/>
                  <a:gd name="T23" fmla="*/ 40 h 102"/>
                  <a:gd name="T24" fmla="*/ 37 w 72"/>
                  <a:gd name="T25" fmla="*/ 42 h 102"/>
                  <a:gd name="T26" fmla="*/ 44 w 72"/>
                  <a:gd name="T27" fmla="*/ 38 h 102"/>
                  <a:gd name="T28" fmla="*/ 56 w 72"/>
                  <a:gd name="T29" fmla="*/ 20 h 102"/>
                  <a:gd name="T30" fmla="*/ 49 w 72"/>
                  <a:gd name="T31" fmla="*/ 9 h 102"/>
                  <a:gd name="T32" fmla="*/ 28 w 72"/>
                  <a:gd name="T33" fmla="*/ 14 h 102"/>
                  <a:gd name="T34" fmla="*/ 20 w 72"/>
                  <a:gd name="T35" fmla="*/ 13 h 102"/>
                  <a:gd name="T36" fmla="*/ 22 w 72"/>
                  <a:gd name="T37" fmla="*/ 6 h 102"/>
                  <a:gd name="T38" fmla="*/ 50 w 72"/>
                  <a:gd name="T39" fmla="*/ 1 h 102"/>
                  <a:gd name="T40" fmla="*/ 68 w 72"/>
                  <a:gd name="T41" fmla="*/ 12 h 102"/>
                  <a:gd name="T42" fmla="*/ 67 w 72"/>
                  <a:gd name="T43" fmla="*/ 24 h 102"/>
                  <a:gd name="T44" fmla="*/ 49 w 72"/>
                  <a:gd name="T45" fmla="*/ 48 h 102"/>
                  <a:gd name="T46" fmla="*/ 42 w 72"/>
                  <a:gd name="T47" fmla="*/ 49 h 102"/>
                  <a:gd name="T48" fmla="*/ 37 w 72"/>
                  <a:gd name="T49" fmla="*/ 47 h 102"/>
                  <a:gd name="T50" fmla="*/ 35 w 72"/>
                  <a:gd name="T51" fmla="*/ 52 h 102"/>
                  <a:gd name="T52" fmla="*/ 41 w 72"/>
                  <a:gd name="T53" fmla="*/ 58 h 102"/>
                  <a:gd name="T54" fmla="*/ 48 w 72"/>
                  <a:gd name="T55" fmla="*/ 57 h 102"/>
                  <a:gd name="T56" fmla="*/ 53 w 72"/>
                  <a:gd name="T57" fmla="*/ 59 h 102"/>
                  <a:gd name="T58" fmla="*/ 53 w 72"/>
                  <a:gd name="T59" fmla="*/ 66 h 102"/>
                  <a:gd name="T60" fmla="*/ 48 w 72"/>
                  <a:gd name="T61" fmla="*/ 70 h 102"/>
                  <a:gd name="T62" fmla="*/ 37 w 72"/>
                  <a:gd name="T63" fmla="*/ 81 h 102"/>
                  <a:gd name="T64" fmla="*/ 45 w 72"/>
                  <a:gd name="T65" fmla="*/ 81 h 102"/>
                  <a:gd name="T66" fmla="*/ 57 w 72"/>
                  <a:gd name="T67" fmla="*/ 89 h 102"/>
                  <a:gd name="T68" fmla="*/ 51 w 72"/>
                  <a:gd name="T69" fmla="*/ 98 h 102"/>
                  <a:gd name="T70" fmla="*/ 26 w 72"/>
                  <a:gd name="T71" fmla="*/ 101 h 102"/>
                  <a:gd name="T72" fmla="*/ 17 w 72"/>
                  <a:gd name="T73" fmla="*/ 96 h 102"/>
                  <a:gd name="T74" fmla="*/ 15 w 72"/>
                  <a:gd name="T75" fmla="*/ 94 h 102"/>
                  <a:gd name="T76" fmla="*/ 19 w 72"/>
                  <a:gd name="T77" fmla="*/ 77 h 102"/>
                  <a:gd name="T78" fmla="*/ 27 w 72"/>
                  <a:gd name="T79" fmla="*/ 70 h 102"/>
                  <a:gd name="T80" fmla="*/ 27 w 72"/>
                  <a:gd name="T81" fmla="*/ 69 h 102"/>
                  <a:gd name="T82" fmla="*/ 21 w 72"/>
                  <a:gd name="T83" fmla="*/ 71 h 102"/>
                  <a:gd name="T84" fmla="*/ 9 w 72"/>
                  <a:gd name="T85" fmla="*/ 76 h 102"/>
                  <a:gd name="T86" fmla="*/ 3 w 72"/>
                  <a:gd name="T87" fmla="*/ 75 h 102"/>
                  <a:gd name="T88" fmla="*/ 4 w 72"/>
                  <a:gd name="T89" fmla="*/ 69 h 102"/>
                  <a:gd name="T90" fmla="*/ 26 w 72"/>
                  <a:gd name="T91" fmla="*/ 60 h 102"/>
                  <a:gd name="T92" fmla="*/ 28 w 72"/>
                  <a:gd name="T93" fmla="*/ 57 h 102"/>
                  <a:gd name="T94" fmla="*/ 29 w 72"/>
                  <a:gd name="T95" fmla="*/ 49 h 102"/>
                  <a:gd name="T96" fmla="*/ 34 w 72"/>
                  <a:gd name="T97" fmla="*/ 29 h 102"/>
                  <a:gd name="T98" fmla="*/ 33 w 72"/>
                  <a:gd name="T99" fmla="*/ 28 h 102"/>
                  <a:gd name="T100" fmla="*/ 26 w 72"/>
                  <a:gd name="T101" fmla="*/ 32 h 102"/>
                  <a:gd name="T102" fmla="*/ 23 w 72"/>
                  <a:gd name="T103" fmla="*/ 36 h 102"/>
                  <a:gd name="T104" fmla="*/ 26 w 72"/>
                  <a:gd name="T105" fmla="*/ 42 h 102"/>
                  <a:gd name="T106" fmla="*/ 31 w 72"/>
                  <a:gd name="T107" fmla="*/ 40 h 102"/>
                  <a:gd name="T108" fmla="*/ 34 w 72"/>
                  <a:gd name="T109" fmla="*/ 29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2" h="102">
                    <a:moveTo>
                      <a:pt x="29" y="49"/>
                    </a:moveTo>
                    <a:cubicBezTo>
                      <a:pt x="19" y="52"/>
                      <a:pt x="18" y="52"/>
                      <a:pt x="15" y="43"/>
                    </a:cubicBezTo>
                    <a:cubicBezTo>
                      <a:pt x="13" y="36"/>
                      <a:pt x="11" y="28"/>
                      <a:pt x="10" y="21"/>
                    </a:cubicBezTo>
                    <a:cubicBezTo>
                      <a:pt x="9" y="19"/>
                      <a:pt x="11" y="16"/>
                      <a:pt x="13" y="15"/>
                    </a:cubicBezTo>
                    <a:cubicBezTo>
                      <a:pt x="16" y="13"/>
                      <a:pt x="18" y="16"/>
                      <a:pt x="19" y="18"/>
                    </a:cubicBezTo>
                    <a:cubicBezTo>
                      <a:pt x="19" y="21"/>
                      <a:pt x="20" y="23"/>
                      <a:pt x="20" y="26"/>
                    </a:cubicBezTo>
                    <a:cubicBezTo>
                      <a:pt x="26" y="25"/>
                      <a:pt x="31" y="24"/>
                      <a:pt x="35" y="22"/>
                    </a:cubicBezTo>
                    <a:cubicBezTo>
                      <a:pt x="37" y="21"/>
                      <a:pt x="38" y="18"/>
                      <a:pt x="40" y="16"/>
                    </a:cubicBezTo>
                    <a:cubicBezTo>
                      <a:pt x="41" y="15"/>
                      <a:pt x="42" y="14"/>
                      <a:pt x="43" y="14"/>
                    </a:cubicBezTo>
                    <a:cubicBezTo>
                      <a:pt x="44" y="15"/>
                      <a:pt x="44" y="17"/>
                      <a:pt x="44" y="19"/>
                    </a:cubicBezTo>
                    <a:cubicBezTo>
                      <a:pt x="44" y="22"/>
                      <a:pt x="43" y="25"/>
                      <a:pt x="43" y="28"/>
                    </a:cubicBezTo>
                    <a:cubicBezTo>
                      <a:pt x="37" y="29"/>
                      <a:pt x="39" y="36"/>
                      <a:pt x="36" y="40"/>
                    </a:cubicBezTo>
                    <a:cubicBezTo>
                      <a:pt x="36" y="41"/>
                      <a:pt x="37" y="41"/>
                      <a:pt x="37" y="42"/>
                    </a:cubicBezTo>
                    <a:cubicBezTo>
                      <a:pt x="39" y="41"/>
                      <a:pt x="42" y="40"/>
                      <a:pt x="44" y="38"/>
                    </a:cubicBezTo>
                    <a:cubicBezTo>
                      <a:pt x="48" y="32"/>
                      <a:pt x="52" y="26"/>
                      <a:pt x="56" y="20"/>
                    </a:cubicBezTo>
                    <a:cubicBezTo>
                      <a:pt x="59" y="15"/>
                      <a:pt x="56" y="9"/>
                      <a:pt x="49" y="9"/>
                    </a:cubicBezTo>
                    <a:cubicBezTo>
                      <a:pt x="42" y="8"/>
                      <a:pt x="34" y="10"/>
                      <a:pt x="28" y="14"/>
                    </a:cubicBezTo>
                    <a:cubicBezTo>
                      <a:pt x="25" y="16"/>
                      <a:pt x="22" y="15"/>
                      <a:pt x="20" y="13"/>
                    </a:cubicBezTo>
                    <a:cubicBezTo>
                      <a:pt x="17" y="9"/>
                      <a:pt x="17" y="7"/>
                      <a:pt x="22" y="6"/>
                    </a:cubicBezTo>
                    <a:cubicBezTo>
                      <a:pt x="31" y="3"/>
                      <a:pt x="40" y="0"/>
                      <a:pt x="50" y="1"/>
                    </a:cubicBezTo>
                    <a:cubicBezTo>
                      <a:pt x="58" y="1"/>
                      <a:pt x="63" y="7"/>
                      <a:pt x="68" y="12"/>
                    </a:cubicBezTo>
                    <a:cubicBezTo>
                      <a:pt x="72" y="15"/>
                      <a:pt x="70" y="20"/>
                      <a:pt x="67" y="24"/>
                    </a:cubicBezTo>
                    <a:cubicBezTo>
                      <a:pt x="61" y="32"/>
                      <a:pt x="55" y="40"/>
                      <a:pt x="49" y="48"/>
                    </a:cubicBezTo>
                    <a:cubicBezTo>
                      <a:pt x="47" y="51"/>
                      <a:pt x="45" y="52"/>
                      <a:pt x="42" y="49"/>
                    </a:cubicBezTo>
                    <a:cubicBezTo>
                      <a:pt x="41" y="48"/>
                      <a:pt x="38" y="47"/>
                      <a:pt x="37" y="47"/>
                    </a:cubicBezTo>
                    <a:cubicBezTo>
                      <a:pt x="36" y="48"/>
                      <a:pt x="35" y="50"/>
                      <a:pt x="35" y="52"/>
                    </a:cubicBezTo>
                    <a:cubicBezTo>
                      <a:pt x="34" y="59"/>
                      <a:pt x="34" y="59"/>
                      <a:pt x="41" y="58"/>
                    </a:cubicBezTo>
                    <a:cubicBezTo>
                      <a:pt x="43" y="57"/>
                      <a:pt x="46" y="56"/>
                      <a:pt x="48" y="57"/>
                    </a:cubicBezTo>
                    <a:cubicBezTo>
                      <a:pt x="50" y="57"/>
                      <a:pt x="53" y="58"/>
                      <a:pt x="53" y="59"/>
                    </a:cubicBezTo>
                    <a:cubicBezTo>
                      <a:pt x="54" y="61"/>
                      <a:pt x="54" y="64"/>
                      <a:pt x="53" y="66"/>
                    </a:cubicBezTo>
                    <a:cubicBezTo>
                      <a:pt x="52" y="68"/>
                      <a:pt x="50" y="69"/>
                      <a:pt x="48" y="70"/>
                    </a:cubicBezTo>
                    <a:cubicBezTo>
                      <a:pt x="44" y="73"/>
                      <a:pt x="39" y="75"/>
                      <a:pt x="37" y="81"/>
                    </a:cubicBezTo>
                    <a:cubicBezTo>
                      <a:pt x="40" y="81"/>
                      <a:pt x="43" y="81"/>
                      <a:pt x="45" y="81"/>
                    </a:cubicBezTo>
                    <a:cubicBezTo>
                      <a:pt x="51" y="81"/>
                      <a:pt x="56" y="84"/>
                      <a:pt x="57" y="89"/>
                    </a:cubicBezTo>
                    <a:cubicBezTo>
                      <a:pt x="58" y="93"/>
                      <a:pt x="55" y="97"/>
                      <a:pt x="51" y="98"/>
                    </a:cubicBezTo>
                    <a:cubicBezTo>
                      <a:pt x="43" y="99"/>
                      <a:pt x="35" y="100"/>
                      <a:pt x="26" y="101"/>
                    </a:cubicBezTo>
                    <a:cubicBezTo>
                      <a:pt x="22" y="102"/>
                      <a:pt x="19" y="100"/>
                      <a:pt x="17" y="96"/>
                    </a:cubicBezTo>
                    <a:cubicBezTo>
                      <a:pt x="16" y="96"/>
                      <a:pt x="16" y="95"/>
                      <a:pt x="15" y="94"/>
                    </a:cubicBezTo>
                    <a:cubicBezTo>
                      <a:pt x="11" y="84"/>
                      <a:pt x="11" y="84"/>
                      <a:pt x="19" y="77"/>
                    </a:cubicBezTo>
                    <a:cubicBezTo>
                      <a:pt x="22" y="75"/>
                      <a:pt x="24" y="72"/>
                      <a:pt x="27" y="70"/>
                    </a:cubicBezTo>
                    <a:cubicBezTo>
                      <a:pt x="27" y="70"/>
                      <a:pt x="27" y="69"/>
                      <a:pt x="27" y="69"/>
                    </a:cubicBezTo>
                    <a:cubicBezTo>
                      <a:pt x="25" y="69"/>
                      <a:pt x="23" y="70"/>
                      <a:pt x="21" y="71"/>
                    </a:cubicBezTo>
                    <a:cubicBezTo>
                      <a:pt x="17" y="72"/>
                      <a:pt x="13" y="74"/>
                      <a:pt x="9" y="76"/>
                    </a:cubicBezTo>
                    <a:cubicBezTo>
                      <a:pt x="7" y="76"/>
                      <a:pt x="5" y="76"/>
                      <a:pt x="3" y="75"/>
                    </a:cubicBezTo>
                    <a:cubicBezTo>
                      <a:pt x="0" y="72"/>
                      <a:pt x="0" y="71"/>
                      <a:pt x="4" y="69"/>
                    </a:cubicBezTo>
                    <a:cubicBezTo>
                      <a:pt x="12" y="66"/>
                      <a:pt x="19" y="63"/>
                      <a:pt x="26" y="60"/>
                    </a:cubicBezTo>
                    <a:cubicBezTo>
                      <a:pt x="27" y="60"/>
                      <a:pt x="28" y="58"/>
                      <a:pt x="28" y="57"/>
                    </a:cubicBezTo>
                    <a:cubicBezTo>
                      <a:pt x="29" y="55"/>
                      <a:pt x="29" y="52"/>
                      <a:pt x="29" y="49"/>
                    </a:cubicBezTo>
                    <a:close/>
                    <a:moveTo>
                      <a:pt x="34" y="29"/>
                    </a:moveTo>
                    <a:cubicBezTo>
                      <a:pt x="34" y="29"/>
                      <a:pt x="34" y="29"/>
                      <a:pt x="33" y="28"/>
                    </a:cubicBezTo>
                    <a:cubicBezTo>
                      <a:pt x="31" y="29"/>
                      <a:pt x="28" y="30"/>
                      <a:pt x="26" y="32"/>
                    </a:cubicBezTo>
                    <a:cubicBezTo>
                      <a:pt x="24" y="32"/>
                      <a:pt x="22" y="34"/>
                      <a:pt x="23" y="36"/>
                    </a:cubicBezTo>
                    <a:cubicBezTo>
                      <a:pt x="23" y="38"/>
                      <a:pt x="25" y="40"/>
                      <a:pt x="26" y="42"/>
                    </a:cubicBezTo>
                    <a:cubicBezTo>
                      <a:pt x="27" y="42"/>
                      <a:pt x="30" y="41"/>
                      <a:pt x="31" y="40"/>
                    </a:cubicBezTo>
                    <a:cubicBezTo>
                      <a:pt x="32" y="37"/>
                      <a:pt x="33" y="33"/>
                      <a:pt x="34" y="29"/>
                    </a:cubicBezTo>
                    <a:close/>
                  </a:path>
                </a:pathLst>
              </a:custGeom>
              <a:grpFill/>
              <a:ln>
                <a:noFill/>
              </a:ln>
            </p:spPr>
            <p:txBody>
              <a:bodyPr vert="horz" wrap="square" lIns="91440" tIns="45720" rIns="91440" bIns="45720" numCol="1" anchor="t" anchorCtr="0" compatLnSpc="1"/>
              <a:lstStyle/>
              <a:p>
                <a:endParaRPr lang="zh-CN" altLang="en-US"/>
              </a:p>
            </p:txBody>
          </p:sp>
          <p:sp>
            <p:nvSpPr>
              <p:cNvPr id="73" name="Freeform 12"/>
              <p:cNvSpPr/>
              <p:nvPr/>
            </p:nvSpPr>
            <p:spPr bwMode="auto">
              <a:xfrm>
                <a:off x="8878184" y="2293480"/>
                <a:ext cx="236904" cy="593388"/>
              </a:xfrm>
              <a:custGeom>
                <a:avLst/>
                <a:gdLst>
                  <a:gd name="T0" fmla="*/ 30 w 39"/>
                  <a:gd name="T1" fmla="*/ 44 h 98"/>
                  <a:gd name="T2" fmla="*/ 36 w 39"/>
                  <a:gd name="T3" fmla="*/ 34 h 98"/>
                  <a:gd name="T4" fmla="*/ 37 w 39"/>
                  <a:gd name="T5" fmla="*/ 51 h 98"/>
                  <a:gd name="T6" fmla="*/ 25 w 39"/>
                  <a:gd name="T7" fmla="*/ 82 h 98"/>
                  <a:gd name="T8" fmla="*/ 21 w 39"/>
                  <a:gd name="T9" fmla="*/ 98 h 98"/>
                  <a:gd name="T10" fmla="*/ 13 w 39"/>
                  <a:gd name="T11" fmla="*/ 96 h 98"/>
                  <a:gd name="T12" fmla="*/ 5 w 39"/>
                  <a:gd name="T13" fmla="*/ 83 h 98"/>
                  <a:gd name="T14" fmla="*/ 11 w 39"/>
                  <a:gd name="T15" fmla="*/ 62 h 98"/>
                  <a:gd name="T16" fmla="*/ 9 w 39"/>
                  <a:gd name="T17" fmla="*/ 43 h 98"/>
                  <a:gd name="T18" fmla="*/ 12 w 39"/>
                  <a:gd name="T19" fmla="*/ 38 h 98"/>
                  <a:gd name="T20" fmla="*/ 18 w 39"/>
                  <a:gd name="T21" fmla="*/ 33 h 98"/>
                  <a:gd name="T22" fmla="*/ 23 w 39"/>
                  <a:gd name="T23" fmla="*/ 12 h 98"/>
                  <a:gd name="T24" fmla="*/ 11 w 39"/>
                  <a:gd name="T25" fmla="*/ 16 h 98"/>
                  <a:gd name="T26" fmla="*/ 2 w 39"/>
                  <a:gd name="T27" fmla="*/ 16 h 98"/>
                  <a:gd name="T28" fmla="*/ 0 w 39"/>
                  <a:gd name="T29" fmla="*/ 12 h 98"/>
                  <a:gd name="T30" fmla="*/ 3 w 39"/>
                  <a:gd name="T31" fmla="*/ 10 h 98"/>
                  <a:gd name="T32" fmla="*/ 16 w 39"/>
                  <a:gd name="T33" fmla="*/ 7 h 98"/>
                  <a:gd name="T34" fmla="*/ 26 w 39"/>
                  <a:gd name="T35" fmla="*/ 2 h 98"/>
                  <a:gd name="T36" fmla="*/ 32 w 39"/>
                  <a:gd name="T37" fmla="*/ 1 h 98"/>
                  <a:gd name="T38" fmla="*/ 35 w 39"/>
                  <a:gd name="T39" fmla="*/ 9 h 98"/>
                  <a:gd name="T40" fmla="*/ 34 w 39"/>
                  <a:gd name="T41" fmla="*/ 11 h 98"/>
                  <a:gd name="T42" fmla="*/ 27 w 39"/>
                  <a:gd name="T43" fmla="*/ 38 h 98"/>
                  <a:gd name="T44" fmla="*/ 28 w 39"/>
                  <a:gd name="T45" fmla="*/ 44 h 98"/>
                  <a:gd name="T46" fmla="*/ 30 w 39"/>
                  <a:gd name="T47" fmla="*/ 4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 h="98">
                    <a:moveTo>
                      <a:pt x="30" y="44"/>
                    </a:moveTo>
                    <a:cubicBezTo>
                      <a:pt x="32" y="41"/>
                      <a:pt x="34" y="38"/>
                      <a:pt x="36" y="34"/>
                    </a:cubicBezTo>
                    <a:cubicBezTo>
                      <a:pt x="37" y="40"/>
                      <a:pt x="39" y="45"/>
                      <a:pt x="37" y="51"/>
                    </a:cubicBezTo>
                    <a:cubicBezTo>
                      <a:pt x="33" y="61"/>
                      <a:pt x="29" y="72"/>
                      <a:pt x="25" y="82"/>
                    </a:cubicBezTo>
                    <a:cubicBezTo>
                      <a:pt x="23" y="87"/>
                      <a:pt x="23" y="92"/>
                      <a:pt x="21" y="98"/>
                    </a:cubicBezTo>
                    <a:cubicBezTo>
                      <a:pt x="18" y="97"/>
                      <a:pt x="15" y="97"/>
                      <a:pt x="13" y="96"/>
                    </a:cubicBezTo>
                    <a:cubicBezTo>
                      <a:pt x="7" y="94"/>
                      <a:pt x="3" y="89"/>
                      <a:pt x="5" y="83"/>
                    </a:cubicBezTo>
                    <a:cubicBezTo>
                      <a:pt x="7" y="76"/>
                      <a:pt x="9" y="69"/>
                      <a:pt x="11" y="62"/>
                    </a:cubicBezTo>
                    <a:cubicBezTo>
                      <a:pt x="13" y="56"/>
                      <a:pt x="14" y="49"/>
                      <a:pt x="9" y="43"/>
                    </a:cubicBezTo>
                    <a:cubicBezTo>
                      <a:pt x="7" y="39"/>
                      <a:pt x="9" y="38"/>
                      <a:pt x="12" y="38"/>
                    </a:cubicBezTo>
                    <a:cubicBezTo>
                      <a:pt x="17" y="39"/>
                      <a:pt x="17" y="37"/>
                      <a:pt x="18" y="33"/>
                    </a:cubicBezTo>
                    <a:cubicBezTo>
                      <a:pt x="19" y="26"/>
                      <a:pt x="21" y="20"/>
                      <a:pt x="23" y="12"/>
                    </a:cubicBezTo>
                    <a:cubicBezTo>
                      <a:pt x="19" y="13"/>
                      <a:pt x="15" y="15"/>
                      <a:pt x="11" y="16"/>
                    </a:cubicBezTo>
                    <a:cubicBezTo>
                      <a:pt x="8" y="17"/>
                      <a:pt x="5" y="16"/>
                      <a:pt x="2" y="16"/>
                    </a:cubicBezTo>
                    <a:cubicBezTo>
                      <a:pt x="1" y="15"/>
                      <a:pt x="0" y="13"/>
                      <a:pt x="0" y="12"/>
                    </a:cubicBezTo>
                    <a:cubicBezTo>
                      <a:pt x="1" y="11"/>
                      <a:pt x="2" y="10"/>
                      <a:pt x="3" y="10"/>
                    </a:cubicBezTo>
                    <a:cubicBezTo>
                      <a:pt x="7" y="8"/>
                      <a:pt x="12" y="8"/>
                      <a:pt x="16" y="7"/>
                    </a:cubicBezTo>
                    <a:cubicBezTo>
                      <a:pt x="19" y="5"/>
                      <a:pt x="22" y="3"/>
                      <a:pt x="26" y="2"/>
                    </a:cubicBezTo>
                    <a:cubicBezTo>
                      <a:pt x="28" y="1"/>
                      <a:pt x="32" y="0"/>
                      <a:pt x="32" y="1"/>
                    </a:cubicBezTo>
                    <a:cubicBezTo>
                      <a:pt x="34" y="3"/>
                      <a:pt x="35" y="6"/>
                      <a:pt x="35" y="9"/>
                    </a:cubicBezTo>
                    <a:cubicBezTo>
                      <a:pt x="36" y="9"/>
                      <a:pt x="35" y="10"/>
                      <a:pt x="34" y="11"/>
                    </a:cubicBezTo>
                    <a:cubicBezTo>
                      <a:pt x="27" y="19"/>
                      <a:pt x="28" y="29"/>
                      <a:pt x="27" y="38"/>
                    </a:cubicBezTo>
                    <a:cubicBezTo>
                      <a:pt x="27" y="40"/>
                      <a:pt x="28" y="42"/>
                      <a:pt x="28" y="44"/>
                    </a:cubicBezTo>
                    <a:cubicBezTo>
                      <a:pt x="29" y="44"/>
                      <a:pt x="29" y="44"/>
                      <a:pt x="30" y="44"/>
                    </a:cubicBezTo>
                    <a:close/>
                  </a:path>
                </a:pathLst>
              </a:custGeom>
              <a:grpFill/>
              <a:ln>
                <a:noFill/>
              </a:ln>
            </p:spPr>
            <p:txBody>
              <a:bodyPr vert="horz" wrap="square" lIns="91440" tIns="45720" rIns="91440" bIns="45720" numCol="1" anchor="t" anchorCtr="0" compatLnSpc="1"/>
              <a:lstStyle/>
              <a:p>
                <a:endParaRPr lang="zh-CN" altLang="en-US"/>
              </a:p>
            </p:txBody>
          </p:sp>
        </p:grpSp>
      </p:grpSp>
    </p:spTree>
    <p:extLst>
      <p:ext uri="{BB962C8B-B14F-4D97-AF65-F5344CB8AC3E}">
        <p14:creationId xmlns:p14="http://schemas.microsoft.com/office/powerpoint/2010/main" val="1212876"/>
      </p:ext>
    </p:extLst>
  </p:cSld>
  <p:clrMapOvr>
    <a:masterClrMapping/>
  </p:clrMapOvr>
  <p:transition spd="med">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目录样式4">
    <p:spTree>
      <p:nvGrpSpPr>
        <p:cNvPr id="1" name=""/>
        <p:cNvGrpSpPr/>
        <p:nvPr/>
      </p:nvGrpSpPr>
      <p:grpSpPr>
        <a:xfrm>
          <a:off x="0" y="0"/>
          <a:ext cx="0" cy="0"/>
          <a:chOff x="0" y="0"/>
          <a:chExt cx="0" cy="0"/>
        </a:xfrm>
      </p:grpSpPr>
      <p:sp>
        <p:nvSpPr>
          <p:cNvPr id="89" name="椭圆 88"/>
          <p:cNvSpPr/>
          <p:nvPr userDrawn="1"/>
        </p:nvSpPr>
        <p:spPr>
          <a:xfrm>
            <a:off x="-3816599" y="-1541834"/>
            <a:ext cx="8697505" cy="9941668"/>
          </a:xfrm>
          <a:prstGeom prst="ellipse">
            <a:avLst/>
          </a:prstGeom>
          <a:solidFill>
            <a:schemeClr val="accent4"/>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p>
        </p:txBody>
      </p:sp>
      <p:sp>
        <p:nvSpPr>
          <p:cNvPr id="88" name="椭圆 87"/>
          <p:cNvSpPr/>
          <p:nvPr userDrawn="1"/>
        </p:nvSpPr>
        <p:spPr>
          <a:xfrm>
            <a:off x="-3999568" y="-1541834"/>
            <a:ext cx="8697505" cy="9941668"/>
          </a:xfrm>
          <a:prstGeom prst="ellipse">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p>
        </p:txBody>
      </p:sp>
      <p:pic>
        <p:nvPicPr>
          <p:cNvPr id="87" name="图片 86"/>
          <p:cNvPicPr>
            <a:picLocks noChangeAspect="1"/>
          </p:cNvPicPr>
          <p:nvPr userDrawn="1"/>
        </p:nvPicPr>
        <p:blipFill rotWithShape="1">
          <a:blip r:embed="rId2" cstate="hqprint"/>
          <a:srcRect l="18116" t="7030" r="31559" b="11337"/>
          <a:stretch>
            <a:fillRect/>
          </a:stretch>
        </p:blipFill>
        <p:spPr>
          <a:xfrm>
            <a:off x="-1260196" y="1"/>
            <a:ext cx="5919101" cy="6857999"/>
          </a:xfrm>
          <a:custGeom>
            <a:avLst/>
            <a:gdLst>
              <a:gd name="connsiteX0" fmla="*/ 0 w 5919101"/>
              <a:gd name="connsiteY0" fmla="*/ 0 h 6858000"/>
              <a:gd name="connsiteX1" fmla="*/ 4714485 w 5919101"/>
              <a:gd name="connsiteY1" fmla="*/ 0 h 6858000"/>
              <a:gd name="connsiteX2" fmla="*/ 4786974 w 5919101"/>
              <a:gd name="connsiteY2" fmla="*/ 86723 h 6858000"/>
              <a:gd name="connsiteX3" fmla="*/ 5919101 w 5919101"/>
              <a:gd name="connsiteY3" fmla="*/ 3429000 h 6858000"/>
              <a:gd name="connsiteX4" fmla="*/ 4786974 w 5919101"/>
              <a:gd name="connsiteY4" fmla="*/ 6771277 h 6858000"/>
              <a:gd name="connsiteX5" fmla="*/ 4714485 w 5919101"/>
              <a:gd name="connsiteY5" fmla="*/ 6858000 h 6858000"/>
              <a:gd name="connsiteX6" fmla="*/ 0 w 59191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19101" h="6858000">
                <a:moveTo>
                  <a:pt x="0" y="0"/>
                </a:moveTo>
                <a:lnTo>
                  <a:pt x="4714485" y="0"/>
                </a:lnTo>
                <a:lnTo>
                  <a:pt x="4786974" y="86723"/>
                </a:lnTo>
                <a:cubicBezTo>
                  <a:pt x="5490384" y="969480"/>
                  <a:pt x="5919101" y="2142133"/>
                  <a:pt x="5919101" y="3429000"/>
                </a:cubicBezTo>
                <a:cubicBezTo>
                  <a:pt x="5919101" y="4715867"/>
                  <a:pt x="5490384" y="5888521"/>
                  <a:pt x="4786974" y="6771277"/>
                </a:cubicBezTo>
                <a:lnTo>
                  <a:pt x="4714485" y="6858000"/>
                </a:lnTo>
                <a:lnTo>
                  <a:pt x="0" y="6858000"/>
                </a:lnTo>
                <a:close/>
              </a:path>
            </a:pathLst>
          </a:custGeom>
        </p:spPr>
      </p:pic>
      <p:sp>
        <p:nvSpPr>
          <p:cNvPr id="86" name="椭圆 85"/>
          <p:cNvSpPr/>
          <p:nvPr userDrawn="1"/>
        </p:nvSpPr>
        <p:spPr>
          <a:xfrm>
            <a:off x="-4038600" y="-1541834"/>
            <a:ext cx="8697505" cy="9941668"/>
          </a:xfrm>
          <a:prstGeom prst="ellipse">
            <a:avLst/>
          </a:prstGeom>
          <a:solidFill>
            <a:schemeClr val="accent1">
              <a:alpha val="88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p>
        </p:txBody>
      </p:sp>
      <p:pic>
        <p:nvPicPr>
          <p:cNvPr id="90" name="图片 89"/>
          <p:cNvPicPr>
            <a:picLocks noChangeAspect="1"/>
          </p:cNvPicPr>
          <p:nvPr userDrawn="1"/>
        </p:nvPicPr>
        <p:blipFill>
          <a:blip r:embed="rId3" cstate="print"/>
          <a:stretch>
            <a:fillRect/>
          </a:stretch>
        </p:blipFill>
        <p:spPr>
          <a:xfrm>
            <a:off x="9837818" y="252089"/>
            <a:ext cx="1969223" cy="432990"/>
          </a:xfrm>
          <a:prstGeom prst="rect">
            <a:avLst/>
          </a:prstGeom>
        </p:spPr>
      </p:pic>
    </p:spTree>
    <p:extLst>
      <p:ext uri="{BB962C8B-B14F-4D97-AF65-F5344CB8AC3E}">
        <p14:creationId xmlns:p14="http://schemas.microsoft.com/office/powerpoint/2010/main" val="2781612523"/>
      </p:ext>
    </p:extLst>
  </p:cSld>
  <p:clrMapOvr>
    <a:masterClrMapping/>
  </p:clrMapOvr>
  <p:transition spd="med">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目录样式5">
    <p:spTree>
      <p:nvGrpSpPr>
        <p:cNvPr id="1" name=""/>
        <p:cNvGrpSpPr/>
        <p:nvPr/>
      </p:nvGrpSpPr>
      <p:grpSpPr>
        <a:xfrm>
          <a:off x="0" y="0"/>
          <a:ext cx="0" cy="0"/>
          <a:chOff x="0" y="0"/>
          <a:chExt cx="0" cy="0"/>
        </a:xfrm>
      </p:grpSpPr>
      <p:pic>
        <p:nvPicPr>
          <p:cNvPr id="3" name="图片 2"/>
          <p:cNvPicPr>
            <a:picLocks noChangeAspect="1"/>
          </p:cNvPicPr>
          <p:nvPr userDrawn="1"/>
        </p:nvPicPr>
        <p:blipFill rotWithShape="1">
          <a:blip r:embed="rId2" cstate="print"/>
          <a:srcRect r="30571" b="46397"/>
          <a:stretch>
            <a:fillRect/>
          </a:stretch>
        </p:blipFill>
        <p:spPr>
          <a:xfrm>
            <a:off x="9019185" y="4400550"/>
            <a:ext cx="3194586" cy="2469325"/>
          </a:xfrm>
          <a:prstGeom prst="rect">
            <a:avLst/>
          </a:prstGeom>
        </p:spPr>
      </p:pic>
      <p:pic>
        <p:nvPicPr>
          <p:cNvPr id="8" name="图片 7"/>
          <p:cNvPicPr>
            <a:picLocks noChangeAspect="1"/>
          </p:cNvPicPr>
          <p:nvPr userDrawn="1"/>
        </p:nvPicPr>
        <p:blipFill rotWithShape="1">
          <a:blip r:embed="rId3" cstate="print"/>
          <a:srcRect t="-74" b="12515"/>
          <a:stretch>
            <a:fillRect/>
          </a:stretch>
        </p:blipFill>
        <p:spPr>
          <a:xfrm>
            <a:off x="0" y="0"/>
            <a:ext cx="12191999" cy="4400550"/>
          </a:xfrm>
          <a:prstGeom prst="rect">
            <a:avLst/>
          </a:prstGeom>
        </p:spPr>
      </p:pic>
      <p:sp>
        <p:nvSpPr>
          <p:cNvPr id="9" name="矩形 8"/>
          <p:cNvSpPr/>
          <p:nvPr userDrawn="1"/>
        </p:nvSpPr>
        <p:spPr>
          <a:xfrm>
            <a:off x="0" y="4398806"/>
            <a:ext cx="12192001" cy="196858"/>
          </a:xfrm>
          <a:prstGeom prst="rect">
            <a:avLst/>
          </a:prstGeom>
          <a:solidFill>
            <a:schemeClr val="accent4"/>
          </a:solidFill>
          <a:ln>
            <a:noFill/>
          </a:ln>
          <a:effectLst>
            <a:outerShdw blurRad="127000" dist="63500" dir="5400000" algn="t"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userDrawn="1"/>
        </p:nvSpPr>
        <p:spPr>
          <a:xfrm>
            <a:off x="0" y="0"/>
            <a:ext cx="12192001" cy="4400550"/>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图片 12"/>
          <p:cNvPicPr>
            <a:picLocks noChangeAspect="1"/>
          </p:cNvPicPr>
          <p:nvPr userDrawn="1"/>
        </p:nvPicPr>
        <p:blipFill>
          <a:blip r:embed="rId4" cstate="print"/>
          <a:stretch>
            <a:fillRect/>
          </a:stretch>
        </p:blipFill>
        <p:spPr>
          <a:xfrm>
            <a:off x="9701847" y="142154"/>
            <a:ext cx="2242503" cy="627682"/>
          </a:xfrm>
          <a:prstGeom prst="rect">
            <a:avLst/>
          </a:prstGeom>
        </p:spPr>
      </p:pic>
      <p:pic>
        <p:nvPicPr>
          <p:cNvPr id="14" name="图片 13"/>
          <p:cNvPicPr>
            <a:picLocks noChangeAspect="1"/>
          </p:cNvPicPr>
          <p:nvPr userDrawn="1"/>
        </p:nvPicPr>
        <p:blipFill rotWithShape="1">
          <a:blip r:embed="rId3" cstate="print"/>
          <a:srcRect t="-74" b="12515"/>
          <a:stretch>
            <a:fillRect/>
          </a:stretch>
        </p:blipFill>
        <p:spPr>
          <a:xfrm>
            <a:off x="0" y="0"/>
            <a:ext cx="12191999" cy="4400550"/>
          </a:xfrm>
          <a:prstGeom prst="rect">
            <a:avLst/>
          </a:prstGeom>
        </p:spPr>
      </p:pic>
      <p:sp>
        <p:nvSpPr>
          <p:cNvPr id="15" name="矩形 14"/>
          <p:cNvSpPr/>
          <p:nvPr userDrawn="1"/>
        </p:nvSpPr>
        <p:spPr>
          <a:xfrm>
            <a:off x="0" y="0"/>
            <a:ext cx="12192001" cy="4400550"/>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 name="直接连接符 15"/>
          <p:cNvCxnSpPr/>
          <p:nvPr userDrawn="1"/>
        </p:nvCxnSpPr>
        <p:spPr>
          <a:xfrm>
            <a:off x="-71956" y="4398806"/>
            <a:ext cx="1233987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7" name="图片 16"/>
          <p:cNvPicPr>
            <a:picLocks noChangeAspect="1"/>
          </p:cNvPicPr>
          <p:nvPr userDrawn="1"/>
        </p:nvPicPr>
        <p:blipFill>
          <a:blip r:embed="rId4" cstate="print"/>
          <a:stretch>
            <a:fillRect/>
          </a:stretch>
        </p:blipFill>
        <p:spPr>
          <a:xfrm>
            <a:off x="9701847" y="142154"/>
            <a:ext cx="2242503" cy="627682"/>
          </a:xfrm>
          <a:prstGeom prst="rect">
            <a:avLst/>
          </a:prstGeom>
        </p:spPr>
      </p:pic>
      <p:sp>
        <p:nvSpPr>
          <p:cNvPr id="18" name="矩形: 圆角 162"/>
          <p:cNvSpPr/>
          <p:nvPr userDrawn="1"/>
        </p:nvSpPr>
        <p:spPr>
          <a:xfrm>
            <a:off x="1664486" y="3107981"/>
            <a:ext cx="8945408" cy="3014890"/>
          </a:xfrm>
          <a:prstGeom prst="roundRect">
            <a:avLst>
              <a:gd name="adj" fmla="val 3205"/>
            </a:avLst>
          </a:prstGeom>
          <a:solidFill>
            <a:sysClr val="window" lastClr="FFFFFF">
              <a:alpha val="80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2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微软雅黑" panose="020B0503020204020204" pitchFamily="34" charset="-122"/>
              <a:cs typeface="+mn-ea"/>
              <a:sym typeface="+mn-lt"/>
            </a:endParaRPr>
          </a:p>
        </p:txBody>
      </p:sp>
      <p:sp>
        <p:nvSpPr>
          <p:cNvPr id="19" name="矩形: 圆角 163"/>
          <p:cNvSpPr/>
          <p:nvPr userDrawn="1"/>
        </p:nvSpPr>
        <p:spPr>
          <a:xfrm>
            <a:off x="1463942" y="3222979"/>
            <a:ext cx="9346497" cy="2899892"/>
          </a:xfrm>
          <a:prstGeom prst="roundRect">
            <a:avLst>
              <a:gd name="adj" fmla="val 3205"/>
            </a:avLst>
          </a:prstGeom>
          <a:solidFill>
            <a:sysClr val="window" lastClr="FFFFFF">
              <a:alpha val="94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2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微软雅黑" panose="020B0503020204020204" pitchFamily="34" charset="-122"/>
              <a:cs typeface="+mn-ea"/>
              <a:sym typeface="+mn-lt"/>
            </a:endParaRPr>
          </a:p>
        </p:txBody>
      </p:sp>
      <p:sp>
        <p:nvSpPr>
          <p:cNvPr id="20" name="矩形: 圆角 164"/>
          <p:cNvSpPr/>
          <p:nvPr userDrawn="1"/>
        </p:nvSpPr>
        <p:spPr>
          <a:xfrm>
            <a:off x="1200150" y="3365257"/>
            <a:ext cx="9791700" cy="2757614"/>
          </a:xfrm>
          <a:prstGeom prst="roundRect">
            <a:avLst>
              <a:gd name="adj" fmla="val 3205"/>
            </a:avLst>
          </a:prstGeom>
          <a:gradFill flip="none" rotWithShape="1">
            <a:gsLst>
              <a:gs pos="0">
                <a:sysClr val="window" lastClr="FFFFFF"/>
              </a:gs>
              <a:gs pos="100000">
                <a:srgbClr val="F8F8F8"/>
              </a:gs>
            </a:gsLst>
            <a:lin ang="5400000" scaled="1"/>
            <a:tileRect/>
          </a:gradFill>
          <a:ln w="12700" cap="flat" cmpd="sng" algn="ctr">
            <a:noFill/>
            <a:prstDash val="solid"/>
            <a:miter lim="800000"/>
          </a:ln>
          <a:effectLst>
            <a:outerShdw blurRad="317500" sx="102000" sy="102000" algn="ctr" rotWithShape="0">
              <a:sysClr val="window" lastClr="FFFFFF">
                <a:lumMod val="75000"/>
                <a:alpha val="40000"/>
              </a:sysClr>
            </a:outerShdw>
          </a:effectLst>
        </p:spPr>
        <p:txBody>
          <a:bodyPr rot="0" spcFirstLastPara="0" vertOverflow="overflow" horzOverflow="overflow" vert="horz" wrap="square" lIns="540000" tIns="72000" rIns="540000" bIns="72000" numCol="1" spcCol="0" rtlCol="0" fromWordArt="0" anchor="ctr" anchorCtr="0" forceAA="0" compatLnSpc="1">
            <a:noAutofit/>
          </a:bodyPr>
          <a:lstStyle/>
          <a:p>
            <a:pPr marL="0" marR="0" lvl="0" indent="457200" defTabSz="914400" eaLnBrk="1" fontAlgn="auto" latinLnBrk="0" hangingPunct="1">
              <a:lnSpc>
                <a:spcPct val="12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ea"/>
              <a:sym typeface="+mn-lt"/>
            </a:endParaRPr>
          </a:p>
        </p:txBody>
      </p:sp>
    </p:spTree>
    <p:extLst>
      <p:ext uri="{BB962C8B-B14F-4D97-AF65-F5344CB8AC3E}">
        <p14:creationId xmlns:p14="http://schemas.microsoft.com/office/powerpoint/2010/main" val="1904204532"/>
      </p:ext>
    </p:extLst>
  </p:cSld>
  <p:clrMapOvr>
    <a:masterClrMapping/>
  </p:clrMapOvr>
  <p:transition spd="med">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目录样式6-1">
    <p:spTree>
      <p:nvGrpSpPr>
        <p:cNvPr id="1" name=""/>
        <p:cNvGrpSpPr/>
        <p:nvPr/>
      </p:nvGrpSpPr>
      <p:grpSpPr>
        <a:xfrm>
          <a:off x="0" y="0"/>
          <a:ext cx="0" cy="0"/>
          <a:chOff x="0" y="0"/>
          <a:chExt cx="0" cy="0"/>
        </a:xfrm>
      </p:grpSpPr>
      <p:pic>
        <p:nvPicPr>
          <p:cNvPr id="3" name="图片 2"/>
          <p:cNvPicPr>
            <a:picLocks noChangeAspect="1"/>
          </p:cNvPicPr>
          <p:nvPr userDrawn="1"/>
        </p:nvPicPr>
        <p:blipFill rotWithShape="1">
          <a:blip r:embed="rId2" cstate="hqprint"/>
          <a:srcRect l="29063" r="32938"/>
          <a:stretch>
            <a:fillRect/>
          </a:stretch>
        </p:blipFill>
        <p:spPr>
          <a:xfrm>
            <a:off x="0" y="0"/>
            <a:ext cx="3914775" cy="6857999"/>
          </a:xfrm>
          <a:prstGeom prst="rect">
            <a:avLst/>
          </a:prstGeom>
        </p:spPr>
      </p:pic>
      <p:sp>
        <p:nvSpPr>
          <p:cNvPr id="13" name="矩形 12"/>
          <p:cNvSpPr/>
          <p:nvPr userDrawn="1"/>
        </p:nvSpPr>
        <p:spPr>
          <a:xfrm>
            <a:off x="0" y="1"/>
            <a:ext cx="3914775" cy="6857999"/>
          </a:xfrm>
          <a:prstGeom prst="rect">
            <a:avLst/>
          </a:prstGeom>
          <a:solidFill>
            <a:schemeClr val="accent1">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userDrawn="1"/>
        </p:nvSpPr>
        <p:spPr>
          <a:xfrm>
            <a:off x="0" y="0"/>
            <a:ext cx="3914774" cy="6858000"/>
          </a:xfrm>
          <a:prstGeom prst="rect">
            <a:avLst/>
          </a:prstGeom>
          <a:gradFill flip="none" rotWithShape="1">
            <a:gsLst>
              <a:gs pos="25000">
                <a:schemeClr val="accent1">
                  <a:alpha val="0"/>
                </a:schemeClr>
              </a:gs>
              <a:gs pos="100000">
                <a:schemeClr val="accent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 name="直接连接符 15"/>
          <p:cNvCxnSpPr/>
          <p:nvPr userDrawn="1"/>
        </p:nvCxnSpPr>
        <p:spPr>
          <a:xfrm>
            <a:off x="3960456" y="0"/>
            <a:ext cx="0" cy="685800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21" name="组合 20"/>
          <p:cNvGrpSpPr/>
          <p:nvPr userDrawn="1"/>
        </p:nvGrpSpPr>
        <p:grpSpPr>
          <a:xfrm>
            <a:off x="3961505" y="2797003"/>
            <a:ext cx="122686" cy="1263995"/>
            <a:chOff x="4630742" y="2258287"/>
            <a:chExt cx="122686" cy="1263995"/>
          </a:xfrm>
          <a:solidFill>
            <a:schemeClr val="accent4"/>
          </a:solidFill>
        </p:grpSpPr>
        <p:sp>
          <p:nvSpPr>
            <p:cNvPr id="22" name="等腰三角形 21"/>
            <p:cNvSpPr/>
            <p:nvPr/>
          </p:nvSpPr>
          <p:spPr>
            <a:xfrm rot="5400000">
              <a:off x="4620926" y="2839164"/>
              <a:ext cx="142318" cy="122686"/>
            </a:xfrm>
            <a:prstGeom prst="triangle">
              <a:avLst/>
            </a:prstGeom>
            <a:grp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3" name="直接连接符 22"/>
            <p:cNvCxnSpPr/>
            <p:nvPr/>
          </p:nvCxnSpPr>
          <p:spPr>
            <a:xfrm>
              <a:off x="4630742" y="2258287"/>
              <a:ext cx="0" cy="1263995"/>
            </a:xfrm>
            <a:prstGeom prst="line">
              <a:avLst/>
            </a:prstGeom>
            <a:grpFill/>
            <a:ln w="38100">
              <a:solidFill>
                <a:schemeClr val="accent4"/>
              </a:solidFill>
            </a:ln>
          </p:spPr>
          <p:style>
            <a:lnRef idx="1">
              <a:schemeClr val="accent1"/>
            </a:lnRef>
            <a:fillRef idx="0">
              <a:schemeClr val="accent1"/>
            </a:fillRef>
            <a:effectRef idx="0">
              <a:schemeClr val="accent1"/>
            </a:effectRef>
            <a:fontRef idx="minor">
              <a:schemeClr val="tx1"/>
            </a:fontRef>
          </p:style>
        </p:cxnSp>
      </p:grpSp>
      <p:cxnSp>
        <p:nvCxnSpPr>
          <p:cNvPr id="42" name="直接连接符 41"/>
          <p:cNvCxnSpPr/>
          <p:nvPr userDrawn="1"/>
        </p:nvCxnSpPr>
        <p:spPr>
          <a:xfrm>
            <a:off x="1053541" y="2793542"/>
            <a:ext cx="1727032"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43" name="矩形 42"/>
          <p:cNvSpPr/>
          <p:nvPr userDrawn="1"/>
        </p:nvSpPr>
        <p:spPr>
          <a:xfrm>
            <a:off x="846867" y="2752385"/>
            <a:ext cx="2197100" cy="923330"/>
          </a:xfrm>
          <a:prstGeom prst="rect">
            <a:avLst/>
          </a:prstGeom>
        </p:spPr>
        <p:txBody>
          <a:bodyPr wrap="square">
            <a:spAutoFit/>
          </a:bodyPr>
          <a:lstStyle/>
          <a:p>
            <a:pPr lvl="0" algn="dist"/>
            <a:r>
              <a:rPr lang="zh-CN" altLang="en-US" sz="5400" spc="600" dirty="0">
                <a:solidFill>
                  <a:schemeClr val="bg1"/>
                </a:solidFill>
                <a:latin typeface="+mn-ea"/>
                <a:ea typeface="+mn-ea"/>
              </a:rPr>
              <a:t>目录</a:t>
            </a:r>
          </a:p>
        </p:txBody>
      </p:sp>
      <p:sp>
        <p:nvSpPr>
          <p:cNvPr id="44" name="矩形 43"/>
          <p:cNvSpPr/>
          <p:nvPr userDrawn="1"/>
        </p:nvSpPr>
        <p:spPr>
          <a:xfrm>
            <a:off x="963806" y="3595872"/>
            <a:ext cx="1906502" cy="461665"/>
          </a:xfrm>
          <a:prstGeom prst="rect">
            <a:avLst/>
          </a:prstGeom>
        </p:spPr>
        <p:txBody>
          <a:bodyPr wrap="square">
            <a:spAutoFit/>
          </a:bodyPr>
          <a:lstStyle/>
          <a:p>
            <a:pPr lvl="0" algn="dist"/>
            <a:r>
              <a:rPr lang="en-US" altLang="zh-CN" sz="2400" dirty="0">
                <a:solidFill>
                  <a:schemeClr val="bg1"/>
                </a:solidFill>
              </a:rPr>
              <a:t>CONTENTS</a:t>
            </a:r>
          </a:p>
        </p:txBody>
      </p:sp>
      <p:cxnSp>
        <p:nvCxnSpPr>
          <p:cNvPr id="45" name="直接连接符 44"/>
          <p:cNvCxnSpPr/>
          <p:nvPr userDrawn="1"/>
        </p:nvCxnSpPr>
        <p:spPr>
          <a:xfrm>
            <a:off x="1053541" y="4060998"/>
            <a:ext cx="1727032"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2" name="图片 1"/>
          <p:cNvPicPr>
            <a:picLocks noChangeAspect="1"/>
          </p:cNvPicPr>
          <p:nvPr userDrawn="1"/>
        </p:nvPicPr>
        <p:blipFill>
          <a:blip r:embed="rId3" cstate="print"/>
          <a:stretch>
            <a:fillRect/>
          </a:stretch>
        </p:blipFill>
        <p:spPr>
          <a:xfrm>
            <a:off x="1064854" y="2218510"/>
            <a:ext cx="1715719" cy="480234"/>
          </a:xfrm>
          <a:prstGeom prst="rect">
            <a:avLst/>
          </a:prstGeom>
        </p:spPr>
      </p:pic>
      <p:pic>
        <p:nvPicPr>
          <p:cNvPr id="6" name="图片 5"/>
          <p:cNvPicPr>
            <a:picLocks noChangeAspect="1"/>
          </p:cNvPicPr>
          <p:nvPr userDrawn="1"/>
        </p:nvPicPr>
        <p:blipFill rotWithShape="1">
          <a:blip r:embed="rId4" cstate="print"/>
          <a:srcRect r="15912" b="16285"/>
          <a:stretch>
            <a:fillRect/>
          </a:stretch>
        </p:blipFill>
        <p:spPr>
          <a:xfrm>
            <a:off x="7258050" y="1942165"/>
            <a:ext cx="4949784" cy="4933648"/>
          </a:xfrm>
          <a:prstGeom prst="rect">
            <a:avLst/>
          </a:prstGeom>
        </p:spPr>
      </p:pic>
    </p:spTree>
    <p:extLst>
      <p:ext uri="{BB962C8B-B14F-4D97-AF65-F5344CB8AC3E}">
        <p14:creationId xmlns:p14="http://schemas.microsoft.com/office/powerpoint/2010/main" val="3824103014"/>
      </p:ext>
    </p:extLst>
  </p:cSld>
  <p:clrMapOvr>
    <a:masterClrMapping/>
  </p:clrMapOvr>
  <p:transition spd="med">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目录样式6-2">
    <p:bg>
      <p:bgPr>
        <a:gradFill>
          <a:gsLst>
            <a:gs pos="25000">
              <a:schemeClr val="accent1">
                <a:alpha val="0"/>
              </a:schemeClr>
            </a:gs>
            <a:gs pos="100000">
              <a:schemeClr val="accent1"/>
            </a:gs>
          </a:gsLst>
          <a:lin ang="0" scaled="1"/>
        </a:gradFill>
        <a:effectLst/>
      </p:bgPr>
    </p:bg>
    <p:spTree>
      <p:nvGrpSpPr>
        <p:cNvPr id="1" name=""/>
        <p:cNvGrpSpPr/>
        <p:nvPr/>
      </p:nvGrpSpPr>
      <p:grpSpPr>
        <a:xfrm>
          <a:off x="0" y="0"/>
          <a:ext cx="0" cy="0"/>
          <a:chOff x="0" y="0"/>
          <a:chExt cx="0" cy="0"/>
        </a:xfrm>
      </p:grpSpPr>
      <p:sp>
        <p:nvSpPr>
          <p:cNvPr id="8" name="矩形 7"/>
          <p:cNvSpPr/>
          <p:nvPr userDrawn="1"/>
        </p:nvSpPr>
        <p:spPr>
          <a:xfrm>
            <a:off x="0" y="0"/>
            <a:ext cx="12192000" cy="6858000"/>
          </a:xfrm>
          <a:prstGeom prst="rect">
            <a:avLst/>
          </a:prstGeom>
          <a:gradFill flip="none" rotWithShape="1">
            <a:gsLst>
              <a:gs pos="0">
                <a:srgbClr val="007E42"/>
              </a:gs>
              <a:gs pos="100000">
                <a:schemeClr val="accent1"/>
              </a:gs>
            </a:gsLst>
            <a:lin ang="0" scaled="1"/>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3" name="图片 2"/>
          <p:cNvPicPr>
            <a:picLocks noChangeAspect="1"/>
          </p:cNvPicPr>
          <p:nvPr userDrawn="1"/>
        </p:nvPicPr>
        <p:blipFill>
          <a:blip r:embed="rId2" cstate="print"/>
          <a:stretch>
            <a:fillRect/>
          </a:stretch>
        </p:blipFill>
        <p:spPr>
          <a:xfrm>
            <a:off x="6943725" y="493231"/>
            <a:ext cx="5251028" cy="5254131"/>
          </a:xfrm>
          <a:prstGeom prst="rect">
            <a:avLst/>
          </a:prstGeom>
        </p:spPr>
      </p:pic>
      <p:sp>
        <p:nvSpPr>
          <p:cNvPr id="10" name="矩形 9"/>
          <p:cNvSpPr/>
          <p:nvPr userDrawn="1"/>
        </p:nvSpPr>
        <p:spPr>
          <a:xfrm>
            <a:off x="6943725" y="0"/>
            <a:ext cx="5248273" cy="6858001"/>
          </a:xfrm>
          <a:prstGeom prst="rect">
            <a:avLst/>
          </a:prstGeom>
          <a:gradFill flip="none" rotWithShape="1">
            <a:gsLst>
              <a:gs pos="0">
                <a:srgbClr val="006C39">
                  <a:alpha val="0"/>
                </a:srgbClr>
              </a:gs>
              <a:gs pos="100000">
                <a:schemeClr val="accent1">
                  <a:alpha val="72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0" name="矩形 119"/>
          <p:cNvSpPr/>
          <p:nvPr userDrawn="1"/>
        </p:nvSpPr>
        <p:spPr>
          <a:xfrm>
            <a:off x="660400" y="6054314"/>
            <a:ext cx="2014538" cy="14384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占位符 15"/>
          <p:cNvSpPr>
            <a:spLocks noGrp="1"/>
          </p:cNvSpPr>
          <p:nvPr>
            <p:ph type="body" sz="quarter" idx="12" hasCustomPrompt="1"/>
          </p:nvPr>
        </p:nvSpPr>
        <p:spPr>
          <a:xfrm>
            <a:off x="510342" y="982400"/>
            <a:ext cx="3551237" cy="606922"/>
          </a:xfrm>
          <a:prstGeom prst="rect">
            <a:avLst/>
          </a:prstGeom>
        </p:spPr>
        <p:txBody>
          <a:bodyPr/>
          <a:lstStyle>
            <a:lvl1pPr marL="0" indent="0">
              <a:buNone/>
              <a:defRPr sz="3200" spc="100">
                <a:solidFill>
                  <a:schemeClr val="bg1"/>
                </a:solidFill>
                <a:latin typeface="微软雅黑" panose="020B0503020204020204" pitchFamily="34" charset="-122"/>
                <a:ea typeface="微软雅黑" panose="020B0503020204020204" pitchFamily="34" charset="-122"/>
              </a:defRPr>
            </a:lvl1pPr>
          </a:lstStyle>
          <a:p>
            <a:pPr lvl="0"/>
            <a:r>
              <a:rPr lang="zh-CN" altLang="en-US" dirty="0"/>
              <a:t>第几部分 ▶</a:t>
            </a:r>
          </a:p>
        </p:txBody>
      </p:sp>
      <p:sp>
        <p:nvSpPr>
          <p:cNvPr id="122" name="文本占位符 15"/>
          <p:cNvSpPr>
            <a:spLocks noGrp="1"/>
          </p:cNvSpPr>
          <p:nvPr>
            <p:ph type="body" sz="quarter" idx="13" hasCustomPrompt="1"/>
          </p:nvPr>
        </p:nvSpPr>
        <p:spPr>
          <a:xfrm>
            <a:off x="510342" y="2742089"/>
            <a:ext cx="7197752" cy="606922"/>
          </a:xfrm>
          <a:prstGeom prst="rect">
            <a:avLst/>
          </a:prstGeom>
        </p:spPr>
        <p:txBody>
          <a:bodyPr/>
          <a:lstStyle>
            <a:lvl1pPr marL="0" indent="0">
              <a:buNone/>
              <a:defRPr sz="4400" spc="100" baseline="0">
                <a:solidFill>
                  <a:schemeClr val="bg1"/>
                </a:solidFill>
                <a:latin typeface="微软雅黑" panose="020B0503020204020204" pitchFamily="34" charset="-122"/>
                <a:ea typeface="微软雅黑" panose="020B0503020204020204" pitchFamily="34" charset="-122"/>
              </a:defRPr>
            </a:lvl1pPr>
          </a:lstStyle>
          <a:p>
            <a:pPr lvl="0"/>
            <a:r>
              <a:rPr lang="zh-CN" altLang="en-US" dirty="0"/>
              <a:t>请在此处添加你的标题</a:t>
            </a:r>
          </a:p>
        </p:txBody>
      </p:sp>
      <p:sp>
        <p:nvSpPr>
          <p:cNvPr id="123" name="文本占位符 15"/>
          <p:cNvSpPr>
            <a:spLocks noGrp="1"/>
          </p:cNvSpPr>
          <p:nvPr>
            <p:ph type="body" sz="quarter" idx="14" hasCustomPrompt="1"/>
          </p:nvPr>
        </p:nvSpPr>
        <p:spPr>
          <a:xfrm>
            <a:off x="561172" y="3837713"/>
            <a:ext cx="7146922" cy="1522912"/>
          </a:xfrm>
          <a:prstGeom prst="rect">
            <a:avLst/>
          </a:prstGeom>
        </p:spPr>
        <p:txBody>
          <a:bodyPr/>
          <a:lstStyle>
            <a:lvl1pPr marL="285750" indent="-285750">
              <a:lnSpc>
                <a:spcPct val="120000"/>
              </a:lnSpc>
              <a:buFont typeface="Arial" panose="020B0604020202020204" pitchFamily="34" charset="0"/>
              <a:buChar char="•"/>
              <a:defRPr sz="1400" spc="100" baseline="0">
                <a:solidFill>
                  <a:schemeClr val="bg1"/>
                </a:solidFill>
                <a:latin typeface="+mn-ea"/>
                <a:ea typeface="+mn-ea"/>
              </a:defRPr>
            </a:lvl1pPr>
          </a:lstStyle>
          <a:p>
            <a:pPr lvl="0"/>
            <a:r>
              <a:rPr lang="zh-CN" altLang="en-US" dirty="0"/>
              <a:t>这里可以写一点点文字，介绍此章节主要内容</a:t>
            </a:r>
            <a:endParaRPr lang="en-US" altLang="zh-CN" dirty="0"/>
          </a:p>
          <a:p>
            <a:pPr lvl="0"/>
            <a:r>
              <a:rPr lang="zh-CN" altLang="en-US" dirty="0"/>
              <a:t>国外现状</a:t>
            </a:r>
            <a:endParaRPr lang="en-US" altLang="zh-CN" dirty="0"/>
          </a:p>
          <a:p>
            <a:pPr lvl="0"/>
            <a:r>
              <a:rPr lang="zh-CN" altLang="en-US" dirty="0"/>
              <a:t>国内现状</a:t>
            </a:r>
            <a:endParaRPr lang="en-US" altLang="zh-CN" dirty="0"/>
          </a:p>
          <a:p>
            <a:pPr lvl="0"/>
            <a:r>
              <a:rPr lang="en-US" altLang="zh-CN" dirty="0"/>
              <a:t>…</a:t>
            </a:r>
          </a:p>
          <a:p>
            <a:pPr lvl="0"/>
            <a:endParaRPr lang="zh-CN" altLang="en-US" dirty="0"/>
          </a:p>
        </p:txBody>
      </p:sp>
      <p:sp>
        <p:nvSpPr>
          <p:cNvPr id="2" name="矩形 1"/>
          <p:cNvSpPr/>
          <p:nvPr userDrawn="1"/>
        </p:nvSpPr>
        <p:spPr>
          <a:xfrm>
            <a:off x="0" y="6167300"/>
            <a:ext cx="12192000" cy="690700"/>
          </a:xfrm>
          <a:prstGeom prst="rect">
            <a:avLst/>
          </a:prstGeom>
          <a:solidFill>
            <a:schemeClr val="bg1"/>
          </a:solidFill>
          <a:ln>
            <a:noFill/>
          </a:ln>
          <a:effectLst>
            <a:outerShdw blurRad="381000" sx="102000" sy="1020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30000"/>
              </a:lnSpc>
            </a:pPr>
            <a:endParaRPr lang="zh-CN" altLang="en-US">
              <a:cs typeface="+mn-ea"/>
            </a:endParaRPr>
          </a:p>
        </p:txBody>
      </p:sp>
      <p:grpSp>
        <p:nvGrpSpPr>
          <p:cNvPr id="115" name="组合 114"/>
          <p:cNvGrpSpPr/>
          <p:nvPr userDrawn="1"/>
        </p:nvGrpSpPr>
        <p:grpSpPr>
          <a:xfrm>
            <a:off x="684666" y="6423435"/>
            <a:ext cx="1915659" cy="208321"/>
            <a:chOff x="598941" y="6399999"/>
            <a:chExt cx="2542613" cy="276499"/>
          </a:xfrm>
          <a:solidFill>
            <a:schemeClr val="accent3"/>
          </a:solidFill>
        </p:grpSpPr>
        <p:grpSp>
          <p:nvGrpSpPr>
            <p:cNvPr id="117" name="组合 116"/>
            <p:cNvGrpSpPr/>
            <p:nvPr/>
          </p:nvGrpSpPr>
          <p:grpSpPr>
            <a:xfrm>
              <a:off x="2055693" y="6402621"/>
              <a:ext cx="1085861" cy="270805"/>
              <a:chOff x="10340336" y="2247899"/>
              <a:chExt cx="2724438" cy="679451"/>
            </a:xfrm>
            <a:grpFill/>
          </p:grpSpPr>
          <p:sp>
            <p:nvSpPr>
              <p:cNvPr id="134" name="Freeform 5"/>
              <p:cNvSpPr/>
              <p:nvPr/>
            </p:nvSpPr>
            <p:spPr bwMode="auto">
              <a:xfrm>
                <a:off x="11868131" y="2285206"/>
                <a:ext cx="534988" cy="603250"/>
              </a:xfrm>
              <a:custGeom>
                <a:avLst/>
                <a:gdLst>
                  <a:gd name="T0" fmla="*/ 41 w 125"/>
                  <a:gd name="T1" fmla="*/ 16 h 142"/>
                  <a:gd name="T2" fmla="*/ 49 w 125"/>
                  <a:gd name="T3" fmla="*/ 3 h 142"/>
                  <a:gd name="T4" fmla="*/ 62 w 125"/>
                  <a:gd name="T5" fmla="*/ 20 h 142"/>
                  <a:gd name="T6" fmla="*/ 64 w 125"/>
                  <a:gd name="T7" fmla="*/ 33 h 142"/>
                  <a:gd name="T8" fmla="*/ 50 w 125"/>
                  <a:gd name="T9" fmla="*/ 34 h 142"/>
                  <a:gd name="T10" fmla="*/ 58 w 125"/>
                  <a:gd name="T11" fmla="*/ 58 h 142"/>
                  <a:gd name="T12" fmla="*/ 75 w 125"/>
                  <a:gd name="T13" fmla="*/ 59 h 142"/>
                  <a:gd name="T14" fmla="*/ 71 w 125"/>
                  <a:gd name="T15" fmla="*/ 50 h 142"/>
                  <a:gd name="T16" fmla="*/ 81 w 125"/>
                  <a:gd name="T17" fmla="*/ 47 h 142"/>
                  <a:gd name="T18" fmla="*/ 65 w 125"/>
                  <a:gd name="T19" fmla="*/ 42 h 142"/>
                  <a:gd name="T20" fmla="*/ 63 w 125"/>
                  <a:gd name="T21" fmla="*/ 37 h 142"/>
                  <a:gd name="T22" fmla="*/ 85 w 125"/>
                  <a:gd name="T23" fmla="*/ 27 h 142"/>
                  <a:gd name="T24" fmla="*/ 93 w 125"/>
                  <a:gd name="T25" fmla="*/ 2 h 142"/>
                  <a:gd name="T26" fmla="*/ 99 w 125"/>
                  <a:gd name="T27" fmla="*/ 5 h 142"/>
                  <a:gd name="T28" fmla="*/ 111 w 125"/>
                  <a:gd name="T29" fmla="*/ 30 h 142"/>
                  <a:gd name="T30" fmla="*/ 102 w 125"/>
                  <a:gd name="T31" fmla="*/ 34 h 142"/>
                  <a:gd name="T32" fmla="*/ 95 w 125"/>
                  <a:gd name="T33" fmla="*/ 59 h 142"/>
                  <a:gd name="T34" fmla="*/ 123 w 125"/>
                  <a:gd name="T35" fmla="*/ 61 h 142"/>
                  <a:gd name="T36" fmla="*/ 110 w 125"/>
                  <a:gd name="T37" fmla="*/ 71 h 142"/>
                  <a:gd name="T38" fmla="*/ 104 w 125"/>
                  <a:gd name="T39" fmla="*/ 82 h 142"/>
                  <a:gd name="T40" fmla="*/ 112 w 125"/>
                  <a:gd name="T41" fmla="*/ 134 h 142"/>
                  <a:gd name="T42" fmla="*/ 102 w 125"/>
                  <a:gd name="T43" fmla="*/ 140 h 142"/>
                  <a:gd name="T44" fmla="*/ 89 w 125"/>
                  <a:gd name="T45" fmla="*/ 123 h 142"/>
                  <a:gd name="T46" fmla="*/ 101 w 125"/>
                  <a:gd name="T47" fmla="*/ 128 h 142"/>
                  <a:gd name="T48" fmla="*/ 101 w 125"/>
                  <a:gd name="T49" fmla="*/ 92 h 142"/>
                  <a:gd name="T50" fmla="*/ 97 w 125"/>
                  <a:gd name="T51" fmla="*/ 99 h 142"/>
                  <a:gd name="T52" fmla="*/ 90 w 125"/>
                  <a:gd name="T53" fmla="*/ 103 h 142"/>
                  <a:gd name="T54" fmla="*/ 86 w 125"/>
                  <a:gd name="T55" fmla="*/ 110 h 142"/>
                  <a:gd name="T56" fmla="*/ 81 w 125"/>
                  <a:gd name="T57" fmla="*/ 120 h 142"/>
                  <a:gd name="T58" fmla="*/ 88 w 125"/>
                  <a:gd name="T59" fmla="*/ 71 h 142"/>
                  <a:gd name="T60" fmla="*/ 60 w 125"/>
                  <a:gd name="T61" fmla="*/ 87 h 142"/>
                  <a:gd name="T62" fmla="*/ 53 w 125"/>
                  <a:gd name="T63" fmla="*/ 89 h 142"/>
                  <a:gd name="T64" fmla="*/ 51 w 125"/>
                  <a:gd name="T65" fmla="*/ 128 h 142"/>
                  <a:gd name="T66" fmla="*/ 43 w 125"/>
                  <a:gd name="T67" fmla="*/ 134 h 142"/>
                  <a:gd name="T68" fmla="*/ 39 w 125"/>
                  <a:gd name="T69" fmla="*/ 107 h 142"/>
                  <a:gd name="T70" fmla="*/ 33 w 125"/>
                  <a:gd name="T71" fmla="*/ 114 h 142"/>
                  <a:gd name="T72" fmla="*/ 17 w 125"/>
                  <a:gd name="T73" fmla="*/ 108 h 142"/>
                  <a:gd name="T74" fmla="*/ 5 w 125"/>
                  <a:gd name="T75" fmla="*/ 81 h 142"/>
                  <a:gd name="T76" fmla="*/ 34 w 125"/>
                  <a:gd name="T77" fmla="*/ 56 h 142"/>
                  <a:gd name="T78" fmla="*/ 38 w 125"/>
                  <a:gd name="T79" fmla="*/ 33 h 142"/>
                  <a:gd name="T80" fmla="*/ 22 w 125"/>
                  <a:gd name="T81" fmla="*/ 55 h 142"/>
                  <a:gd name="T82" fmla="*/ 14 w 125"/>
                  <a:gd name="T83" fmla="*/ 55 h 142"/>
                  <a:gd name="T84" fmla="*/ 11 w 125"/>
                  <a:gd name="T85" fmla="*/ 36 h 142"/>
                  <a:gd name="T86" fmla="*/ 32 w 125"/>
                  <a:gd name="T87" fmla="*/ 22 h 142"/>
                  <a:gd name="T88" fmla="*/ 28 w 125"/>
                  <a:gd name="T89" fmla="*/ 33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5" h="142">
                    <a:moveTo>
                      <a:pt x="28" y="33"/>
                    </a:moveTo>
                    <a:cubicBezTo>
                      <a:pt x="35" y="29"/>
                      <a:pt x="41" y="25"/>
                      <a:pt x="41" y="16"/>
                    </a:cubicBezTo>
                    <a:cubicBezTo>
                      <a:pt x="41" y="13"/>
                      <a:pt x="43" y="9"/>
                      <a:pt x="44" y="6"/>
                    </a:cubicBezTo>
                    <a:cubicBezTo>
                      <a:pt x="45" y="5"/>
                      <a:pt x="48" y="3"/>
                      <a:pt x="49" y="3"/>
                    </a:cubicBezTo>
                    <a:cubicBezTo>
                      <a:pt x="54" y="4"/>
                      <a:pt x="59" y="9"/>
                      <a:pt x="59" y="15"/>
                    </a:cubicBezTo>
                    <a:cubicBezTo>
                      <a:pt x="59" y="18"/>
                      <a:pt x="60" y="19"/>
                      <a:pt x="62" y="20"/>
                    </a:cubicBezTo>
                    <a:cubicBezTo>
                      <a:pt x="65" y="22"/>
                      <a:pt x="68" y="25"/>
                      <a:pt x="69" y="28"/>
                    </a:cubicBezTo>
                    <a:cubicBezTo>
                      <a:pt x="71" y="32"/>
                      <a:pt x="68" y="34"/>
                      <a:pt x="64" y="33"/>
                    </a:cubicBezTo>
                    <a:cubicBezTo>
                      <a:pt x="62" y="32"/>
                      <a:pt x="60" y="31"/>
                      <a:pt x="57" y="30"/>
                    </a:cubicBezTo>
                    <a:cubicBezTo>
                      <a:pt x="53" y="28"/>
                      <a:pt x="51" y="29"/>
                      <a:pt x="50" y="34"/>
                    </a:cubicBezTo>
                    <a:cubicBezTo>
                      <a:pt x="48" y="45"/>
                      <a:pt x="46" y="56"/>
                      <a:pt x="52" y="66"/>
                    </a:cubicBezTo>
                    <a:cubicBezTo>
                      <a:pt x="54" y="64"/>
                      <a:pt x="56" y="62"/>
                      <a:pt x="58" y="58"/>
                    </a:cubicBezTo>
                    <a:cubicBezTo>
                      <a:pt x="61" y="62"/>
                      <a:pt x="63" y="65"/>
                      <a:pt x="65" y="69"/>
                    </a:cubicBezTo>
                    <a:cubicBezTo>
                      <a:pt x="68" y="66"/>
                      <a:pt x="72" y="62"/>
                      <a:pt x="75" y="59"/>
                    </a:cubicBezTo>
                    <a:cubicBezTo>
                      <a:pt x="76" y="58"/>
                      <a:pt x="75" y="56"/>
                      <a:pt x="75" y="55"/>
                    </a:cubicBezTo>
                    <a:cubicBezTo>
                      <a:pt x="74" y="53"/>
                      <a:pt x="71" y="51"/>
                      <a:pt x="71" y="50"/>
                    </a:cubicBezTo>
                    <a:cubicBezTo>
                      <a:pt x="72" y="47"/>
                      <a:pt x="75" y="46"/>
                      <a:pt x="78" y="47"/>
                    </a:cubicBezTo>
                    <a:cubicBezTo>
                      <a:pt x="79" y="47"/>
                      <a:pt x="80" y="47"/>
                      <a:pt x="81" y="47"/>
                    </a:cubicBezTo>
                    <a:cubicBezTo>
                      <a:pt x="81" y="44"/>
                      <a:pt x="82" y="40"/>
                      <a:pt x="83" y="35"/>
                    </a:cubicBezTo>
                    <a:cubicBezTo>
                      <a:pt x="76" y="38"/>
                      <a:pt x="71" y="40"/>
                      <a:pt x="65" y="42"/>
                    </a:cubicBezTo>
                    <a:cubicBezTo>
                      <a:pt x="61" y="44"/>
                      <a:pt x="60" y="44"/>
                      <a:pt x="57" y="40"/>
                    </a:cubicBezTo>
                    <a:cubicBezTo>
                      <a:pt x="59" y="39"/>
                      <a:pt x="61" y="38"/>
                      <a:pt x="63" y="37"/>
                    </a:cubicBezTo>
                    <a:cubicBezTo>
                      <a:pt x="69" y="35"/>
                      <a:pt x="75" y="33"/>
                      <a:pt x="81" y="30"/>
                    </a:cubicBezTo>
                    <a:cubicBezTo>
                      <a:pt x="83" y="30"/>
                      <a:pt x="84" y="28"/>
                      <a:pt x="85" y="27"/>
                    </a:cubicBezTo>
                    <a:cubicBezTo>
                      <a:pt x="87" y="21"/>
                      <a:pt x="88" y="14"/>
                      <a:pt x="90" y="8"/>
                    </a:cubicBezTo>
                    <a:cubicBezTo>
                      <a:pt x="90" y="6"/>
                      <a:pt x="92" y="3"/>
                      <a:pt x="93" y="2"/>
                    </a:cubicBezTo>
                    <a:cubicBezTo>
                      <a:pt x="94" y="0"/>
                      <a:pt x="96" y="0"/>
                      <a:pt x="98" y="0"/>
                    </a:cubicBezTo>
                    <a:cubicBezTo>
                      <a:pt x="98" y="1"/>
                      <a:pt x="99" y="4"/>
                      <a:pt x="99" y="5"/>
                    </a:cubicBezTo>
                    <a:cubicBezTo>
                      <a:pt x="93" y="12"/>
                      <a:pt x="94" y="20"/>
                      <a:pt x="92" y="28"/>
                    </a:cubicBezTo>
                    <a:cubicBezTo>
                      <a:pt x="98" y="31"/>
                      <a:pt x="105" y="25"/>
                      <a:pt x="111" y="30"/>
                    </a:cubicBezTo>
                    <a:cubicBezTo>
                      <a:pt x="109" y="33"/>
                      <a:pt x="107" y="36"/>
                      <a:pt x="103" y="35"/>
                    </a:cubicBezTo>
                    <a:cubicBezTo>
                      <a:pt x="103" y="34"/>
                      <a:pt x="102" y="34"/>
                      <a:pt x="102" y="34"/>
                    </a:cubicBezTo>
                    <a:cubicBezTo>
                      <a:pt x="92" y="34"/>
                      <a:pt x="88" y="39"/>
                      <a:pt x="90" y="49"/>
                    </a:cubicBezTo>
                    <a:cubicBezTo>
                      <a:pt x="91" y="52"/>
                      <a:pt x="93" y="55"/>
                      <a:pt x="95" y="59"/>
                    </a:cubicBezTo>
                    <a:cubicBezTo>
                      <a:pt x="99" y="59"/>
                      <a:pt x="104" y="58"/>
                      <a:pt x="109" y="57"/>
                    </a:cubicBezTo>
                    <a:cubicBezTo>
                      <a:pt x="114" y="56"/>
                      <a:pt x="119" y="58"/>
                      <a:pt x="123" y="61"/>
                    </a:cubicBezTo>
                    <a:cubicBezTo>
                      <a:pt x="125" y="63"/>
                      <a:pt x="125" y="66"/>
                      <a:pt x="122" y="67"/>
                    </a:cubicBezTo>
                    <a:cubicBezTo>
                      <a:pt x="118" y="69"/>
                      <a:pt x="114" y="71"/>
                      <a:pt x="110" y="71"/>
                    </a:cubicBezTo>
                    <a:cubicBezTo>
                      <a:pt x="103" y="70"/>
                      <a:pt x="99" y="75"/>
                      <a:pt x="95" y="79"/>
                    </a:cubicBezTo>
                    <a:cubicBezTo>
                      <a:pt x="98" y="80"/>
                      <a:pt x="102" y="80"/>
                      <a:pt x="104" y="82"/>
                    </a:cubicBezTo>
                    <a:cubicBezTo>
                      <a:pt x="106" y="83"/>
                      <a:pt x="108" y="86"/>
                      <a:pt x="109" y="88"/>
                    </a:cubicBezTo>
                    <a:cubicBezTo>
                      <a:pt x="110" y="104"/>
                      <a:pt x="111" y="119"/>
                      <a:pt x="112" y="134"/>
                    </a:cubicBezTo>
                    <a:cubicBezTo>
                      <a:pt x="112" y="137"/>
                      <a:pt x="110" y="140"/>
                      <a:pt x="110" y="142"/>
                    </a:cubicBezTo>
                    <a:cubicBezTo>
                      <a:pt x="107" y="141"/>
                      <a:pt x="104" y="141"/>
                      <a:pt x="102" y="140"/>
                    </a:cubicBezTo>
                    <a:cubicBezTo>
                      <a:pt x="97" y="136"/>
                      <a:pt x="93" y="131"/>
                      <a:pt x="90" y="127"/>
                    </a:cubicBezTo>
                    <a:cubicBezTo>
                      <a:pt x="89" y="126"/>
                      <a:pt x="89" y="124"/>
                      <a:pt x="89" y="123"/>
                    </a:cubicBezTo>
                    <a:cubicBezTo>
                      <a:pt x="92" y="125"/>
                      <a:pt x="96" y="127"/>
                      <a:pt x="100" y="130"/>
                    </a:cubicBezTo>
                    <a:cubicBezTo>
                      <a:pt x="100" y="129"/>
                      <a:pt x="101" y="129"/>
                      <a:pt x="101" y="128"/>
                    </a:cubicBezTo>
                    <a:cubicBezTo>
                      <a:pt x="101" y="121"/>
                      <a:pt x="101" y="113"/>
                      <a:pt x="101" y="105"/>
                    </a:cubicBezTo>
                    <a:cubicBezTo>
                      <a:pt x="101" y="101"/>
                      <a:pt x="101" y="96"/>
                      <a:pt x="101" y="92"/>
                    </a:cubicBezTo>
                    <a:cubicBezTo>
                      <a:pt x="99" y="85"/>
                      <a:pt x="96" y="84"/>
                      <a:pt x="90" y="90"/>
                    </a:cubicBezTo>
                    <a:cubicBezTo>
                      <a:pt x="92" y="93"/>
                      <a:pt x="97" y="93"/>
                      <a:pt x="97" y="99"/>
                    </a:cubicBezTo>
                    <a:cubicBezTo>
                      <a:pt x="94" y="98"/>
                      <a:pt x="91" y="97"/>
                      <a:pt x="88" y="96"/>
                    </a:cubicBezTo>
                    <a:cubicBezTo>
                      <a:pt x="84" y="100"/>
                      <a:pt x="84" y="101"/>
                      <a:pt x="90" y="103"/>
                    </a:cubicBezTo>
                    <a:cubicBezTo>
                      <a:pt x="95" y="106"/>
                      <a:pt x="98" y="111"/>
                      <a:pt x="96" y="112"/>
                    </a:cubicBezTo>
                    <a:cubicBezTo>
                      <a:pt x="92" y="115"/>
                      <a:pt x="89" y="112"/>
                      <a:pt x="86" y="110"/>
                    </a:cubicBezTo>
                    <a:cubicBezTo>
                      <a:pt x="85" y="110"/>
                      <a:pt x="84" y="109"/>
                      <a:pt x="83" y="108"/>
                    </a:cubicBezTo>
                    <a:cubicBezTo>
                      <a:pt x="82" y="112"/>
                      <a:pt x="82" y="116"/>
                      <a:pt x="81" y="120"/>
                    </a:cubicBezTo>
                    <a:cubicBezTo>
                      <a:pt x="74" y="118"/>
                      <a:pt x="72" y="114"/>
                      <a:pt x="73" y="108"/>
                    </a:cubicBezTo>
                    <a:cubicBezTo>
                      <a:pt x="76" y="95"/>
                      <a:pt x="81" y="83"/>
                      <a:pt x="88" y="71"/>
                    </a:cubicBezTo>
                    <a:cubicBezTo>
                      <a:pt x="84" y="74"/>
                      <a:pt x="80" y="76"/>
                      <a:pt x="76" y="78"/>
                    </a:cubicBezTo>
                    <a:cubicBezTo>
                      <a:pt x="71" y="81"/>
                      <a:pt x="65" y="84"/>
                      <a:pt x="60" y="87"/>
                    </a:cubicBezTo>
                    <a:cubicBezTo>
                      <a:pt x="60" y="87"/>
                      <a:pt x="60" y="87"/>
                      <a:pt x="59" y="87"/>
                    </a:cubicBezTo>
                    <a:cubicBezTo>
                      <a:pt x="57" y="88"/>
                      <a:pt x="54" y="88"/>
                      <a:pt x="53" y="89"/>
                    </a:cubicBezTo>
                    <a:cubicBezTo>
                      <a:pt x="51" y="93"/>
                      <a:pt x="49" y="97"/>
                      <a:pt x="49" y="101"/>
                    </a:cubicBezTo>
                    <a:cubicBezTo>
                      <a:pt x="49" y="110"/>
                      <a:pt x="50" y="119"/>
                      <a:pt x="51" y="128"/>
                    </a:cubicBezTo>
                    <a:cubicBezTo>
                      <a:pt x="51" y="131"/>
                      <a:pt x="51" y="134"/>
                      <a:pt x="51" y="137"/>
                    </a:cubicBezTo>
                    <a:cubicBezTo>
                      <a:pt x="48" y="136"/>
                      <a:pt x="45" y="136"/>
                      <a:pt x="43" y="134"/>
                    </a:cubicBezTo>
                    <a:cubicBezTo>
                      <a:pt x="40" y="132"/>
                      <a:pt x="37" y="130"/>
                      <a:pt x="38" y="125"/>
                    </a:cubicBezTo>
                    <a:cubicBezTo>
                      <a:pt x="40" y="119"/>
                      <a:pt x="39" y="113"/>
                      <a:pt x="39" y="107"/>
                    </a:cubicBezTo>
                    <a:cubicBezTo>
                      <a:pt x="38" y="107"/>
                      <a:pt x="38" y="107"/>
                      <a:pt x="37" y="106"/>
                    </a:cubicBezTo>
                    <a:cubicBezTo>
                      <a:pt x="36" y="109"/>
                      <a:pt x="34" y="111"/>
                      <a:pt x="33" y="114"/>
                    </a:cubicBezTo>
                    <a:cubicBezTo>
                      <a:pt x="30" y="120"/>
                      <a:pt x="25" y="122"/>
                      <a:pt x="21" y="120"/>
                    </a:cubicBezTo>
                    <a:cubicBezTo>
                      <a:pt x="16" y="118"/>
                      <a:pt x="15" y="113"/>
                      <a:pt x="17" y="108"/>
                    </a:cubicBezTo>
                    <a:cubicBezTo>
                      <a:pt x="20" y="99"/>
                      <a:pt x="23" y="91"/>
                      <a:pt x="26" y="81"/>
                    </a:cubicBezTo>
                    <a:cubicBezTo>
                      <a:pt x="19" y="90"/>
                      <a:pt x="12" y="85"/>
                      <a:pt x="5" y="81"/>
                    </a:cubicBezTo>
                    <a:cubicBezTo>
                      <a:pt x="0" y="79"/>
                      <a:pt x="0" y="76"/>
                      <a:pt x="5" y="73"/>
                    </a:cubicBezTo>
                    <a:cubicBezTo>
                      <a:pt x="15" y="68"/>
                      <a:pt x="25" y="62"/>
                      <a:pt x="34" y="56"/>
                    </a:cubicBezTo>
                    <a:cubicBezTo>
                      <a:pt x="35" y="55"/>
                      <a:pt x="37" y="54"/>
                      <a:pt x="37" y="52"/>
                    </a:cubicBezTo>
                    <a:cubicBezTo>
                      <a:pt x="38" y="46"/>
                      <a:pt x="38" y="39"/>
                      <a:pt x="38" y="33"/>
                    </a:cubicBezTo>
                    <a:cubicBezTo>
                      <a:pt x="38" y="32"/>
                      <a:pt x="38" y="32"/>
                      <a:pt x="37" y="32"/>
                    </a:cubicBezTo>
                    <a:cubicBezTo>
                      <a:pt x="32" y="40"/>
                      <a:pt x="27" y="48"/>
                      <a:pt x="22" y="55"/>
                    </a:cubicBezTo>
                    <a:cubicBezTo>
                      <a:pt x="22" y="56"/>
                      <a:pt x="22" y="56"/>
                      <a:pt x="23" y="57"/>
                    </a:cubicBezTo>
                    <a:cubicBezTo>
                      <a:pt x="20" y="56"/>
                      <a:pt x="17" y="56"/>
                      <a:pt x="14" y="55"/>
                    </a:cubicBezTo>
                    <a:cubicBezTo>
                      <a:pt x="9" y="53"/>
                      <a:pt x="7" y="49"/>
                      <a:pt x="9" y="44"/>
                    </a:cubicBezTo>
                    <a:cubicBezTo>
                      <a:pt x="10" y="42"/>
                      <a:pt x="10" y="39"/>
                      <a:pt x="11" y="36"/>
                    </a:cubicBezTo>
                    <a:cubicBezTo>
                      <a:pt x="13" y="28"/>
                      <a:pt x="18" y="23"/>
                      <a:pt x="26" y="20"/>
                    </a:cubicBezTo>
                    <a:cubicBezTo>
                      <a:pt x="27" y="19"/>
                      <a:pt x="30" y="20"/>
                      <a:pt x="32" y="22"/>
                    </a:cubicBezTo>
                    <a:cubicBezTo>
                      <a:pt x="34" y="23"/>
                      <a:pt x="32" y="25"/>
                      <a:pt x="31" y="27"/>
                    </a:cubicBezTo>
                    <a:cubicBezTo>
                      <a:pt x="29" y="28"/>
                      <a:pt x="29" y="31"/>
                      <a:pt x="28" y="33"/>
                    </a:cubicBezTo>
                    <a:close/>
                  </a:path>
                </a:pathLst>
              </a:custGeom>
              <a:grpFill/>
              <a:ln>
                <a:noFill/>
              </a:ln>
            </p:spPr>
            <p:txBody>
              <a:bodyPr vert="horz" wrap="square" lIns="91440" tIns="45720" rIns="91440" bIns="45720" numCol="1" anchor="t" anchorCtr="0" compatLnSpc="1"/>
              <a:lstStyle/>
              <a:p>
                <a:endParaRPr lang="zh-CN" altLang="en-US"/>
              </a:p>
            </p:txBody>
          </p:sp>
          <p:sp>
            <p:nvSpPr>
              <p:cNvPr id="135" name="Freeform 6"/>
              <p:cNvSpPr/>
              <p:nvPr/>
            </p:nvSpPr>
            <p:spPr bwMode="auto">
              <a:xfrm>
                <a:off x="12756799" y="2388393"/>
                <a:ext cx="307975" cy="463550"/>
              </a:xfrm>
              <a:custGeom>
                <a:avLst/>
                <a:gdLst>
                  <a:gd name="T0" fmla="*/ 33 w 72"/>
                  <a:gd name="T1" fmla="*/ 76 h 109"/>
                  <a:gd name="T2" fmla="*/ 44 w 72"/>
                  <a:gd name="T3" fmla="*/ 73 h 109"/>
                  <a:gd name="T4" fmla="*/ 59 w 72"/>
                  <a:gd name="T5" fmla="*/ 71 h 109"/>
                  <a:gd name="T6" fmla="*/ 69 w 72"/>
                  <a:gd name="T7" fmla="*/ 92 h 109"/>
                  <a:gd name="T8" fmla="*/ 66 w 72"/>
                  <a:gd name="T9" fmla="*/ 94 h 109"/>
                  <a:gd name="T10" fmla="*/ 49 w 72"/>
                  <a:gd name="T11" fmla="*/ 96 h 109"/>
                  <a:gd name="T12" fmla="*/ 28 w 72"/>
                  <a:gd name="T13" fmla="*/ 106 h 109"/>
                  <a:gd name="T14" fmla="*/ 16 w 72"/>
                  <a:gd name="T15" fmla="*/ 106 h 109"/>
                  <a:gd name="T16" fmla="*/ 1 w 72"/>
                  <a:gd name="T17" fmla="*/ 80 h 109"/>
                  <a:gd name="T18" fmla="*/ 2 w 72"/>
                  <a:gd name="T19" fmla="*/ 74 h 109"/>
                  <a:gd name="T20" fmla="*/ 23 w 72"/>
                  <a:gd name="T21" fmla="*/ 31 h 109"/>
                  <a:gd name="T22" fmla="*/ 22 w 72"/>
                  <a:gd name="T23" fmla="*/ 26 h 109"/>
                  <a:gd name="T24" fmla="*/ 12 w 72"/>
                  <a:gd name="T25" fmla="*/ 16 h 109"/>
                  <a:gd name="T26" fmla="*/ 15 w 72"/>
                  <a:gd name="T27" fmla="*/ 10 h 109"/>
                  <a:gd name="T28" fmla="*/ 32 w 72"/>
                  <a:gd name="T29" fmla="*/ 5 h 109"/>
                  <a:gd name="T30" fmla="*/ 60 w 72"/>
                  <a:gd name="T31" fmla="*/ 18 h 109"/>
                  <a:gd name="T32" fmla="*/ 59 w 72"/>
                  <a:gd name="T33" fmla="*/ 26 h 109"/>
                  <a:gd name="T34" fmla="*/ 52 w 72"/>
                  <a:gd name="T35" fmla="*/ 36 h 109"/>
                  <a:gd name="T36" fmla="*/ 34 w 72"/>
                  <a:gd name="T37" fmla="*/ 72 h 109"/>
                  <a:gd name="T38" fmla="*/ 33 w 72"/>
                  <a:gd name="T39" fmla="*/ 7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2" h="109">
                    <a:moveTo>
                      <a:pt x="33" y="76"/>
                    </a:moveTo>
                    <a:cubicBezTo>
                      <a:pt x="37" y="74"/>
                      <a:pt x="40" y="73"/>
                      <a:pt x="44" y="73"/>
                    </a:cubicBezTo>
                    <a:cubicBezTo>
                      <a:pt x="49" y="72"/>
                      <a:pt x="54" y="71"/>
                      <a:pt x="59" y="71"/>
                    </a:cubicBezTo>
                    <a:cubicBezTo>
                      <a:pt x="66" y="72"/>
                      <a:pt x="72" y="85"/>
                      <a:pt x="69" y="92"/>
                    </a:cubicBezTo>
                    <a:cubicBezTo>
                      <a:pt x="68" y="93"/>
                      <a:pt x="67" y="94"/>
                      <a:pt x="66" y="94"/>
                    </a:cubicBezTo>
                    <a:cubicBezTo>
                      <a:pt x="60" y="95"/>
                      <a:pt x="54" y="94"/>
                      <a:pt x="49" y="96"/>
                    </a:cubicBezTo>
                    <a:cubicBezTo>
                      <a:pt x="42" y="99"/>
                      <a:pt x="35" y="102"/>
                      <a:pt x="28" y="106"/>
                    </a:cubicBezTo>
                    <a:cubicBezTo>
                      <a:pt x="24" y="108"/>
                      <a:pt x="21" y="109"/>
                      <a:pt x="16" y="106"/>
                    </a:cubicBezTo>
                    <a:cubicBezTo>
                      <a:pt x="7" y="100"/>
                      <a:pt x="3" y="90"/>
                      <a:pt x="1" y="80"/>
                    </a:cubicBezTo>
                    <a:cubicBezTo>
                      <a:pt x="0" y="78"/>
                      <a:pt x="1" y="76"/>
                      <a:pt x="2" y="74"/>
                    </a:cubicBezTo>
                    <a:cubicBezTo>
                      <a:pt x="9" y="60"/>
                      <a:pt x="16" y="45"/>
                      <a:pt x="23" y="31"/>
                    </a:cubicBezTo>
                    <a:cubicBezTo>
                      <a:pt x="23" y="30"/>
                      <a:pt x="23" y="28"/>
                      <a:pt x="22" y="26"/>
                    </a:cubicBezTo>
                    <a:cubicBezTo>
                      <a:pt x="19" y="23"/>
                      <a:pt x="15" y="20"/>
                      <a:pt x="12" y="16"/>
                    </a:cubicBezTo>
                    <a:cubicBezTo>
                      <a:pt x="10" y="13"/>
                      <a:pt x="11" y="11"/>
                      <a:pt x="15" y="10"/>
                    </a:cubicBezTo>
                    <a:cubicBezTo>
                      <a:pt x="21" y="9"/>
                      <a:pt x="26" y="7"/>
                      <a:pt x="32" y="5"/>
                    </a:cubicBezTo>
                    <a:cubicBezTo>
                      <a:pt x="44" y="0"/>
                      <a:pt x="57" y="6"/>
                      <a:pt x="60" y="18"/>
                    </a:cubicBezTo>
                    <a:cubicBezTo>
                      <a:pt x="61" y="21"/>
                      <a:pt x="60" y="24"/>
                      <a:pt x="59" y="26"/>
                    </a:cubicBezTo>
                    <a:cubicBezTo>
                      <a:pt x="57" y="29"/>
                      <a:pt x="54" y="33"/>
                      <a:pt x="52" y="36"/>
                    </a:cubicBezTo>
                    <a:cubicBezTo>
                      <a:pt x="46" y="48"/>
                      <a:pt x="40" y="60"/>
                      <a:pt x="34" y="72"/>
                    </a:cubicBezTo>
                    <a:cubicBezTo>
                      <a:pt x="34" y="72"/>
                      <a:pt x="34" y="74"/>
                      <a:pt x="33" y="76"/>
                    </a:cubicBezTo>
                    <a:close/>
                  </a:path>
                </a:pathLst>
              </a:custGeom>
              <a:grpFill/>
              <a:ln>
                <a:noFill/>
              </a:ln>
            </p:spPr>
            <p:txBody>
              <a:bodyPr vert="horz" wrap="square" lIns="91440" tIns="45720" rIns="91440" bIns="45720" numCol="1" anchor="t" anchorCtr="0" compatLnSpc="1"/>
              <a:lstStyle/>
              <a:p>
                <a:endParaRPr lang="zh-CN" altLang="en-US"/>
              </a:p>
            </p:txBody>
          </p:sp>
          <p:grpSp>
            <p:nvGrpSpPr>
              <p:cNvPr id="136" name="组合 135"/>
              <p:cNvGrpSpPr/>
              <p:nvPr/>
            </p:nvGrpSpPr>
            <p:grpSpPr>
              <a:xfrm>
                <a:off x="10340336" y="2247899"/>
                <a:ext cx="547688" cy="679451"/>
                <a:chOff x="5548313" y="2084388"/>
                <a:chExt cx="547688" cy="679451"/>
              </a:xfrm>
              <a:grpFill/>
            </p:grpSpPr>
            <p:sp>
              <p:nvSpPr>
                <p:cNvPr id="141" name="Freeform 7"/>
                <p:cNvSpPr/>
                <p:nvPr/>
              </p:nvSpPr>
              <p:spPr bwMode="auto">
                <a:xfrm>
                  <a:off x="5548313" y="2084388"/>
                  <a:ext cx="547688" cy="446088"/>
                </a:xfrm>
                <a:custGeom>
                  <a:avLst/>
                  <a:gdLst>
                    <a:gd name="T0" fmla="*/ 101 w 128"/>
                    <a:gd name="T1" fmla="*/ 58 h 105"/>
                    <a:gd name="T2" fmla="*/ 74 w 128"/>
                    <a:gd name="T3" fmla="*/ 56 h 105"/>
                    <a:gd name="T4" fmla="*/ 68 w 128"/>
                    <a:gd name="T5" fmla="*/ 57 h 105"/>
                    <a:gd name="T6" fmla="*/ 51 w 128"/>
                    <a:gd name="T7" fmla="*/ 59 h 105"/>
                    <a:gd name="T8" fmla="*/ 36 w 128"/>
                    <a:gd name="T9" fmla="*/ 65 h 105"/>
                    <a:gd name="T10" fmla="*/ 28 w 128"/>
                    <a:gd name="T11" fmla="*/ 73 h 105"/>
                    <a:gd name="T12" fmla="*/ 16 w 128"/>
                    <a:gd name="T13" fmla="*/ 102 h 105"/>
                    <a:gd name="T14" fmla="*/ 13 w 128"/>
                    <a:gd name="T15" fmla="*/ 104 h 105"/>
                    <a:gd name="T16" fmla="*/ 1 w 128"/>
                    <a:gd name="T17" fmla="*/ 98 h 105"/>
                    <a:gd name="T18" fmla="*/ 0 w 128"/>
                    <a:gd name="T19" fmla="*/ 93 h 105"/>
                    <a:gd name="T20" fmla="*/ 15 w 128"/>
                    <a:gd name="T21" fmla="*/ 60 h 105"/>
                    <a:gd name="T22" fmla="*/ 16 w 128"/>
                    <a:gd name="T23" fmla="*/ 58 h 105"/>
                    <a:gd name="T24" fmla="*/ 20 w 128"/>
                    <a:gd name="T25" fmla="*/ 52 h 105"/>
                    <a:gd name="T26" fmla="*/ 32 w 128"/>
                    <a:gd name="T27" fmla="*/ 54 h 105"/>
                    <a:gd name="T28" fmla="*/ 39 w 128"/>
                    <a:gd name="T29" fmla="*/ 55 h 105"/>
                    <a:gd name="T30" fmla="*/ 72 w 128"/>
                    <a:gd name="T31" fmla="*/ 21 h 105"/>
                    <a:gd name="T32" fmla="*/ 74 w 128"/>
                    <a:gd name="T33" fmla="*/ 16 h 105"/>
                    <a:gd name="T34" fmla="*/ 74 w 128"/>
                    <a:gd name="T35" fmla="*/ 11 h 105"/>
                    <a:gd name="T36" fmla="*/ 71 w 128"/>
                    <a:gd name="T37" fmla="*/ 11 h 105"/>
                    <a:gd name="T38" fmla="*/ 68 w 128"/>
                    <a:gd name="T39" fmla="*/ 15 h 105"/>
                    <a:gd name="T40" fmla="*/ 68 w 128"/>
                    <a:gd name="T41" fmla="*/ 21 h 105"/>
                    <a:gd name="T42" fmla="*/ 59 w 128"/>
                    <a:gd name="T43" fmla="*/ 29 h 105"/>
                    <a:gd name="T44" fmla="*/ 53 w 128"/>
                    <a:gd name="T45" fmla="*/ 27 h 105"/>
                    <a:gd name="T46" fmla="*/ 47 w 128"/>
                    <a:gd name="T47" fmla="*/ 24 h 105"/>
                    <a:gd name="T48" fmla="*/ 47 w 128"/>
                    <a:gd name="T49" fmla="*/ 32 h 105"/>
                    <a:gd name="T50" fmla="*/ 47 w 128"/>
                    <a:gd name="T51" fmla="*/ 34 h 105"/>
                    <a:gd name="T52" fmla="*/ 43 w 128"/>
                    <a:gd name="T53" fmla="*/ 45 h 105"/>
                    <a:gd name="T54" fmla="*/ 31 w 128"/>
                    <a:gd name="T55" fmla="*/ 39 h 105"/>
                    <a:gd name="T56" fmla="*/ 29 w 128"/>
                    <a:gd name="T57" fmla="*/ 23 h 105"/>
                    <a:gd name="T58" fmla="*/ 33 w 128"/>
                    <a:gd name="T59" fmla="*/ 14 h 105"/>
                    <a:gd name="T60" fmla="*/ 36 w 128"/>
                    <a:gd name="T61" fmla="*/ 9 h 105"/>
                    <a:gd name="T62" fmla="*/ 42 w 128"/>
                    <a:gd name="T63" fmla="*/ 13 h 105"/>
                    <a:gd name="T64" fmla="*/ 44 w 128"/>
                    <a:gd name="T65" fmla="*/ 16 h 105"/>
                    <a:gd name="T66" fmla="*/ 57 w 128"/>
                    <a:gd name="T67" fmla="*/ 14 h 105"/>
                    <a:gd name="T68" fmla="*/ 62 w 128"/>
                    <a:gd name="T69" fmla="*/ 11 h 105"/>
                    <a:gd name="T70" fmla="*/ 84 w 128"/>
                    <a:gd name="T71" fmla="*/ 0 h 105"/>
                    <a:gd name="T72" fmla="*/ 96 w 128"/>
                    <a:gd name="T73" fmla="*/ 7 h 105"/>
                    <a:gd name="T74" fmla="*/ 96 w 128"/>
                    <a:gd name="T75" fmla="*/ 20 h 105"/>
                    <a:gd name="T76" fmla="*/ 83 w 128"/>
                    <a:gd name="T77" fmla="*/ 43 h 105"/>
                    <a:gd name="T78" fmla="*/ 94 w 128"/>
                    <a:gd name="T79" fmla="*/ 44 h 105"/>
                    <a:gd name="T80" fmla="*/ 122 w 128"/>
                    <a:gd name="T81" fmla="*/ 59 h 105"/>
                    <a:gd name="T82" fmla="*/ 120 w 128"/>
                    <a:gd name="T83" fmla="*/ 73 h 105"/>
                    <a:gd name="T84" fmla="*/ 98 w 128"/>
                    <a:gd name="T85" fmla="*/ 73 h 105"/>
                    <a:gd name="T86" fmla="*/ 97 w 128"/>
                    <a:gd name="T87" fmla="*/ 66 h 105"/>
                    <a:gd name="T88" fmla="*/ 101 w 128"/>
                    <a:gd name="T89" fmla="*/ 58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8" h="105">
                      <a:moveTo>
                        <a:pt x="101" y="58"/>
                      </a:moveTo>
                      <a:cubicBezTo>
                        <a:pt x="94" y="52"/>
                        <a:pt x="81" y="52"/>
                        <a:pt x="74" y="56"/>
                      </a:cubicBezTo>
                      <a:cubicBezTo>
                        <a:pt x="73" y="57"/>
                        <a:pt x="70" y="58"/>
                        <a:pt x="68" y="57"/>
                      </a:cubicBezTo>
                      <a:cubicBezTo>
                        <a:pt x="62" y="56"/>
                        <a:pt x="57" y="57"/>
                        <a:pt x="51" y="59"/>
                      </a:cubicBezTo>
                      <a:cubicBezTo>
                        <a:pt x="46" y="61"/>
                        <a:pt x="41" y="63"/>
                        <a:pt x="36" y="65"/>
                      </a:cubicBezTo>
                      <a:cubicBezTo>
                        <a:pt x="32" y="67"/>
                        <a:pt x="29" y="69"/>
                        <a:pt x="28" y="73"/>
                      </a:cubicBezTo>
                      <a:cubicBezTo>
                        <a:pt x="24" y="82"/>
                        <a:pt x="20" y="92"/>
                        <a:pt x="16" y="102"/>
                      </a:cubicBezTo>
                      <a:cubicBezTo>
                        <a:pt x="16" y="103"/>
                        <a:pt x="14" y="105"/>
                        <a:pt x="13" y="104"/>
                      </a:cubicBezTo>
                      <a:cubicBezTo>
                        <a:pt x="9" y="103"/>
                        <a:pt x="5" y="100"/>
                        <a:pt x="1" y="98"/>
                      </a:cubicBezTo>
                      <a:cubicBezTo>
                        <a:pt x="0" y="97"/>
                        <a:pt x="0" y="95"/>
                        <a:pt x="0" y="93"/>
                      </a:cubicBezTo>
                      <a:cubicBezTo>
                        <a:pt x="5" y="82"/>
                        <a:pt x="10" y="71"/>
                        <a:pt x="15" y="60"/>
                      </a:cubicBezTo>
                      <a:cubicBezTo>
                        <a:pt x="15" y="59"/>
                        <a:pt x="16" y="59"/>
                        <a:pt x="16" y="58"/>
                      </a:cubicBezTo>
                      <a:cubicBezTo>
                        <a:pt x="18" y="56"/>
                        <a:pt x="19" y="52"/>
                        <a:pt x="20" y="52"/>
                      </a:cubicBezTo>
                      <a:cubicBezTo>
                        <a:pt x="24" y="52"/>
                        <a:pt x="29" y="52"/>
                        <a:pt x="32" y="54"/>
                      </a:cubicBezTo>
                      <a:cubicBezTo>
                        <a:pt x="35" y="55"/>
                        <a:pt x="36" y="56"/>
                        <a:pt x="39" y="55"/>
                      </a:cubicBezTo>
                      <a:cubicBezTo>
                        <a:pt x="57" y="50"/>
                        <a:pt x="66" y="37"/>
                        <a:pt x="72" y="21"/>
                      </a:cubicBezTo>
                      <a:cubicBezTo>
                        <a:pt x="72" y="20"/>
                        <a:pt x="73" y="18"/>
                        <a:pt x="74" y="16"/>
                      </a:cubicBezTo>
                      <a:cubicBezTo>
                        <a:pt x="74" y="14"/>
                        <a:pt x="74" y="13"/>
                        <a:pt x="74" y="11"/>
                      </a:cubicBezTo>
                      <a:cubicBezTo>
                        <a:pt x="74" y="11"/>
                        <a:pt x="72" y="10"/>
                        <a:pt x="71" y="11"/>
                      </a:cubicBezTo>
                      <a:cubicBezTo>
                        <a:pt x="70" y="12"/>
                        <a:pt x="68" y="13"/>
                        <a:pt x="68" y="15"/>
                      </a:cubicBezTo>
                      <a:cubicBezTo>
                        <a:pt x="67" y="17"/>
                        <a:pt x="68" y="19"/>
                        <a:pt x="68" y="21"/>
                      </a:cubicBezTo>
                      <a:cubicBezTo>
                        <a:pt x="69" y="28"/>
                        <a:pt x="68" y="30"/>
                        <a:pt x="59" y="29"/>
                      </a:cubicBezTo>
                      <a:cubicBezTo>
                        <a:pt x="57" y="29"/>
                        <a:pt x="55" y="28"/>
                        <a:pt x="53" y="27"/>
                      </a:cubicBezTo>
                      <a:cubicBezTo>
                        <a:pt x="51" y="26"/>
                        <a:pt x="49" y="25"/>
                        <a:pt x="47" y="24"/>
                      </a:cubicBezTo>
                      <a:cubicBezTo>
                        <a:pt x="47" y="27"/>
                        <a:pt x="47" y="29"/>
                        <a:pt x="47" y="32"/>
                      </a:cubicBezTo>
                      <a:cubicBezTo>
                        <a:pt x="47" y="33"/>
                        <a:pt x="47" y="33"/>
                        <a:pt x="47" y="34"/>
                      </a:cubicBezTo>
                      <a:cubicBezTo>
                        <a:pt x="47" y="38"/>
                        <a:pt x="48" y="43"/>
                        <a:pt x="43" y="45"/>
                      </a:cubicBezTo>
                      <a:cubicBezTo>
                        <a:pt x="39" y="46"/>
                        <a:pt x="34" y="44"/>
                        <a:pt x="31" y="39"/>
                      </a:cubicBezTo>
                      <a:cubicBezTo>
                        <a:pt x="28" y="34"/>
                        <a:pt x="25" y="29"/>
                        <a:pt x="29" y="23"/>
                      </a:cubicBezTo>
                      <a:cubicBezTo>
                        <a:pt x="31" y="20"/>
                        <a:pt x="31" y="17"/>
                        <a:pt x="33" y="14"/>
                      </a:cubicBezTo>
                      <a:cubicBezTo>
                        <a:pt x="34" y="12"/>
                        <a:pt x="35" y="9"/>
                        <a:pt x="36" y="9"/>
                      </a:cubicBezTo>
                      <a:cubicBezTo>
                        <a:pt x="38" y="10"/>
                        <a:pt x="40" y="11"/>
                        <a:pt x="42" y="13"/>
                      </a:cubicBezTo>
                      <a:cubicBezTo>
                        <a:pt x="42" y="13"/>
                        <a:pt x="43" y="15"/>
                        <a:pt x="44" y="16"/>
                      </a:cubicBezTo>
                      <a:cubicBezTo>
                        <a:pt x="48" y="13"/>
                        <a:pt x="52" y="11"/>
                        <a:pt x="57" y="14"/>
                      </a:cubicBezTo>
                      <a:cubicBezTo>
                        <a:pt x="58" y="15"/>
                        <a:pt x="61" y="13"/>
                        <a:pt x="62" y="11"/>
                      </a:cubicBezTo>
                      <a:cubicBezTo>
                        <a:pt x="69" y="5"/>
                        <a:pt x="75" y="0"/>
                        <a:pt x="84" y="0"/>
                      </a:cubicBezTo>
                      <a:cubicBezTo>
                        <a:pt x="89" y="0"/>
                        <a:pt x="93" y="2"/>
                        <a:pt x="96" y="7"/>
                      </a:cubicBezTo>
                      <a:cubicBezTo>
                        <a:pt x="99" y="11"/>
                        <a:pt x="98" y="15"/>
                        <a:pt x="96" y="20"/>
                      </a:cubicBezTo>
                      <a:cubicBezTo>
                        <a:pt x="91" y="27"/>
                        <a:pt x="87" y="35"/>
                        <a:pt x="83" y="43"/>
                      </a:cubicBezTo>
                      <a:cubicBezTo>
                        <a:pt x="88" y="43"/>
                        <a:pt x="91" y="44"/>
                        <a:pt x="94" y="44"/>
                      </a:cubicBezTo>
                      <a:cubicBezTo>
                        <a:pt x="105" y="46"/>
                        <a:pt x="115" y="50"/>
                        <a:pt x="122" y="59"/>
                      </a:cubicBezTo>
                      <a:cubicBezTo>
                        <a:pt x="128" y="65"/>
                        <a:pt x="127" y="68"/>
                        <a:pt x="120" y="73"/>
                      </a:cubicBezTo>
                      <a:cubicBezTo>
                        <a:pt x="113" y="77"/>
                        <a:pt x="105" y="77"/>
                        <a:pt x="98" y="73"/>
                      </a:cubicBezTo>
                      <a:cubicBezTo>
                        <a:pt x="95" y="71"/>
                        <a:pt x="95" y="69"/>
                        <a:pt x="97" y="66"/>
                      </a:cubicBezTo>
                      <a:cubicBezTo>
                        <a:pt x="98" y="64"/>
                        <a:pt x="100" y="61"/>
                        <a:pt x="101"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2" name="Freeform 8"/>
                <p:cNvSpPr/>
                <p:nvPr/>
              </p:nvSpPr>
              <p:spPr bwMode="auto">
                <a:xfrm>
                  <a:off x="5664200" y="2355851"/>
                  <a:ext cx="341313" cy="407988"/>
                </a:xfrm>
                <a:custGeom>
                  <a:avLst/>
                  <a:gdLst>
                    <a:gd name="T0" fmla="*/ 46 w 80"/>
                    <a:gd name="T1" fmla="*/ 29 h 96"/>
                    <a:gd name="T2" fmla="*/ 65 w 80"/>
                    <a:gd name="T3" fmla="*/ 29 h 96"/>
                    <a:gd name="T4" fmla="*/ 79 w 80"/>
                    <a:gd name="T5" fmla="*/ 41 h 96"/>
                    <a:gd name="T6" fmla="*/ 74 w 80"/>
                    <a:gd name="T7" fmla="*/ 43 h 96"/>
                    <a:gd name="T8" fmla="*/ 60 w 80"/>
                    <a:gd name="T9" fmla="*/ 43 h 96"/>
                    <a:gd name="T10" fmla="*/ 52 w 80"/>
                    <a:gd name="T11" fmla="*/ 50 h 96"/>
                    <a:gd name="T12" fmla="*/ 49 w 80"/>
                    <a:gd name="T13" fmla="*/ 87 h 96"/>
                    <a:gd name="T14" fmla="*/ 37 w 80"/>
                    <a:gd name="T15" fmla="*/ 95 h 96"/>
                    <a:gd name="T16" fmla="*/ 21 w 80"/>
                    <a:gd name="T17" fmla="*/ 68 h 96"/>
                    <a:gd name="T18" fmla="*/ 22 w 80"/>
                    <a:gd name="T19" fmla="*/ 62 h 96"/>
                    <a:gd name="T20" fmla="*/ 30 w 80"/>
                    <a:gd name="T21" fmla="*/ 72 h 96"/>
                    <a:gd name="T22" fmla="*/ 40 w 80"/>
                    <a:gd name="T23" fmla="*/ 70 h 96"/>
                    <a:gd name="T24" fmla="*/ 43 w 80"/>
                    <a:gd name="T25" fmla="*/ 46 h 96"/>
                    <a:gd name="T26" fmla="*/ 24 w 80"/>
                    <a:gd name="T27" fmla="*/ 52 h 96"/>
                    <a:gd name="T28" fmla="*/ 19 w 80"/>
                    <a:gd name="T29" fmla="*/ 54 h 96"/>
                    <a:gd name="T30" fmla="*/ 6 w 80"/>
                    <a:gd name="T31" fmla="*/ 54 h 96"/>
                    <a:gd name="T32" fmla="*/ 2 w 80"/>
                    <a:gd name="T33" fmla="*/ 40 h 96"/>
                    <a:gd name="T34" fmla="*/ 6 w 80"/>
                    <a:gd name="T35" fmla="*/ 37 h 96"/>
                    <a:gd name="T36" fmla="*/ 28 w 80"/>
                    <a:gd name="T37" fmla="*/ 33 h 96"/>
                    <a:gd name="T38" fmla="*/ 33 w 80"/>
                    <a:gd name="T39" fmla="*/ 32 h 96"/>
                    <a:gd name="T40" fmla="*/ 36 w 80"/>
                    <a:gd name="T41" fmla="*/ 22 h 96"/>
                    <a:gd name="T42" fmla="*/ 46 w 80"/>
                    <a:gd name="T43" fmla="*/ 12 h 96"/>
                    <a:gd name="T44" fmla="*/ 45 w 80"/>
                    <a:gd name="T45" fmla="*/ 10 h 96"/>
                    <a:gd name="T46" fmla="*/ 26 w 80"/>
                    <a:gd name="T47" fmla="*/ 17 h 96"/>
                    <a:gd name="T48" fmla="*/ 15 w 80"/>
                    <a:gd name="T49" fmla="*/ 24 h 96"/>
                    <a:gd name="T50" fmla="*/ 5 w 80"/>
                    <a:gd name="T51" fmla="*/ 22 h 96"/>
                    <a:gd name="T52" fmla="*/ 1 w 80"/>
                    <a:gd name="T53" fmla="*/ 17 h 96"/>
                    <a:gd name="T54" fmla="*/ 36 w 80"/>
                    <a:gd name="T55" fmla="*/ 2 h 96"/>
                    <a:gd name="T56" fmla="*/ 55 w 80"/>
                    <a:gd name="T57" fmla="*/ 0 h 96"/>
                    <a:gd name="T58" fmla="*/ 61 w 80"/>
                    <a:gd name="T59" fmla="*/ 6 h 96"/>
                    <a:gd name="T60" fmla="*/ 59 w 80"/>
                    <a:gd name="T61" fmla="*/ 13 h 96"/>
                    <a:gd name="T62" fmla="*/ 46 w 80"/>
                    <a:gd name="T63" fmla="*/ 29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0" h="96">
                      <a:moveTo>
                        <a:pt x="46" y="29"/>
                      </a:moveTo>
                      <a:cubicBezTo>
                        <a:pt x="53" y="30"/>
                        <a:pt x="59" y="31"/>
                        <a:pt x="65" y="29"/>
                      </a:cubicBezTo>
                      <a:cubicBezTo>
                        <a:pt x="71" y="27"/>
                        <a:pt x="80" y="34"/>
                        <a:pt x="79" y="41"/>
                      </a:cubicBezTo>
                      <a:cubicBezTo>
                        <a:pt x="79" y="42"/>
                        <a:pt x="76" y="43"/>
                        <a:pt x="74" y="43"/>
                      </a:cubicBezTo>
                      <a:cubicBezTo>
                        <a:pt x="70" y="43"/>
                        <a:pt x="65" y="43"/>
                        <a:pt x="60" y="43"/>
                      </a:cubicBezTo>
                      <a:cubicBezTo>
                        <a:pt x="53" y="42"/>
                        <a:pt x="52" y="44"/>
                        <a:pt x="52" y="50"/>
                      </a:cubicBezTo>
                      <a:cubicBezTo>
                        <a:pt x="51" y="62"/>
                        <a:pt x="51" y="75"/>
                        <a:pt x="49" y="87"/>
                      </a:cubicBezTo>
                      <a:cubicBezTo>
                        <a:pt x="48" y="95"/>
                        <a:pt x="45" y="96"/>
                        <a:pt x="37" y="95"/>
                      </a:cubicBezTo>
                      <a:cubicBezTo>
                        <a:pt x="25" y="92"/>
                        <a:pt x="15" y="82"/>
                        <a:pt x="21" y="68"/>
                      </a:cubicBezTo>
                      <a:cubicBezTo>
                        <a:pt x="21" y="66"/>
                        <a:pt x="21" y="64"/>
                        <a:pt x="22" y="62"/>
                      </a:cubicBezTo>
                      <a:cubicBezTo>
                        <a:pt x="24" y="65"/>
                        <a:pt x="27" y="69"/>
                        <a:pt x="30" y="72"/>
                      </a:cubicBezTo>
                      <a:cubicBezTo>
                        <a:pt x="33" y="76"/>
                        <a:pt x="39" y="75"/>
                        <a:pt x="40" y="70"/>
                      </a:cubicBezTo>
                      <a:cubicBezTo>
                        <a:pt x="41" y="62"/>
                        <a:pt x="42" y="54"/>
                        <a:pt x="43" y="46"/>
                      </a:cubicBezTo>
                      <a:cubicBezTo>
                        <a:pt x="35" y="45"/>
                        <a:pt x="30" y="49"/>
                        <a:pt x="24" y="52"/>
                      </a:cubicBezTo>
                      <a:cubicBezTo>
                        <a:pt x="22" y="52"/>
                        <a:pt x="21" y="54"/>
                        <a:pt x="19" y="54"/>
                      </a:cubicBezTo>
                      <a:cubicBezTo>
                        <a:pt x="14" y="58"/>
                        <a:pt x="11" y="57"/>
                        <a:pt x="6" y="54"/>
                      </a:cubicBezTo>
                      <a:cubicBezTo>
                        <a:pt x="3" y="51"/>
                        <a:pt x="0" y="44"/>
                        <a:pt x="2" y="40"/>
                      </a:cubicBezTo>
                      <a:cubicBezTo>
                        <a:pt x="2" y="39"/>
                        <a:pt x="5" y="37"/>
                        <a:pt x="6" y="37"/>
                      </a:cubicBezTo>
                      <a:cubicBezTo>
                        <a:pt x="14" y="39"/>
                        <a:pt x="20" y="35"/>
                        <a:pt x="28" y="33"/>
                      </a:cubicBezTo>
                      <a:cubicBezTo>
                        <a:pt x="29" y="33"/>
                        <a:pt x="31" y="32"/>
                        <a:pt x="33" y="32"/>
                      </a:cubicBezTo>
                      <a:cubicBezTo>
                        <a:pt x="31" y="27"/>
                        <a:pt x="31" y="24"/>
                        <a:pt x="36" y="22"/>
                      </a:cubicBezTo>
                      <a:cubicBezTo>
                        <a:pt x="39" y="19"/>
                        <a:pt x="42" y="15"/>
                        <a:pt x="46" y="12"/>
                      </a:cubicBezTo>
                      <a:cubicBezTo>
                        <a:pt x="45" y="11"/>
                        <a:pt x="45" y="11"/>
                        <a:pt x="45" y="10"/>
                      </a:cubicBezTo>
                      <a:cubicBezTo>
                        <a:pt x="38" y="13"/>
                        <a:pt x="32" y="15"/>
                        <a:pt x="26" y="17"/>
                      </a:cubicBezTo>
                      <a:cubicBezTo>
                        <a:pt x="22" y="19"/>
                        <a:pt x="18" y="22"/>
                        <a:pt x="15" y="24"/>
                      </a:cubicBezTo>
                      <a:cubicBezTo>
                        <a:pt x="11" y="26"/>
                        <a:pt x="7" y="27"/>
                        <a:pt x="5" y="22"/>
                      </a:cubicBezTo>
                      <a:cubicBezTo>
                        <a:pt x="4" y="20"/>
                        <a:pt x="3" y="19"/>
                        <a:pt x="1" y="17"/>
                      </a:cubicBezTo>
                      <a:cubicBezTo>
                        <a:pt x="13" y="12"/>
                        <a:pt x="25" y="6"/>
                        <a:pt x="36" y="2"/>
                      </a:cubicBezTo>
                      <a:cubicBezTo>
                        <a:pt x="42" y="0"/>
                        <a:pt x="49" y="0"/>
                        <a:pt x="55" y="0"/>
                      </a:cubicBezTo>
                      <a:cubicBezTo>
                        <a:pt x="57" y="0"/>
                        <a:pt x="60" y="4"/>
                        <a:pt x="61" y="6"/>
                      </a:cubicBezTo>
                      <a:cubicBezTo>
                        <a:pt x="62" y="8"/>
                        <a:pt x="61" y="11"/>
                        <a:pt x="59" y="13"/>
                      </a:cubicBezTo>
                      <a:cubicBezTo>
                        <a:pt x="55" y="18"/>
                        <a:pt x="51" y="23"/>
                        <a:pt x="4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37" name="组合 136"/>
              <p:cNvGrpSpPr/>
              <p:nvPr/>
            </p:nvGrpSpPr>
            <p:grpSpPr>
              <a:xfrm>
                <a:off x="11192276" y="2400300"/>
                <a:ext cx="322175" cy="373063"/>
                <a:chOff x="3792874" y="3138488"/>
                <a:chExt cx="322175" cy="373063"/>
              </a:xfrm>
              <a:grpFill/>
            </p:grpSpPr>
            <p:sp>
              <p:nvSpPr>
                <p:cNvPr id="138" name="Freeform 15"/>
                <p:cNvSpPr/>
                <p:nvPr/>
              </p:nvSpPr>
              <p:spPr bwMode="auto">
                <a:xfrm>
                  <a:off x="3792874" y="3235325"/>
                  <a:ext cx="112625" cy="246063"/>
                </a:xfrm>
                <a:custGeom>
                  <a:avLst/>
                  <a:gdLst>
                    <a:gd name="T0" fmla="*/ 16 w 39"/>
                    <a:gd name="T1" fmla="*/ 29 h 58"/>
                    <a:gd name="T2" fmla="*/ 27 w 39"/>
                    <a:gd name="T3" fmla="*/ 7 h 58"/>
                    <a:gd name="T4" fmla="*/ 31 w 39"/>
                    <a:gd name="T5" fmla="*/ 1 h 58"/>
                    <a:gd name="T6" fmla="*/ 34 w 39"/>
                    <a:gd name="T7" fmla="*/ 6 h 58"/>
                    <a:gd name="T8" fmla="*/ 35 w 39"/>
                    <a:gd name="T9" fmla="*/ 26 h 58"/>
                    <a:gd name="T10" fmla="*/ 20 w 39"/>
                    <a:gd name="T11" fmla="*/ 52 h 58"/>
                    <a:gd name="T12" fmla="*/ 9 w 39"/>
                    <a:gd name="T13" fmla="*/ 57 h 58"/>
                    <a:gd name="T14" fmla="*/ 1 w 39"/>
                    <a:gd name="T15" fmla="*/ 43 h 58"/>
                    <a:gd name="T16" fmla="*/ 4 w 39"/>
                    <a:gd name="T17" fmla="*/ 6 h 58"/>
                    <a:gd name="T18" fmla="*/ 8 w 39"/>
                    <a:gd name="T19" fmla="*/ 0 h 58"/>
                    <a:gd name="T20" fmla="*/ 15 w 39"/>
                    <a:gd name="T21" fmla="*/ 6 h 58"/>
                    <a:gd name="T22" fmla="*/ 14 w 39"/>
                    <a:gd name="T23" fmla="*/ 20 h 58"/>
                    <a:gd name="T24" fmla="*/ 14 w 39"/>
                    <a:gd name="T25" fmla="*/ 28 h 58"/>
                    <a:gd name="T26" fmla="*/ 16 w 39"/>
                    <a:gd name="T27" fmla="*/ 29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 h="58">
                      <a:moveTo>
                        <a:pt x="16" y="29"/>
                      </a:moveTo>
                      <a:cubicBezTo>
                        <a:pt x="19" y="21"/>
                        <a:pt x="23" y="14"/>
                        <a:pt x="27" y="7"/>
                      </a:cubicBezTo>
                      <a:cubicBezTo>
                        <a:pt x="28" y="5"/>
                        <a:pt x="29" y="3"/>
                        <a:pt x="31" y="1"/>
                      </a:cubicBezTo>
                      <a:cubicBezTo>
                        <a:pt x="32" y="3"/>
                        <a:pt x="33" y="4"/>
                        <a:pt x="34" y="6"/>
                      </a:cubicBezTo>
                      <a:cubicBezTo>
                        <a:pt x="37" y="12"/>
                        <a:pt x="39" y="19"/>
                        <a:pt x="35" y="26"/>
                      </a:cubicBezTo>
                      <a:cubicBezTo>
                        <a:pt x="30" y="34"/>
                        <a:pt x="25" y="43"/>
                        <a:pt x="20" y="52"/>
                      </a:cubicBezTo>
                      <a:cubicBezTo>
                        <a:pt x="18" y="56"/>
                        <a:pt x="12" y="58"/>
                        <a:pt x="9" y="57"/>
                      </a:cubicBezTo>
                      <a:cubicBezTo>
                        <a:pt x="2" y="54"/>
                        <a:pt x="0" y="50"/>
                        <a:pt x="1" y="43"/>
                      </a:cubicBezTo>
                      <a:cubicBezTo>
                        <a:pt x="2" y="31"/>
                        <a:pt x="3" y="18"/>
                        <a:pt x="4" y="6"/>
                      </a:cubicBezTo>
                      <a:cubicBezTo>
                        <a:pt x="4" y="4"/>
                        <a:pt x="4" y="0"/>
                        <a:pt x="8" y="0"/>
                      </a:cubicBezTo>
                      <a:cubicBezTo>
                        <a:pt x="11" y="0"/>
                        <a:pt x="15" y="1"/>
                        <a:pt x="15" y="6"/>
                      </a:cubicBezTo>
                      <a:cubicBezTo>
                        <a:pt x="15" y="10"/>
                        <a:pt x="14" y="15"/>
                        <a:pt x="14" y="20"/>
                      </a:cubicBezTo>
                      <a:cubicBezTo>
                        <a:pt x="14" y="23"/>
                        <a:pt x="14" y="25"/>
                        <a:pt x="14" y="28"/>
                      </a:cubicBezTo>
                      <a:cubicBezTo>
                        <a:pt x="14" y="28"/>
                        <a:pt x="15" y="28"/>
                        <a:pt x="1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9" name="Freeform 16"/>
                <p:cNvSpPr/>
                <p:nvPr/>
              </p:nvSpPr>
              <p:spPr bwMode="auto">
                <a:xfrm>
                  <a:off x="3980111" y="3138488"/>
                  <a:ext cx="134938" cy="373063"/>
                </a:xfrm>
                <a:custGeom>
                  <a:avLst/>
                  <a:gdLst>
                    <a:gd name="T0" fmla="*/ 9 w 47"/>
                    <a:gd name="T1" fmla="*/ 73 h 88"/>
                    <a:gd name="T2" fmla="*/ 3 w 47"/>
                    <a:gd name="T3" fmla="*/ 67 h 88"/>
                    <a:gd name="T4" fmla="*/ 3 w 47"/>
                    <a:gd name="T5" fmla="*/ 57 h 88"/>
                    <a:gd name="T6" fmla="*/ 20 w 47"/>
                    <a:gd name="T7" fmla="*/ 38 h 88"/>
                    <a:gd name="T8" fmla="*/ 33 w 47"/>
                    <a:gd name="T9" fmla="*/ 20 h 88"/>
                    <a:gd name="T10" fmla="*/ 33 w 47"/>
                    <a:gd name="T11" fmla="*/ 4 h 88"/>
                    <a:gd name="T12" fmla="*/ 32 w 47"/>
                    <a:gd name="T13" fmla="*/ 1 h 88"/>
                    <a:gd name="T14" fmla="*/ 33 w 47"/>
                    <a:gd name="T15" fmla="*/ 0 h 88"/>
                    <a:gd name="T16" fmla="*/ 41 w 47"/>
                    <a:gd name="T17" fmla="*/ 6 h 88"/>
                    <a:gd name="T18" fmla="*/ 43 w 47"/>
                    <a:gd name="T19" fmla="*/ 26 h 88"/>
                    <a:gd name="T20" fmla="*/ 29 w 47"/>
                    <a:gd name="T21" fmla="*/ 48 h 88"/>
                    <a:gd name="T22" fmla="*/ 30 w 47"/>
                    <a:gd name="T23" fmla="*/ 52 h 88"/>
                    <a:gd name="T24" fmla="*/ 40 w 47"/>
                    <a:gd name="T25" fmla="*/ 73 h 88"/>
                    <a:gd name="T26" fmla="*/ 41 w 47"/>
                    <a:gd name="T27" fmla="*/ 84 h 88"/>
                    <a:gd name="T28" fmla="*/ 37 w 47"/>
                    <a:gd name="T29" fmla="*/ 86 h 88"/>
                    <a:gd name="T30" fmla="*/ 31 w 47"/>
                    <a:gd name="T31" fmla="*/ 75 h 88"/>
                    <a:gd name="T32" fmla="*/ 28 w 47"/>
                    <a:gd name="T33" fmla="*/ 60 h 88"/>
                    <a:gd name="T34" fmla="*/ 22 w 47"/>
                    <a:gd name="T35" fmla="*/ 59 h 88"/>
                    <a:gd name="T36" fmla="*/ 9 w 47"/>
                    <a:gd name="T37" fmla="*/ 7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7" h="88">
                      <a:moveTo>
                        <a:pt x="9" y="73"/>
                      </a:moveTo>
                      <a:cubicBezTo>
                        <a:pt x="7" y="71"/>
                        <a:pt x="5" y="69"/>
                        <a:pt x="3" y="67"/>
                      </a:cubicBezTo>
                      <a:cubicBezTo>
                        <a:pt x="1" y="64"/>
                        <a:pt x="0" y="61"/>
                        <a:pt x="3" y="57"/>
                      </a:cubicBezTo>
                      <a:cubicBezTo>
                        <a:pt x="9" y="51"/>
                        <a:pt x="14" y="45"/>
                        <a:pt x="20" y="38"/>
                      </a:cubicBezTo>
                      <a:cubicBezTo>
                        <a:pt x="24" y="32"/>
                        <a:pt x="28" y="26"/>
                        <a:pt x="33" y="20"/>
                      </a:cubicBezTo>
                      <a:cubicBezTo>
                        <a:pt x="36" y="15"/>
                        <a:pt x="36" y="9"/>
                        <a:pt x="33" y="4"/>
                      </a:cubicBezTo>
                      <a:cubicBezTo>
                        <a:pt x="32" y="3"/>
                        <a:pt x="32" y="2"/>
                        <a:pt x="32" y="1"/>
                      </a:cubicBezTo>
                      <a:cubicBezTo>
                        <a:pt x="32" y="1"/>
                        <a:pt x="33" y="0"/>
                        <a:pt x="33" y="0"/>
                      </a:cubicBezTo>
                      <a:cubicBezTo>
                        <a:pt x="36" y="2"/>
                        <a:pt x="39" y="4"/>
                        <a:pt x="41" y="6"/>
                      </a:cubicBezTo>
                      <a:cubicBezTo>
                        <a:pt x="46" y="11"/>
                        <a:pt x="47" y="20"/>
                        <a:pt x="43" y="26"/>
                      </a:cubicBezTo>
                      <a:cubicBezTo>
                        <a:pt x="39" y="33"/>
                        <a:pt x="34" y="40"/>
                        <a:pt x="29" y="48"/>
                      </a:cubicBezTo>
                      <a:cubicBezTo>
                        <a:pt x="29" y="49"/>
                        <a:pt x="29" y="52"/>
                        <a:pt x="30" y="52"/>
                      </a:cubicBezTo>
                      <a:cubicBezTo>
                        <a:pt x="38" y="57"/>
                        <a:pt x="38" y="65"/>
                        <a:pt x="40" y="73"/>
                      </a:cubicBezTo>
                      <a:cubicBezTo>
                        <a:pt x="41" y="76"/>
                        <a:pt x="41" y="80"/>
                        <a:pt x="41" y="84"/>
                      </a:cubicBezTo>
                      <a:cubicBezTo>
                        <a:pt x="41" y="87"/>
                        <a:pt x="39" y="88"/>
                        <a:pt x="37" y="86"/>
                      </a:cubicBezTo>
                      <a:cubicBezTo>
                        <a:pt x="33" y="83"/>
                        <a:pt x="31" y="81"/>
                        <a:pt x="31" y="75"/>
                      </a:cubicBezTo>
                      <a:cubicBezTo>
                        <a:pt x="31" y="70"/>
                        <a:pt x="30" y="65"/>
                        <a:pt x="28" y="60"/>
                      </a:cubicBezTo>
                      <a:cubicBezTo>
                        <a:pt x="27" y="55"/>
                        <a:pt x="25" y="56"/>
                        <a:pt x="22" y="59"/>
                      </a:cubicBezTo>
                      <a:cubicBezTo>
                        <a:pt x="18" y="64"/>
                        <a:pt x="14" y="68"/>
                        <a:pt x="9" y="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0" name="Freeform 17"/>
                <p:cNvSpPr/>
                <p:nvPr/>
              </p:nvSpPr>
              <p:spPr bwMode="auto">
                <a:xfrm>
                  <a:off x="3872924" y="3138488"/>
                  <a:ext cx="75438" cy="79375"/>
                </a:xfrm>
                <a:custGeom>
                  <a:avLst/>
                  <a:gdLst>
                    <a:gd name="T0" fmla="*/ 0 w 26"/>
                    <a:gd name="T1" fmla="*/ 0 h 19"/>
                    <a:gd name="T2" fmla="*/ 20 w 26"/>
                    <a:gd name="T3" fmla="*/ 1 h 19"/>
                    <a:gd name="T4" fmla="*/ 23 w 26"/>
                    <a:gd name="T5" fmla="*/ 12 h 19"/>
                    <a:gd name="T6" fmla="*/ 12 w 26"/>
                    <a:gd name="T7" fmla="*/ 18 h 19"/>
                    <a:gd name="T8" fmla="*/ 3 w 26"/>
                    <a:gd name="T9" fmla="*/ 11 h 19"/>
                    <a:gd name="T10" fmla="*/ 0 w 26"/>
                    <a:gd name="T11" fmla="*/ 0 h 19"/>
                  </a:gdLst>
                  <a:ahLst/>
                  <a:cxnLst>
                    <a:cxn ang="0">
                      <a:pos x="T0" y="T1"/>
                    </a:cxn>
                    <a:cxn ang="0">
                      <a:pos x="T2" y="T3"/>
                    </a:cxn>
                    <a:cxn ang="0">
                      <a:pos x="T4" y="T5"/>
                    </a:cxn>
                    <a:cxn ang="0">
                      <a:pos x="T6" y="T7"/>
                    </a:cxn>
                    <a:cxn ang="0">
                      <a:pos x="T8" y="T9"/>
                    </a:cxn>
                    <a:cxn ang="0">
                      <a:pos x="T10" y="T11"/>
                    </a:cxn>
                  </a:cxnLst>
                  <a:rect l="0" t="0" r="r" b="b"/>
                  <a:pathLst>
                    <a:path w="26" h="19">
                      <a:moveTo>
                        <a:pt x="0" y="0"/>
                      </a:moveTo>
                      <a:cubicBezTo>
                        <a:pt x="8" y="1"/>
                        <a:pt x="14" y="1"/>
                        <a:pt x="20" y="1"/>
                      </a:cubicBezTo>
                      <a:cubicBezTo>
                        <a:pt x="24" y="1"/>
                        <a:pt x="26" y="8"/>
                        <a:pt x="23" y="12"/>
                      </a:cubicBezTo>
                      <a:cubicBezTo>
                        <a:pt x="21" y="16"/>
                        <a:pt x="17" y="19"/>
                        <a:pt x="12" y="18"/>
                      </a:cubicBezTo>
                      <a:cubicBezTo>
                        <a:pt x="8" y="18"/>
                        <a:pt x="5" y="15"/>
                        <a:pt x="3" y="11"/>
                      </a:cubicBezTo>
                      <a:cubicBezTo>
                        <a:pt x="2" y="8"/>
                        <a:pt x="1" y="4"/>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118" name="组合 117"/>
            <p:cNvGrpSpPr/>
            <p:nvPr/>
          </p:nvGrpSpPr>
          <p:grpSpPr>
            <a:xfrm>
              <a:off x="598941" y="6399999"/>
              <a:ext cx="1102619" cy="276499"/>
              <a:chOff x="6738929" y="2270918"/>
              <a:chExt cx="2766486" cy="693738"/>
            </a:xfrm>
            <a:grpFill/>
          </p:grpSpPr>
          <p:grpSp>
            <p:nvGrpSpPr>
              <p:cNvPr id="119" name="组合 118"/>
              <p:cNvGrpSpPr/>
              <p:nvPr/>
            </p:nvGrpSpPr>
            <p:grpSpPr>
              <a:xfrm>
                <a:off x="8180494" y="2355056"/>
                <a:ext cx="484188" cy="509588"/>
                <a:chOff x="6113463" y="3541713"/>
                <a:chExt cx="484188" cy="509588"/>
              </a:xfrm>
              <a:grpFill/>
            </p:grpSpPr>
            <p:sp>
              <p:nvSpPr>
                <p:cNvPr id="132" name="Freeform 9"/>
                <p:cNvSpPr>
                  <a:spLocks noEditPoints="1"/>
                </p:cNvSpPr>
                <p:nvPr/>
              </p:nvSpPr>
              <p:spPr bwMode="auto">
                <a:xfrm>
                  <a:off x="6113463" y="3579813"/>
                  <a:ext cx="252413" cy="428625"/>
                </a:xfrm>
                <a:custGeom>
                  <a:avLst/>
                  <a:gdLst>
                    <a:gd name="T0" fmla="*/ 39 w 59"/>
                    <a:gd name="T1" fmla="*/ 78 h 101"/>
                    <a:gd name="T2" fmla="*/ 17 w 59"/>
                    <a:gd name="T3" fmla="*/ 94 h 101"/>
                    <a:gd name="T4" fmla="*/ 8 w 59"/>
                    <a:gd name="T5" fmla="*/ 94 h 101"/>
                    <a:gd name="T6" fmla="*/ 0 w 59"/>
                    <a:gd name="T7" fmla="*/ 79 h 101"/>
                    <a:gd name="T8" fmla="*/ 17 w 59"/>
                    <a:gd name="T9" fmla="*/ 73 h 101"/>
                    <a:gd name="T10" fmla="*/ 10 w 59"/>
                    <a:gd name="T11" fmla="*/ 68 h 101"/>
                    <a:gd name="T12" fmla="*/ 8 w 59"/>
                    <a:gd name="T13" fmla="*/ 60 h 101"/>
                    <a:gd name="T14" fmla="*/ 18 w 59"/>
                    <a:gd name="T15" fmla="*/ 23 h 101"/>
                    <a:gd name="T16" fmla="*/ 26 w 59"/>
                    <a:gd name="T17" fmla="*/ 17 h 101"/>
                    <a:gd name="T18" fmla="*/ 36 w 59"/>
                    <a:gd name="T19" fmla="*/ 26 h 101"/>
                    <a:gd name="T20" fmla="*/ 36 w 59"/>
                    <a:gd name="T21" fmla="*/ 27 h 101"/>
                    <a:gd name="T22" fmla="*/ 43 w 59"/>
                    <a:gd name="T23" fmla="*/ 40 h 101"/>
                    <a:gd name="T24" fmla="*/ 42 w 59"/>
                    <a:gd name="T25" fmla="*/ 12 h 101"/>
                    <a:gd name="T26" fmla="*/ 21 w 59"/>
                    <a:gd name="T27" fmla="*/ 5 h 101"/>
                    <a:gd name="T28" fmla="*/ 44 w 59"/>
                    <a:gd name="T29" fmla="*/ 1 h 101"/>
                    <a:gd name="T30" fmla="*/ 57 w 59"/>
                    <a:gd name="T31" fmla="*/ 17 h 101"/>
                    <a:gd name="T32" fmla="*/ 56 w 59"/>
                    <a:gd name="T33" fmla="*/ 48 h 101"/>
                    <a:gd name="T34" fmla="*/ 57 w 59"/>
                    <a:gd name="T35" fmla="*/ 55 h 101"/>
                    <a:gd name="T36" fmla="*/ 55 w 59"/>
                    <a:gd name="T37" fmla="*/ 64 h 101"/>
                    <a:gd name="T38" fmla="*/ 54 w 59"/>
                    <a:gd name="T39" fmla="*/ 71 h 101"/>
                    <a:gd name="T40" fmla="*/ 52 w 59"/>
                    <a:gd name="T41" fmla="*/ 95 h 101"/>
                    <a:gd name="T42" fmla="*/ 49 w 59"/>
                    <a:gd name="T43" fmla="*/ 101 h 101"/>
                    <a:gd name="T44" fmla="*/ 43 w 59"/>
                    <a:gd name="T45" fmla="*/ 98 h 101"/>
                    <a:gd name="T46" fmla="*/ 38 w 59"/>
                    <a:gd name="T47" fmla="*/ 86 h 101"/>
                    <a:gd name="T48" fmla="*/ 39 w 59"/>
                    <a:gd name="T49" fmla="*/ 78 h 101"/>
                    <a:gd name="T50" fmla="*/ 42 w 59"/>
                    <a:gd name="T51" fmla="*/ 47 h 101"/>
                    <a:gd name="T52" fmla="*/ 32 w 59"/>
                    <a:gd name="T53" fmla="*/ 44 h 101"/>
                    <a:gd name="T54" fmla="*/ 29 w 59"/>
                    <a:gd name="T55" fmla="*/ 64 h 101"/>
                    <a:gd name="T56" fmla="*/ 42 w 59"/>
                    <a:gd name="T57" fmla="*/ 4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9" h="101">
                      <a:moveTo>
                        <a:pt x="39" y="78"/>
                      </a:moveTo>
                      <a:cubicBezTo>
                        <a:pt x="31" y="84"/>
                        <a:pt x="24" y="89"/>
                        <a:pt x="17" y="94"/>
                      </a:cubicBezTo>
                      <a:cubicBezTo>
                        <a:pt x="14" y="97"/>
                        <a:pt x="11" y="96"/>
                        <a:pt x="8" y="94"/>
                      </a:cubicBezTo>
                      <a:cubicBezTo>
                        <a:pt x="4" y="90"/>
                        <a:pt x="0" y="86"/>
                        <a:pt x="0" y="79"/>
                      </a:cubicBezTo>
                      <a:cubicBezTo>
                        <a:pt x="6" y="82"/>
                        <a:pt x="12" y="80"/>
                        <a:pt x="17" y="73"/>
                      </a:cubicBezTo>
                      <a:cubicBezTo>
                        <a:pt x="15" y="72"/>
                        <a:pt x="13" y="70"/>
                        <a:pt x="10" y="68"/>
                      </a:cubicBezTo>
                      <a:cubicBezTo>
                        <a:pt x="7" y="66"/>
                        <a:pt x="7" y="63"/>
                        <a:pt x="8" y="60"/>
                      </a:cubicBezTo>
                      <a:cubicBezTo>
                        <a:pt x="11" y="48"/>
                        <a:pt x="15" y="36"/>
                        <a:pt x="18" y="23"/>
                      </a:cubicBezTo>
                      <a:cubicBezTo>
                        <a:pt x="19" y="20"/>
                        <a:pt x="20" y="16"/>
                        <a:pt x="26" y="17"/>
                      </a:cubicBezTo>
                      <a:cubicBezTo>
                        <a:pt x="32" y="18"/>
                        <a:pt x="36" y="21"/>
                        <a:pt x="36" y="26"/>
                      </a:cubicBezTo>
                      <a:cubicBezTo>
                        <a:pt x="36" y="26"/>
                        <a:pt x="36" y="27"/>
                        <a:pt x="36" y="27"/>
                      </a:cubicBezTo>
                      <a:cubicBezTo>
                        <a:pt x="35" y="33"/>
                        <a:pt x="38" y="37"/>
                        <a:pt x="43" y="40"/>
                      </a:cubicBezTo>
                      <a:cubicBezTo>
                        <a:pt x="43" y="31"/>
                        <a:pt x="42" y="22"/>
                        <a:pt x="42" y="12"/>
                      </a:cubicBezTo>
                      <a:cubicBezTo>
                        <a:pt x="30" y="16"/>
                        <a:pt x="20" y="12"/>
                        <a:pt x="21" y="5"/>
                      </a:cubicBezTo>
                      <a:cubicBezTo>
                        <a:pt x="29" y="3"/>
                        <a:pt x="36" y="1"/>
                        <a:pt x="44" y="1"/>
                      </a:cubicBezTo>
                      <a:cubicBezTo>
                        <a:pt x="54" y="0"/>
                        <a:pt x="59" y="8"/>
                        <a:pt x="57" y="17"/>
                      </a:cubicBezTo>
                      <a:cubicBezTo>
                        <a:pt x="56" y="27"/>
                        <a:pt x="56" y="38"/>
                        <a:pt x="56" y="48"/>
                      </a:cubicBezTo>
                      <a:cubicBezTo>
                        <a:pt x="56" y="50"/>
                        <a:pt x="57" y="52"/>
                        <a:pt x="57" y="55"/>
                      </a:cubicBezTo>
                      <a:cubicBezTo>
                        <a:pt x="57" y="58"/>
                        <a:pt x="56" y="61"/>
                        <a:pt x="55" y="64"/>
                      </a:cubicBezTo>
                      <a:cubicBezTo>
                        <a:pt x="55" y="66"/>
                        <a:pt x="54" y="68"/>
                        <a:pt x="54" y="71"/>
                      </a:cubicBezTo>
                      <a:cubicBezTo>
                        <a:pt x="53" y="79"/>
                        <a:pt x="53" y="87"/>
                        <a:pt x="52" y="95"/>
                      </a:cubicBezTo>
                      <a:cubicBezTo>
                        <a:pt x="52" y="97"/>
                        <a:pt x="51" y="100"/>
                        <a:pt x="49" y="101"/>
                      </a:cubicBezTo>
                      <a:cubicBezTo>
                        <a:pt x="47" y="101"/>
                        <a:pt x="44" y="100"/>
                        <a:pt x="43" y="98"/>
                      </a:cubicBezTo>
                      <a:cubicBezTo>
                        <a:pt x="39" y="95"/>
                        <a:pt x="36" y="92"/>
                        <a:pt x="38" y="86"/>
                      </a:cubicBezTo>
                      <a:cubicBezTo>
                        <a:pt x="39" y="84"/>
                        <a:pt x="39" y="81"/>
                        <a:pt x="39" y="78"/>
                      </a:cubicBezTo>
                      <a:close/>
                      <a:moveTo>
                        <a:pt x="42" y="47"/>
                      </a:moveTo>
                      <a:cubicBezTo>
                        <a:pt x="39" y="46"/>
                        <a:pt x="36" y="45"/>
                        <a:pt x="32" y="44"/>
                      </a:cubicBezTo>
                      <a:cubicBezTo>
                        <a:pt x="31" y="51"/>
                        <a:pt x="30" y="57"/>
                        <a:pt x="29" y="64"/>
                      </a:cubicBezTo>
                      <a:cubicBezTo>
                        <a:pt x="39" y="61"/>
                        <a:pt x="42" y="57"/>
                        <a:pt x="42"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3" name="Freeform 10"/>
                <p:cNvSpPr>
                  <a:spLocks noEditPoints="1"/>
                </p:cNvSpPr>
                <p:nvPr/>
              </p:nvSpPr>
              <p:spPr bwMode="auto">
                <a:xfrm>
                  <a:off x="6361113" y="3541713"/>
                  <a:ext cx="236538" cy="509588"/>
                </a:xfrm>
                <a:custGeom>
                  <a:avLst/>
                  <a:gdLst>
                    <a:gd name="T0" fmla="*/ 11 w 55"/>
                    <a:gd name="T1" fmla="*/ 89 h 120"/>
                    <a:gd name="T2" fmla="*/ 10 w 55"/>
                    <a:gd name="T3" fmla="*/ 100 h 120"/>
                    <a:gd name="T4" fmla="*/ 6 w 55"/>
                    <a:gd name="T5" fmla="*/ 104 h 120"/>
                    <a:gd name="T6" fmla="*/ 1 w 55"/>
                    <a:gd name="T7" fmla="*/ 99 h 120"/>
                    <a:gd name="T8" fmla="*/ 3 w 55"/>
                    <a:gd name="T9" fmla="*/ 84 h 120"/>
                    <a:gd name="T10" fmla="*/ 14 w 55"/>
                    <a:gd name="T11" fmla="*/ 37 h 120"/>
                    <a:gd name="T12" fmla="*/ 22 w 55"/>
                    <a:gd name="T13" fmla="*/ 11 h 120"/>
                    <a:gd name="T14" fmla="*/ 26 w 55"/>
                    <a:gd name="T15" fmla="*/ 19 h 120"/>
                    <a:gd name="T16" fmla="*/ 20 w 55"/>
                    <a:gd name="T17" fmla="*/ 40 h 120"/>
                    <a:gd name="T18" fmla="*/ 27 w 55"/>
                    <a:gd name="T19" fmla="*/ 35 h 120"/>
                    <a:gd name="T20" fmla="*/ 35 w 55"/>
                    <a:gd name="T21" fmla="*/ 30 h 120"/>
                    <a:gd name="T22" fmla="*/ 33 w 55"/>
                    <a:gd name="T23" fmla="*/ 9 h 120"/>
                    <a:gd name="T24" fmla="*/ 28 w 55"/>
                    <a:gd name="T25" fmla="*/ 8 h 120"/>
                    <a:gd name="T26" fmla="*/ 19 w 55"/>
                    <a:gd name="T27" fmla="*/ 12 h 120"/>
                    <a:gd name="T28" fmla="*/ 12 w 55"/>
                    <a:gd name="T29" fmla="*/ 15 h 120"/>
                    <a:gd name="T30" fmla="*/ 9 w 55"/>
                    <a:gd name="T31" fmla="*/ 11 h 120"/>
                    <a:gd name="T32" fmla="*/ 11 w 55"/>
                    <a:gd name="T33" fmla="*/ 8 h 120"/>
                    <a:gd name="T34" fmla="*/ 31 w 55"/>
                    <a:gd name="T35" fmla="*/ 0 h 120"/>
                    <a:gd name="T36" fmla="*/ 45 w 55"/>
                    <a:gd name="T37" fmla="*/ 15 h 120"/>
                    <a:gd name="T38" fmla="*/ 44 w 55"/>
                    <a:gd name="T39" fmla="*/ 46 h 120"/>
                    <a:gd name="T40" fmla="*/ 48 w 55"/>
                    <a:gd name="T41" fmla="*/ 54 h 120"/>
                    <a:gd name="T42" fmla="*/ 48 w 55"/>
                    <a:gd name="T43" fmla="*/ 71 h 120"/>
                    <a:gd name="T44" fmla="*/ 44 w 55"/>
                    <a:gd name="T45" fmla="*/ 77 h 120"/>
                    <a:gd name="T46" fmla="*/ 44 w 55"/>
                    <a:gd name="T47" fmla="*/ 110 h 120"/>
                    <a:gd name="T48" fmla="*/ 44 w 55"/>
                    <a:gd name="T49" fmla="*/ 114 h 120"/>
                    <a:gd name="T50" fmla="*/ 41 w 55"/>
                    <a:gd name="T51" fmla="*/ 120 h 120"/>
                    <a:gd name="T52" fmla="*/ 32 w 55"/>
                    <a:gd name="T53" fmla="*/ 118 h 120"/>
                    <a:gd name="T54" fmla="*/ 13 w 55"/>
                    <a:gd name="T55" fmla="*/ 91 h 120"/>
                    <a:gd name="T56" fmla="*/ 12 w 55"/>
                    <a:gd name="T57" fmla="*/ 89 h 120"/>
                    <a:gd name="T58" fmla="*/ 11 w 55"/>
                    <a:gd name="T59" fmla="*/ 89 h 120"/>
                    <a:gd name="T60" fmla="*/ 24 w 55"/>
                    <a:gd name="T61" fmla="*/ 76 h 120"/>
                    <a:gd name="T62" fmla="*/ 23 w 55"/>
                    <a:gd name="T63" fmla="*/ 74 h 120"/>
                    <a:gd name="T64" fmla="*/ 27 w 55"/>
                    <a:gd name="T65" fmla="*/ 71 h 120"/>
                    <a:gd name="T66" fmla="*/ 33 w 55"/>
                    <a:gd name="T67" fmla="*/ 67 h 120"/>
                    <a:gd name="T68" fmla="*/ 32 w 55"/>
                    <a:gd name="T69" fmla="*/ 63 h 120"/>
                    <a:gd name="T70" fmla="*/ 22 w 55"/>
                    <a:gd name="T71" fmla="*/ 52 h 120"/>
                    <a:gd name="T72" fmla="*/ 18 w 55"/>
                    <a:gd name="T73" fmla="*/ 89 h 120"/>
                    <a:gd name="T74" fmla="*/ 33 w 55"/>
                    <a:gd name="T75" fmla="*/ 107 h 120"/>
                    <a:gd name="T76" fmla="*/ 35 w 55"/>
                    <a:gd name="T77" fmla="*/ 77 h 120"/>
                    <a:gd name="T78" fmla="*/ 31 w 55"/>
                    <a:gd name="T79" fmla="*/ 75 h 120"/>
                    <a:gd name="T80" fmla="*/ 24 w 55"/>
                    <a:gd name="T81" fmla="*/ 7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5" h="120">
                      <a:moveTo>
                        <a:pt x="11" y="89"/>
                      </a:moveTo>
                      <a:cubicBezTo>
                        <a:pt x="10" y="93"/>
                        <a:pt x="10" y="96"/>
                        <a:pt x="10" y="100"/>
                      </a:cubicBezTo>
                      <a:cubicBezTo>
                        <a:pt x="9" y="102"/>
                        <a:pt x="9" y="104"/>
                        <a:pt x="6" y="104"/>
                      </a:cubicBezTo>
                      <a:cubicBezTo>
                        <a:pt x="3" y="104"/>
                        <a:pt x="0" y="103"/>
                        <a:pt x="1" y="99"/>
                      </a:cubicBezTo>
                      <a:cubicBezTo>
                        <a:pt x="2" y="94"/>
                        <a:pt x="2" y="89"/>
                        <a:pt x="3" y="84"/>
                      </a:cubicBezTo>
                      <a:cubicBezTo>
                        <a:pt x="7" y="68"/>
                        <a:pt x="10" y="53"/>
                        <a:pt x="14" y="37"/>
                      </a:cubicBezTo>
                      <a:cubicBezTo>
                        <a:pt x="16" y="29"/>
                        <a:pt x="19" y="20"/>
                        <a:pt x="22" y="11"/>
                      </a:cubicBezTo>
                      <a:cubicBezTo>
                        <a:pt x="26" y="13"/>
                        <a:pt x="27" y="15"/>
                        <a:pt x="26" y="19"/>
                      </a:cubicBezTo>
                      <a:cubicBezTo>
                        <a:pt x="24" y="25"/>
                        <a:pt x="22" y="32"/>
                        <a:pt x="20" y="40"/>
                      </a:cubicBezTo>
                      <a:cubicBezTo>
                        <a:pt x="23" y="37"/>
                        <a:pt x="25" y="36"/>
                        <a:pt x="27" y="35"/>
                      </a:cubicBezTo>
                      <a:cubicBezTo>
                        <a:pt x="30" y="33"/>
                        <a:pt x="34" y="32"/>
                        <a:pt x="35" y="30"/>
                      </a:cubicBezTo>
                      <a:cubicBezTo>
                        <a:pt x="36" y="23"/>
                        <a:pt x="37" y="16"/>
                        <a:pt x="33" y="9"/>
                      </a:cubicBezTo>
                      <a:cubicBezTo>
                        <a:pt x="33" y="8"/>
                        <a:pt x="30" y="7"/>
                        <a:pt x="28" y="8"/>
                      </a:cubicBezTo>
                      <a:cubicBezTo>
                        <a:pt x="25" y="9"/>
                        <a:pt x="22" y="11"/>
                        <a:pt x="19" y="12"/>
                      </a:cubicBezTo>
                      <a:cubicBezTo>
                        <a:pt x="17" y="13"/>
                        <a:pt x="15" y="15"/>
                        <a:pt x="12" y="15"/>
                      </a:cubicBezTo>
                      <a:cubicBezTo>
                        <a:pt x="11" y="15"/>
                        <a:pt x="9" y="13"/>
                        <a:pt x="9" y="11"/>
                      </a:cubicBezTo>
                      <a:cubicBezTo>
                        <a:pt x="8" y="11"/>
                        <a:pt x="10" y="9"/>
                        <a:pt x="11" y="8"/>
                      </a:cubicBezTo>
                      <a:cubicBezTo>
                        <a:pt x="17" y="4"/>
                        <a:pt x="23" y="0"/>
                        <a:pt x="31" y="0"/>
                      </a:cubicBezTo>
                      <a:cubicBezTo>
                        <a:pt x="41" y="1"/>
                        <a:pt x="46" y="5"/>
                        <a:pt x="45" y="15"/>
                      </a:cubicBezTo>
                      <a:cubicBezTo>
                        <a:pt x="45" y="25"/>
                        <a:pt x="45" y="36"/>
                        <a:pt x="44" y="46"/>
                      </a:cubicBezTo>
                      <a:cubicBezTo>
                        <a:pt x="44" y="50"/>
                        <a:pt x="45" y="52"/>
                        <a:pt x="48" y="54"/>
                      </a:cubicBezTo>
                      <a:cubicBezTo>
                        <a:pt x="55" y="60"/>
                        <a:pt x="55" y="66"/>
                        <a:pt x="48" y="71"/>
                      </a:cubicBezTo>
                      <a:cubicBezTo>
                        <a:pt x="45" y="72"/>
                        <a:pt x="44" y="74"/>
                        <a:pt x="44" y="77"/>
                      </a:cubicBezTo>
                      <a:cubicBezTo>
                        <a:pt x="45" y="88"/>
                        <a:pt x="44" y="99"/>
                        <a:pt x="44" y="110"/>
                      </a:cubicBezTo>
                      <a:cubicBezTo>
                        <a:pt x="44" y="112"/>
                        <a:pt x="45" y="113"/>
                        <a:pt x="44" y="114"/>
                      </a:cubicBezTo>
                      <a:cubicBezTo>
                        <a:pt x="43" y="116"/>
                        <a:pt x="42" y="120"/>
                        <a:pt x="41" y="120"/>
                      </a:cubicBezTo>
                      <a:cubicBezTo>
                        <a:pt x="38" y="120"/>
                        <a:pt x="34" y="120"/>
                        <a:pt x="32" y="118"/>
                      </a:cubicBezTo>
                      <a:cubicBezTo>
                        <a:pt x="25" y="109"/>
                        <a:pt x="19" y="100"/>
                        <a:pt x="13" y="91"/>
                      </a:cubicBezTo>
                      <a:cubicBezTo>
                        <a:pt x="12" y="90"/>
                        <a:pt x="12" y="90"/>
                        <a:pt x="12" y="89"/>
                      </a:cubicBezTo>
                      <a:cubicBezTo>
                        <a:pt x="11" y="89"/>
                        <a:pt x="11" y="89"/>
                        <a:pt x="11" y="89"/>
                      </a:cubicBezTo>
                      <a:close/>
                      <a:moveTo>
                        <a:pt x="24" y="76"/>
                      </a:moveTo>
                      <a:cubicBezTo>
                        <a:pt x="23" y="75"/>
                        <a:pt x="23" y="75"/>
                        <a:pt x="23" y="74"/>
                      </a:cubicBezTo>
                      <a:cubicBezTo>
                        <a:pt x="24" y="73"/>
                        <a:pt x="26" y="72"/>
                        <a:pt x="27" y="71"/>
                      </a:cubicBezTo>
                      <a:cubicBezTo>
                        <a:pt x="29" y="70"/>
                        <a:pt x="31" y="69"/>
                        <a:pt x="33" y="67"/>
                      </a:cubicBezTo>
                      <a:cubicBezTo>
                        <a:pt x="35" y="66"/>
                        <a:pt x="35" y="63"/>
                        <a:pt x="32" y="63"/>
                      </a:cubicBezTo>
                      <a:cubicBezTo>
                        <a:pt x="27" y="61"/>
                        <a:pt x="24" y="58"/>
                        <a:pt x="22" y="52"/>
                      </a:cubicBezTo>
                      <a:cubicBezTo>
                        <a:pt x="17" y="65"/>
                        <a:pt x="13" y="77"/>
                        <a:pt x="18" y="89"/>
                      </a:cubicBezTo>
                      <a:cubicBezTo>
                        <a:pt x="21" y="97"/>
                        <a:pt x="27" y="101"/>
                        <a:pt x="33" y="107"/>
                      </a:cubicBezTo>
                      <a:cubicBezTo>
                        <a:pt x="34" y="97"/>
                        <a:pt x="34" y="87"/>
                        <a:pt x="35" y="77"/>
                      </a:cubicBezTo>
                      <a:cubicBezTo>
                        <a:pt x="35" y="77"/>
                        <a:pt x="32" y="75"/>
                        <a:pt x="31" y="75"/>
                      </a:cubicBezTo>
                      <a:cubicBezTo>
                        <a:pt x="29" y="75"/>
                        <a:pt x="26" y="76"/>
                        <a:pt x="24"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21" name="组合 120"/>
              <p:cNvGrpSpPr/>
              <p:nvPr/>
            </p:nvGrpSpPr>
            <p:grpSpPr>
              <a:xfrm>
                <a:off x="6738929" y="2270918"/>
                <a:ext cx="549275" cy="693738"/>
                <a:chOff x="6108700" y="2066926"/>
                <a:chExt cx="549275" cy="693738"/>
              </a:xfrm>
              <a:grpFill/>
            </p:grpSpPr>
            <p:sp>
              <p:nvSpPr>
                <p:cNvPr id="130" name="Freeform 13"/>
                <p:cNvSpPr>
                  <a:spLocks noEditPoints="1"/>
                </p:cNvSpPr>
                <p:nvPr/>
              </p:nvSpPr>
              <p:spPr bwMode="auto">
                <a:xfrm>
                  <a:off x="6108700" y="2066926"/>
                  <a:ext cx="549275" cy="655638"/>
                </a:xfrm>
                <a:custGeom>
                  <a:avLst/>
                  <a:gdLst>
                    <a:gd name="T0" fmla="*/ 54 w 128"/>
                    <a:gd name="T1" fmla="*/ 76 h 154"/>
                    <a:gd name="T2" fmla="*/ 66 w 128"/>
                    <a:gd name="T3" fmla="*/ 53 h 154"/>
                    <a:gd name="T4" fmla="*/ 49 w 128"/>
                    <a:gd name="T5" fmla="*/ 47 h 154"/>
                    <a:gd name="T6" fmla="*/ 64 w 128"/>
                    <a:gd name="T7" fmla="*/ 44 h 154"/>
                    <a:gd name="T8" fmla="*/ 83 w 128"/>
                    <a:gd name="T9" fmla="*/ 6 h 154"/>
                    <a:gd name="T10" fmla="*/ 91 w 128"/>
                    <a:gd name="T11" fmla="*/ 11 h 154"/>
                    <a:gd name="T12" fmla="*/ 96 w 128"/>
                    <a:gd name="T13" fmla="*/ 36 h 154"/>
                    <a:gd name="T14" fmla="*/ 106 w 128"/>
                    <a:gd name="T15" fmla="*/ 41 h 154"/>
                    <a:gd name="T16" fmla="*/ 82 w 128"/>
                    <a:gd name="T17" fmla="*/ 50 h 154"/>
                    <a:gd name="T18" fmla="*/ 71 w 128"/>
                    <a:gd name="T19" fmla="*/ 65 h 154"/>
                    <a:gd name="T20" fmla="*/ 110 w 128"/>
                    <a:gd name="T21" fmla="*/ 74 h 154"/>
                    <a:gd name="T22" fmla="*/ 101 w 128"/>
                    <a:gd name="T23" fmla="*/ 87 h 154"/>
                    <a:gd name="T24" fmla="*/ 111 w 128"/>
                    <a:gd name="T25" fmla="*/ 98 h 154"/>
                    <a:gd name="T26" fmla="*/ 92 w 128"/>
                    <a:gd name="T27" fmla="*/ 104 h 154"/>
                    <a:gd name="T28" fmla="*/ 86 w 128"/>
                    <a:gd name="T29" fmla="*/ 116 h 154"/>
                    <a:gd name="T30" fmla="*/ 124 w 128"/>
                    <a:gd name="T31" fmla="*/ 112 h 154"/>
                    <a:gd name="T32" fmla="*/ 120 w 128"/>
                    <a:gd name="T33" fmla="*/ 122 h 154"/>
                    <a:gd name="T34" fmla="*/ 111 w 128"/>
                    <a:gd name="T35" fmla="*/ 144 h 154"/>
                    <a:gd name="T36" fmla="*/ 105 w 128"/>
                    <a:gd name="T37" fmla="*/ 153 h 154"/>
                    <a:gd name="T38" fmla="*/ 55 w 128"/>
                    <a:gd name="T39" fmla="*/ 129 h 154"/>
                    <a:gd name="T40" fmla="*/ 53 w 128"/>
                    <a:gd name="T41" fmla="*/ 121 h 154"/>
                    <a:gd name="T42" fmla="*/ 61 w 128"/>
                    <a:gd name="T43" fmla="*/ 125 h 154"/>
                    <a:gd name="T44" fmla="*/ 94 w 128"/>
                    <a:gd name="T45" fmla="*/ 140 h 154"/>
                    <a:gd name="T46" fmla="*/ 85 w 128"/>
                    <a:gd name="T47" fmla="*/ 127 h 154"/>
                    <a:gd name="T48" fmla="*/ 71 w 128"/>
                    <a:gd name="T49" fmla="*/ 108 h 154"/>
                    <a:gd name="T50" fmla="*/ 52 w 128"/>
                    <a:gd name="T51" fmla="*/ 113 h 154"/>
                    <a:gd name="T52" fmla="*/ 38 w 128"/>
                    <a:gd name="T53" fmla="*/ 97 h 154"/>
                    <a:gd name="T54" fmla="*/ 51 w 128"/>
                    <a:gd name="T55" fmla="*/ 97 h 154"/>
                    <a:gd name="T56" fmla="*/ 34 w 128"/>
                    <a:gd name="T57" fmla="*/ 93 h 154"/>
                    <a:gd name="T58" fmla="*/ 35 w 128"/>
                    <a:gd name="T59" fmla="*/ 105 h 154"/>
                    <a:gd name="T60" fmla="*/ 26 w 128"/>
                    <a:gd name="T61" fmla="*/ 154 h 154"/>
                    <a:gd name="T62" fmla="*/ 20 w 128"/>
                    <a:gd name="T63" fmla="*/ 118 h 154"/>
                    <a:gd name="T64" fmla="*/ 0 w 128"/>
                    <a:gd name="T65" fmla="*/ 103 h 154"/>
                    <a:gd name="T66" fmla="*/ 19 w 128"/>
                    <a:gd name="T67" fmla="*/ 72 h 154"/>
                    <a:gd name="T68" fmla="*/ 25 w 128"/>
                    <a:gd name="T69" fmla="*/ 51 h 154"/>
                    <a:gd name="T70" fmla="*/ 39 w 128"/>
                    <a:gd name="T71" fmla="*/ 14 h 154"/>
                    <a:gd name="T72" fmla="*/ 51 w 128"/>
                    <a:gd name="T73" fmla="*/ 24 h 154"/>
                    <a:gd name="T74" fmla="*/ 39 w 128"/>
                    <a:gd name="T75" fmla="*/ 44 h 154"/>
                    <a:gd name="T76" fmla="*/ 48 w 128"/>
                    <a:gd name="T77" fmla="*/ 73 h 154"/>
                    <a:gd name="T78" fmla="*/ 81 w 128"/>
                    <a:gd name="T79" fmla="*/ 90 h 154"/>
                    <a:gd name="T80" fmla="*/ 92 w 128"/>
                    <a:gd name="T81" fmla="*/ 71 h 154"/>
                    <a:gd name="T82" fmla="*/ 81 w 128"/>
                    <a:gd name="T83" fmla="*/ 80 h 154"/>
                    <a:gd name="T84" fmla="*/ 76 w 128"/>
                    <a:gd name="T85" fmla="*/ 73 h 154"/>
                    <a:gd name="T86" fmla="*/ 67 w 128"/>
                    <a:gd name="T87" fmla="*/ 79 h 154"/>
                    <a:gd name="T88" fmla="*/ 76 w 128"/>
                    <a:gd name="T89" fmla="*/ 73 h 154"/>
                    <a:gd name="T90" fmla="*/ 56 w 128"/>
                    <a:gd name="T91" fmla="*/ 88 h 154"/>
                    <a:gd name="T92" fmla="*/ 63 w 128"/>
                    <a:gd name="T93" fmla="*/ 81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8" h="154">
                      <a:moveTo>
                        <a:pt x="48" y="73"/>
                      </a:moveTo>
                      <a:cubicBezTo>
                        <a:pt x="50" y="74"/>
                        <a:pt x="52" y="75"/>
                        <a:pt x="54" y="76"/>
                      </a:cubicBezTo>
                      <a:cubicBezTo>
                        <a:pt x="57" y="74"/>
                        <a:pt x="60" y="72"/>
                        <a:pt x="63" y="70"/>
                      </a:cubicBezTo>
                      <a:cubicBezTo>
                        <a:pt x="58" y="63"/>
                        <a:pt x="65" y="59"/>
                        <a:pt x="66" y="53"/>
                      </a:cubicBezTo>
                      <a:cubicBezTo>
                        <a:pt x="63" y="53"/>
                        <a:pt x="59" y="53"/>
                        <a:pt x="56" y="52"/>
                      </a:cubicBezTo>
                      <a:cubicBezTo>
                        <a:pt x="54" y="51"/>
                        <a:pt x="51" y="49"/>
                        <a:pt x="49" y="47"/>
                      </a:cubicBezTo>
                      <a:cubicBezTo>
                        <a:pt x="49" y="46"/>
                        <a:pt x="50" y="46"/>
                        <a:pt x="50" y="46"/>
                      </a:cubicBezTo>
                      <a:cubicBezTo>
                        <a:pt x="55" y="45"/>
                        <a:pt x="59" y="45"/>
                        <a:pt x="64" y="44"/>
                      </a:cubicBezTo>
                      <a:cubicBezTo>
                        <a:pt x="68" y="44"/>
                        <a:pt x="70" y="42"/>
                        <a:pt x="71" y="38"/>
                      </a:cubicBezTo>
                      <a:cubicBezTo>
                        <a:pt x="75" y="27"/>
                        <a:pt x="79" y="16"/>
                        <a:pt x="83" y="6"/>
                      </a:cubicBezTo>
                      <a:cubicBezTo>
                        <a:pt x="84" y="3"/>
                        <a:pt x="84" y="0"/>
                        <a:pt x="88" y="2"/>
                      </a:cubicBezTo>
                      <a:cubicBezTo>
                        <a:pt x="92" y="4"/>
                        <a:pt x="94" y="9"/>
                        <a:pt x="91" y="11"/>
                      </a:cubicBezTo>
                      <a:cubicBezTo>
                        <a:pt x="83" y="19"/>
                        <a:pt x="83" y="30"/>
                        <a:pt x="80" y="41"/>
                      </a:cubicBezTo>
                      <a:cubicBezTo>
                        <a:pt x="85" y="39"/>
                        <a:pt x="91" y="37"/>
                        <a:pt x="96" y="36"/>
                      </a:cubicBezTo>
                      <a:cubicBezTo>
                        <a:pt x="98" y="35"/>
                        <a:pt x="101" y="35"/>
                        <a:pt x="102" y="36"/>
                      </a:cubicBezTo>
                      <a:cubicBezTo>
                        <a:pt x="104" y="37"/>
                        <a:pt x="106" y="39"/>
                        <a:pt x="106" y="41"/>
                      </a:cubicBezTo>
                      <a:cubicBezTo>
                        <a:pt x="106" y="42"/>
                        <a:pt x="105" y="44"/>
                        <a:pt x="103" y="44"/>
                      </a:cubicBezTo>
                      <a:cubicBezTo>
                        <a:pt x="96" y="46"/>
                        <a:pt x="89" y="48"/>
                        <a:pt x="82" y="50"/>
                      </a:cubicBezTo>
                      <a:cubicBezTo>
                        <a:pt x="78" y="50"/>
                        <a:pt x="77" y="51"/>
                        <a:pt x="76" y="54"/>
                      </a:cubicBezTo>
                      <a:cubicBezTo>
                        <a:pt x="74" y="58"/>
                        <a:pt x="73" y="61"/>
                        <a:pt x="71" y="65"/>
                      </a:cubicBezTo>
                      <a:cubicBezTo>
                        <a:pt x="82" y="63"/>
                        <a:pt x="92" y="62"/>
                        <a:pt x="102" y="66"/>
                      </a:cubicBezTo>
                      <a:cubicBezTo>
                        <a:pt x="106" y="67"/>
                        <a:pt x="110" y="69"/>
                        <a:pt x="110" y="74"/>
                      </a:cubicBezTo>
                      <a:cubicBezTo>
                        <a:pt x="111" y="79"/>
                        <a:pt x="109" y="83"/>
                        <a:pt x="104" y="85"/>
                      </a:cubicBezTo>
                      <a:cubicBezTo>
                        <a:pt x="103" y="85"/>
                        <a:pt x="102" y="86"/>
                        <a:pt x="101" y="87"/>
                      </a:cubicBezTo>
                      <a:cubicBezTo>
                        <a:pt x="103" y="88"/>
                        <a:pt x="105" y="88"/>
                        <a:pt x="106" y="89"/>
                      </a:cubicBezTo>
                      <a:cubicBezTo>
                        <a:pt x="110" y="91"/>
                        <a:pt x="112" y="94"/>
                        <a:pt x="111" y="98"/>
                      </a:cubicBezTo>
                      <a:cubicBezTo>
                        <a:pt x="110" y="102"/>
                        <a:pt x="107" y="103"/>
                        <a:pt x="104" y="103"/>
                      </a:cubicBezTo>
                      <a:cubicBezTo>
                        <a:pt x="100" y="103"/>
                        <a:pt x="96" y="104"/>
                        <a:pt x="92" y="104"/>
                      </a:cubicBezTo>
                      <a:cubicBezTo>
                        <a:pt x="86" y="105"/>
                        <a:pt x="81" y="111"/>
                        <a:pt x="82" y="117"/>
                      </a:cubicBezTo>
                      <a:cubicBezTo>
                        <a:pt x="83" y="117"/>
                        <a:pt x="85" y="117"/>
                        <a:pt x="86" y="116"/>
                      </a:cubicBezTo>
                      <a:cubicBezTo>
                        <a:pt x="95" y="111"/>
                        <a:pt x="104" y="109"/>
                        <a:pt x="114" y="109"/>
                      </a:cubicBezTo>
                      <a:cubicBezTo>
                        <a:pt x="118" y="110"/>
                        <a:pt x="121" y="111"/>
                        <a:pt x="124" y="112"/>
                      </a:cubicBezTo>
                      <a:cubicBezTo>
                        <a:pt x="128" y="114"/>
                        <a:pt x="128" y="117"/>
                        <a:pt x="126" y="120"/>
                      </a:cubicBezTo>
                      <a:cubicBezTo>
                        <a:pt x="125" y="123"/>
                        <a:pt x="122" y="123"/>
                        <a:pt x="120" y="122"/>
                      </a:cubicBezTo>
                      <a:cubicBezTo>
                        <a:pt x="111" y="118"/>
                        <a:pt x="104" y="120"/>
                        <a:pt x="97" y="123"/>
                      </a:cubicBezTo>
                      <a:cubicBezTo>
                        <a:pt x="101" y="130"/>
                        <a:pt x="106" y="137"/>
                        <a:pt x="111" y="144"/>
                      </a:cubicBezTo>
                      <a:cubicBezTo>
                        <a:pt x="112" y="146"/>
                        <a:pt x="112" y="150"/>
                        <a:pt x="111" y="152"/>
                      </a:cubicBezTo>
                      <a:cubicBezTo>
                        <a:pt x="111" y="153"/>
                        <a:pt x="107" y="153"/>
                        <a:pt x="105" y="153"/>
                      </a:cubicBezTo>
                      <a:cubicBezTo>
                        <a:pt x="91" y="150"/>
                        <a:pt x="77" y="146"/>
                        <a:pt x="66" y="138"/>
                      </a:cubicBezTo>
                      <a:cubicBezTo>
                        <a:pt x="62" y="135"/>
                        <a:pt x="59" y="132"/>
                        <a:pt x="55" y="129"/>
                      </a:cubicBezTo>
                      <a:cubicBezTo>
                        <a:pt x="54" y="128"/>
                        <a:pt x="53" y="127"/>
                        <a:pt x="53" y="126"/>
                      </a:cubicBezTo>
                      <a:cubicBezTo>
                        <a:pt x="53" y="124"/>
                        <a:pt x="53" y="122"/>
                        <a:pt x="53" y="121"/>
                      </a:cubicBezTo>
                      <a:cubicBezTo>
                        <a:pt x="55" y="121"/>
                        <a:pt x="57" y="121"/>
                        <a:pt x="58" y="121"/>
                      </a:cubicBezTo>
                      <a:cubicBezTo>
                        <a:pt x="59" y="122"/>
                        <a:pt x="60" y="123"/>
                        <a:pt x="61" y="125"/>
                      </a:cubicBezTo>
                      <a:cubicBezTo>
                        <a:pt x="70" y="134"/>
                        <a:pt x="80" y="139"/>
                        <a:pt x="92" y="140"/>
                      </a:cubicBezTo>
                      <a:cubicBezTo>
                        <a:pt x="93" y="140"/>
                        <a:pt x="93" y="140"/>
                        <a:pt x="94" y="140"/>
                      </a:cubicBezTo>
                      <a:cubicBezTo>
                        <a:pt x="92" y="136"/>
                        <a:pt x="90" y="132"/>
                        <a:pt x="88" y="128"/>
                      </a:cubicBezTo>
                      <a:cubicBezTo>
                        <a:pt x="88" y="128"/>
                        <a:pt x="86" y="127"/>
                        <a:pt x="85" y="127"/>
                      </a:cubicBezTo>
                      <a:cubicBezTo>
                        <a:pt x="71" y="126"/>
                        <a:pt x="70" y="124"/>
                        <a:pt x="71" y="111"/>
                      </a:cubicBezTo>
                      <a:cubicBezTo>
                        <a:pt x="71" y="110"/>
                        <a:pt x="71" y="109"/>
                        <a:pt x="71" y="108"/>
                      </a:cubicBezTo>
                      <a:cubicBezTo>
                        <a:pt x="68" y="109"/>
                        <a:pt x="65" y="109"/>
                        <a:pt x="62" y="110"/>
                      </a:cubicBezTo>
                      <a:cubicBezTo>
                        <a:pt x="59" y="111"/>
                        <a:pt x="55" y="112"/>
                        <a:pt x="52" y="113"/>
                      </a:cubicBezTo>
                      <a:cubicBezTo>
                        <a:pt x="48" y="114"/>
                        <a:pt x="44" y="115"/>
                        <a:pt x="41" y="111"/>
                      </a:cubicBezTo>
                      <a:cubicBezTo>
                        <a:pt x="37" y="107"/>
                        <a:pt x="37" y="102"/>
                        <a:pt x="38" y="97"/>
                      </a:cubicBezTo>
                      <a:cubicBezTo>
                        <a:pt x="38" y="96"/>
                        <a:pt x="40" y="96"/>
                        <a:pt x="42" y="96"/>
                      </a:cubicBezTo>
                      <a:cubicBezTo>
                        <a:pt x="45" y="96"/>
                        <a:pt x="48" y="96"/>
                        <a:pt x="51" y="97"/>
                      </a:cubicBezTo>
                      <a:cubicBezTo>
                        <a:pt x="48" y="90"/>
                        <a:pt x="46" y="84"/>
                        <a:pt x="43" y="78"/>
                      </a:cubicBezTo>
                      <a:cubicBezTo>
                        <a:pt x="40" y="83"/>
                        <a:pt x="37" y="88"/>
                        <a:pt x="34" y="93"/>
                      </a:cubicBezTo>
                      <a:cubicBezTo>
                        <a:pt x="33" y="94"/>
                        <a:pt x="33" y="96"/>
                        <a:pt x="34" y="98"/>
                      </a:cubicBezTo>
                      <a:cubicBezTo>
                        <a:pt x="34" y="100"/>
                        <a:pt x="35" y="103"/>
                        <a:pt x="35" y="105"/>
                      </a:cubicBezTo>
                      <a:cubicBezTo>
                        <a:pt x="32" y="121"/>
                        <a:pt x="29" y="136"/>
                        <a:pt x="27" y="151"/>
                      </a:cubicBezTo>
                      <a:cubicBezTo>
                        <a:pt x="26" y="152"/>
                        <a:pt x="26" y="153"/>
                        <a:pt x="26" y="154"/>
                      </a:cubicBezTo>
                      <a:cubicBezTo>
                        <a:pt x="17" y="153"/>
                        <a:pt x="14" y="149"/>
                        <a:pt x="15" y="141"/>
                      </a:cubicBezTo>
                      <a:cubicBezTo>
                        <a:pt x="17" y="134"/>
                        <a:pt x="18" y="126"/>
                        <a:pt x="20" y="118"/>
                      </a:cubicBezTo>
                      <a:cubicBezTo>
                        <a:pt x="15" y="123"/>
                        <a:pt x="12" y="122"/>
                        <a:pt x="7" y="118"/>
                      </a:cubicBezTo>
                      <a:cubicBezTo>
                        <a:pt x="3" y="114"/>
                        <a:pt x="0" y="109"/>
                        <a:pt x="0" y="103"/>
                      </a:cubicBezTo>
                      <a:cubicBezTo>
                        <a:pt x="0" y="102"/>
                        <a:pt x="1" y="101"/>
                        <a:pt x="1" y="100"/>
                      </a:cubicBezTo>
                      <a:cubicBezTo>
                        <a:pt x="7" y="91"/>
                        <a:pt x="14" y="82"/>
                        <a:pt x="19" y="72"/>
                      </a:cubicBezTo>
                      <a:cubicBezTo>
                        <a:pt x="22" y="67"/>
                        <a:pt x="24" y="61"/>
                        <a:pt x="26" y="55"/>
                      </a:cubicBezTo>
                      <a:cubicBezTo>
                        <a:pt x="27" y="54"/>
                        <a:pt x="25" y="53"/>
                        <a:pt x="25" y="51"/>
                      </a:cubicBezTo>
                      <a:cubicBezTo>
                        <a:pt x="18" y="43"/>
                        <a:pt x="18" y="39"/>
                        <a:pt x="23" y="30"/>
                      </a:cubicBezTo>
                      <a:cubicBezTo>
                        <a:pt x="27" y="23"/>
                        <a:pt x="32" y="17"/>
                        <a:pt x="39" y="14"/>
                      </a:cubicBezTo>
                      <a:cubicBezTo>
                        <a:pt x="45" y="11"/>
                        <a:pt x="50" y="12"/>
                        <a:pt x="53" y="16"/>
                      </a:cubicBezTo>
                      <a:cubicBezTo>
                        <a:pt x="56" y="20"/>
                        <a:pt x="56" y="22"/>
                        <a:pt x="51" y="24"/>
                      </a:cubicBezTo>
                      <a:cubicBezTo>
                        <a:pt x="44" y="26"/>
                        <a:pt x="41" y="31"/>
                        <a:pt x="37" y="36"/>
                      </a:cubicBezTo>
                      <a:cubicBezTo>
                        <a:pt x="36" y="39"/>
                        <a:pt x="36" y="42"/>
                        <a:pt x="39" y="44"/>
                      </a:cubicBezTo>
                      <a:cubicBezTo>
                        <a:pt x="41" y="45"/>
                        <a:pt x="42" y="47"/>
                        <a:pt x="43" y="48"/>
                      </a:cubicBezTo>
                      <a:cubicBezTo>
                        <a:pt x="52" y="58"/>
                        <a:pt x="54" y="62"/>
                        <a:pt x="48" y="73"/>
                      </a:cubicBezTo>
                      <a:close/>
                      <a:moveTo>
                        <a:pt x="79" y="89"/>
                      </a:moveTo>
                      <a:cubicBezTo>
                        <a:pt x="80" y="89"/>
                        <a:pt x="80" y="90"/>
                        <a:pt x="81" y="90"/>
                      </a:cubicBezTo>
                      <a:cubicBezTo>
                        <a:pt x="85" y="86"/>
                        <a:pt x="90" y="81"/>
                        <a:pt x="95" y="76"/>
                      </a:cubicBezTo>
                      <a:cubicBezTo>
                        <a:pt x="97" y="73"/>
                        <a:pt x="95" y="71"/>
                        <a:pt x="92" y="71"/>
                      </a:cubicBezTo>
                      <a:cubicBezTo>
                        <a:pt x="88" y="71"/>
                        <a:pt x="85" y="71"/>
                        <a:pt x="81" y="71"/>
                      </a:cubicBezTo>
                      <a:cubicBezTo>
                        <a:pt x="81" y="75"/>
                        <a:pt x="81" y="77"/>
                        <a:pt x="81" y="80"/>
                      </a:cubicBezTo>
                      <a:cubicBezTo>
                        <a:pt x="81" y="83"/>
                        <a:pt x="80" y="86"/>
                        <a:pt x="79" y="89"/>
                      </a:cubicBezTo>
                      <a:close/>
                      <a:moveTo>
                        <a:pt x="76" y="73"/>
                      </a:moveTo>
                      <a:cubicBezTo>
                        <a:pt x="73" y="74"/>
                        <a:pt x="71" y="75"/>
                        <a:pt x="69" y="77"/>
                      </a:cubicBezTo>
                      <a:cubicBezTo>
                        <a:pt x="68" y="77"/>
                        <a:pt x="67" y="78"/>
                        <a:pt x="67" y="79"/>
                      </a:cubicBezTo>
                      <a:cubicBezTo>
                        <a:pt x="67" y="84"/>
                        <a:pt x="68" y="88"/>
                        <a:pt x="68" y="92"/>
                      </a:cubicBezTo>
                      <a:cubicBezTo>
                        <a:pt x="74" y="91"/>
                        <a:pt x="77" y="83"/>
                        <a:pt x="76" y="73"/>
                      </a:cubicBezTo>
                      <a:close/>
                      <a:moveTo>
                        <a:pt x="63" y="81"/>
                      </a:moveTo>
                      <a:cubicBezTo>
                        <a:pt x="55" y="84"/>
                        <a:pt x="54" y="85"/>
                        <a:pt x="56" y="88"/>
                      </a:cubicBezTo>
                      <a:cubicBezTo>
                        <a:pt x="58" y="94"/>
                        <a:pt x="60" y="95"/>
                        <a:pt x="65" y="93"/>
                      </a:cubicBezTo>
                      <a:cubicBezTo>
                        <a:pt x="64" y="89"/>
                        <a:pt x="63" y="85"/>
                        <a:pt x="63"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1" name="Freeform 14"/>
                <p:cNvSpPr/>
                <p:nvPr/>
              </p:nvSpPr>
              <p:spPr bwMode="auto">
                <a:xfrm>
                  <a:off x="6259513" y="2578101"/>
                  <a:ext cx="68263" cy="182563"/>
                </a:xfrm>
                <a:custGeom>
                  <a:avLst/>
                  <a:gdLst>
                    <a:gd name="T0" fmla="*/ 9 w 16"/>
                    <a:gd name="T1" fmla="*/ 0 h 43"/>
                    <a:gd name="T2" fmla="*/ 15 w 16"/>
                    <a:gd name="T3" fmla="*/ 11 h 43"/>
                    <a:gd name="T4" fmla="*/ 9 w 16"/>
                    <a:gd name="T5" fmla="*/ 43 h 43"/>
                    <a:gd name="T6" fmla="*/ 2 w 16"/>
                    <a:gd name="T7" fmla="*/ 39 h 43"/>
                    <a:gd name="T8" fmla="*/ 0 w 16"/>
                    <a:gd name="T9" fmla="*/ 35 h 43"/>
                    <a:gd name="T10" fmla="*/ 9 w 16"/>
                    <a:gd name="T11" fmla="*/ 0 h 43"/>
                  </a:gdLst>
                  <a:ahLst/>
                  <a:cxnLst>
                    <a:cxn ang="0">
                      <a:pos x="T0" y="T1"/>
                    </a:cxn>
                    <a:cxn ang="0">
                      <a:pos x="T2" y="T3"/>
                    </a:cxn>
                    <a:cxn ang="0">
                      <a:pos x="T4" y="T5"/>
                    </a:cxn>
                    <a:cxn ang="0">
                      <a:pos x="T6" y="T7"/>
                    </a:cxn>
                    <a:cxn ang="0">
                      <a:pos x="T8" y="T9"/>
                    </a:cxn>
                    <a:cxn ang="0">
                      <a:pos x="T10" y="T11"/>
                    </a:cxn>
                  </a:cxnLst>
                  <a:rect l="0" t="0" r="r" b="b"/>
                  <a:pathLst>
                    <a:path w="16" h="43">
                      <a:moveTo>
                        <a:pt x="9" y="0"/>
                      </a:moveTo>
                      <a:cubicBezTo>
                        <a:pt x="15" y="3"/>
                        <a:pt x="16" y="6"/>
                        <a:pt x="15" y="11"/>
                      </a:cubicBezTo>
                      <a:cubicBezTo>
                        <a:pt x="12" y="21"/>
                        <a:pt x="11" y="32"/>
                        <a:pt x="9" y="43"/>
                      </a:cubicBezTo>
                      <a:cubicBezTo>
                        <a:pt x="6" y="41"/>
                        <a:pt x="4" y="40"/>
                        <a:pt x="2" y="39"/>
                      </a:cubicBezTo>
                      <a:cubicBezTo>
                        <a:pt x="1" y="38"/>
                        <a:pt x="0" y="37"/>
                        <a:pt x="0" y="35"/>
                      </a:cubicBezTo>
                      <a:cubicBezTo>
                        <a:pt x="3" y="24"/>
                        <a:pt x="6" y="12"/>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24" name="组合 123"/>
              <p:cNvGrpSpPr/>
              <p:nvPr/>
            </p:nvGrpSpPr>
            <p:grpSpPr>
              <a:xfrm>
                <a:off x="7532962" y="2451100"/>
                <a:ext cx="368300" cy="317500"/>
                <a:chOff x="6186488" y="2930526"/>
                <a:chExt cx="368300" cy="317500"/>
              </a:xfrm>
              <a:grpFill/>
            </p:grpSpPr>
            <p:sp>
              <p:nvSpPr>
                <p:cNvPr id="127" name="Freeform 18"/>
                <p:cNvSpPr/>
                <p:nvPr/>
              </p:nvSpPr>
              <p:spPr bwMode="auto">
                <a:xfrm>
                  <a:off x="6310313" y="2930526"/>
                  <a:ext cx="244475" cy="317500"/>
                </a:xfrm>
                <a:custGeom>
                  <a:avLst/>
                  <a:gdLst>
                    <a:gd name="T0" fmla="*/ 49 w 57"/>
                    <a:gd name="T1" fmla="*/ 74 h 75"/>
                    <a:gd name="T2" fmla="*/ 40 w 57"/>
                    <a:gd name="T3" fmla="*/ 67 h 75"/>
                    <a:gd name="T4" fmla="*/ 33 w 57"/>
                    <a:gd name="T5" fmla="*/ 48 h 75"/>
                    <a:gd name="T6" fmla="*/ 27 w 57"/>
                    <a:gd name="T7" fmla="*/ 46 h 75"/>
                    <a:gd name="T8" fmla="*/ 11 w 57"/>
                    <a:gd name="T9" fmla="*/ 60 h 75"/>
                    <a:gd name="T10" fmla="*/ 5 w 57"/>
                    <a:gd name="T11" fmla="*/ 60 h 75"/>
                    <a:gd name="T12" fmla="*/ 6 w 57"/>
                    <a:gd name="T13" fmla="*/ 46 h 75"/>
                    <a:gd name="T14" fmla="*/ 27 w 57"/>
                    <a:gd name="T15" fmla="*/ 26 h 75"/>
                    <a:gd name="T16" fmla="*/ 40 w 57"/>
                    <a:gd name="T17" fmla="*/ 10 h 75"/>
                    <a:gd name="T18" fmla="*/ 41 w 57"/>
                    <a:gd name="T19" fmla="*/ 6 h 75"/>
                    <a:gd name="T20" fmla="*/ 45 w 57"/>
                    <a:gd name="T21" fmla="*/ 0 h 75"/>
                    <a:gd name="T22" fmla="*/ 53 w 57"/>
                    <a:gd name="T23" fmla="*/ 3 h 75"/>
                    <a:gd name="T24" fmla="*/ 53 w 57"/>
                    <a:gd name="T25" fmla="*/ 20 h 75"/>
                    <a:gd name="T26" fmla="*/ 37 w 57"/>
                    <a:gd name="T27" fmla="*/ 38 h 75"/>
                    <a:gd name="T28" fmla="*/ 49 w 57"/>
                    <a:gd name="T29" fmla="*/ 74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 h="75">
                      <a:moveTo>
                        <a:pt x="49" y="74"/>
                      </a:moveTo>
                      <a:cubicBezTo>
                        <a:pt x="43" y="75"/>
                        <a:pt x="41" y="72"/>
                        <a:pt x="40" y="67"/>
                      </a:cubicBezTo>
                      <a:cubicBezTo>
                        <a:pt x="38" y="61"/>
                        <a:pt x="35" y="54"/>
                        <a:pt x="33" y="48"/>
                      </a:cubicBezTo>
                      <a:cubicBezTo>
                        <a:pt x="32" y="45"/>
                        <a:pt x="30" y="44"/>
                        <a:pt x="27" y="46"/>
                      </a:cubicBezTo>
                      <a:cubicBezTo>
                        <a:pt x="22" y="51"/>
                        <a:pt x="16" y="55"/>
                        <a:pt x="11" y="60"/>
                      </a:cubicBezTo>
                      <a:cubicBezTo>
                        <a:pt x="8" y="63"/>
                        <a:pt x="7" y="62"/>
                        <a:pt x="5" y="60"/>
                      </a:cubicBezTo>
                      <a:cubicBezTo>
                        <a:pt x="0" y="54"/>
                        <a:pt x="0" y="51"/>
                        <a:pt x="6" y="46"/>
                      </a:cubicBezTo>
                      <a:cubicBezTo>
                        <a:pt x="13" y="39"/>
                        <a:pt x="20" y="33"/>
                        <a:pt x="27" y="26"/>
                      </a:cubicBezTo>
                      <a:cubicBezTo>
                        <a:pt x="32" y="21"/>
                        <a:pt x="36" y="15"/>
                        <a:pt x="40" y="10"/>
                      </a:cubicBezTo>
                      <a:cubicBezTo>
                        <a:pt x="40" y="9"/>
                        <a:pt x="41" y="7"/>
                        <a:pt x="41" y="6"/>
                      </a:cubicBezTo>
                      <a:cubicBezTo>
                        <a:pt x="40" y="3"/>
                        <a:pt x="42" y="0"/>
                        <a:pt x="45" y="0"/>
                      </a:cubicBezTo>
                      <a:cubicBezTo>
                        <a:pt x="48" y="0"/>
                        <a:pt x="51" y="1"/>
                        <a:pt x="53" y="3"/>
                      </a:cubicBezTo>
                      <a:cubicBezTo>
                        <a:pt x="57" y="6"/>
                        <a:pt x="57" y="16"/>
                        <a:pt x="53" y="20"/>
                      </a:cubicBezTo>
                      <a:cubicBezTo>
                        <a:pt x="48" y="26"/>
                        <a:pt x="42" y="32"/>
                        <a:pt x="37" y="38"/>
                      </a:cubicBezTo>
                      <a:cubicBezTo>
                        <a:pt x="44" y="49"/>
                        <a:pt x="49" y="61"/>
                        <a:pt x="49"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8" name="Freeform 19"/>
                <p:cNvSpPr/>
                <p:nvPr/>
              </p:nvSpPr>
              <p:spPr bwMode="auto">
                <a:xfrm>
                  <a:off x="6186488" y="3009901"/>
                  <a:ext cx="123825" cy="234950"/>
                </a:xfrm>
                <a:custGeom>
                  <a:avLst/>
                  <a:gdLst>
                    <a:gd name="T0" fmla="*/ 12 w 29"/>
                    <a:gd name="T1" fmla="*/ 30 h 55"/>
                    <a:gd name="T2" fmla="*/ 20 w 29"/>
                    <a:gd name="T3" fmla="*/ 7 h 55"/>
                    <a:gd name="T4" fmla="*/ 25 w 29"/>
                    <a:gd name="T5" fmla="*/ 1 h 55"/>
                    <a:gd name="T6" fmla="*/ 26 w 29"/>
                    <a:gd name="T7" fmla="*/ 9 h 55"/>
                    <a:gd name="T8" fmla="*/ 16 w 29"/>
                    <a:gd name="T9" fmla="*/ 39 h 55"/>
                    <a:gd name="T10" fmla="*/ 13 w 29"/>
                    <a:gd name="T11" fmla="*/ 52 h 55"/>
                    <a:gd name="T12" fmla="*/ 7 w 29"/>
                    <a:gd name="T13" fmla="*/ 54 h 55"/>
                    <a:gd name="T14" fmla="*/ 2 w 29"/>
                    <a:gd name="T15" fmla="*/ 41 h 55"/>
                    <a:gd name="T16" fmla="*/ 3 w 29"/>
                    <a:gd name="T17" fmla="*/ 32 h 55"/>
                    <a:gd name="T18" fmla="*/ 2 w 29"/>
                    <a:gd name="T19" fmla="*/ 6 h 55"/>
                    <a:gd name="T20" fmla="*/ 6 w 29"/>
                    <a:gd name="T21" fmla="*/ 5 h 55"/>
                    <a:gd name="T22" fmla="*/ 10 w 29"/>
                    <a:gd name="T23" fmla="*/ 14 h 55"/>
                    <a:gd name="T24" fmla="*/ 11 w 29"/>
                    <a:gd name="T25" fmla="*/ 30 h 55"/>
                    <a:gd name="T26" fmla="*/ 12 w 29"/>
                    <a:gd name="T27" fmla="*/ 3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55">
                      <a:moveTo>
                        <a:pt x="12" y="30"/>
                      </a:moveTo>
                      <a:cubicBezTo>
                        <a:pt x="15" y="23"/>
                        <a:pt x="17" y="15"/>
                        <a:pt x="20" y="7"/>
                      </a:cubicBezTo>
                      <a:cubicBezTo>
                        <a:pt x="21" y="5"/>
                        <a:pt x="21" y="0"/>
                        <a:pt x="25" y="1"/>
                      </a:cubicBezTo>
                      <a:cubicBezTo>
                        <a:pt x="29" y="2"/>
                        <a:pt x="27" y="6"/>
                        <a:pt x="26" y="9"/>
                      </a:cubicBezTo>
                      <a:cubicBezTo>
                        <a:pt x="23" y="19"/>
                        <a:pt x="19" y="29"/>
                        <a:pt x="16" y="39"/>
                      </a:cubicBezTo>
                      <a:cubicBezTo>
                        <a:pt x="15" y="43"/>
                        <a:pt x="14" y="48"/>
                        <a:pt x="13" y="52"/>
                      </a:cubicBezTo>
                      <a:cubicBezTo>
                        <a:pt x="12" y="55"/>
                        <a:pt x="10" y="55"/>
                        <a:pt x="7" y="54"/>
                      </a:cubicBezTo>
                      <a:cubicBezTo>
                        <a:pt x="1" y="50"/>
                        <a:pt x="0" y="49"/>
                        <a:pt x="2" y="41"/>
                      </a:cubicBezTo>
                      <a:cubicBezTo>
                        <a:pt x="3" y="38"/>
                        <a:pt x="3" y="35"/>
                        <a:pt x="3" y="32"/>
                      </a:cubicBezTo>
                      <a:cubicBezTo>
                        <a:pt x="3" y="23"/>
                        <a:pt x="2" y="15"/>
                        <a:pt x="2" y="6"/>
                      </a:cubicBezTo>
                      <a:cubicBezTo>
                        <a:pt x="2" y="3"/>
                        <a:pt x="5" y="3"/>
                        <a:pt x="6" y="5"/>
                      </a:cubicBezTo>
                      <a:cubicBezTo>
                        <a:pt x="8" y="7"/>
                        <a:pt x="10" y="11"/>
                        <a:pt x="10" y="14"/>
                      </a:cubicBezTo>
                      <a:cubicBezTo>
                        <a:pt x="11" y="19"/>
                        <a:pt x="11" y="25"/>
                        <a:pt x="11" y="30"/>
                      </a:cubicBezTo>
                      <a:cubicBezTo>
                        <a:pt x="11" y="30"/>
                        <a:pt x="12" y="30"/>
                        <a:pt x="12"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9" name="Freeform 20"/>
                <p:cNvSpPr/>
                <p:nvPr/>
              </p:nvSpPr>
              <p:spPr bwMode="auto">
                <a:xfrm>
                  <a:off x="6259513" y="2933701"/>
                  <a:ext cx="114300" cy="73025"/>
                </a:xfrm>
                <a:custGeom>
                  <a:avLst/>
                  <a:gdLst>
                    <a:gd name="T0" fmla="*/ 27 w 27"/>
                    <a:gd name="T1" fmla="*/ 1 h 17"/>
                    <a:gd name="T2" fmla="*/ 16 w 27"/>
                    <a:gd name="T3" fmla="*/ 14 h 17"/>
                    <a:gd name="T4" fmla="*/ 5 w 27"/>
                    <a:gd name="T5" fmla="*/ 13 h 17"/>
                    <a:gd name="T6" fmla="*/ 0 w 27"/>
                    <a:gd name="T7" fmla="*/ 4 h 17"/>
                    <a:gd name="T8" fmla="*/ 9 w 27"/>
                    <a:gd name="T9" fmla="*/ 2 h 17"/>
                    <a:gd name="T10" fmla="*/ 27 w 27"/>
                    <a:gd name="T11" fmla="*/ 0 h 17"/>
                    <a:gd name="T12" fmla="*/ 27 w 27"/>
                    <a:gd name="T13" fmla="*/ 1 h 17"/>
                  </a:gdLst>
                  <a:ahLst/>
                  <a:cxnLst>
                    <a:cxn ang="0">
                      <a:pos x="T0" y="T1"/>
                    </a:cxn>
                    <a:cxn ang="0">
                      <a:pos x="T2" y="T3"/>
                    </a:cxn>
                    <a:cxn ang="0">
                      <a:pos x="T4" y="T5"/>
                    </a:cxn>
                    <a:cxn ang="0">
                      <a:pos x="T6" y="T7"/>
                    </a:cxn>
                    <a:cxn ang="0">
                      <a:pos x="T8" y="T9"/>
                    </a:cxn>
                    <a:cxn ang="0">
                      <a:pos x="T10" y="T11"/>
                    </a:cxn>
                    <a:cxn ang="0">
                      <a:pos x="T12" y="T13"/>
                    </a:cxn>
                  </a:cxnLst>
                  <a:rect l="0" t="0" r="r" b="b"/>
                  <a:pathLst>
                    <a:path w="27" h="17">
                      <a:moveTo>
                        <a:pt x="27" y="1"/>
                      </a:moveTo>
                      <a:cubicBezTo>
                        <a:pt x="24" y="6"/>
                        <a:pt x="20" y="10"/>
                        <a:pt x="16" y="14"/>
                      </a:cubicBezTo>
                      <a:cubicBezTo>
                        <a:pt x="14" y="17"/>
                        <a:pt x="8" y="16"/>
                        <a:pt x="5" y="13"/>
                      </a:cubicBezTo>
                      <a:cubicBezTo>
                        <a:pt x="3" y="10"/>
                        <a:pt x="1" y="7"/>
                        <a:pt x="0" y="4"/>
                      </a:cubicBezTo>
                      <a:cubicBezTo>
                        <a:pt x="3" y="3"/>
                        <a:pt x="6" y="2"/>
                        <a:pt x="9" y="2"/>
                      </a:cubicBezTo>
                      <a:cubicBezTo>
                        <a:pt x="15" y="1"/>
                        <a:pt x="21" y="1"/>
                        <a:pt x="27" y="0"/>
                      </a:cubicBezTo>
                      <a:cubicBezTo>
                        <a:pt x="27" y="1"/>
                        <a:pt x="27" y="1"/>
                        <a:pt x="2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25" name="Freeform 11"/>
              <p:cNvSpPr>
                <a:spLocks noEditPoints="1"/>
              </p:cNvSpPr>
              <p:nvPr/>
            </p:nvSpPr>
            <p:spPr bwMode="auto">
              <a:xfrm>
                <a:off x="9065451" y="2270918"/>
                <a:ext cx="439964" cy="615950"/>
              </a:xfrm>
              <a:custGeom>
                <a:avLst/>
                <a:gdLst>
                  <a:gd name="T0" fmla="*/ 29 w 72"/>
                  <a:gd name="T1" fmla="*/ 49 h 102"/>
                  <a:gd name="T2" fmla="*/ 15 w 72"/>
                  <a:gd name="T3" fmla="*/ 43 h 102"/>
                  <a:gd name="T4" fmla="*/ 10 w 72"/>
                  <a:gd name="T5" fmla="*/ 21 h 102"/>
                  <a:gd name="T6" fmla="*/ 13 w 72"/>
                  <a:gd name="T7" fmla="*/ 15 h 102"/>
                  <a:gd name="T8" fmla="*/ 19 w 72"/>
                  <a:gd name="T9" fmla="*/ 18 h 102"/>
                  <a:gd name="T10" fmla="*/ 20 w 72"/>
                  <a:gd name="T11" fmla="*/ 26 h 102"/>
                  <a:gd name="T12" fmla="*/ 35 w 72"/>
                  <a:gd name="T13" fmla="*/ 22 h 102"/>
                  <a:gd name="T14" fmla="*/ 40 w 72"/>
                  <a:gd name="T15" fmla="*/ 16 h 102"/>
                  <a:gd name="T16" fmla="*/ 43 w 72"/>
                  <a:gd name="T17" fmla="*/ 14 h 102"/>
                  <a:gd name="T18" fmla="*/ 44 w 72"/>
                  <a:gd name="T19" fmla="*/ 19 h 102"/>
                  <a:gd name="T20" fmla="*/ 43 w 72"/>
                  <a:gd name="T21" fmla="*/ 28 h 102"/>
                  <a:gd name="T22" fmla="*/ 36 w 72"/>
                  <a:gd name="T23" fmla="*/ 40 h 102"/>
                  <a:gd name="T24" fmla="*/ 37 w 72"/>
                  <a:gd name="T25" fmla="*/ 42 h 102"/>
                  <a:gd name="T26" fmla="*/ 44 w 72"/>
                  <a:gd name="T27" fmla="*/ 38 h 102"/>
                  <a:gd name="T28" fmla="*/ 56 w 72"/>
                  <a:gd name="T29" fmla="*/ 20 h 102"/>
                  <a:gd name="T30" fmla="*/ 49 w 72"/>
                  <a:gd name="T31" fmla="*/ 9 h 102"/>
                  <a:gd name="T32" fmla="*/ 28 w 72"/>
                  <a:gd name="T33" fmla="*/ 14 h 102"/>
                  <a:gd name="T34" fmla="*/ 20 w 72"/>
                  <a:gd name="T35" fmla="*/ 13 h 102"/>
                  <a:gd name="T36" fmla="*/ 22 w 72"/>
                  <a:gd name="T37" fmla="*/ 6 h 102"/>
                  <a:gd name="T38" fmla="*/ 50 w 72"/>
                  <a:gd name="T39" fmla="*/ 1 h 102"/>
                  <a:gd name="T40" fmla="*/ 68 w 72"/>
                  <a:gd name="T41" fmla="*/ 12 h 102"/>
                  <a:gd name="T42" fmla="*/ 67 w 72"/>
                  <a:gd name="T43" fmla="*/ 24 h 102"/>
                  <a:gd name="T44" fmla="*/ 49 w 72"/>
                  <a:gd name="T45" fmla="*/ 48 h 102"/>
                  <a:gd name="T46" fmla="*/ 42 w 72"/>
                  <a:gd name="T47" fmla="*/ 49 h 102"/>
                  <a:gd name="T48" fmla="*/ 37 w 72"/>
                  <a:gd name="T49" fmla="*/ 47 h 102"/>
                  <a:gd name="T50" fmla="*/ 35 w 72"/>
                  <a:gd name="T51" fmla="*/ 52 h 102"/>
                  <a:gd name="T52" fmla="*/ 41 w 72"/>
                  <a:gd name="T53" fmla="*/ 58 h 102"/>
                  <a:gd name="T54" fmla="*/ 48 w 72"/>
                  <a:gd name="T55" fmla="*/ 57 h 102"/>
                  <a:gd name="T56" fmla="*/ 53 w 72"/>
                  <a:gd name="T57" fmla="*/ 59 h 102"/>
                  <a:gd name="T58" fmla="*/ 53 w 72"/>
                  <a:gd name="T59" fmla="*/ 66 h 102"/>
                  <a:gd name="T60" fmla="*/ 48 w 72"/>
                  <a:gd name="T61" fmla="*/ 70 h 102"/>
                  <a:gd name="T62" fmla="*/ 37 w 72"/>
                  <a:gd name="T63" fmla="*/ 81 h 102"/>
                  <a:gd name="T64" fmla="*/ 45 w 72"/>
                  <a:gd name="T65" fmla="*/ 81 h 102"/>
                  <a:gd name="T66" fmla="*/ 57 w 72"/>
                  <a:gd name="T67" fmla="*/ 89 h 102"/>
                  <a:gd name="T68" fmla="*/ 51 w 72"/>
                  <a:gd name="T69" fmla="*/ 98 h 102"/>
                  <a:gd name="T70" fmla="*/ 26 w 72"/>
                  <a:gd name="T71" fmla="*/ 101 h 102"/>
                  <a:gd name="T72" fmla="*/ 17 w 72"/>
                  <a:gd name="T73" fmla="*/ 96 h 102"/>
                  <a:gd name="T74" fmla="*/ 15 w 72"/>
                  <a:gd name="T75" fmla="*/ 94 h 102"/>
                  <a:gd name="T76" fmla="*/ 19 w 72"/>
                  <a:gd name="T77" fmla="*/ 77 h 102"/>
                  <a:gd name="T78" fmla="*/ 27 w 72"/>
                  <a:gd name="T79" fmla="*/ 70 h 102"/>
                  <a:gd name="T80" fmla="*/ 27 w 72"/>
                  <a:gd name="T81" fmla="*/ 69 h 102"/>
                  <a:gd name="T82" fmla="*/ 21 w 72"/>
                  <a:gd name="T83" fmla="*/ 71 h 102"/>
                  <a:gd name="T84" fmla="*/ 9 w 72"/>
                  <a:gd name="T85" fmla="*/ 76 h 102"/>
                  <a:gd name="T86" fmla="*/ 3 w 72"/>
                  <a:gd name="T87" fmla="*/ 75 h 102"/>
                  <a:gd name="T88" fmla="*/ 4 w 72"/>
                  <a:gd name="T89" fmla="*/ 69 h 102"/>
                  <a:gd name="T90" fmla="*/ 26 w 72"/>
                  <a:gd name="T91" fmla="*/ 60 h 102"/>
                  <a:gd name="T92" fmla="*/ 28 w 72"/>
                  <a:gd name="T93" fmla="*/ 57 h 102"/>
                  <a:gd name="T94" fmla="*/ 29 w 72"/>
                  <a:gd name="T95" fmla="*/ 49 h 102"/>
                  <a:gd name="T96" fmla="*/ 34 w 72"/>
                  <a:gd name="T97" fmla="*/ 29 h 102"/>
                  <a:gd name="T98" fmla="*/ 33 w 72"/>
                  <a:gd name="T99" fmla="*/ 28 h 102"/>
                  <a:gd name="T100" fmla="*/ 26 w 72"/>
                  <a:gd name="T101" fmla="*/ 32 h 102"/>
                  <a:gd name="T102" fmla="*/ 23 w 72"/>
                  <a:gd name="T103" fmla="*/ 36 h 102"/>
                  <a:gd name="T104" fmla="*/ 26 w 72"/>
                  <a:gd name="T105" fmla="*/ 42 h 102"/>
                  <a:gd name="T106" fmla="*/ 31 w 72"/>
                  <a:gd name="T107" fmla="*/ 40 h 102"/>
                  <a:gd name="T108" fmla="*/ 34 w 72"/>
                  <a:gd name="T109" fmla="*/ 29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2" h="102">
                    <a:moveTo>
                      <a:pt x="29" y="49"/>
                    </a:moveTo>
                    <a:cubicBezTo>
                      <a:pt x="19" y="52"/>
                      <a:pt x="18" y="52"/>
                      <a:pt x="15" y="43"/>
                    </a:cubicBezTo>
                    <a:cubicBezTo>
                      <a:pt x="13" y="36"/>
                      <a:pt x="11" y="28"/>
                      <a:pt x="10" y="21"/>
                    </a:cubicBezTo>
                    <a:cubicBezTo>
                      <a:pt x="9" y="19"/>
                      <a:pt x="11" y="16"/>
                      <a:pt x="13" y="15"/>
                    </a:cubicBezTo>
                    <a:cubicBezTo>
                      <a:pt x="16" y="13"/>
                      <a:pt x="18" y="16"/>
                      <a:pt x="19" y="18"/>
                    </a:cubicBezTo>
                    <a:cubicBezTo>
                      <a:pt x="19" y="21"/>
                      <a:pt x="20" y="23"/>
                      <a:pt x="20" y="26"/>
                    </a:cubicBezTo>
                    <a:cubicBezTo>
                      <a:pt x="26" y="25"/>
                      <a:pt x="31" y="24"/>
                      <a:pt x="35" y="22"/>
                    </a:cubicBezTo>
                    <a:cubicBezTo>
                      <a:pt x="37" y="21"/>
                      <a:pt x="38" y="18"/>
                      <a:pt x="40" y="16"/>
                    </a:cubicBezTo>
                    <a:cubicBezTo>
                      <a:pt x="41" y="15"/>
                      <a:pt x="42" y="14"/>
                      <a:pt x="43" y="14"/>
                    </a:cubicBezTo>
                    <a:cubicBezTo>
                      <a:pt x="44" y="15"/>
                      <a:pt x="44" y="17"/>
                      <a:pt x="44" y="19"/>
                    </a:cubicBezTo>
                    <a:cubicBezTo>
                      <a:pt x="44" y="22"/>
                      <a:pt x="43" y="25"/>
                      <a:pt x="43" y="28"/>
                    </a:cubicBezTo>
                    <a:cubicBezTo>
                      <a:pt x="37" y="29"/>
                      <a:pt x="39" y="36"/>
                      <a:pt x="36" y="40"/>
                    </a:cubicBezTo>
                    <a:cubicBezTo>
                      <a:pt x="36" y="41"/>
                      <a:pt x="37" y="41"/>
                      <a:pt x="37" y="42"/>
                    </a:cubicBezTo>
                    <a:cubicBezTo>
                      <a:pt x="39" y="41"/>
                      <a:pt x="42" y="40"/>
                      <a:pt x="44" y="38"/>
                    </a:cubicBezTo>
                    <a:cubicBezTo>
                      <a:pt x="48" y="32"/>
                      <a:pt x="52" y="26"/>
                      <a:pt x="56" y="20"/>
                    </a:cubicBezTo>
                    <a:cubicBezTo>
                      <a:pt x="59" y="15"/>
                      <a:pt x="56" y="9"/>
                      <a:pt x="49" y="9"/>
                    </a:cubicBezTo>
                    <a:cubicBezTo>
                      <a:pt x="42" y="8"/>
                      <a:pt x="34" y="10"/>
                      <a:pt x="28" y="14"/>
                    </a:cubicBezTo>
                    <a:cubicBezTo>
                      <a:pt x="25" y="16"/>
                      <a:pt x="22" y="15"/>
                      <a:pt x="20" y="13"/>
                    </a:cubicBezTo>
                    <a:cubicBezTo>
                      <a:pt x="17" y="9"/>
                      <a:pt x="17" y="7"/>
                      <a:pt x="22" y="6"/>
                    </a:cubicBezTo>
                    <a:cubicBezTo>
                      <a:pt x="31" y="3"/>
                      <a:pt x="40" y="0"/>
                      <a:pt x="50" y="1"/>
                    </a:cubicBezTo>
                    <a:cubicBezTo>
                      <a:pt x="58" y="1"/>
                      <a:pt x="63" y="7"/>
                      <a:pt x="68" y="12"/>
                    </a:cubicBezTo>
                    <a:cubicBezTo>
                      <a:pt x="72" y="15"/>
                      <a:pt x="70" y="20"/>
                      <a:pt x="67" y="24"/>
                    </a:cubicBezTo>
                    <a:cubicBezTo>
                      <a:pt x="61" y="32"/>
                      <a:pt x="55" y="40"/>
                      <a:pt x="49" y="48"/>
                    </a:cubicBezTo>
                    <a:cubicBezTo>
                      <a:pt x="47" y="51"/>
                      <a:pt x="45" y="52"/>
                      <a:pt x="42" y="49"/>
                    </a:cubicBezTo>
                    <a:cubicBezTo>
                      <a:pt x="41" y="48"/>
                      <a:pt x="38" y="47"/>
                      <a:pt x="37" y="47"/>
                    </a:cubicBezTo>
                    <a:cubicBezTo>
                      <a:pt x="36" y="48"/>
                      <a:pt x="35" y="50"/>
                      <a:pt x="35" y="52"/>
                    </a:cubicBezTo>
                    <a:cubicBezTo>
                      <a:pt x="34" y="59"/>
                      <a:pt x="34" y="59"/>
                      <a:pt x="41" y="58"/>
                    </a:cubicBezTo>
                    <a:cubicBezTo>
                      <a:pt x="43" y="57"/>
                      <a:pt x="46" y="56"/>
                      <a:pt x="48" y="57"/>
                    </a:cubicBezTo>
                    <a:cubicBezTo>
                      <a:pt x="50" y="57"/>
                      <a:pt x="53" y="58"/>
                      <a:pt x="53" y="59"/>
                    </a:cubicBezTo>
                    <a:cubicBezTo>
                      <a:pt x="54" y="61"/>
                      <a:pt x="54" y="64"/>
                      <a:pt x="53" y="66"/>
                    </a:cubicBezTo>
                    <a:cubicBezTo>
                      <a:pt x="52" y="68"/>
                      <a:pt x="50" y="69"/>
                      <a:pt x="48" y="70"/>
                    </a:cubicBezTo>
                    <a:cubicBezTo>
                      <a:pt x="44" y="73"/>
                      <a:pt x="39" y="75"/>
                      <a:pt x="37" y="81"/>
                    </a:cubicBezTo>
                    <a:cubicBezTo>
                      <a:pt x="40" y="81"/>
                      <a:pt x="43" y="81"/>
                      <a:pt x="45" y="81"/>
                    </a:cubicBezTo>
                    <a:cubicBezTo>
                      <a:pt x="51" y="81"/>
                      <a:pt x="56" y="84"/>
                      <a:pt x="57" y="89"/>
                    </a:cubicBezTo>
                    <a:cubicBezTo>
                      <a:pt x="58" y="93"/>
                      <a:pt x="55" y="97"/>
                      <a:pt x="51" y="98"/>
                    </a:cubicBezTo>
                    <a:cubicBezTo>
                      <a:pt x="43" y="99"/>
                      <a:pt x="35" y="100"/>
                      <a:pt x="26" y="101"/>
                    </a:cubicBezTo>
                    <a:cubicBezTo>
                      <a:pt x="22" y="102"/>
                      <a:pt x="19" y="100"/>
                      <a:pt x="17" y="96"/>
                    </a:cubicBezTo>
                    <a:cubicBezTo>
                      <a:pt x="16" y="96"/>
                      <a:pt x="16" y="95"/>
                      <a:pt x="15" y="94"/>
                    </a:cubicBezTo>
                    <a:cubicBezTo>
                      <a:pt x="11" y="84"/>
                      <a:pt x="11" y="84"/>
                      <a:pt x="19" y="77"/>
                    </a:cubicBezTo>
                    <a:cubicBezTo>
                      <a:pt x="22" y="75"/>
                      <a:pt x="24" y="72"/>
                      <a:pt x="27" y="70"/>
                    </a:cubicBezTo>
                    <a:cubicBezTo>
                      <a:pt x="27" y="70"/>
                      <a:pt x="27" y="69"/>
                      <a:pt x="27" y="69"/>
                    </a:cubicBezTo>
                    <a:cubicBezTo>
                      <a:pt x="25" y="69"/>
                      <a:pt x="23" y="70"/>
                      <a:pt x="21" y="71"/>
                    </a:cubicBezTo>
                    <a:cubicBezTo>
                      <a:pt x="17" y="72"/>
                      <a:pt x="13" y="74"/>
                      <a:pt x="9" y="76"/>
                    </a:cubicBezTo>
                    <a:cubicBezTo>
                      <a:pt x="7" y="76"/>
                      <a:pt x="5" y="76"/>
                      <a:pt x="3" y="75"/>
                    </a:cubicBezTo>
                    <a:cubicBezTo>
                      <a:pt x="0" y="72"/>
                      <a:pt x="0" y="71"/>
                      <a:pt x="4" y="69"/>
                    </a:cubicBezTo>
                    <a:cubicBezTo>
                      <a:pt x="12" y="66"/>
                      <a:pt x="19" y="63"/>
                      <a:pt x="26" y="60"/>
                    </a:cubicBezTo>
                    <a:cubicBezTo>
                      <a:pt x="27" y="60"/>
                      <a:pt x="28" y="58"/>
                      <a:pt x="28" y="57"/>
                    </a:cubicBezTo>
                    <a:cubicBezTo>
                      <a:pt x="29" y="55"/>
                      <a:pt x="29" y="52"/>
                      <a:pt x="29" y="49"/>
                    </a:cubicBezTo>
                    <a:close/>
                    <a:moveTo>
                      <a:pt x="34" y="29"/>
                    </a:moveTo>
                    <a:cubicBezTo>
                      <a:pt x="34" y="29"/>
                      <a:pt x="34" y="29"/>
                      <a:pt x="33" y="28"/>
                    </a:cubicBezTo>
                    <a:cubicBezTo>
                      <a:pt x="31" y="29"/>
                      <a:pt x="28" y="30"/>
                      <a:pt x="26" y="32"/>
                    </a:cubicBezTo>
                    <a:cubicBezTo>
                      <a:pt x="24" y="32"/>
                      <a:pt x="22" y="34"/>
                      <a:pt x="23" y="36"/>
                    </a:cubicBezTo>
                    <a:cubicBezTo>
                      <a:pt x="23" y="38"/>
                      <a:pt x="25" y="40"/>
                      <a:pt x="26" y="42"/>
                    </a:cubicBezTo>
                    <a:cubicBezTo>
                      <a:pt x="27" y="42"/>
                      <a:pt x="30" y="41"/>
                      <a:pt x="31" y="40"/>
                    </a:cubicBezTo>
                    <a:cubicBezTo>
                      <a:pt x="32" y="37"/>
                      <a:pt x="33" y="33"/>
                      <a:pt x="34" y="29"/>
                    </a:cubicBezTo>
                    <a:close/>
                  </a:path>
                </a:pathLst>
              </a:custGeom>
              <a:grpFill/>
              <a:ln>
                <a:noFill/>
              </a:ln>
            </p:spPr>
            <p:txBody>
              <a:bodyPr vert="horz" wrap="square" lIns="91440" tIns="45720" rIns="91440" bIns="45720" numCol="1" anchor="t" anchorCtr="0" compatLnSpc="1"/>
              <a:lstStyle/>
              <a:p>
                <a:endParaRPr lang="zh-CN" altLang="en-US"/>
              </a:p>
            </p:txBody>
          </p:sp>
          <p:sp>
            <p:nvSpPr>
              <p:cNvPr id="126" name="Freeform 12"/>
              <p:cNvSpPr/>
              <p:nvPr/>
            </p:nvSpPr>
            <p:spPr bwMode="auto">
              <a:xfrm>
                <a:off x="8878184" y="2293480"/>
                <a:ext cx="236904" cy="593388"/>
              </a:xfrm>
              <a:custGeom>
                <a:avLst/>
                <a:gdLst>
                  <a:gd name="T0" fmla="*/ 30 w 39"/>
                  <a:gd name="T1" fmla="*/ 44 h 98"/>
                  <a:gd name="T2" fmla="*/ 36 w 39"/>
                  <a:gd name="T3" fmla="*/ 34 h 98"/>
                  <a:gd name="T4" fmla="*/ 37 w 39"/>
                  <a:gd name="T5" fmla="*/ 51 h 98"/>
                  <a:gd name="T6" fmla="*/ 25 w 39"/>
                  <a:gd name="T7" fmla="*/ 82 h 98"/>
                  <a:gd name="T8" fmla="*/ 21 w 39"/>
                  <a:gd name="T9" fmla="*/ 98 h 98"/>
                  <a:gd name="T10" fmla="*/ 13 w 39"/>
                  <a:gd name="T11" fmla="*/ 96 h 98"/>
                  <a:gd name="T12" fmla="*/ 5 w 39"/>
                  <a:gd name="T13" fmla="*/ 83 h 98"/>
                  <a:gd name="T14" fmla="*/ 11 w 39"/>
                  <a:gd name="T15" fmla="*/ 62 h 98"/>
                  <a:gd name="T16" fmla="*/ 9 w 39"/>
                  <a:gd name="T17" fmla="*/ 43 h 98"/>
                  <a:gd name="T18" fmla="*/ 12 w 39"/>
                  <a:gd name="T19" fmla="*/ 38 h 98"/>
                  <a:gd name="T20" fmla="*/ 18 w 39"/>
                  <a:gd name="T21" fmla="*/ 33 h 98"/>
                  <a:gd name="T22" fmla="*/ 23 w 39"/>
                  <a:gd name="T23" fmla="*/ 12 h 98"/>
                  <a:gd name="T24" fmla="*/ 11 w 39"/>
                  <a:gd name="T25" fmla="*/ 16 h 98"/>
                  <a:gd name="T26" fmla="*/ 2 w 39"/>
                  <a:gd name="T27" fmla="*/ 16 h 98"/>
                  <a:gd name="T28" fmla="*/ 0 w 39"/>
                  <a:gd name="T29" fmla="*/ 12 h 98"/>
                  <a:gd name="T30" fmla="*/ 3 w 39"/>
                  <a:gd name="T31" fmla="*/ 10 h 98"/>
                  <a:gd name="T32" fmla="*/ 16 w 39"/>
                  <a:gd name="T33" fmla="*/ 7 h 98"/>
                  <a:gd name="T34" fmla="*/ 26 w 39"/>
                  <a:gd name="T35" fmla="*/ 2 h 98"/>
                  <a:gd name="T36" fmla="*/ 32 w 39"/>
                  <a:gd name="T37" fmla="*/ 1 h 98"/>
                  <a:gd name="T38" fmla="*/ 35 w 39"/>
                  <a:gd name="T39" fmla="*/ 9 h 98"/>
                  <a:gd name="T40" fmla="*/ 34 w 39"/>
                  <a:gd name="T41" fmla="*/ 11 h 98"/>
                  <a:gd name="T42" fmla="*/ 27 w 39"/>
                  <a:gd name="T43" fmla="*/ 38 h 98"/>
                  <a:gd name="T44" fmla="*/ 28 w 39"/>
                  <a:gd name="T45" fmla="*/ 44 h 98"/>
                  <a:gd name="T46" fmla="*/ 30 w 39"/>
                  <a:gd name="T47" fmla="*/ 4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 h="98">
                    <a:moveTo>
                      <a:pt x="30" y="44"/>
                    </a:moveTo>
                    <a:cubicBezTo>
                      <a:pt x="32" y="41"/>
                      <a:pt x="34" y="38"/>
                      <a:pt x="36" y="34"/>
                    </a:cubicBezTo>
                    <a:cubicBezTo>
                      <a:pt x="37" y="40"/>
                      <a:pt x="39" y="45"/>
                      <a:pt x="37" y="51"/>
                    </a:cubicBezTo>
                    <a:cubicBezTo>
                      <a:pt x="33" y="61"/>
                      <a:pt x="29" y="72"/>
                      <a:pt x="25" y="82"/>
                    </a:cubicBezTo>
                    <a:cubicBezTo>
                      <a:pt x="23" y="87"/>
                      <a:pt x="23" y="92"/>
                      <a:pt x="21" y="98"/>
                    </a:cubicBezTo>
                    <a:cubicBezTo>
                      <a:pt x="18" y="97"/>
                      <a:pt x="15" y="97"/>
                      <a:pt x="13" y="96"/>
                    </a:cubicBezTo>
                    <a:cubicBezTo>
                      <a:pt x="7" y="94"/>
                      <a:pt x="3" y="89"/>
                      <a:pt x="5" y="83"/>
                    </a:cubicBezTo>
                    <a:cubicBezTo>
                      <a:pt x="7" y="76"/>
                      <a:pt x="9" y="69"/>
                      <a:pt x="11" y="62"/>
                    </a:cubicBezTo>
                    <a:cubicBezTo>
                      <a:pt x="13" y="56"/>
                      <a:pt x="14" y="49"/>
                      <a:pt x="9" y="43"/>
                    </a:cubicBezTo>
                    <a:cubicBezTo>
                      <a:pt x="7" y="39"/>
                      <a:pt x="9" y="38"/>
                      <a:pt x="12" y="38"/>
                    </a:cubicBezTo>
                    <a:cubicBezTo>
                      <a:pt x="17" y="39"/>
                      <a:pt x="17" y="37"/>
                      <a:pt x="18" y="33"/>
                    </a:cubicBezTo>
                    <a:cubicBezTo>
                      <a:pt x="19" y="26"/>
                      <a:pt x="21" y="20"/>
                      <a:pt x="23" y="12"/>
                    </a:cubicBezTo>
                    <a:cubicBezTo>
                      <a:pt x="19" y="13"/>
                      <a:pt x="15" y="15"/>
                      <a:pt x="11" y="16"/>
                    </a:cubicBezTo>
                    <a:cubicBezTo>
                      <a:pt x="8" y="17"/>
                      <a:pt x="5" y="16"/>
                      <a:pt x="2" y="16"/>
                    </a:cubicBezTo>
                    <a:cubicBezTo>
                      <a:pt x="1" y="15"/>
                      <a:pt x="0" y="13"/>
                      <a:pt x="0" y="12"/>
                    </a:cubicBezTo>
                    <a:cubicBezTo>
                      <a:pt x="1" y="11"/>
                      <a:pt x="2" y="10"/>
                      <a:pt x="3" y="10"/>
                    </a:cubicBezTo>
                    <a:cubicBezTo>
                      <a:pt x="7" y="8"/>
                      <a:pt x="12" y="8"/>
                      <a:pt x="16" y="7"/>
                    </a:cubicBezTo>
                    <a:cubicBezTo>
                      <a:pt x="19" y="5"/>
                      <a:pt x="22" y="3"/>
                      <a:pt x="26" y="2"/>
                    </a:cubicBezTo>
                    <a:cubicBezTo>
                      <a:pt x="28" y="1"/>
                      <a:pt x="32" y="0"/>
                      <a:pt x="32" y="1"/>
                    </a:cubicBezTo>
                    <a:cubicBezTo>
                      <a:pt x="34" y="3"/>
                      <a:pt x="35" y="6"/>
                      <a:pt x="35" y="9"/>
                    </a:cubicBezTo>
                    <a:cubicBezTo>
                      <a:pt x="36" y="9"/>
                      <a:pt x="35" y="10"/>
                      <a:pt x="34" y="11"/>
                    </a:cubicBezTo>
                    <a:cubicBezTo>
                      <a:pt x="27" y="19"/>
                      <a:pt x="28" y="29"/>
                      <a:pt x="27" y="38"/>
                    </a:cubicBezTo>
                    <a:cubicBezTo>
                      <a:pt x="27" y="40"/>
                      <a:pt x="28" y="42"/>
                      <a:pt x="28" y="44"/>
                    </a:cubicBezTo>
                    <a:cubicBezTo>
                      <a:pt x="29" y="44"/>
                      <a:pt x="29" y="44"/>
                      <a:pt x="30" y="44"/>
                    </a:cubicBezTo>
                    <a:close/>
                  </a:path>
                </a:pathLst>
              </a:custGeom>
              <a:grpFill/>
              <a:ln>
                <a:noFill/>
              </a:ln>
            </p:spPr>
            <p:txBody>
              <a:bodyPr vert="horz" wrap="square" lIns="91440" tIns="45720" rIns="91440" bIns="45720" numCol="1" anchor="t" anchorCtr="0" compatLnSpc="1"/>
              <a:lstStyle/>
              <a:p>
                <a:endParaRPr lang="zh-CN" altLang="en-US"/>
              </a:p>
            </p:txBody>
          </p:sp>
        </p:grpSp>
      </p:grpSp>
      <p:pic>
        <p:nvPicPr>
          <p:cNvPr id="143" name="图片 142"/>
          <p:cNvPicPr>
            <a:picLocks noChangeAspect="1"/>
          </p:cNvPicPr>
          <p:nvPr userDrawn="1"/>
        </p:nvPicPr>
        <p:blipFill>
          <a:blip r:embed="rId3" cstate="print"/>
          <a:stretch>
            <a:fillRect/>
          </a:stretch>
        </p:blipFill>
        <p:spPr>
          <a:xfrm>
            <a:off x="10203766" y="6386257"/>
            <a:ext cx="1257421" cy="276480"/>
          </a:xfrm>
          <a:prstGeom prst="rect">
            <a:avLst/>
          </a:prstGeom>
        </p:spPr>
      </p:pic>
    </p:spTree>
    <p:extLst>
      <p:ext uri="{BB962C8B-B14F-4D97-AF65-F5344CB8AC3E}">
        <p14:creationId xmlns:p14="http://schemas.microsoft.com/office/powerpoint/2010/main" val="3324088496"/>
      </p:ext>
    </p:extLst>
  </p:cSld>
  <p:clrMapOvr>
    <a:masterClrMapping/>
  </p:clrMapOvr>
  <p:transition spd="med">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目录样式7-1">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cstate="print"/>
          <a:srcRect t="-74" b="196"/>
          <a:stretch>
            <a:fillRect/>
          </a:stretch>
        </p:blipFill>
        <p:spPr>
          <a:xfrm>
            <a:off x="0" y="-1"/>
            <a:ext cx="12191999" cy="5019675"/>
          </a:xfrm>
          <a:prstGeom prst="rect">
            <a:avLst/>
          </a:prstGeom>
        </p:spPr>
      </p:pic>
      <p:sp>
        <p:nvSpPr>
          <p:cNvPr id="5" name="矩形 4"/>
          <p:cNvSpPr/>
          <p:nvPr userDrawn="1"/>
        </p:nvSpPr>
        <p:spPr>
          <a:xfrm>
            <a:off x="0" y="5019674"/>
            <a:ext cx="12192001" cy="1838326"/>
          </a:xfrm>
          <a:prstGeom prst="rect">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userDrawn="1"/>
        </p:nvSpPr>
        <p:spPr>
          <a:xfrm>
            <a:off x="0" y="0"/>
            <a:ext cx="12192001" cy="5019674"/>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p:nvPr userDrawn="1"/>
        </p:nvCxnSpPr>
        <p:spPr>
          <a:xfrm>
            <a:off x="-73461" y="5009909"/>
            <a:ext cx="1233987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矩形 8"/>
          <p:cNvSpPr/>
          <p:nvPr userDrawn="1"/>
        </p:nvSpPr>
        <p:spPr>
          <a:xfrm>
            <a:off x="2041996" y="3927615"/>
            <a:ext cx="8108006" cy="2164588"/>
          </a:xfrm>
          <a:prstGeom prst="rect">
            <a:avLst/>
          </a:prstGeom>
          <a:solidFill>
            <a:sysClr val="window" lastClr="FFFFFF"/>
          </a:solidFill>
          <a:ln w="76200" cap="flat" cmpd="sng" algn="ctr">
            <a:solidFill>
              <a:schemeClr val="accent3">
                <a:lumMod val="20000"/>
                <a:lumOff val="80000"/>
              </a:schemeClr>
            </a:solidFill>
            <a:prstDash val="solid"/>
            <a:miter lim="800000"/>
          </a:ln>
          <a:effectLst>
            <a:outerShdw blurRad="558800" sx="102000" sy="102000" algn="ctr" rotWithShape="0">
              <a:prstClr val="black">
                <a:alpha val="2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cs typeface="+mn-cs"/>
            </a:endParaRPr>
          </a:p>
        </p:txBody>
      </p:sp>
      <p:pic>
        <p:nvPicPr>
          <p:cNvPr id="4" name="图片 3"/>
          <p:cNvPicPr>
            <a:picLocks noChangeAspect="1"/>
          </p:cNvPicPr>
          <p:nvPr userDrawn="1"/>
        </p:nvPicPr>
        <p:blipFill>
          <a:blip r:embed="rId3" cstate="print"/>
          <a:stretch>
            <a:fillRect/>
          </a:stretch>
        </p:blipFill>
        <p:spPr>
          <a:xfrm>
            <a:off x="4554764" y="1532412"/>
            <a:ext cx="3082473" cy="862791"/>
          </a:xfrm>
          <a:prstGeom prst="rect">
            <a:avLst/>
          </a:prstGeom>
        </p:spPr>
      </p:pic>
    </p:spTree>
    <p:extLst>
      <p:ext uri="{BB962C8B-B14F-4D97-AF65-F5344CB8AC3E}">
        <p14:creationId xmlns:p14="http://schemas.microsoft.com/office/powerpoint/2010/main" val="3456894286"/>
      </p:ext>
    </p:extLst>
  </p:cSld>
  <p:clrMapOvr>
    <a:masterClrMapping/>
  </p:clrMapOvr>
  <p:transition spd="med">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目录样式7-2">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cstate="print"/>
          <a:srcRect t="-74" b="196"/>
          <a:stretch>
            <a:fillRect/>
          </a:stretch>
        </p:blipFill>
        <p:spPr>
          <a:xfrm>
            <a:off x="0" y="-1"/>
            <a:ext cx="12191999" cy="5019675"/>
          </a:xfrm>
          <a:prstGeom prst="rect">
            <a:avLst/>
          </a:prstGeom>
        </p:spPr>
      </p:pic>
      <p:sp>
        <p:nvSpPr>
          <p:cNvPr id="5" name="矩形 4"/>
          <p:cNvSpPr/>
          <p:nvPr userDrawn="1"/>
        </p:nvSpPr>
        <p:spPr>
          <a:xfrm>
            <a:off x="0" y="5019674"/>
            <a:ext cx="12192001" cy="1838326"/>
          </a:xfrm>
          <a:prstGeom prst="rect">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userDrawn="1"/>
        </p:nvSpPr>
        <p:spPr>
          <a:xfrm>
            <a:off x="0" y="0"/>
            <a:ext cx="12192001" cy="5019674"/>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p:nvPr userDrawn="1"/>
        </p:nvCxnSpPr>
        <p:spPr>
          <a:xfrm>
            <a:off x="-73461" y="5009909"/>
            <a:ext cx="1233987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矩形 8"/>
          <p:cNvSpPr/>
          <p:nvPr userDrawn="1"/>
        </p:nvSpPr>
        <p:spPr>
          <a:xfrm>
            <a:off x="1473992" y="3927615"/>
            <a:ext cx="9244014" cy="2164588"/>
          </a:xfrm>
          <a:prstGeom prst="rect">
            <a:avLst/>
          </a:prstGeom>
          <a:solidFill>
            <a:sysClr val="window" lastClr="FFFFFF"/>
          </a:solidFill>
          <a:ln w="76200" cap="flat" cmpd="sng" algn="ctr">
            <a:solidFill>
              <a:schemeClr val="accent3">
                <a:lumMod val="20000"/>
                <a:lumOff val="80000"/>
              </a:schemeClr>
            </a:solidFill>
            <a:prstDash val="solid"/>
            <a:miter lim="800000"/>
          </a:ln>
          <a:effectLst>
            <a:outerShdw blurRad="558800" sx="102000" sy="102000" algn="ctr" rotWithShape="0">
              <a:prstClr val="black">
                <a:alpha val="2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cs typeface="+mn-cs"/>
            </a:endParaRPr>
          </a:p>
        </p:txBody>
      </p:sp>
      <p:pic>
        <p:nvPicPr>
          <p:cNvPr id="11" name="图片 10"/>
          <p:cNvPicPr>
            <a:picLocks noChangeAspect="1"/>
          </p:cNvPicPr>
          <p:nvPr userDrawn="1"/>
        </p:nvPicPr>
        <p:blipFill>
          <a:blip r:embed="rId3" cstate="print"/>
          <a:stretch>
            <a:fillRect/>
          </a:stretch>
        </p:blipFill>
        <p:spPr>
          <a:xfrm>
            <a:off x="4554764" y="1532412"/>
            <a:ext cx="3082473" cy="862791"/>
          </a:xfrm>
          <a:prstGeom prst="rect">
            <a:avLst/>
          </a:prstGeom>
        </p:spPr>
      </p:pic>
    </p:spTree>
    <p:extLst>
      <p:ext uri="{BB962C8B-B14F-4D97-AF65-F5344CB8AC3E}">
        <p14:creationId xmlns:p14="http://schemas.microsoft.com/office/powerpoint/2010/main" val="709696663"/>
      </p:ext>
    </p:extLst>
  </p:cSld>
  <p:clrMapOvr>
    <a:masterClrMapping/>
  </p:clrMapOvr>
  <p:transition spd="med">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目录样式7-3">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cstate="print"/>
          <a:srcRect l="1" t="13078" r="-1" b="115"/>
          <a:stretch>
            <a:fillRect/>
          </a:stretch>
        </p:blipFill>
        <p:spPr>
          <a:xfrm>
            <a:off x="0" y="-1"/>
            <a:ext cx="12191999" cy="4362681"/>
          </a:xfrm>
          <a:prstGeom prst="rect">
            <a:avLst/>
          </a:prstGeom>
        </p:spPr>
      </p:pic>
      <p:sp>
        <p:nvSpPr>
          <p:cNvPr id="5" name="矩形 4"/>
          <p:cNvSpPr/>
          <p:nvPr userDrawn="1"/>
        </p:nvSpPr>
        <p:spPr>
          <a:xfrm>
            <a:off x="0" y="4346687"/>
            <a:ext cx="12192001" cy="2511313"/>
          </a:xfrm>
          <a:prstGeom prst="rect">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userDrawn="1"/>
        </p:nvSpPr>
        <p:spPr>
          <a:xfrm>
            <a:off x="0" y="0"/>
            <a:ext cx="12192001" cy="4346687"/>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p:nvPr userDrawn="1"/>
        </p:nvCxnSpPr>
        <p:spPr>
          <a:xfrm>
            <a:off x="-73936" y="4346687"/>
            <a:ext cx="1233987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矩形 8"/>
          <p:cNvSpPr/>
          <p:nvPr userDrawn="1"/>
        </p:nvSpPr>
        <p:spPr>
          <a:xfrm>
            <a:off x="1828800" y="2524126"/>
            <a:ext cx="8494006" cy="3568078"/>
          </a:xfrm>
          <a:prstGeom prst="rect">
            <a:avLst/>
          </a:prstGeom>
          <a:solidFill>
            <a:sysClr val="window" lastClr="FFFFFF"/>
          </a:solidFill>
          <a:ln w="76200" cap="flat" cmpd="sng" algn="ctr">
            <a:solidFill>
              <a:schemeClr val="accent3">
                <a:lumMod val="20000"/>
                <a:lumOff val="80000"/>
              </a:schemeClr>
            </a:solidFill>
            <a:prstDash val="solid"/>
            <a:miter lim="800000"/>
          </a:ln>
          <a:effectLst>
            <a:outerShdw blurRad="558800" sx="102000" sy="102000" algn="ctr" rotWithShape="0">
              <a:prstClr val="black">
                <a:alpha val="2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cs typeface="+mn-cs"/>
            </a:endParaRPr>
          </a:p>
        </p:txBody>
      </p:sp>
      <p:pic>
        <p:nvPicPr>
          <p:cNvPr id="69" name="图片 68"/>
          <p:cNvPicPr>
            <a:picLocks noChangeAspect="1"/>
          </p:cNvPicPr>
          <p:nvPr userDrawn="1"/>
        </p:nvPicPr>
        <p:blipFill>
          <a:blip r:embed="rId3" cstate="print"/>
          <a:stretch>
            <a:fillRect/>
          </a:stretch>
        </p:blipFill>
        <p:spPr>
          <a:xfrm>
            <a:off x="4554764" y="861200"/>
            <a:ext cx="3082473" cy="862791"/>
          </a:xfrm>
          <a:prstGeom prst="rect">
            <a:avLst/>
          </a:prstGeom>
        </p:spPr>
      </p:pic>
    </p:spTree>
    <p:extLst>
      <p:ext uri="{BB962C8B-B14F-4D97-AF65-F5344CB8AC3E}">
        <p14:creationId xmlns:p14="http://schemas.microsoft.com/office/powerpoint/2010/main" val="1662667859"/>
      </p:ext>
    </p:extLst>
  </p:cSld>
  <p:clrMapOvr>
    <a:masterClrMapping/>
  </p:clrMapOvr>
  <p:transition spd="med">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目录样式7-4">
    <p:spTree>
      <p:nvGrpSpPr>
        <p:cNvPr id="1" name=""/>
        <p:cNvGrpSpPr/>
        <p:nvPr/>
      </p:nvGrpSpPr>
      <p:grpSpPr>
        <a:xfrm>
          <a:off x="0" y="0"/>
          <a:ext cx="0" cy="0"/>
          <a:chOff x="0" y="0"/>
          <a:chExt cx="0" cy="0"/>
        </a:xfrm>
      </p:grpSpPr>
      <p:sp>
        <p:nvSpPr>
          <p:cNvPr id="8" name="矩形 7"/>
          <p:cNvSpPr/>
          <p:nvPr userDrawn="1"/>
        </p:nvSpPr>
        <p:spPr>
          <a:xfrm>
            <a:off x="0" y="0"/>
            <a:ext cx="12192000" cy="6858000"/>
          </a:xfrm>
          <a:prstGeom prst="rect">
            <a:avLst/>
          </a:prstGeom>
          <a:gradFill flip="none" rotWithShape="1">
            <a:gsLst>
              <a:gs pos="0">
                <a:srgbClr val="007E42"/>
              </a:gs>
              <a:gs pos="100000">
                <a:schemeClr val="accent1"/>
              </a:gs>
            </a:gsLst>
            <a:lin ang="0" scaled="1"/>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11" name="图片 10"/>
          <p:cNvPicPr>
            <a:picLocks noChangeAspect="1"/>
          </p:cNvPicPr>
          <p:nvPr userDrawn="1"/>
        </p:nvPicPr>
        <p:blipFill>
          <a:blip r:embed="rId2" cstate="print"/>
          <a:stretch>
            <a:fillRect/>
          </a:stretch>
        </p:blipFill>
        <p:spPr>
          <a:xfrm>
            <a:off x="6943725" y="1087685"/>
            <a:ext cx="5251028" cy="5254131"/>
          </a:xfrm>
          <a:prstGeom prst="rect">
            <a:avLst/>
          </a:prstGeom>
        </p:spPr>
      </p:pic>
      <p:sp>
        <p:nvSpPr>
          <p:cNvPr id="12" name="矩形 11"/>
          <p:cNvSpPr/>
          <p:nvPr userDrawn="1"/>
        </p:nvSpPr>
        <p:spPr>
          <a:xfrm>
            <a:off x="7423183" y="0"/>
            <a:ext cx="4768815" cy="6858001"/>
          </a:xfrm>
          <a:prstGeom prst="rect">
            <a:avLst/>
          </a:prstGeom>
          <a:gradFill flip="none" rotWithShape="1">
            <a:gsLst>
              <a:gs pos="0">
                <a:srgbClr val="006C39">
                  <a:alpha val="0"/>
                </a:srgbClr>
              </a:gs>
              <a:gs pos="100000">
                <a:schemeClr val="accent1">
                  <a:alpha val="72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userDrawn="1"/>
        </p:nvSpPr>
        <p:spPr>
          <a:xfrm>
            <a:off x="6873734" y="3188524"/>
            <a:ext cx="5318266" cy="1205346"/>
          </a:xfrm>
          <a:prstGeom prst="rect">
            <a:avLst/>
          </a:prstGeom>
          <a:solidFill>
            <a:sysClr val="window" lastClr="FFFFFF"/>
          </a:solidFill>
          <a:ln w="76200" cap="flat" cmpd="sng" algn="ctr">
            <a:noFill/>
            <a:prstDash val="solid"/>
            <a:miter lim="800000"/>
          </a:ln>
          <a:effectLst>
            <a:outerShdw blurRad="558800" sx="102000" sy="102000" algn="ctr" rotWithShape="0">
              <a:prstClr val="black">
                <a:alpha val="2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cs typeface="+mn-cs"/>
            </a:endParaRPr>
          </a:p>
        </p:txBody>
      </p:sp>
      <p:sp>
        <p:nvSpPr>
          <p:cNvPr id="44" name="矩形 43"/>
          <p:cNvSpPr/>
          <p:nvPr userDrawn="1"/>
        </p:nvSpPr>
        <p:spPr>
          <a:xfrm>
            <a:off x="6873734" y="3188522"/>
            <a:ext cx="549449" cy="1205348"/>
          </a:xfrm>
          <a:prstGeom prst="rect">
            <a:avLst/>
          </a:prstGeom>
          <a:solidFill>
            <a:schemeClr val="accent4"/>
          </a:solidFill>
          <a:ln w="76200" cap="flat" cmpd="sng" algn="ctr">
            <a:noFill/>
            <a:prstDash val="solid"/>
            <a:miter lim="800000"/>
          </a:ln>
          <a:effectLst>
            <a:outerShdw blurRad="558800" sx="102000" sy="102000" algn="ctr" rotWithShape="0">
              <a:prstClr val="black">
                <a:alpha val="2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cs typeface="+mn-cs"/>
            </a:endParaRPr>
          </a:p>
        </p:txBody>
      </p:sp>
      <p:sp>
        <p:nvSpPr>
          <p:cNvPr id="45" name="文本框 44"/>
          <p:cNvSpPr txBox="1"/>
          <p:nvPr userDrawn="1"/>
        </p:nvSpPr>
        <p:spPr>
          <a:xfrm>
            <a:off x="-2647787" y="-2281727"/>
            <a:ext cx="6031920" cy="11172289"/>
          </a:xfrm>
          <a:prstGeom prst="rect">
            <a:avLst/>
          </a:prstGeom>
          <a:noFill/>
        </p:spPr>
        <p:txBody>
          <a:bodyPr wrap="square" rtlCol="0">
            <a:spAutoFit/>
          </a:bodyPr>
          <a:lstStyle/>
          <a:p>
            <a:r>
              <a:rPr lang="en-US" altLang="zh-CN" sz="72000" dirty="0">
                <a:solidFill>
                  <a:schemeClr val="bg1">
                    <a:alpha val="40000"/>
                  </a:schemeClr>
                </a:solidFill>
              </a:rPr>
              <a:t>0</a:t>
            </a:r>
            <a:endParaRPr lang="zh-CN" altLang="en-US" sz="72000" dirty="0">
              <a:solidFill>
                <a:schemeClr val="bg1">
                  <a:alpha val="40000"/>
                </a:schemeClr>
              </a:solidFill>
            </a:endParaRPr>
          </a:p>
        </p:txBody>
      </p:sp>
      <p:pic>
        <p:nvPicPr>
          <p:cNvPr id="46" name="图片 45"/>
          <p:cNvPicPr>
            <a:picLocks noChangeAspect="1"/>
          </p:cNvPicPr>
          <p:nvPr userDrawn="1"/>
        </p:nvPicPr>
        <p:blipFill>
          <a:blip r:embed="rId3" cstate="print"/>
          <a:stretch>
            <a:fillRect/>
          </a:stretch>
        </p:blipFill>
        <p:spPr>
          <a:xfrm>
            <a:off x="9485140" y="203173"/>
            <a:ext cx="2510452" cy="702681"/>
          </a:xfrm>
          <a:prstGeom prst="rect">
            <a:avLst/>
          </a:prstGeom>
        </p:spPr>
      </p:pic>
    </p:spTree>
    <p:extLst>
      <p:ext uri="{BB962C8B-B14F-4D97-AF65-F5344CB8AC3E}">
        <p14:creationId xmlns:p14="http://schemas.microsoft.com/office/powerpoint/2010/main" val="3778853812"/>
      </p:ext>
    </p:extLst>
  </p:cSld>
  <p:clrMapOvr>
    <a:masterClrMapping/>
  </p:clrMapOvr>
  <p:transition spd="med">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目录样式8">
    <p:spTree>
      <p:nvGrpSpPr>
        <p:cNvPr id="1" name=""/>
        <p:cNvGrpSpPr/>
        <p:nvPr/>
      </p:nvGrpSpPr>
      <p:grpSpPr>
        <a:xfrm>
          <a:off x="0" y="0"/>
          <a:ext cx="0" cy="0"/>
          <a:chOff x="0" y="0"/>
          <a:chExt cx="0" cy="0"/>
        </a:xfrm>
      </p:grpSpPr>
      <p:sp>
        <p:nvSpPr>
          <p:cNvPr id="8" name="矩形 7"/>
          <p:cNvSpPr/>
          <p:nvPr userDrawn="1"/>
        </p:nvSpPr>
        <p:spPr>
          <a:xfrm>
            <a:off x="0" y="0"/>
            <a:ext cx="12192000" cy="6858000"/>
          </a:xfrm>
          <a:prstGeom prst="rect">
            <a:avLst/>
          </a:prstGeom>
          <a:gradFill flip="none" rotWithShape="1">
            <a:gsLst>
              <a:gs pos="0">
                <a:srgbClr val="007E42"/>
              </a:gs>
              <a:gs pos="100000">
                <a:schemeClr val="accent1"/>
              </a:gs>
            </a:gsLst>
            <a:lin ang="0" scaled="1"/>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11" name="图片 10"/>
          <p:cNvPicPr>
            <a:picLocks noChangeAspect="1"/>
          </p:cNvPicPr>
          <p:nvPr userDrawn="1"/>
        </p:nvPicPr>
        <p:blipFill>
          <a:blip r:embed="rId2" cstate="print"/>
          <a:stretch>
            <a:fillRect/>
          </a:stretch>
        </p:blipFill>
        <p:spPr>
          <a:xfrm>
            <a:off x="6943725" y="1087685"/>
            <a:ext cx="5251028" cy="5254131"/>
          </a:xfrm>
          <a:prstGeom prst="rect">
            <a:avLst/>
          </a:prstGeom>
        </p:spPr>
      </p:pic>
      <p:sp>
        <p:nvSpPr>
          <p:cNvPr id="12" name="矩形 11"/>
          <p:cNvSpPr/>
          <p:nvPr userDrawn="1"/>
        </p:nvSpPr>
        <p:spPr>
          <a:xfrm>
            <a:off x="6870981" y="0"/>
            <a:ext cx="5321017" cy="6858001"/>
          </a:xfrm>
          <a:prstGeom prst="rect">
            <a:avLst/>
          </a:prstGeom>
          <a:gradFill flip="none" rotWithShape="1">
            <a:gsLst>
              <a:gs pos="0">
                <a:srgbClr val="006C39">
                  <a:alpha val="0"/>
                </a:srgbClr>
              </a:gs>
              <a:gs pos="100000">
                <a:schemeClr val="accent1">
                  <a:alpha val="72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userDrawn="1"/>
        </p:nvSpPr>
        <p:spPr>
          <a:xfrm>
            <a:off x="6873734" y="3188524"/>
            <a:ext cx="5318266" cy="1205346"/>
          </a:xfrm>
          <a:prstGeom prst="rect">
            <a:avLst/>
          </a:prstGeom>
          <a:solidFill>
            <a:sysClr val="window" lastClr="FFFFFF"/>
          </a:solidFill>
          <a:ln w="76200" cap="flat" cmpd="sng" algn="ctr">
            <a:noFill/>
            <a:prstDash val="solid"/>
            <a:miter lim="800000"/>
          </a:ln>
          <a:effectLst>
            <a:outerShdw blurRad="558800" sx="102000" sy="102000" algn="ctr" rotWithShape="0">
              <a:prstClr val="black">
                <a:alpha val="2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cs typeface="+mn-cs"/>
            </a:endParaRPr>
          </a:p>
        </p:txBody>
      </p:sp>
      <p:sp>
        <p:nvSpPr>
          <p:cNvPr id="44" name="矩形 43"/>
          <p:cNvSpPr/>
          <p:nvPr userDrawn="1"/>
        </p:nvSpPr>
        <p:spPr>
          <a:xfrm>
            <a:off x="6873734" y="3188522"/>
            <a:ext cx="549449" cy="1205348"/>
          </a:xfrm>
          <a:prstGeom prst="rect">
            <a:avLst/>
          </a:prstGeom>
          <a:solidFill>
            <a:schemeClr val="accent4"/>
          </a:solidFill>
          <a:ln w="76200" cap="flat" cmpd="sng" algn="ctr">
            <a:noFill/>
            <a:prstDash val="solid"/>
            <a:miter lim="800000"/>
          </a:ln>
          <a:effectLst>
            <a:outerShdw blurRad="558800" sx="102000" sy="102000" algn="ctr" rotWithShape="0">
              <a:prstClr val="black">
                <a:alpha val="2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cs typeface="+mn-cs"/>
            </a:endParaRPr>
          </a:p>
        </p:txBody>
      </p:sp>
      <p:pic>
        <p:nvPicPr>
          <p:cNvPr id="46" name="图片 45"/>
          <p:cNvPicPr>
            <a:picLocks noChangeAspect="1"/>
          </p:cNvPicPr>
          <p:nvPr userDrawn="1"/>
        </p:nvPicPr>
        <p:blipFill>
          <a:blip r:embed="rId3" cstate="print"/>
          <a:stretch>
            <a:fillRect/>
          </a:stretch>
        </p:blipFill>
        <p:spPr>
          <a:xfrm>
            <a:off x="9485140" y="203173"/>
            <a:ext cx="2510452" cy="702681"/>
          </a:xfrm>
          <a:prstGeom prst="rect">
            <a:avLst/>
          </a:prstGeom>
        </p:spPr>
      </p:pic>
      <p:grpSp>
        <p:nvGrpSpPr>
          <p:cNvPr id="9" name="Group 6"/>
          <p:cNvGrpSpPr/>
          <p:nvPr userDrawn="1"/>
        </p:nvGrpSpPr>
        <p:grpSpPr bwMode="auto">
          <a:xfrm>
            <a:off x="778934" y="687917"/>
            <a:ext cx="3299884" cy="5425016"/>
            <a:chOff x="0" y="0"/>
            <a:chExt cx="2476153" cy="4069266"/>
          </a:xfrm>
          <a:solidFill>
            <a:schemeClr val="bg1">
              <a:alpha val="25000"/>
            </a:schemeClr>
          </a:solidFill>
        </p:grpSpPr>
        <p:sp>
          <p:nvSpPr>
            <p:cNvPr id="10" name="矩形 3"/>
            <p:cNvSpPr>
              <a:spLocks noChangeArrowheads="1"/>
            </p:cNvSpPr>
            <p:nvPr/>
          </p:nvSpPr>
          <p:spPr bwMode="auto">
            <a:xfrm>
              <a:off x="0" y="0"/>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24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矩形 4"/>
            <p:cNvSpPr>
              <a:spLocks noChangeArrowheads="1"/>
            </p:cNvSpPr>
            <p:nvPr/>
          </p:nvSpPr>
          <p:spPr bwMode="auto">
            <a:xfrm>
              <a:off x="437624" y="0"/>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24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矩形 5"/>
            <p:cNvSpPr>
              <a:spLocks noChangeArrowheads="1"/>
            </p:cNvSpPr>
            <p:nvPr/>
          </p:nvSpPr>
          <p:spPr bwMode="auto">
            <a:xfrm>
              <a:off x="875248" y="0"/>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24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矩形 6"/>
            <p:cNvSpPr>
              <a:spLocks noChangeArrowheads="1"/>
            </p:cNvSpPr>
            <p:nvPr/>
          </p:nvSpPr>
          <p:spPr bwMode="auto">
            <a:xfrm>
              <a:off x="1312872" y="0"/>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24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矩形 7"/>
            <p:cNvSpPr>
              <a:spLocks noChangeArrowheads="1"/>
            </p:cNvSpPr>
            <p:nvPr/>
          </p:nvSpPr>
          <p:spPr bwMode="auto">
            <a:xfrm>
              <a:off x="1750496" y="0"/>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24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矩形 8"/>
            <p:cNvSpPr>
              <a:spLocks noChangeArrowheads="1"/>
            </p:cNvSpPr>
            <p:nvPr/>
          </p:nvSpPr>
          <p:spPr bwMode="auto">
            <a:xfrm>
              <a:off x="2188121" y="0"/>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24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矩形 59"/>
            <p:cNvSpPr>
              <a:spLocks noChangeArrowheads="1"/>
            </p:cNvSpPr>
            <p:nvPr/>
          </p:nvSpPr>
          <p:spPr bwMode="auto">
            <a:xfrm>
              <a:off x="0" y="406202"/>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24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矩形 60"/>
            <p:cNvSpPr>
              <a:spLocks noChangeArrowheads="1"/>
            </p:cNvSpPr>
            <p:nvPr/>
          </p:nvSpPr>
          <p:spPr bwMode="auto">
            <a:xfrm>
              <a:off x="437624" y="406202"/>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24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矩形 61"/>
            <p:cNvSpPr>
              <a:spLocks noChangeArrowheads="1"/>
            </p:cNvSpPr>
            <p:nvPr/>
          </p:nvSpPr>
          <p:spPr bwMode="auto">
            <a:xfrm>
              <a:off x="875248" y="406202"/>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24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矩形 62"/>
            <p:cNvSpPr>
              <a:spLocks noChangeArrowheads="1"/>
            </p:cNvSpPr>
            <p:nvPr/>
          </p:nvSpPr>
          <p:spPr bwMode="auto">
            <a:xfrm>
              <a:off x="1312872" y="406202"/>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24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矩形 63"/>
            <p:cNvSpPr>
              <a:spLocks noChangeArrowheads="1"/>
            </p:cNvSpPr>
            <p:nvPr/>
          </p:nvSpPr>
          <p:spPr bwMode="auto">
            <a:xfrm>
              <a:off x="1750496" y="406202"/>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24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矩形 64"/>
            <p:cNvSpPr>
              <a:spLocks noChangeArrowheads="1"/>
            </p:cNvSpPr>
            <p:nvPr/>
          </p:nvSpPr>
          <p:spPr bwMode="auto">
            <a:xfrm>
              <a:off x="2188121" y="406202"/>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24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矩形 66"/>
            <p:cNvSpPr>
              <a:spLocks noChangeArrowheads="1"/>
            </p:cNvSpPr>
            <p:nvPr/>
          </p:nvSpPr>
          <p:spPr bwMode="auto">
            <a:xfrm>
              <a:off x="0" y="828081"/>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24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矩形 67"/>
            <p:cNvSpPr>
              <a:spLocks noChangeArrowheads="1"/>
            </p:cNvSpPr>
            <p:nvPr/>
          </p:nvSpPr>
          <p:spPr bwMode="auto">
            <a:xfrm>
              <a:off x="437624" y="828081"/>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24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矩形 68"/>
            <p:cNvSpPr>
              <a:spLocks noChangeArrowheads="1"/>
            </p:cNvSpPr>
            <p:nvPr/>
          </p:nvSpPr>
          <p:spPr bwMode="auto">
            <a:xfrm>
              <a:off x="875248" y="828081"/>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24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矩形 69"/>
            <p:cNvSpPr>
              <a:spLocks noChangeArrowheads="1"/>
            </p:cNvSpPr>
            <p:nvPr/>
          </p:nvSpPr>
          <p:spPr bwMode="auto">
            <a:xfrm>
              <a:off x="1312872" y="828081"/>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24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矩形 70"/>
            <p:cNvSpPr>
              <a:spLocks noChangeArrowheads="1"/>
            </p:cNvSpPr>
            <p:nvPr/>
          </p:nvSpPr>
          <p:spPr bwMode="auto">
            <a:xfrm>
              <a:off x="1750496" y="828081"/>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24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矩形 71"/>
            <p:cNvSpPr>
              <a:spLocks noChangeArrowheads="1"/>
            </p:cNvSpPr>
            <p:nvPr/>
          </p:nvSpPr>
          <p:spPr bwMode="auto">
            <a:xfrm>
              <a:off x="2188121" y="828081"/>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24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矩形 73"/>
            <p:cNvSpPr>
              <a:spLocks noChangeArrowheads="1"/>
            </p:cNvSpPr>
            <p:nvPr/>
          </p:nvSpPr>
          <p:spPr bwMode="auto">
            <a:xfrm>
              <a:off x="0" y="1249960"/>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24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矩形 74"/>
            <p:cNvSpPr>
              <a:spLocks noChangeArrowheads="1"/>
            </p:cNvSpPr>
            <p:nvPr/>
          </p:nvSpPr>
          <p:spPr bwMode="auto">
            <a:xfrm>
              <a:off x="437624" y="1249960"/>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24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矩形 75"/>
            <p:cNvSpPr>
              <a:spLocks noChangeArrowheads="1"/>
            </p:cNvSpPr>
            <p:nvPr/>
          </p:nvSpPr>
          <p:spPr bwMode="auto">
            <a:xfrm>
              <a:off x="875248" y="1249960"/>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24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矩形 76"/>
            <p:cNvSpPr>
              <a:spLocks noChangeArrowheads="1"/>
            </p:cNvSpPr>
            <p:nvPr/>
          </p:nvSpPr>
          <p:spPr bwMode="auto">
            <a:xfrm>
              <a:off x="1312872" y="1249960"/>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24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矩形 77"/>
            <p:cNvSpPr>
              <a:spLocks noChangeArrowheads="1"/>
            </p:cNvSpPr>
            <p:nvPr/>
          </p:nvSpPr>
          <p:spPr bwMode="auto">
            <a:xfrm>
              <a:off x="1750496" y="1249960"/>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24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矩形 78"/>
            <p:cNvSpPr>
              <a:spLocks noChangeArrowheads="1"/>
            </p:cNvSpPr>
            <p:nvPr/>
          </p:nvSpPr>
          <p:spPr bwMode="auto">
            <a:xfrm>
              <a:off x="2188121" y="1249960"/>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24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矩形 80"/>
            <p:cNvSpPr>
              <a:spLocks noChangeArrowheads="1"/>
            </p:cNvSpPr>
            <p:nvPr/>
          </p:nvSpPr>
          <p:spPr bwMode="auto">
            <a:xfrm>
              <a:off x="0" y="1671839"/>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24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 name="矩形 81"/>
            <p:cNvSpPr>
              <a:spLocks noChangeArrowheads="1"/>
            </p:cNvSpPr>
            <p:nvPr/>
          </p:nvSpPr>
          <p:spPr bwMode="auto">
            <a:xfrm>
              <a:off x="437624" y="1671839"/>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24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 name="矩形 82"/>
            <p:cNvSpPr>
              <a:spLocks noChangeArrowheads="1"/>
            </p:cNvSpPr>
            <p:nvPr/>
          </p:nvSpPr>
          <p:spPr bwMode="auto">
            <a:xfrm>
              <a:off x="875248" y="1671839"/>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24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9" name="矩形 83"/>
            <p:cNvSpPr>
              <a:spLocks noChangeArrowheads="1"/>
            </p:cNvSpPr>
            <p:nvPr/>
          </p:nvSpPr>
          <p:spPr bwMode="auto">
            <a:xfrm>
              <a:off x="1312872" y="1671839"/>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24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0" name="矩形 84"/>
            <p:cNvSpPr>
              <a:spLocks noChangeArrowheads="1"/>
            </p:cNvSpPr>
            <p:nvPr/>
          </p:nvSpPr>
          <p:spPr bwMode="auto">
            <a:xfrm>
              <a:off x="1750496" y="1671839"/>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24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1" name="矩形 85"/>
            <p:cNvSpPr>
              <a:spLocks noChangeArrowheads="1"/>
            </p:cNvSpPr>
            <p:nvPr/>
          </p:nvSpPr>
          <p:spPr bwMode="auto">
            <a:xfrm>
              <a:off x="2188121" y="1671839"/>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24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2" name="矩形 87"/>
            <p:cNvSpPr>
              <a:spLocks noChangeArrowheads="1"/>
            </p:cNvSpPr>
            <p:nvPr/>
          </p:nvSpPr>
          <p:spPr bwMode="auto">
            <a:xfrm>
              <a:off x="0" y="2093718"/>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24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7" name="矩形 88"/>
            <p:cNvSpPr>
              <a:spLocks noChangeArrowheads="1"/>
            </p:cNvSpPr>
            <p:nvPr/>
          </p:nvSpPr>
          <p:spPr bwMode="auto">
            <a:xfrm>
              <a:off x="437624" y="2093718"/>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24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8" name="矩形 89"/>
            <p:cNvSpPr>
              <a:spLocks noChangeArrowheads="1"/>
            </p:cNvSpPr>
            <p:nvPr/>
          </p:nvSpPr>
          <p:spPr bwMode="auto">
            <a:xfrm>
              <a:off x="875248" y="2093718"/>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24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 name="矩形 90"/>
            <p:cNvSpPr>
              <a:spLocks noChangeArrowheads="1"/>
            </p:cNvSpPr>
            <p:nvPr/>
          </p:nvSpPr>
          <p:spPr bwMode="auto">
            <a:xfrm>
              <a:off x="1312872" y="2093718"/>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24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0" name="矩形 91"/>
            <p:cNvSpPr>
              <a:spLocks noChangeArrowheads="1"/>
            </p:cNvSpPr>
            <p:nvPr/>
          </p:nvSpPr>
          <p:spPr bwMode="auto">
            <a:xfrm>
              <a:off x="1750496" y="2093718"/>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24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1" name="矩形 92"/>
            <p:cNvSpPr>
              <a:spLocks noChangeArrowheads="1"/>
            </p:cNvSpPr>
            <p:nvPr/>
          </p:nvSpPr>
          <p:spPr bwMode="auto">
            <a:xfrm>
              <a:off x="2188121" y="2093718"/>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24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2" name="矩形 94"/>
            <p:cNvSpPr>
              <a:spLocks noChangeArrowheads="1"/>
            </p:cNvSpPr>
            <p:nvPr/>
          </p:nvSpPr>
          <p:spPr bwMode="auto">
            <a:xfrm>
              <a:off x="0" y="2515597"/>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24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3" name="矩形 95"/>
            <p:cNvSpPr>
              <a:spLocks noChangeArrowheads="1"/>
            </p:cNvSpPr>
            <p:nvPr/>
          </p:nvSpPr>
          <p:spPr bwMode="auto">
            <a:xfrm>
              <a:off x="437624" y="2515597"/>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24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4" name="矩形 96"/>
            <p:cNvSpPr>
              <a:spLocks noChangeArrowheads="1"/>
            </p:cNvSpPr>
            <p:nvPr/>
          </p:nvSpPr>
          <p:spPr bwMode="auto">
            <a:xfrm>
              <a:off x="875248" y="2515597"/>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24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5" name="矩形 97"/>
            <p:cNvSpPr>
              <a:spLocks noChangeArrowheads="1"/>
            </p:cNvSpPr>
            <p:nvPr/>
          </p:nvSpPr>
          <p:spPr bwMode="auto">
            <a:xfrm>
              <a:off x="1312872" y="2515597"/>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24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6" name="矩形 98"/>
            <p:cNvSpPr>
              <a:spLocks noChangeArrowheads="1"/>
            </p:cNvSpPr>
            <p:nvPr/>
          </p:nvSpPr>
          <p:spPr bwMode="auto">
            <a:xfrm>
              <a:off x="1750496" y="2515597"/>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24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7" name="矩形 99"/>
            <p:cNvSpPr>
              <a:spLocks noChangeArrowheads="1"/>
            </p:cNvSpPr>
            <p:nvPr/>
          </p:nvSpPr>
          <p:spPr bwMode="auto">
            <a:xfrm>
              <a:off x="2188121" y="2515597"/>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24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8" name="矩形 101"/>
            <p:cNvSpPr>
              <a:spLocks noChangeArrowheads="1"/>
            </p:cNvSpPr>
            <p:nvPr/>
          </p:nvSpPr>
          <p:spPr bwMode="auto">
            <a:xfrm>
              <a:off x="0" y="2937476"/>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24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9" name="矩形 102"/>
            <p:cNvSpPr>
              <a:spLocks noChangeArrowheads="1"/>
            </p:cNvSpPr>
            <p:nvPr/>
          </p:nvSpPr>
          <p:spPr bwMode="auto">
            <a:xfrm>
              <a:off x="437624" y="2937476"/>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24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0" name="矩形 103"/>
            <p:cNvSpPr>
              <a:spLocks noChangeArrowheads="1"/>
            </p:cNvSpPr>
            <p:nvPr/>
          </p:nvSpPr>
          <p:spPr bwMode="auto">
            <a:xfrm>
              <a:off x="875248" y="2937476"/>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24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1" name="矩形 104"/>
            <p:cNvSpPr>
              <a:spLocks noChangeArrowheads="1"/>
            </p:cNvSpPr>
            <p:nvPr/>
          </p:nvSpPr>
          <p:spPr bwMode="auto">
            <a:xfrm>
              <a:off x="1312872" y="2937476"/>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24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2" name="矩形 105"/>
            <p:cNvSpPr>
              <a:spLocks noChangeArrowheads="1"/>
            </p:cNvSpPr>
            <p:nvPr/>
          </p:nvSpPr>
          <p:spPr bwMode="auto">
            <a:xfrm>
              <a:off x="1750496" y="2937476"/>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24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3" name="矩形 106"/>
            <p:cNvSpPr>
              <a:spLocks noChangeArrowheads="1"/>
            </p:cNvSpPr>
            <p:nvPr/>
          </p:nvSpPr>
          <p:spPr bwMode="auto">
            <a:xfrm>
              <a:off x="2188121" y="2937476"/>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24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4" name="矩形 108"/>
            <p:cNvSpPr>
              <a:spLocks noChangeArrowheads="1"/>
            </p:cNvSpPr>
            <p:nvPr/>
          </p:nvSpPr>
          <p:spPr bwMode="auto">
            <a:xfrm>
              <a:off x="0" y="3359355"/>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24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5" name="矩形 109"/>
            <p:cNvSpPr>
              <a:spLocks noChangeArrowheads="1"/>
            </p:cNvSpPr>
            <p:nvPr/>
          </p:nvSpPr>
          <p:spPr bwMode="auto">
            <a:xfrm>
              <a:off x="437624" y="3359355"/>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24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6" name="矩形 110"/>
            <p:cNvSpPr>
              <a:spLocks noChangeArrowheads="1"/>
            </p:cNvSpPr>
            <p:nvPr/>
          </p:nvSpPr>
          <p:spPr bwMode="auto">
            <a:xfrm>
              <a:off x="875248" y="3359355"/>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24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7" name="矩形 111"/>
            <p:cNvSpPr>
              <a:spLocks noChangeArrowheads="1"/>
            </p:cNvSpPr>
            <p:nvPr/>
          </p:nvSpPr>
          <p:spPr bwMode="auto">
            <a:xfrm>
              <a:off x="1312872" y="3359355"/>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24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8" name="矩形 112"/>
            <p:cNvSpPr>
              <a:spLocks noChangeArrowheads="1"/>
            </p:cNvSpPr>
            <p:nvPr/>
          </p:nvSpPr>
          <p:spPr bwMode="auto">
            <a:xfrm>
              <a:off x="1750496" y="3359355"/>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24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9" name="矩形 113"/>
            <p:cNvSpPr>
              <a:spLocks noChangeArrowheads="1"/>
            </p:cNvSpPr>
            <p:nvPr/>
          </p:nvSpPr>
          <p:spPr bwMode="auto">
            <a:xfrm>
              <a:off x="2188121" y="3359355"/>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24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0" name="矩形 115"/>
            <p:cNvSpPr>
              <a:spLocks noChangeArrowheads="1"/>
            </p:cNvSpPr>
            <p:nvPr/>
          </p:nvSpPr>
          <p:spPr bwMode="auto">
            <a:xfrm>
              <a:off x="0" y="3781234"/>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24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1" name="矩形 116"/>
            <p:cNvSpPr>
              <a:spLocks noChangeArrowheads="1"/>
            </p:cNvSpPr>
            <p:nvPr/>
          </p:nvSpPr>
          <p:spPr bwMode="auto">
            <a:xfrm>
              <a:off x="437624" y="3781234"/>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24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2" name="矩形 117"/>
            <p:cNvSpPr>
              <a:spLocks noChangeArrowheads="1"/>
            </p:cNvSpPr>
            <p:nvPr/>
          </p:nvSpPr>
          <p:spPr bwMode="auto">
            <a:xfrm>
              <a:off x="875248" y="3781234"/>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24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3" name="矩形 118"/>
            <p:cNvSpPr>
              <a:spLocks noChangeArrowheads="1"/>
            </p:cNvSpPr>
            <p:nvPr/>
          </p:nvSpPr>
          <p:spPr bwMode="auto">
            <a:xfrm>
              <a:off x="1312872" y="3781234"/>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24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4" name="矩形 119"/>
            <p:cNvSpPr>
              <a:spLocks noChangeArrowheads="1"/>
            </p:cNvSpPr>
            <p:nvPr/>
          </p:nvSpPr>
          <p:spPr bwMode="auto">
            <a:xfrm>
              <a:off x="1750496" y="3781234"/>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24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5" name="矩形 120"/>
            <p:cNvSpPr>
              <a:spLocks noChangeArrowheads="1"/>
            </p:cNvSpPr>
            <p:nvPr/>
          </p:nvSpPr>
          <p:spPr bwMode="auto">
            <a:xfrm>
              <a:off x="2188121" y="3781234"/>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24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Tree>
    <p:extLst>
      <p:ext uri="{BB962C8B-B14F-4D97-AF65-F5344CB8AC3E}">
        <p14:creationId xmlns:p14="http://schemas.microsoft.com/office/powerpoint/2010/main" val="522765647"/>
      </p:ext>
    </p:extLst>
  </p:cSld>
  <p:clrMapOvr>
    <a:masterClrMapping/>
  </p:clrMapOvr>
  <p:transition spd="med">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内页样式1-常规">
    <p:spTree>
      <p:nvGrpSpPr>
        <p:cNvPr id="1" name=""/>
        <p:cNvGrpSpPr/>
        <p:nvPr/>
      </p:nvGrpSpPr>
      <p:grpSpPr>
        <a:xfrm>
          <a:off x="0" y="0"/>
          <a:ext cx="0" cy="0"/>
          <a:chOff x="0" y="0"/>
          <a:chExt cx="0" cy="0"/>
        </a:xfrm>
      </p:grpSpPr>
      <p:cxnSp>
        <p:nvCxnSpPr>
          <p:cNvPr id="2" name="直接连接符 1"/>
          <p:cNvCxnSpPr/>
          <p:nvPr userDrawn="1"/>
        </p:nvCxnSpPr>
        <p:spPr>
          <a:xfrm>
            <a:off x="1550089" y="863157"/>
            <a:ext cx="10318623"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sp>
        <p:nvSpPr>
          <p:cNvPr id="24" name="矩形 23"/>
          <p:cNvSpPr/>
          <p:nvPr userDrawn="1"/>
        </p:nvSpPr>
        <p:spPr>
          <a:xfrm>
            <a:off x="11155416" y="6188075"/>
            <a:ext cx="713296" cy="669925"/>
          </a:xfrm>
          <a:prstGeom prst="rect">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 name="矩形 2"/>
          <p:cNvSpPr/>
          <p:nvPr userDrawn="1"/>
        </p:nvSpPr>
        <p:spPr>
          <a:xfrm>
            <a:off x="318632" y="0"/>
            <a:ext cx="1048735" cy="87312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sp>
        <p:nvSpPr>
          <p:cNvPr id="12" name="标题 11"/>
          <p:cNvSpPr>
            <a:spLocks noGrp="1"/>
          </p:cNvSpPr>
          <p:nvPr>
            <p:ph type="title"/>
          </p:nvPr>
        </p:nvSpPr>
        <p:spPr>
          <a:xfrm>
            <a:off x="1606550" y="344317"/>
            <a:ext cx="8643848" cy="48013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lang="zh-CN" altLang="en-US" sz="2800" b="1" baseline="0">
                <a:latin typeface="微软雅黑" panose="020B0503020204020204" pitchFamily="34" charset="-122"/>
                <a:ea typeface="微软雅黑" panose="020B0503020204020204" pitchFamily="34" charset="-122"/>
                <a:cs typeface="+mn-cs"/>
              </a:defRPr>
            </a:lvl1pPr>
          </a:lstStyle>
          <a:p>
            <a:pPr lvl="0" eaLnBrk="1" hangingPunct="1"/>
            <a:r>
              <a:rPr lang="zh-CN" altLang="en-US" dirty="0"/>
              <a:t>单击此处编辑母版标题样式</a:t>
            </a:r>
          </a:p>
        </p:txBody>
      </p:sp>
      <p:sp>
        <p:nvSpPr>
          <p:cNvPr id="5" name="矩形 4"/>
          <p:cNvSpPr/>
          <p:nvPr userDrawn="1"/>
        </p:nvSpPr>
        <p:spPr>
          <a:xfrm>
            <a:off x="318631" y="6188075"/>
            <a:ext cx="10844339" cy="669925"/>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 name="文本框 5"/>
          <p:cNvSpPr txBox="1">
            <a:spLocks noChangeArrowheads="1"/>
          </p:cNvSpPr>
          <p:nvPr userDrawn="1"/>
        </p:nvSpPr>
        <p:spPr bwMode="auto">
          <a:xfrm>
            <a:off x="11233150" y="6353175"/>
            <a:ext cx="55086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defRPr>
                <a:solidFill>
                  <a:schemeClr val="tx1"/>
                </a:solidFill>
                <a:latin typeface="Century Gothic" panose="020B0502020202020204" pitchFamily="34" charset="0"/>
                <a:ea typeface="微软雅黑" panose="020B0503020204020204" pitchFamily="34" charset="-122"/>
              </a:defRPr>
            </a:lvl1pPr>
            <a:lvl2pPr marL="742950" indent="-285750">
              <a:defRPr>
                <a:solidFill>
                  <a:schemeClr val="tx1"/>
                </a:solidFill>
                <a:latin typeface="Century Gothic" panose="020B0502020202020204" pitchFamily="34" charset="0"/>
                <a:ea typeface="微软雅黑" panose="020B0503020204020204" pitchFamily="34" charset="-122"/>
              </a:defRPr>
            </a:lvl2pPr>
            <a:lvl3pPr marL="1143000" indent="-228600">
              <a:defRPr>
                <a:solidFill>
                  <a:schemeClr val="tx1"/>
                </a:solidFill>
                <a:latin typeface="Century Gothic" panose="020B0502020202020204" pitchFamily="34" charset="0"/>
                <a:ea typeface="微软雅黑" panose="020B0503020204020204" pitchFamily="34" charset="-122"/>
              </a:defRPr>
            </a:lvl3pPr>
            <a:lvl4pPr marL="1600200" indent="-228600">
              <a:defRPr>
                <a:solidFill>
                  <a:schemeClr val="tx1"/>
                </a:solidFill>
                <a:latin typeface="Century Gothic" panose="020B0502020202020204" pitchFamily="34" charset="0"/>
                <a:ea typeface="微软雅黑" panose="020B0503020204020204" pitchFamily="34" charset="-122"/>
              </a:defRPr>
            </a:lvl4pPr>
            <a:lvl5pPr marL="2057400" indent="-228600">
              <a:defRPr>
                <a:solidFill>
                  <a:schemeClr val="tx1"/>
                </a:solidFill>
                <a:latin typeface="Century Gothic" panose="020B050202020202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9pPr>
          </a:lstStyle>
          <a:p>
            <a:pPr algn="ctr" eaLnBrk="1" hangingPunct="1">
              <a:defRPr/>
            </a:pPr>
            <a:fld id="{4CE2CC6A-3CD6-4EB2-A6B9-76993E7CF1F2}" type="slidenum">
              <a:rPr lang="zh-CN" altLang="en-US" sz="1600" smtClean="0">
                <a:solidFill>
                  <a:srgbClr val="F2F2F2"/>
                </a:solidFill>
                <a:latin typeface="微软雅黑" panose="020B0503020204020204" pitchFamily="34" charset="-122"/>
              </a:rPr>
              <a:t>‹#›</a:t>
            </a:fld>
            <a:endParaRPr lang="zh-CN" altLang="en-US" sz="1600" dirty="0">
              <a:solidFill>
                <a:srgbClr val="F2F2F2"/>
              </a:solidFill>
              <a:latin typeface="微软雅黑" panose="020B0503020204020204" pitchFamily="34" charset="-122"/>
            </a:endParaRPr>
          </a:p>
        </p:txBody>
      </p:sp>
      <p:sp>
        <p:nvSpPr>
          <p:cNvPr id="25" name="矩形 24"/>
          <p:cNvSpPr/>
          <p:nvPr userDrawn="1"/>
        </p:nvSpPr>
        <p:spPr>
          <a:xfrm>
            <a:off x="1378908" y="-1612"/>
            <a:ext cx="167082" cy="874737"/>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grpSp>
        <p:nvGrpSpPr>
          <p:cNvPr id="56" name="组合 55"/>
          <p:cNvGrpSpPr/>
          <p:nvPr userDrawn="1"/>
        </p:nvGrpSpPr>
        <p:grpSpPr>
          <a:xfrm>
            <a:off x="598941" y="6399999"/>
            <a:ext cx="2542613" cy="276499"/>
            <a:chOff x="598941" y="6399999"/>
            <a:chExt cx="2542613" cy="276499"/>
          </a:xfrm>
          <a:solidFill>
            <a:schemeClr val="bg1"/>
          </a:solidFill>
        </p:grpSpPr>
        <p:grpSp>
          <p:nvGrpSpPr>
            <p:cNvPr id="33" name="组合 32"/>
            <p:cNvGrpSpPr/>
            <p:nvPr/>
          </p:nvGrpSpPr>
          <p:grpSpPr>
            <a:xfrm>
              <a:off x="2055693" y="6402621"/>
              <a:ext cx="1085861" cy="270805"/>
              <a:chOff x="10340336" y="2247899"/>
              <a:chExt cx="2724438" cy="679451"/>
            </a:xfrm>
            <a:grpFill/>
          </p:grpSpPr>
          <p:sp>
            <p:nvSpPr>
              <p:cNvPr id="47" name="Freeform 5"/>
              <p:cNvSpPr/>
              <p:nvPr/>
            </p:nvSpPr>
            <p:spPr bwMode="auto">
              <a:xfrm>
                <a:off x="11868131" y="2285206"/>
                <a:ext cx="534988" cy="603250"/>
              </a:xfrm>
              <a:custGeom>
                <a:avLst/>
                <a:gdLst>
                  <a:gd name="T0" fmla="*/ 41 w 125"/>
                  <a:gd name="T1" fmla="*/ 16 h 142"/>
                  <a:gd name="T2" fmla="*/ 49 w 125"/>
                  <a:gd name="T3" fmla="*/ 3 h 142"/>
                  <a:gd name="T4" fmla="*/ 62 w 125"/>
                  <a:gd name="T5" fmla="*/ 20 h 142"/>
                  <a:gd name="T6" fmla="*/ 64 w 125"/>
                  <a:gd name="T7" fmla="*/ 33 h 142"/>
                  <a:gd name="T8" fmla="*/ 50 w 125"/>
                  <a:gd name="T9" fmla="*/ 34 h 142"/>
                  <a:gd name="T10" fmla="*/ 58 w 125"/>
                  <a:gd name="T11" fmla="*/ 58 h 142"/>
                  <a:gd name="T12" fmla="*/ 75 w 125"/>
                  <a:gd name="T13" fmla="*/ 59 h 142"/>
                  <a:gd name="T14" fmla="*/ 71 w 125"/>
                  <a:gd name="T15" fmla="*/ 50 h 142"/>
                  <a:gd name="T16" fmla="*/ 81 w 125"/>
                  <a:gd name="T17" fmla="*/ 47 h 142"/>
                  <a:gd name="T18" fmla="*/ 65 w 125"/>
                  <a:gd name="T19" fmla="*/ 42 h 142"/>
                  <a:gd name="T20" fmla="*/ 63 w 125"/>
                  <a:gd name="T21" fmla="*/ 37 h 142"/>
                  <a:gd name="T22" fmla="*/ 85 w 125"/>
                  <a:gd name="T23" fmla="*/ 27 h 142"/>
                  <a:gd name="T24" fmla="*/ 93 w 125"/>
                  <a:gd name="T25" fmla="*/ 2 h 142"/>
                  <a:gd name="T26" fmla="*/ 99 w 125"/>
                  <a:gd name="T27" fmla="*/ 5 h 142"/>
                  <a:gd name="T28" fmla="*/ 111 w 125"/>
                  <a:gd name="T29" fmla="*/ 30 h 142"/>
                  <a:gd name="T30" fmla="*/ 102 w 125"/>
                  <a:gd name="T31" fmla="*/ 34 h 142"/>
                  <a:gd name="T32" fmla="*/ 95 w 125"/>
                  <a:gd name="T33" fmla="*/ 59 h 142"/>
                  <a:gd name="T34" fmla="*/ 123 w 125"/>
                  <a:gd name="T35" fmla="*/ 61 h 142"/>
                  <a:gd name="T36" fmla="*/ 110 w 125"/>
                  <a:gd name="T37" fmla="*/ 71 h 142"/>
                  <a:gd name="T38" fmla="*/ 104 w 125"/>
                  <a:gd name="T39" fmla="*/ 82 h 142"/>
                  <a:gd name="T40" fmla="*/ 112 w 125"/>
                  <a:gd name="T41" fmla="*/ 134 h 142"/>
                  <a:gd name="T42" fmla="*/ 102 w 125"/>
                  <a:gd name="T43" fmla="*/ 140 h 142"/>
                  <a:gd name="T44" fmla="*/ 89 w 125"/>
                  <a:gd name="T45" fmla="*/ 123 h 142"/>
                  <a:gd name="T46" fmla="*/ 101 w 125"/>
                  <a:gd name="T47" fmla="*/ 128 h 142"/>
                  <a:gd name="T48" fmla="*/ 101 w 125"/>
                  <a:gd name="T49" fmla="*/ 92 h 142"/>
                  <a:gd name="T50" fmla="*/ 97 w 125"/>
                  <a:gd name="T51" fmla="*/ 99 h 142"/>
                  <a:gd name="T52" fmla="*/ 90 w 125"/>
                  <a:gd name="T53" fmla="*/ 103 h 142"/>
                  <a:gd name="T54" fmla="*/ 86 w 125"/>
                  <a:gd name="T55" fmla="*/ 110 h 142"/>
                  <a:gd name="T56" fmla="*/ 81 w 125"/>
                  <a:gd name="T57" fmla="*/ 120 h 142"/>
                  <a:gd name="T58" fmla="*/ 88 w 125"/>
                  <a:gd name="T59" fmla="*/ 71 h 142"/>
                  <a:gd name="T60" fmla="*/ 60 w 125"/>
                  <a:gd name="T61" fmla="*/ 87 h 142"/>
                  <a:gd name="T62" fmla="*/ 53 w 125"/>
                  <a:gd name="T63" fmla="*/ 89 h 142"/>
                  <a:gd name="T64" fmla="*/ 51 w 125"/>
                  <a:gd name="T65" fmla="*/ 128 h 142"/>
                  <a:gd name="T66" fmla="*/ 43 w 125"/>
                  <a:gd name="T67" fmla="*/ 134 h 142"/>
                  <a:gd name="T68" fmla="*/ 39 w 125"/>
                  <a:gd name="T69" fmla="*/ 107 h 142"/>
                  <a:gd name="T70" fmla="*/ 33 w 125"/>
                  <a:gd name="T71" fmla="*/ 114 h 142"/>
                  <a:gd name="T72" fmla="*/ 17 w 125"/>
                  <a:gd name="T73" fmla="*/ 108 h 142"/>
                  <a:gd name="T74" fmla="*/ 5 w 125"/>
                  <a:gd name="T75" fmla="*/ 81 h 142"/>
                  <a:gd name="T76" fmla="*/ 34 w 125"/>
                  <a:gd name="T77" fmla="*/ 56 h 142"/>
                  <a:gd name="T78" fmla="*/ 38 w 125"/>
                  <a:gd name="T79" fmla="*/ 33 h 142"/>
                  <a:gd name="T80" fmla="*/ 22 w 125"/>
                  <a:gd name="T81" fmla="*/ 55 h 142"/>
                  <a:gd name="T82" fmla="*/ 14 w 125"/>
                  <a:gd name="T83" fmla="*/ 55 h 142"/>
                  <a:gd name="T84" fmla="*/ 11 w 125"/>
                  <a:gd name="T85" fmla="*/ 36 h 142"/>
                  <a:gd name="T86" fmla="*/ 32 w 125"/>
                  <a:gd name="T87" fmla="*/ 22 h 142"/>
                  <a:gd name="T88" fmla="*/ 28 w 125"/>
                  <a:gd name="T89" fmla="*/ 33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5" h="142">
                    <a:moveTo>
                      <a:pt x="28" y="33"/>
                    </a:moveTo>
                    <a:cubicBezTo>
                      <a:pt x="35" y="29"/>
                      <a:pt x="41" y="25"/>
                      <a:pt x="41" y="16"/>
                    </a:cubicBezTo>
                    <a:cubicBezTo>
                      <a:pt x="41" y="13"/>
                      <a:pt x="43" y="9"/>
                      <a:pt x="44" y="6"/>
                    </a:cubicBezTo>
                    <a:cubicBezTo>
                      <a:pt x="45" y="5"/>
                      <a:pt x="48" y="3"/>
                      <a:pt x="49" y="3"/>
                    </a:cubicBezTo>
                    <a:cubicBezTo>
                      <a:pt x="54" y="4"/>
                      <a:pt x="59" y="9"/>
                      <a:pt x="59" y="15"/>
                    </a:cubicBezTo>
                    <a:cubicBezTo>
                      <a:pt x="59" y="18"/>
                      <a:pt x="60" y="19"/>
                      <a:pt x="62" y="20"/>
                    </a:cubicBezTo>
                    <a:cubicBezTo>
                      <a:pt x="65" y="22"/>
                      <a:pt x="68" y="25"/>
                      <a:pt x="69" y="28"/>
                    </a:cubicBezTo>
                    <a:cubicBezTo>
                      <a:pt x="71" y="32"/>
                      <a:pt x="68" y="34"/>
                      <a:pt x="64" y="33"/>
                    </a:cubicBezTo>
                    <a:cubicBezTo>
                      <a:pt x="62" y="32"/>
                      <a:pt x="60" y="31"/>
                      <a:pt x="57" y="30"/>
                    </a:cubicBezTo>
                    <a:cubicBezTo>
                      <a:pt x="53" y="28"/>
                      <a:pt x="51" y="29"/>
                      <a:pt x="50" y="34"/>
                    </a:cubicBezTo>
                    <a:cubicBezTo>
                      <a:pt x="48" y="45"/>
                      <a:pt x="46" y="56"/>
                      <a:pt x="52" y="66"/>
                    </a:cubicBezTo>
                    <a:cubicBezTo>
                      <a:pt x="54" y="64"/>
                      <a:pt x="56" y="62"/>
                      <a:pt x="58" y="58"/>
                    </a:cubicBezTo>
                    <a:cubicBezTo>
                      <a:pt x="61" y="62"/>
                      <a:pt x="63" y="65"/>
                      <a:pt x="65" y="69"/>
                    </a:cubicBezTo>
                    <a:cubicBezTo>
                      <a:pt x="68" y="66"/>
                      <a:pt x="72" y="62"/>
                      <a:pt x="75" y="59"/>
                    </a:cubicBezTo>
                    <a:cubicBezTo>
                      <a:pt x="76" y="58"/>
                      <a:pt x="75" y="56"/>
                      <a:pt x="75" y="55"/>
                    </a:cubicBezTo>
                    <a:cubicBezTo>
                      <a:pt x="74" y="53"/>
                      <a:pt x="71" y="51"/>
                      <a:pt x="71" y="50"/>
                    </a:cubicBezTo>
                    <a:cubicBezTo>
                      <a:pt x="72" y="47"/>
                      <a:pt x="75" y="46"/>
                      <a:pt x="78" y="47"/>
                    </a:cubicBezTo>
                    <a:cubicBezTo>
                      <a:pt x="79" y="47"/>
                      <a:pt x="80" y="47"/>
                      <a:pt x="81" y="47"/>
                    </a:cubicBezTo>
                    <a:cubicBezTo>
                      <a:pt x="81" y="44"/>
                      <a:pt x="82" y="40"/>
                      <a:pt x="83" y="35"/>
                    </a:cubicBezTo>
                    <a:cubicBezTo>
                      <a:pt x="76" y="38"/>
                      <a:pt x="71" y="40"/>
                      <a:pt x="65" y="42"/>
                    </a:cubicBezTo>
                    <a:cubicBezTo>
                      <a:pt x="61" y="44"/>
                      <a:pt x="60" y="44"/>
                      <a:pt x="57" y="40"/>
                    </a:cubicBezTo>
                    <a:cubicBezTo>
                      <a:pt x="59" y="39"/>
                      <a:pt x="61" y="38"/>
                      <a:pt x="63" y="37"/>
                    </a:cubicBezTo>
                    <a:cubicBezTo>
                      <a:pt x="69" y="35"/>
                      <a:pt x="75" y="33"/>
                      <a:pt x="81" y="30"/>
                    </a:cubicBezTo>
                    <a:cubicBezTo>
                      <a:pt x="83" y="30"/>
                      <a:pt x="84" y="28"/>
                      <a:pt x="85" y="27"/>
                    </a:cubicBezTo>
                    <a:cubicBezTo>
                      <a:pt x="87" y="21"/>
                      <a:pt x="88" y="14"/>
                      <a:pt x="90" y="8"/>
                    </a:cubicBezTo>
                    <a:cubicBezTo>
                      <a:pt x="90" y="6"/>
                      <a:pt x="92" y="3"/>
                      <a:pt x="93" y="2"/>
                    </a:cubicBezTo>
                    <a:cubicBezTo>
                      <a:pt x="94" y="0"/>
                      <a:pt x="96" y="0"/>
                      <a:pt x="98" y="0"/>
                    </a:cubicBezTo>
                    <a:cubicBezTo>
                      <a:pt x="98" y="1"/>
                      <a:pt x="99" y="4"/>
                      <a:pt x="99" y="5"/>
                    </a:cubicBezTo>
                    <a:cubicBezTo>
                      <a:pt x="93" y="12"/>
                      <a:pt x="94" y="20"/>
                      <a:pt x="92" y="28"/>
                    </a:cubicBezTo>
                    <a:cubicBezTo>
                      <a:pt x="98" y="31"/>
                      <a:pt x="105" y="25"/>
                      <a:pt x="111" y="30"/>
                    </a:cubicBezTo>
                    <a:cubicBezTo>
                      <a:pt x="109" y="33"/>
                      <a:pt x="107" y="36"/>
                      <a:pt x="103" y="35"/>
                    </a:cubicBezTo>
                    <a:cubicBezTo>
                      <a:pt x="103" y="34"/>
                      <a:pt x="102" y="34"/>
                      <a:pt x="102" y="34"/>
                    </a:cubicBezTo>
                    <a:cubicBezTo>
                      <a:pt x="92" y="34"/>
                      <a:pt x="88" y="39"/>
                      <a:pt x="90" y="49"/>
                    </a:cubicBezTo>
                    <a:cubicBezTo>
                      <a:pt x="91" y="52"/>
                      <a:pt x="93" y="55"/>
                      <a:pt x="95" y="59"/>
                    </a:cubicBezTo>
                    <a:cubicBezTo>
                      <a:pt x="99" y="59"/>
                      <a:pt x="104" y="58"/>
                      <a:pt x="109" y="57"/>
                    </a:cubicBezTo>
                    <a:cubicBezTo>
                      <a:pt x="114" y="56"/>
                      <a:pt x="119" y="58"/>
                      <a:pt x="123" y="61"/>
                    </a:cubicBezTo>
                    <a:cubicBezTo>
                      <a:pt x="125" y="63"/>
                      <a:pt x="125" y="66"/>
                      <a:pt x="122" y="67"/>
                    </a:cubicBezTo>
                    <a:cubicBezTo>
                      <a:pt x="118" y="69"/>
                      <a:pt x="114" y="71"/>
                      <a:pt x="110" y="71"/>
                    </a:cubicBezTo>
                    <a:cubicBezTo>
                      <a:pt x="103" y="70"/>
                      <a:pt x="99" y="75"/>
                      <a:pt x="95" y="79"/>
                    </a:cubicBezTo>
                    <a:cubicBezTo>
                      <a:pt x="98" y="80"/>
                      <a:pt x="102" y="80"/>
                      <a:pt x="104" y="82"/>
                    </a:cubicBezTo>
                    <a:cubicBezTo>
                      <a:pt x="106" y="83"/>
                      <a:pt x="108" y="86"/>
                      <a:pt x="109" y="88"/>
                    </a:cubicBezTo>
                    <a:cubicBezTo>
                      <a:pt x="110" y="104"/>
                      <a:pt x="111" y="119"/>
                      <a:pt x="112" y="134"/>
                    </a:cubicBezTo>
                    <a:cubicBezTo>
                      <a:pt x="112" y="137"/>
                      <a:pt x="110" y="140"/>
                      <a:pt x="110" y="142"/>
                    </a:cubicBezTo>
                    <a:cubicBezTo>
                      <a:pt x="107" y="141"/>
                      <a:pt x="104" y="141"/>
                      <a:pt x="102" y="140"/>
                    </a:cubicBezTo>
                    <a:cubicBezTo>
                      <a:pt x="97" y="136"/>
                      <a:pt x="93" y="131"/>
                      <a:pt x="90" y="127"/>
                    </a:cubicBezTo>
                    <a:cubicBezTo>
                      <a:pt x="89" y="126"/>
                      <a:pt x="89" y="124"/>
                      <a:pt x="89" y="123"/>
                    </a:cubicBezTo>
                    <a:cubicBezTo>
                      <a:pt x="92" y="125"/>
                      <a:pt x="96" y="127"/>
                      <a:pt x="100" y="130"/>
                    </a:cubicBezTo>
                    <a:cubicBezTo>
                      <a:pt x="100" y="129"/>
                      <a:pt x="101" y="129"/>
                      <a:pt x="101" y="128"/>
                    </a:cubicBezTo>
                    <a:cubicBezTo>
                      <a:pt x="101" y="121"/>
                      <a:pt x="101" y="113"/>
                      <a:pt x="101" y="105"/>
                    </a:cubicBezTo>
                    <a:cubicBezTo>
                      <a:pt x="101" y="101"/>
                      <a:pt x="101" y="96"/>
                      <a:pt x="101" y="92"/>
                    </a:cubicBezTo>
                    <a:cubicBezTo>
                      <a:pt x="99" y="85"/>
                      <a:pt x="96" y="84"/>
                      <a:pt x="90" y="90"/>
                    </a:cubicBezTo>
                    <a:cubicBezTo>
                      <a:pt x="92" y="93"/>
                      <a:pt x="97" y="93"/>
                      <a:pt x="97" y="99"/>
                    </a:cubicBezTo>
                    <a:cubicBezTo>
                      <a:pt x="94" y="98"/>
                      <a:pt x="91" y="97"/>
                      <a:pt x="88" y="96"/>
                    </a:cubicBezTo>
                    <a:cubicBezTo>
                      <a:pt x="84" y="100"/>
                      <a:pt x="84" y="101"/>
                      <a:pt x="90" y="103"/>
                    </a:cubicBezTo>
                    <a:cubicBezTo>
                      <a:pt x="95" y="106"/>
                      <a:pt x="98" y="111"/>
                      <a:pt x="96" y="112"/>
                    </a:cubicBezTo>
                    <a:cubicBezTo>
                      <a:pt x="92" y="115"/>
                      <a:pt x="89" y="112"/>
                      <a:pt x="86" y="110"/>
                    </a:cubicBezTo>
                    <a:cubicBezTo>
                      <a:pt x="85" y="110"/>
                      <a:pt x="84" y="109"/>
                      <a:pt x="83" y="108"/>
                    </a:cubicBezTo>
                    <a:cubicBezTo>
                      <a:pt x="82" y="112"/>
                      <a:pt x="82" y="116"/>
                      <a:pt x="81" y="120"/>
                    </a:cubicBezTo>
                    <a:cubicBezTo>
                      <a:pt x="74" y="118"/>
                      <a:pt x="72" y="114"/>
                      <a:pt x="73" y="108"/>
                    </a:cubicBezTo>
                    <a:cubicBezTo>
                      <a:pt x="76" y="95"/>
                      <a:pt x="81" y="83"/>
                      <a:pt x="88" y="71"/>
                    </a:cubicBezTo>
                    <a:cubicBezTo>
                      <a:pt x="84" y="74"/>
                      <a:pt x="80" y="76"/>
                      <a:pt x="76" y="78"/>
                    </a:cubicBezTo>
                    <a:cubicBezTo>
                      <a:pt x="71" y="81"/>
                      <a:pt x="65" y="84"/>
                      <a:pt x="60" y="87"/>
                    </a:cubicBezTo>
                    <a:cubicBezTo>
                      <a:pt x="60" y="87"/>
                      <a:pt x="60" y="87"/>
                      <a:pt x="59" y="87"/>
                    </a:cubicBezTo>
                    <a:cubicBezTo>
                      <a:pt x="57" y="88"/>
                      <a:pt x="54" y="88"/>
                      <a:pt x="53" y="89"/>
                    </a:cubicBezTo>
                    <a:cubicBezTo>
                      <a:pt x="51" y="93"/>
                      <a:pt x="49" y="97"/>
                      <a:pt x="49" y="101"/>
                    </a:cubicBezTo>
                    <a:cubicBezTo>
                      <a:pt x="49" y="110"/>
                      <a:pt x="50" y="119"/>
                      <a:pt x="51" y="128"/>
                    </a:cubicBezTo>
                    <a:cubicBezTo>
                      <a:pt x="51" y="131"/>
                      <a:pt x="51" y="134"/>
                      <a:pt x="51" y="137"/>
                    </a:cubicBezTo>
                    <a:cubicBezTo>
                      <a:pt x="48" y="136"/>
                      <a:pt x="45" y="136"/>
                      <a:pt x="43" y="134"/>
                    </a:cubicBezTo>
                    <a:cubicBezTo>
                      <a:pt x="40" y="132"/>
                      <a:pt x="37" y="130"/>
                      <a:pt x="38" y="125"/>
                    </a:cubicBezTo>
                    <a:cubicBezTo>
                      <a:pt x="40" y="119"/>
                      <a:pt x="39" y="113"/>
                      <a:pt x="39" y="107"/>
                    </a:cubicBezTo>
                    <a:cubicBezTo>
                      <a:pt x="38" y="107"/>
                      <a:pt x="38" y="107"/>
                      <a:pt x="37" y="106"/>
                    </a:cubicBezTo>
                    <a:cubicBezTo>
                      <a:pt x="36" y="109"/>
                      <a:pt x="34" y="111"/>
                      <a:pt x="33" y="114"/>
                    </a:cubicBezTo>
                    <a:cubicBezTo>
                      <a:pt x="30" y="120"/>
                      <a:pt x="25" y="122"/>
                      <a:pt x="21" y="120"/>
                    </a:cubicBezTo>
                    <a:cubicBezTo>
                      <a:pt x="16" y="118"/>
                      <a:pt x="15" y="113"/>
                      <a:pt x="17" y="108"/>
                    </a:cubicBezTo>
                    <a:cubicBezTo>
                      <a:pt x="20" y="99"/>
                      <a:pt x="23" y="91"/>
                      <a:pt x="26" y="81"/>
                    </a:cubicBezTo>
                    <a:cubicBezTo>
                      <a:pt x="19" y="90"/>
                      <a:pt x="12" y="85"/>
                      <a:pt x="5" y="81"/>
                    </a:cubicBezTo>
                    <a:cubicBezTo>
                      <a:pt x="0" y="79"/>
                      <a:pt x="0" y="76"/>
                      <a:pt x="5" y="73"/>
                    </a:cubicBezTo>
                    <a:cubicBezTo>
                      <a:pt x="15" y="68"/>
                      <a:pt x="25" y="62"/>
                      <a:pt x="34" y="56"/>
                    </a:cubicBezTo>
                    <a:cubicBezTo>
                      <a:pt x="35" y="55"/>
                      <a:pt x="37" y="54"/>
                      <a:pt x="37" y="52"/>
                    </a:cubicBezTo>
                    <a:cubicBezTo>
                      <a:pt x="38" y="46"/>
                      <a:pt x="38" y="39"/>
                      <a:pt x="38" y="33"/>
                    </a:cubicBezTo>
                    <a:cubicBezTo>
                      <a:pt x="38" y="32"/>
                      <a:pt x="38" y="32"/>
                      <a:pt x="37" y="32"/>
                    </a:cubicBezTo>
                    <a:cubicBezTo>
                      <a:pt x="32" y="40"/>
                      <a:pt x="27" y="48"/>
                      <a:pt x="22" y="55"/>
                    </a:cubicBezTo>
                    <a:cubicBezTo>
                      <a:pt x="22" y="56"/>
                      <a:pt x="22" y="56"/>
                      <a:pt x="23" y="57"/>
                    </a:cubicBezTo>
                    <a:cubicBezTo>
                      <a:pt x="20" y="56"/>
                      <a:pt x="17" y="56"/>
                      <a:pt x="14" y="55"/>
                    </a:cubicBezTo>
                    <a:cubicBezTo>
                      <a:pt x="9" y="53"/>
                      <a:pt x="7" y="49"/>
                      <a:pt x="9" y="44"/>
                    </a:cubicBezTo>
                    <a:cubicBezTo>
                      <a:pt x="10" y="42"/>
                      <a:pt x="10" y="39"/>
                      <a:pt x="11" y="36"/>
                    </a:cubicBezTo>
                    <a:cubicBezTo>
                      <a:pt x="13" y="28"/>
                      <a:pt x="18" y="23"/>
                      <a:pt x="26" y="20"/>
                    </a:cubicBezTo>
                    <a:cubicBezTo>
                      <a:pt x="27" y="19"/>
                      <a:pt x="30" y="20"/>
                      <a:pt x="32" y="22"/>
                    </a:cubicBezTo>
                    <a:cubicBezTo>
                      <a:pt x="34" y="23"/>
                      <a:pt x="32" y="25"/>
                      <a:pt x="31" y="27"/>
                    </a:cubicBezTo>
                    <a:cubicBezTo>
                      <a:pt x="29" y="28"/>
                      <a:pt x="29" y="31"/>
                      <a:pt x="28" y="33"/>
                    </a:cubicBezTo>
                    <a:close/>
                  </a:path>
                </a:pathLst>
              </a:custGeom>
              <a:grpFill/>
              <a:ln>
                <a:noFill/>
              </a:ln>
            </p:spPr>
            <p:txBody>
              <a:bodyPr vert="horz" wrap="square" lIns="91440" tIns="45720" rIns="91440" bIns="45720" numCol="1" anchor="t" anchorCtr="0" compatLnSpc="1"/>
              <a:lstStyle/>
              <a:p>
                <a:endParaRPr lang="zh-CN" altLang="en-US"/>
              </a:p>
            </p:txBody>
          </p:sp>
          <p:sp>
            <p:nvSpPr>
              <p:cNvPr id="48" name="Freeform 6"/>
              <p:cNvSpPr/>
              <p:nvPr/>
            </p:nvSpPr>
            <p:spPr bwMode="auto">
              <a:xfrm>
                <a:off x="12756799" y="2388393"/>
                <a:ext cx="307975" cy="463550"/>
              </a:xfrm>
              <a:custGeom>
                <a:avLst/>
                <a:gdLst>
                  <a:gd name="T0" fmla="*/ 33 w 72"/>
                  <a:gd name="T1" fmla="*/ 76 h 109"/>
                  <a:gd name="T2" fmla="*/ 44 w 72"/>
                  <a:gd name="T3" fmla="*/ 73 h 109"/>
                  <a:gd name="T4" fmla="*/ 59 w 72"/>
                  <a:gd name="T5" fmla="*/ 71 h 109"/>
                  <a:gd name="T6" fmla="*/ 69 w 72"/>
                  <a:gd name="T7" fmla="*/ 92 h 109"/>
                  <a:gd name="T8" fmla="*/ 66 w 72"/>
                  <a:gd name="T9" fmla="*/ 94 h 109"/>
                  <a:gd name="T10" fmla="*/ 49 w 72"/>
                  <a:gd name="T11" fmla="*/ 96 h 109"/>
                  <a:gd name="T12" fmla="*/ 28 w 72"/>
                  <a:gd name="T13" fmla="*/ 106 h 109"/>
                  <a:gd name="T14" fmla="*/ 16 w 72"/>
                  <a:gd name="T15" fmla="*/ 106 h 109"/>
                  <a:gd name="T16" fmla="*/ 1 w 72"/>
                  <a:gd name="T17" fmla="*/ 80 h 109"/>
                  <a:gd name="T18" fmla="*/ 2 w 72"/>
                  <a:gd name="T19" fmla="*/ 74 h 109"/>
                  <a:gd name="T20" fmla="*/ 23 w 72"/>
                  <a:gd name="T21" fmla="*/ 31 h 109"/>
                  <a:gd name="T22" fmla="*/ 22 w 72"/>
                  <a:gd name="T23" fmla="*/ 26 h 109"/>
                  <a:gd name="T24" fmla="*/ 12 w 72"/>
                  <a:gd name="T25" fmla="*/ 16 h 109"/>
                  <a:gd name="T26" fmla="*/ 15 w 72"/>
                  <a:gd name="T27" fmla="*/ 10 h 109"/>
                  <a:gd name="T28" fmla="*/ 32 w 72"/>
                  <a:gd name="T29" fmla="*/ 5 h 109"/>
                  <a:gd name="T30" fmla="*/ 60 w 72"/>
                  <a:gd name="T31" fmla="*/ 18 h 109"/>
                  <a:gd name="T32" fmla="*/ 59 w 72"/>
                  <a:gd name="T33" fmla="*/ 26 h 109"/>
                  <a:gd name="T34" fmla="*/ 52 w 72"/>
                  <a:gd name="T35" fmla="*/ 36 h 109"/>
                  <a:gd name="T36" fmla="*/ 34 w 72"/>
                  <a:gd name="T37" fmla="*/ 72 h 109"/>
                  <a:gd name="T38" fmla="*/ 33 w 72"/>
                  <a:gd name="T39" fmla="*/ 7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2" h="109">
                    <a:moveTo>
                      <a:pt x="33" y="76"/>
                    </a:moveTo>
                    <a:cubicBezTo>
                      <a:pt x="37" y="74"/>
                      <a:pt x="40" y="73"/>
                      <a:pt x="44" y="73"/>
                    </a:cubicBezTo>
                    <a:cubicBezTo>
                      <a:pt x="49" y="72"/>
                      <a:pt x="54" y="71"/>
                      <a:pt x="59" y="71"/>
                    </a:cubicBezTo>
                    <a:cubicBezTo>
                      <a:pt x="66" y="72"/>
                      <a:pt x="72" y="85"/>
                      <a:pt x="69" y="92"/>
                    </a:cubicBezTo>
                    <a:cubicBezTo>
                      <a:pt x="68" y="93"/>
                      <a:pt x="67" y="94"/>
                      <a:pt x="66" y="94"/>
                    </a:cubicBezTo>
                    <a:cubicBezTo>
                      <a:pt x="60" y="95"/>
                      <a:pt x="54" y="94"/>
                      <a:pt x="49" y="96"/>
                    </a:cubicBezTo>
                    <a:cubicBezTo>
                      <a:pt x="42" y="99"/>
                      <a:pt x="35" y="102"/>
                      <a:pt x="28" y="106"/>
                    </a:cubicBezTo>
                    <a:cubicBezTo>
                      <a:pt x="24" y="108"/>
                      <a:pt x="21" y="109"/>
                      <a:pt x="16" y="106"/>
                    </a:cubicBezTo>
                    <a:cubicBezTo>
                      <a:pt x="7" y="100"/>
                      <a:pt x="3" y="90"/>
                      <a:pt x="1" y="80"/>
                    </a:cubicBezTo>
                    <a:cubicBezTo>
                      <a:pt x="0" y="78"/>
                      <a:pt x="1" y="76"/>
                      <a:pt x="2" y="74"/>
                    </a:cubicBezTo>
                    <a:cubicBezTo>
                      <a:pt x="9" y="60"/>
                      <a:pt x="16" y="45"/>
                      <a:pt x="23" y="31"/>
                    </a:cubicBezTo>
                    <a:cubicBezTo>
                      <a:pt x="23" y="30"/>
                      <a:pt x="23" y="28"/>
                      <a:pt x="22" y="26"/>
                    </a:cubicBezTo>
                    <a:cubicBezTo>
                      <a:pt x="19" y="23"/>
                      <a:pt x="15" y="20"/>
                      <a:pt x="12" y="16"/>
                    </a:cubicBezTo>
                    <a:cubicBezTo>
                      <a:pt x="10" y="13"/>
                      <a:pt x="11" y="11"/>
                      <a:pt x="15" y="10"/>
                    </a:cubicBezTo>
                    <a:cubicBezTo>
                      <a:pt x="21" y="9"/>
                      <a:pt x="26" y="7"/>
                      <a:pt x="32" y="5"/>
                    </a:cubicBezTo>
                    <a:cubicBezTo>
                      <a:pt x="44" y="0"/>
                      <a:pt x="57" y="6"/>
                      <a:pt x="60" y="18"/>
                    </a:cubicBezTo>
                    <a:cubicBezTo>
                      <a:pt x="61" y="21"/>
                      <a:pt x="60" y="24"/>
                      <a:pt x="59" y="26"/>
                    </a:cubicBezTo>
                    <a:cubicBezTo>
                      <a:pt x="57" y="29"/>
                      <a:pt x="54" y="33"/>
                      <a:pt x="52" y="36"/>
                    </a:cubicBezTo>
                    <a:cubicBezTo>
                      <a:pt x="46" y="48"/>
                      <a:pt x="40" y="60"/>
                      <a:pt x="34" y="72"/>
                    </a:cubicBezTo>
                    <a:cubicBezTo>
                      <a:pt x="34" y="72"/>
                      <a:pt x="34" y="74"/>
                      <a:pt x="33" y="76"/>
                    </a:cubicBezTo>
                    <a:close/>
                  </a:path>
                </a:pathLst>
              </a:custGeom>
              <a:grpFill/>
              <a:ln>
                <a:noFill/>
              </a:ln>
            </p:spPr>
            <p:txBody>
              <a:bodyPr vert="horz" wrap="square" lIns="91440" tIns="45720" rIns="91440" bIns="45720" numCol="1" anchor="t" anchorCtr="0" compatLnSpc="1"/>
              <a:lstStyle/>
              <a:p>
                <a:endParaRPr lang="zh-CN" altLang="en-US"/>
              </a:p>
            </p:txBody>
          </p:sp>
          <p:grpSp>
            <p:nvGrpSpPr>
              <p:cNvPr id="49" name="组合 48"/>
              <p:cNvGrpSpPr/>
              <p:nvPr/>
            </p:nvGrpSpPr>
            <p:grpSpPr>
              <a:xfrm>
                <a:off x="10340336" y="2247899"/>
                <a:ext cx="547688" cy="679451"/>
                <a:chOff x="5548313" y="2084388"/>
                <a:chExt cx="547688" cy="679451"/>
              </a:xfrm>
              <a:grpFill/>
            </p:grpSpPr>
            <p:sp>
              <p:nvSpPr>
                <p:cNvPr id="54" name="Freeform 7"/>
                <p:cNvSpPr/>
                <p:nvPr/>
              </p:nvSpPr>
              <p:spPr bwMode="auto">
                <a:xfrm>
                  <a:off x="5548313" y="2084388"/>
                  <a:ext cx="547688" cy="446088"/>
                </a:xfrm>
                <a:custGeom>
                  <a:avLst/>
                  <a:gdLst>
                    <a:gd name="T0" fmla="*/ 101 w 128"/>
                    <a:gd name="T1" fmla="*/ 58 h 105"/>
                    <a:gd name="T2" fmla="*/ 74 w 128"/>
                    <a:gd name="T3" fmla="*/ 56 h 105"/>
                    <a:gd name="T4" fmla="*/ 68 w 128"/>
                    <a:gd name="T5" fmla="*/ 57 h 105"/>
                    <a:gd name="T6" fmla="*/ 51 w 128"/>
                    <a:gd name="T7" fmla="*/ 59 h 105"/>
                    <a:gd name="T8" fmla="*/ 36 w 128"/>
                    <a:gd name="T9" fmla="*/ 65 h 105"/>
                    <a:gd name="T10" fmla="*/ 28 w 128"/>
                    <a:gd name="T11" fmla="*/ 73 h 105"/>
                    <a:gd name="T12" fmla="*/ 16 w 128"/>
                    <a:gd name="T13" fmla="*/ 102 h 105"/>
                    <a:gd name="T14" fmla="*/ 13 w 128"/>
                    <a:gd name="T15" fmla="*/ 104 h 105"/>
                    <a:gd name="T16" fmla="*/ 1 w 128"/>
                    <a:gd name="T17" fmla="*/ 98 h 105"/>
                    <a:gd name="T18" fmla="*/ 0 w 128"/>
                    <a:gd name="T19" fmla="*/ 93 h 105"/>
                    <a:gd name="T20" fmla="*/ 15 w 128"/>
                    <a:gd name="T21" fmla="*/ 60 h 105"/>
                    <a:gd name="T22" fmla="*/ 16 w 128"/>
                    <a:gd name="T23" fmla="*/ 58 h 105"/>
                    <a:gd name="T24" fmla="*/ 20 w 128"/>
                    <a:gd name="T25" fmla="*/ 52 h 105"/>
                    <a:gd name="T26" fmla="*/ 32 w 128"/>
                    <a:gd name="T27" fmla="*/ 54 h 105"/>
                    <a:gd name="T28" fmla="*/ 39 w 128"/>
                    <a:gd name="T29" fmla="*/ 55 h 105"/>
                    <a:gd name="T30" fmla="*/ 72 w 128"/>
                    <a:gd name="T31" fmla="*/ 21 h 105"/>
                    <a:gd name="T32" fmla="*/ 74 w 128"/>
                    <a:gd name="T33" fmla="*/ 16 h 105"/>
                    <a:gd name="T34" fmla="*/ 74 w 128"/>
                    <a:gd name="T35" fmla="*/ 11 h 105"/>
                    <a:gd name="T36" fmla="*/ 71 w 128"/>
                    <a:gd name="T37" fmla="*/ 11 h 105"/>
                    <a:gd name="T38" fmla="*/ 68 w 128"/>
                    <a:gd name="T39" fmla="*/ 15 h 105"/>
                    <a:gd name="T40" fmla="*/ 68 w 128"/>
                    <a:gd name="T41" fmla="*/ 21 h 105"/>
                    <a:gd name="T42" fmla="*/ 59 w 128"/>
                    <a:gd name="T43" fmla="*/ 29 h 105"/>
                    <a:gd name="T44" fmla="*/ 53 w 128"/>
                    <a:gd name="T45" fmla="*/ 27 h 105"/>
                    <a:gd name="T46" fmla="*/ 47 w 128"/>
                    <a:gd name="T47" fmla="*/ 24 h 105"/>
                    <a:gd name="T48" fmla="*/ 47 w 128"/>
                    <a:gd name="T49" fmla="*/ 32 h 105"/>
                    <a:gd name="T50" fmla="*/ 47 w 128"/>
                    <a:gd name="T51" fmla="*/ 34 h 105"/>
                    <a:gd name="T52" fmla="*/ 43 w 128"/>
                    <a:gd name="T53" fmla="*/ 45 h 105"/>
                    <a:gd name="T54" fmla="*/ 31 w 128"/>
                    <a:gd name="T55" fmla="*/ 39 h 105"/>
                    <a:gd name="T56" fmla="*/ 29 w 128"/>
                    <a:gd name="T57" fmla="*/ 23 h 105"/>
                    <a:gd name="T58" fmla="*/ 33 w 128"/>
                    <a:gd name="T59" fmla="*/ 14 h 105"/>
                    <a:gd name="T60" fmla="*/ 36 w 128"/>
                    <a:gd name="T61" fmla="*/ 9 h 105"/>
                    <a:gd name="T62" fmla="*/ 42 w 128"/>
                    <a:gd name="T63" fmla="*/ 13 h 105"/>
                    <a:gd name="T64" fmla="*/ 44 w 128"/>
                    <a:gd name="T65" fmla="*/ 16 h 105"/>
                    <a:gd name="T66" fmla="*/ 57 w 128"/>
                    <a:gd name="T67" fmla="*/ 14 h 105"/>
                    <a:gd name="T68" fmla="*/ 62 w 128"/>
                    <a:gd name="T69" fmla="*/ 11 h 105"/>
                    <a:gd name="T70" fmla="*/ 84 w 128"/>
                    <a:gd name="T71" fmla="*/ 0 h 105"/>
                    <a:gd name="T72" fmla="*/ 96 w 128"/>
                    <a:gd name="T73" fmla="*/ 7 h 105"/>
                    <a:gd name="T74" fmla="*/ 96 w 128"/>
                    <a:gd name="T75" fmla="*/ 20 h 105"/>
                    <a:gd name="T76" fmla="*/ 83 w 128"/>
                    <a:gd name="T77" fmla="*/ 43 h 105"/>
                    <a:gd name="T78" fmla="*/ 94 w 128"/>
                    <a:gd name="T79" fmla="*/ 44 h 105"/>
                    <a:gd name="T80" fmla="*/ 122 w 128"/>
                    <a:gd name="T81" fmla="*/ 59 h 105"/>
                    <a:gd name="T82" fmla="*/ 120 w 128"/>
                    <a:gd name="T83" fmla="*/ 73 h 105"/>
                    <a:gd name="T84" fmla="*/ 98 w 128"/>
                    <a:gd name="T85" fmla="*/ 73 h 105"/>
                    <a:gd name="T86" fmla="*/ 97 w 128"/>
                    <a:gd name="T87" fmla="*/ 66 h 105"/>
                    <a:gd name="T88" fmla="*/ 101 w 128"/>
                    <a:gd name="T89" fmla="*/ 58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8" h="105">
                      <a:moveTo>
                        <a:pt x="101" y="58"/>
                      </a:moveTo>
                      <a:cubicBezTo>
                        <a:pt x="94" y="52"/>
                        <a:pt x="81" y="52"/>
                        <a:pt x="74" y="56"/>
                      </a:cubicBezTo>
                      <a:cubicBezTo>
                        <a:pt x="73" y="57"/>
                        <a:pt x="70" y="58"/>
                        <a:pt x="68" y="57"/>
                      </a:cubicBezTo>
                      <a:cubicBezTo>
                        <a:pt x="62" y="56"/>
                        <a:pt x="57" y="57"/>
                        <a:pt x="51" y="59"/>
                      </a:cubicBezTo>
                      <a:cubicBezTo>
                        <a:pt x="46" y="61"/>
                        <a:pt x="41" y="63"/>
                        <a:pt x="36" y="65"/>
                      </a:cubicBezTo>
                      <a:cubicBezTo>
                        <a:pt x="32" y="67"/>
                        <a:pt x="29" y="69"/>
                        <a:pt x="28" y="73"/>
                      </a:cubicBezTo>
                      <a:cubicBezTo>
                        <a:pt x="24" y="82"/>
                        <a:pt x="20" y="92"/>
                        <a:pt x="16" y="102"/>
                      </a:cubicBezTo>
                      <a:cubicBezTo>
                        <a:pt x="16" y="103"/>
                        <a:pt x="14" y="105"/>
                        <a:pt x="13" y="104"/>
                      </a:cubicBezTo>
                      <a:cubicBezTo>
                        <a:pt x="9" y="103"/>
                        <a:pt x="5" y="100"/>
                        <a:pt x="1" y="98"/>
                      </a:cubicBezTo>
                      <a:cubicBezTo>
                        <a:pt x="0" y="97"/>
                        <a:pt x="0" y="95"/>
                        <a:pt x="0" y="93"/>
                      </a:cubicBezTo>
                      <a:cubicBezTo>
                        <a:pt x="5" y="82"/>
                        <a:pt x="10" y="71"/>
                        <a:pt x="15" y="60"/>
                      </a:cubicBezTo>
                      <a:cubicBezTo>
                        <a:pt x="15" y="59"/>
                        <a:pt x="16" y="59"/>
                        <a:pt x="16" y="58"/>
                      </a:cubicBezTo>
                      <a:cubicBezTo>
                        <a:pt x="18" y="56"/>
                        <a:pt x="19" y="52"/>
                        <a:pt x="20" y="52"/>
                      </a:cubicBezTo>
                      <a:cubicBezTo>
                        <a:pt x="24" y="52"/>
                        <a:pt x="29" y="52"/>
                        <a:pt x="32" y="54"/>
                      </a:cubicBezTo>
                      <a:cubicBezTo>
                        <a:pt x="35" y="55"/>
                        <a:pt x="36" y="56"/>
                        <a:pt x="39" y="55"/>
                      </a:cubicBezTo>
                      <a:cubicBezTo>
                        <a:pt x="57" y="50"/>
                        <a:pt x="66" y="37"/>
                        <a:pt x="72" y="21"/>
                      </a:cubicBezTo>
                      <a:cubicBezTo>
                        <a:pt x="72" y="20"/>
                        <a:pt x="73" y="18"/>
                        <a:pt x="74" y="16"/>
                      </a:cubicBezTo>
                      <a:cubicBezTo>
                        <a:pt x="74" y="14"/>
                        <a:pt x="74" y="13"/>
                        <a:pt x="74" y="11"/>
                      </a:cubicBezTo>
                      <a:cubicBezTo>
                        <a:pt x="74" y="11"/>
                        <a:pt x="72" y="10"/>
                        <a:pt x="71" y="11"/>
                      </a:cubicBezTo>
                      <a:cubicBezTo>
                        <a:pt x="70" y="12"/>
                        <a:pt x="68" y="13"/>
                        <a:pt x="68" y="15"/>
                      </a:cubicBezTo>
                      <a:cubicBezTo>
                        <a:pt x="67" y="17"/>
                        <a:pt x="68" y="19"/>
                        <a:pt x="68" y="21"/>
                      </a:cubicBezTo>
                      <a:cubicBezTo>
                        <a:pt x="69" y="28"/>
                        <a:pt x="68" y="30"/>
                        <a:pt x="59" y="29"/>
                      </a:cubicBezTo>
                      <a:cubicBezTo>
                        <a:pt x="57" y="29"/>
                        <a:pt x="55" y="28"/>
                        <a:pt x="53" y="27"/>
                      </a:cubicBezTo>
                      <a:cubicBezTo>
                        <a:pt x="51" y="26"/>
                        <a:pt x="49" y="25"/>
                        <a:pt x="47" y="24"/>
                      </a:cubicBezTo>
                      <a:cubicBezTo>
                        <a:pt x="47" y="27"/>
                        <a:pt x="47" y="29"/>
                        <a:pt x="47" y="32"/>
                      </a:cubicBezTo>
                      <a:cubicBezTo>
                        <a:pt x="47" y="33"/>
                        <a:pt x="47" y="33"/>
                        <a:pt x="47" y="34"/>
                      </a:cubicBezTo>
                      <a:cubicBezTo>
                        <a:pt x="47" y="38"/>
                        <a:pt x="48" y="43"/>
                        <a:pt x="43" y="45"/>
                      </a:cubicBezTo>
                      <a:cubicBezTo>
                        <a:pt x="39" y="46"/>
                        <a:pt x="34" y="44"/>
                        <a:pt x="31" y="39"/>
                      </a:cubicBezTo>
                      <a:cubicBezTo>
                        <a:pt x="28" y="34"/>
                        <a:pt x="25" y="29"/>
                        <a:pt x="29" y="23"/>
                      </a:cubicBezTo>
                      <a:cubicBezTo>
                        <a:pt x="31" y="20"/>
                        <a:pt x="31" y="17"/>
                        <a:pt x="33" y="14"/>
                      </a:cubicBezTo>
                      <a:cubicBezTo>
                        <a:pt x="34" y="12"/>
                        <a:pt x="35" y="9"/>
                        <a:pt x="36" y="9"/>
                      </a:cubicBezTo>
                      <a:cubicBezTo>
                        <a:pt x="38" y="10"/>
                        <a:pt x="40" y="11"/>
                        <a:pt x="42" y="13"/>
                      </a:cubicBezTo>
                      <a:cubicBezTo>
                        <a:pt x="42" y="13"/>
                        <a:pt x="43" y="15"/>
                        <a:pt x="44" y="16"/>
                      </a:cubicBezTo>
                      <a:cubicBezTo>
                        <a:pt x="48" y="13"/>
                        <a:pt x="52" y="11"/>
                        <a:pt x="57" y="14"/>
                      </a:cubicBezTo>
                      <a:cubicBezTo>
                        <a:pt x="58" y="15"/>
                        <a:pt x="61" y="13"/>
                        <a:pt x="62" y="11"/>
                      </a:cubicBezTo>
                      <a:cubicBezTo>
                        <a:pt x="69" y="5"/>
                        <a:pt x="75" y="0"/>
                        <a:pt x="84" y="0"/>
                      </a:cubicBezTo>
                      <a:cubicBezTo>
                        <a:pt x="89" y="0"/>
                        <a:pt x="93" y="2"/>
                        <a:pt x="96" y="7"/>
                      </a:cubicBezTo>
                      <a:cubicBezTo>
                        <a:pt x="99" y="11"/>
                        <a:pt x="98" y="15"/>
                        <a:pt x="96" y="20"/>
                      </a:cubicBezTo>
                      <a:cubicBezTo>
                        <a:pt x="91" y="27"/>
                        <a:pt x="87" y="35"/>
                        <a:pt x="83" y="43"/>
                      </a:cubicBezTo>
                      <a:cubicBezTo>
                        <a:pt x="88" y="43"/>
                        <a:pt x="91" y="44"/>
                        <a:pt x="94" y="44"/>
                      </a:cubicBezTo>
                      <a:cubicBezTo>
                        <a:pt x="105" y="46"/>
                        <a:pt x="115" y="50"/>
                        <a:pt x="122" y="59"/>
                      </a:cubicBezTo>
                      <a:cubicBezTo>
                        <a:pt x="128" y="65"/>
                        <a:pt x="127" y="68"/>
                        <a:pt x="120" y="73"/>
                      </a:cubicBezTo>
                      <a:cubicBezTo>
                        <a:pt x="113" y="77"/>
                        <a:pt x="105" y="77"/>
                        <a:pt x="98" y="73"/>
                      </a:cubicBezTo>
                      <a:cubicBezTo>
                        <a:pt x="95" y="71"/>
                        <a:pt x="95" y="69"/>
                        <a:pt x="97" y="66"/>
                      </a:cubicBezTo>
                      <a:cubicBezTo>
                        <a:pt x="98" y="64"/>
                        <a:pt x="100" y="61"/>
                        <a:pt x="101"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8"/>
                <p:cNvSpPr/>
                <p:nvPr/>
              </p:nvSpPr>
              <p:spPr bwMode="auto">
                <a:xfrm>
                  <a:off x="5664200" y="2355851"/>
                  <a:ext cx="341313" cy="407988"/>
                </a:xfrm>
                <a:custGeom>
                  <a:avLst/>
                  <a:gdLst>
                    <a:gd name="T0" fmla="*/ 46 w 80"/>
                    <a:gd name="T1" fmla="*/ 29 h 96"/>
                    <a:gd name="T2" fmla="*/ 65 w 80"/>
                    <a:gd name="T3" fmla="*/ 29 h 96"/>
                    <a:gd name="T4" fmla="*/ 79 w 80"/>
                    <a:gd name="T5" fmla="*/ 41 h 96"/>
                    <a:gd name="T6" fmla="*/ 74 w 80"/>
                    <a:gd name="T7" fmla="*/ 43 h 96"/>
                    <a:gd name="T8" fmla="*/ 60 w 80"/>
                    <a:gd name="T9" fmla="*/ 43 h 96"/>
                    <a:gd name="T10" fmla="*/ 52 w 80"/>
                    <a:gd name="T11" fmla="*/ 50 h 96"/>
                    <a:gd name="T12" fmla="*/ 49 w 80"/>
                    <a:gd name="T13" fmla="*/ 87 h 96"/>
                    <a:gd name="T14" fmla="*/ 37 w 80"/>
                    <a:gd name="T15" fmla="*/ 95 h 96"/>
                    <a:gd name="T16" fmla="*/ 21 w 80"/>
                    <a:gd name="T17" fmla="*/ 68 h 96"/>
                    <a:gd name="T18" fmla="*/ 22 w 80"/>
                    <a:gd name="T19" fmla="*/ 62 h 96"/>
                    <a:gd name="T20" fmla="*/ 30 w 80"/>
                    <a:gd name="T21" fmla="*/ 72 h 96"/>
                    <a:gd name="T22" fmla="*/ 40 w 80"/>
                    <a:gd name="T23" fmla="*/ 70 h 96"/>
                    <a:gd name="T24" fmla="*/ 43 w 80"/>
                    <a:gd name="T25" fmla="*/ 46 h 96"/>
                    <a:gd name="T26" fmla="*/ 24 w 80"/>
                    <a:gd name="T27" fmla="*/ 52 h 96"/>
                    <a:gd name="T28" fmla="*/ 19 w 80"/>
                    <a:gd name="T29" fmla="*/ 54 h 96"/>
                    <a:gd name="T30" fmla="*/ 6 w 80"/>
                    <a:gd name="T31" fmla="*/ 54 h 96"/>
                    <a:gd name="T32" fmla="*/ 2 w 80"/>
                    <a:gd name="T33" fmla="*/ 40 h 96"/>
                    <a:gd name="T34" fmla="*/ 6 w 80"/>
                    <a:gd name="T35" fmla="*/ 37 h 96"/>
                    <a:gd name="T36" fmla="*/ 28 w 80"/>
                    <a:gd name="T37" fmla="*/ 33 h 96"/>
                    <a:gd name="T38" fmla="*/ 33 w 80"/>
                    <a:gd name="T39" fmla="*/ 32 h 96"/>
                    <a:gd name="T40" fmla="*/ 36 w 80"/>
                    <a:gd name="T41" fmla="*/ 22 h 96"/>
                    <a:gd name="T42" fmla="*/ 46 w 80"/>
                    <a:gd name="T43" fmla="*/ 12 h 96"/>
                    <a:gd name="T44" fmla="*/ 45 w 80"/>
                    <a:gd name="T45" fmla="*/ 10 h 96"/>
                    <a:gd name="T46" fmla="*/ 26 w 80"/>
                    <a:gd name="T47" fmla="*/ 17 h 96"/>
                    <a:gd name="T48" fmla="*/ 15 w 80"/>
                    <a:gd name="T49" fmla="*/ 24 h 96"/>
                    <a:gd name="T50" fmla="*/ 5 w 80"/>
                    <a:gd name="T51" fmla="*/ 22 h 96"/>
                    <a:gd name="T52" fmla="*/ 1 w 80"/>
                    <a:gd name="T53" fmla="*/ 17 h 96"/>
                    <a:gd name="T54" fmla="*/ 36 w 80"/>
                    <a:gd name="T55" fmla="*/ 2 h 96"/>
                    <a:gd name="T56" fmla="*/ 55 w 80"/>
                    <a:gd name="T57" fmla="*/ 0 h 96"/>
                    <a:gd name="T58" fmla="*/ 61 w 80"/>
                    <a:gd name="T59" fmla="*/ 6 h 96"/>
                    <a:gd name="T60" fmla="*/ 59 w 80"/>
                    <a:gd name="T61" fmla="*/ 13 h 96"/>
                    <a:gd name="T62" fmla="*/ 46 w 80"/>
                    <a:gd name="T63" fmla="*/ 29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0" h="96">
                      <a:moveTo>
                        <a:pt x="46" y="29"/>
                      </a:moveTo>
                      <a:cubicBezTo>
                        <a:pt x="53" y="30"/>
                        <a:pt x="59" y="31"/>
                        <a:pt x="65" y="29"/>
                      </a:cubicBezTo>
                      <a:cubicBezTo>
                        <a:pt x="71" y="27"/>
                        <a:pt x="80" y="34"/>
                        <a:pt x="79" y="41"/>
                      </a:cubicBezTo>
                      <a:cubicBezTo>
                        <a:pt x="79" y="42"/>
                        <a:pt x="76" y="43"/>
                        <a:pt x="74" y="43"/>
                      </a:cubicBezTo>
                      <a:cubicBezTo>
                        <a:pt x="70" y="43"/>
                        <a:pt x="65" y="43"/>
                        <a:pt x="60" y="43"/>
                      </a:cubicBezTo>
                      <a:cubicBezTo>
                        <a:pt x="53" y="42"/>
                        <a:pt x="52" y="44"/>
                        <a:pt x="52" y="50"/>
                      </a:cubicBezTo>
                      <a:cubicBezTo>
                        <a:pt x="51" y="62"/>
                        <a:pt x="51" y="75"/>
                        <a:pt x="49" y="87"/>
                      </a:cubicBezTo>
                      <a:cubicBezTo>
                        <a:pt x="48" y="95"/>
                        <a:pt x="45" y="96"/>
                        <a:pt x="37" y="95"/>
                      </a:cubicBezTo>
                      <a:cubicBezTo>
                        <a:pt x="25" y="92"/>
                        <a:pt x="15" y="82"/>
                        <a:pt x="21" y="68"/>
                      </a:cubicBezTo>
                      <a:cubicBezTo>
                        <a:pt x="21" y="66"/>
                        <a:pt x="21" y="64"/>
                        <a:pt x="22" y="62"/>
                      </a:cubicBezTo>
                      <a:cubicBezTo>
                        <a:pt x="24" y="65"/>
                        <a:pt x="27" y="69"/>
                        <a:pt x="30" y="72"/>
                      </a:cubicBezTo>
                      <a:cubicBezTo>
                        <a:pt x="33" y="76"/>
                        <a:pt x="39" y="75"/>
                        <a:pt x="40" y="70"/>
                      </a:cubicBezTo>
                      <a:cubicBezTo>
                        <a:pt x="41" y="62"/>
                        <a:pt x="42" y="54"/>
                        <a:pt x="43" y="46"/>
                      </a:cubicBezTo>
                      <a:cubicBezTo>
                        <a:pt x="35" y="45"/>
                        <a:pt x="30" y="49"/>
                        <a:pt x="24" y="52"/>
                      </a:cubicBezTo>
                      <a:cubicBezTo>
                        <a:pt x="22" y="52"/>
                        <a:pt x="21" y="54"/>
                        <a:pt x="19" y="54"/>
                      </a:cubicBezTo>
                      <a:cubicBezTo>
                        <a:pt x="14" y="58"/>
                        <a:pt x="11" y="57"/>
                        <a:pt x="6" y="54"/>
                      </a:cubicBezTo>
                      <a:cubicBezTo>
                        <a:pt x="3" y="51"/>
                        <a:pt x="0" y="44"/>
                        <a:pt x="2" y="40"/>
                      </a:cubicBezTo>
                      <a:cubicBezTo>
                        <a:pt x="2" y="39"/>
                        <a:pt x="5" y="37"/>
                        <a:pt x="6" y="37"/>
                      </a:cubicBezTo>
                      <a:cubicBezTo>
                        <a:pt x="14" y="39"/>
                        <a:pt x="20" y="35"/>
                        <a:pt x="28" y="33"/>
                      </a:cubicBezTo>
                      <a:cubicBezTo>
                        <a:pt x="29" y="33"/>
                        <a:pt x="31" y="32"/>
                        <a:pt x="33" y="32"/>
                      </a:cubicBezTo>
                      <a:cubicBezTo>
                        <a:pt x="31" y="27"/>
                        <a:pt x="31" y="24"/>
                        <a:pt x="36" y="22"/>
                      </a:cubicBezTo>
                      <a:cubicBezTo>
                        <a:pt x="39" y="19"/>
                        <a:pt x="42" y="15"/>
                        <a:pt x="46" y="12"/>
                      </a:cubicBezTo>
                      <a:cubicBezTo>
                        <a:pt x="45" y="11"/>
                        <a:pt x="45" y="11"/>
                        <a:pt x="45" y="10"/>
                      </a:cubicBezTo>
                      <a:cubicBezTo>
                        <a:pt x="38" y="13"/>
                        <a:pt x="32" y="15"/>
                        <a:pt x="26" y="17"/>
                      </a:cubicBezTo>
                      <a:cubicBezTo>
                        <a:pt x="22" y="19"/>
                        <a:pt x="18" y="22"/>
                        <a:pt x="15" y="24"/>
                      </a:cubicBezTo>
                      <a:cubicBezTo>
                        <a:pt x="11" y="26"/>
                        <a:pt x="7" y="27"/>
                        <a:pt x="5" y="22"/>
                      </a:cubicBezTo>
                      <a:cubicBezTo>
                        <a:pt x="4" y="20"/>
                        <a:pt x="3" y="19"/>
                        <a:pt x="1" y="17"/>
                      </a:cubicBezTo>
                      <a:cubicBezTo>
                        <a:pt x="13" y="12"/>
                        <a:pt x="25" y="6"/>
                        <a:pt x="36" y="2"/>
                      </a:cubicBezTo>
                      <a:cubicBezTo>
                        <a:pt x="42" y="0"/>
                        <a:pt x="49" y="0"/>
                        <a:pt x="55" y="0"/>
                      </a:cubicBezTo>
                      <a:cubicBezTo>
                        <a:pt x="57" y="0"/>
                        <a:pt x="60" y="4"/>
                        <a:pt x="61" y="6"/>
                      </a:cubicBezTo>
                      <a:cubicBezTo>
                        <a:pt x="62" y="8"/>
                        <a:pt x="61" y="11"/>
                        <a:pt x="59" y="13"/>
                      </a:cubicBezTo>
                      <a:cubicBezTo>
                        <a:pt x="55" y="18"/>
                        <a:pt x="51" y="23"/>
                        <a:pt x="4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50" name="组合 49"/>
              <p:cNvGrpSpPr/>
              <p:nvPr/>
            </p:nvGrpSpPr>
            <p:grpSpPr>
              <a:xfrm>
                <a:off x="11192276" y="2400300"/>
                <a:ext cx="322175" cy="373063"/>
                <a:chOff x="3792874" y="3138488"/>
                <a:chExt cx="322175" cy="373063"/>
              </a:xfrm>
              <a:grpFill/>
            </p:grpSpPr>
            <p:sp>
              <p:nvSpPr>
                <p:cNvPr id="51" name="Freeform 15"/>
                <p:cNvSpPr/>
                <p:nvPr/>
              </p:nvSpPr>
              <p:spPr bwMode="auto">
                <a:xfrm>
                  <a:off x="3792874" y="3235325"/>
                  <a:ext cx="112625" cy="246063"/>
                </a:xfrm>
                <a:custGeom>
                  <a:avLst/>
                  <a:gdLst>
                    <a:gd name="T0" fmla="*/ 16 w 39"/>
                    <a:gd name="T1" fmla="*/ 29 h 58"/>
                    <a:gd name="T2" fmla="*/ 27 w 39"/>
                    <a:gd name="T3" fmla="*/ 7 h 58"/>
                    <a:gd name="T4" fmla="*/ 31 w 39"/>
                    <a:gd name="T5" fmla="*/ 1 h 58"/>
                    <a:gd name="T6" fmla="*/ 34 w 39"/>
                    <a:gd name="T7" fmla="*/ 6 h 58"/>
                    <a:gd name="T8" fmla="*/ 35 w 39"/>
                    <a:gd name="T9" fmla="*/ 26 h 58"/>
                    <a:gd name="T10" fmla="*/ 20 w 39"/>
                    <a:gd name="T11" fmla="*/ 52 h 58"/>
                    <a:gd name="T12" fmla="*/ 9 w 39"/>
                    <a:gd name="T13" fmla="*/ 57 h 58"/>
                    <a:gd name="T14" fmla="*/ 1 w 39"/>
                    <a:gd name="T15" fmla="*/ 43 h 58"/>
                    <a:gd name="T16" fmla="*/ 4 w 39"/>
                    <a:gd name="T17" fmla="*/ 6 h 58"/>
                    <a:gd name="T18" fmla="*/ 8 w 39"/>
                    <a:gd name="T19" fmla="*/ 0 h 58"/>
                    <a:gd name="T20" fmla="*/ 15 w 39"/>
                    <a:gd name="T21" fmla="*/ 6 h 58"/>
                    <a:gd name="T22" fmla="*/ 14 w 39"/>
                    <a:gd name="T23" fmla="*/ 20 h 58"/>
                    <a:gd name="T24" fmla="*/ 14 w 39"/>
                    <a:gd name="T25" fmla="*/ 28 h 58"/>
                    <a:gd name="T26" fmla="*/ 16 w 39"/>
                    <a:gd name="T27" fmla="*/ 29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 h="58">
                      <a:moveTo>
                        <a:pt x="16" y="29"/>
                      </a:moveTo>
                      <a:cubicBezTo>
                        <a:pt x="19" y="21"/>
                        <a:pt x="23" y="14"/>
                        <a:pt x="27" y="7"/>
                      </a:cubicBezTo>
                      <a:cubicBezTo>
                        <a:pt x="28" y="5"/>
                        <a:pt x="29" y="3"/>
                        <a:pt x="31" y="1"/>
                      </a:cubicBezTo>
                      <a:cubicBezTo>
                        <a:pt x="32" y="3"/>
                        <a:pt x="33" y="4"/>
                        <a:pt x="34" y="6"/>
                      </a:cubicBezTo>
                      <a:cubicBezTo>
                        <a:pt x="37" y="12"/>
                        <a:pt x="39" y="19"/>
                        <a:pt x="35" y="26"/>
                      </a:cubicBezTo>
                      <a:cubicBezTo>
                        <a:pt x="30" y="34"/>
                        <a:pt x="25" y="43"/>
                        <a:pt x="20" y="52"/>
                      </a:cubicBezTo>
                      <a:cubicBezTo>
                        <a:pt x="18" y="56"/>
                        <a:pt x="12" y="58"/>
                        <a:pt x="9" y="57"/>
                      </a:cubicBezTo>
                      <a:cubicBezTo>
                        <a:pt x="2" y="54"/>
                        <a:pt x="0" y="50"/>
                        <a:pt x="1" y="43"/>
                      </a:cubicBezTo>
                      <a:cubicBezTo>
                        <a:pt x="2" y="31"/>
                        <a:pt x="3" y="18"/>
                        <a:pt x="4" y="6"/>
                      </a:cubicBezTo>
                      <a:cubicBezTo>
                        <a:pt x="4" y="4"/>
                        <a:pt x="4" y="0"/>
                        <a:pt x="8" y="0"/>
                      </a:cubicBezTo>
                      <a:cubicBezTo>
                        <a:pt x="11" y="0"/>
                        <a:pt x="15" y="1"/>
                        <a:pt x="15" y="6"/>
                      </a:cubicBezTo>
                      <a:cubicBezTo>
                        <a:pt x="15" y="10"/>
                        <a:pt x="14" y="15"/>
                        <a:pt x="14" y="20"/>
                      </a:cubicBezTo>
                      <a:cubicBezTo>
                        <a:pt x="14" y="23"/>
                        <a:pt x="14" y="25"/>
                        <a:pt x="14" y="28"/>
                      </a:cubicBezTo>
                      <a:cubicBezTo>
                        <a:pt x="14" y="28"/>
                        <a:pt x="15" y="28"/>
                        <a:pt x="1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16"/>
                <p:cNvSpPr/>
                <p:nvPr/>
              </p:nvSpPr>
              <p:spPr bwMode="auto">
                <a:xfrm>
                  <a:off x="3980111" y="3138488"/>
                  <a:ext cx="134938" cy="373063"/>
                </a:xfrm>
                <a:custGeom>
                  <a:avLst/>
                  <a:gdLst>
                    <a:gd name="T0" fmla="*/ 9 w 47"/>
                    <a:gd name="T1" fmla="*/ 73 h 88"/>
                    <a:gd name="T2" fmla="*/ 3 w 47"/>
                    <a:gd name="T3" fmla="*/ 67 h 88"/>
                    <a:gd name="T4" fmla="*/ 3 w 47"/>
                    <a:gd name="T5" fmla="*/ 57 h 88"/>
                    <a:gd name="T6" fmla="*/ 20 w 47"/>
                    <a:gd name="T7" fmla="*/ 38 h 88"/>
                    <a:gd name="T8" fmla="*/ 33 w 47"/>
                    <a:gd name="T9" fmla="*/ 20 h 88"/>
                    <a:gd name="T10" fmla="*/ 33 w 47"/>
                    <a:gd name="T11" fmla="*/ 4 h 88"/>
                    <a:gd name="T12" fmla="*/ 32 w 47"/>
                    <a:gd name="T13" fmla="*/ 1 h 88"/>
                    <a:gd name="T14" fmla="*/ 33 w 47"/>
                    <a:gd name="T15" fmla="*/ 0 h 88"/>
                    <a:gd name="T16" fmla="*/ 41 w 47"/>
                    <a:gd name="T17" fmla="*/ 6 h 88"/>
                    <a:gd name="T18" fmla="*/ 43 w 47"/>
                    <a:gd name="T19" fmla="*/ 26 h 88"/>
                    <a:gd name="T20" fmla="*/ 29 w 47"/>
                    <a:gd name="T21" fmla="*/ 48 h 88"/>
                    <a:gd name="T22" fmla="*/ 30 w 47"/>
                    <a:gd name="T23" fmla="*/ 52 h 88"/>
                    <a:gd name="T24" fmla="*/ 40 w 47"/>
                    <a:gd name="T25" fmla="*/ 73 h 88"/>
                    <a:gd name="T26" fmla="*/ 41 w 47"/>
                    <a:gd name="T27" fmla="*/ 84 h 88"/>
                    <a:gd name="T28" fmla="*/ 37 w 47"/>
                    <a:gd name="T29" fmla="*/ 86 h 88"/>
                    <a:gd name="T30" fmla="*/ 31 w 47"/>
                    <a:gd name="T31" fmla="*/ 75 h 88"/>
                    <a:gd name="T32" fmla="*/ 28 w 47"/>
                    <a:gd name="T33" fmla="*/ 60 h 88"/>
                    <a:gd name="T34" fmla="*/ 22 w 47"/>
                    <a:gd name="T35" fmla="*/ 59 h 88"/>
                    <a:gd name="T36" fmla="*/ 9 w 47"/>
                    <a:gd name="T37" fmla="*/ 7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7" h="88">
                      <a:moveTo>
                        <a:pt x="9" y="73"/>
                      </a:moveTo>
                      <a:cubicBezTo>
                        <a:pt x="7" y="71"/>
                        <a:pt x="5" y="69"/>
                        <a:pt x="3" y="67"/>
                      </a:cubicBezTo>
                      <a:cubicBezTo>
                        <a:pt x="1" y="64"/>
                        <a:pt x="0" y="61"/>
                        <a:pt x="3" y="57"/>
                      </a:cubicBezTo>
                      <a:cubicBezTo>
                        <a:pt x="9" y="51"/>
                        <a:pt x="14" y="45"/>
                        <a:pt x="20" y="38"/>
                      </a:cubicBezTo>
                      <a:cubicBezTo>
                        <a:pt x="24" y="32"/>
                        <a:pt x="28" y="26"/>
                        <a:pt x="33" y="20"/>
                      </a:cubicBezTo>
                      <a:cubicBezTo>
                        <a:pt x="36" y="15"/>
                        <a:pt x="36" y="9"/>
                        <a:pt x="33" y="4"/>
                      </a:cubicBezTo>
                      <a:cubicBezTo>
                        <a:pt x="32" y="3"/>
                        <a:pt x="32" y="2"/>
                        <a:pt x="32" y="1"/>
                      </a:cubicBezTo>
                      <a:cubicBezTo>
                        <a:pt x="32" y="1"/>
                        <a:pt x="33" y="0"/>
                        <a:pt x="33" y="0"/>
                      </a:cubicBezTo>
                      <a:cubicBezTo>
                        <a:pt x="36" y="2"/>
                        <a:pt x="39" y="4"/>
                        <a:pt x="41" y="6"/>
                      </a:cubicBezTo>
                      <a:cubicBezTo>
                        <a:pt x="46" y="11"/>
                        <a:pt x="47" y="20"/>
                        <a:pt x="43" y="26"/>
                      </a:cubicBezTo>
                      <a:cubicBezTo>
                        <a:pt x="39" y="33"/>
                        <a:pt x="34" y="40"/>
                        <a:pt x="29" y="48"/>
                      </a:cubicBezTo>
                      <a:cubicBezTo>
                        <a:pt x="29" y="49"/>
                        <a:pt x="29" y="52"/>
                        <a:pt x="30" y="52"/>
                      </a:cubicBezTo>
                      <a:cubicBezTo>
                        <a:pt x="38" y="57"/>
                        <a:pt x="38" y="65"/>
                        <a:pt x="40" y="73"/>
                      </a:cubicBezTo>
                      <a:cubicBezTo>
                        <a:pt x="41" y="76"/>
                        <a:pt x="41" y="80"/>
                        <a:pt x="41" y="84"/>
                      </a:cubicBezTo>
                      <a:cubicBezTo>
                        <a:pt x="41" y="87"/>
                        <a:pt x="39" y="88"/>
                        <a:pt x="37" y="86"/>
                      </a:cubicBezTo>
                      <a:cubicBezTo>
                        <a:pt x="33" y="83"/>
                        <a:pt x="31" y="81"/>
                        <a:pt x="31" y="75"/>
                      </a:cubicBezTo>
                      <a:cubicBezTo>
                        <a:pt x="31" y="70"/>
                        <a:pt x="30" y="65"/>
                        <a:pt x="28" y="60"/>
                      </a:cubicBezTo>
                      <a:cubicBezTo>
                        <a:pt x="27" y="55"/>
                        <a:pt x="25" y="56"/>
                        <a:pt x="22" y="59"/>
                      </a:cubicBezTo>
                      <a:cubicBezTo>
                        <a:pt x="18" y="64"/>
                        <a:pt x="14" y="68"/>
                        <a:pt x="9" y="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17"/>
                <p:cNvSpPr/>
                <p:nvPr/>
              </p:nvSpPr>
              <p:spPr bwMode="auto">
                <a:xfrm>
                  <a:off x="3872924" y="3138488"/>
                  <a:ext cx="75438" cy="79375"/>
                </a:xfrm>
                <a:custGeom>
                  <a:avLst/>
                  <a:gdLst>
                    <a:gd name="T0" fmla="*/ 0 w 26"/>
                    <a:gd name="T1" fmla="*/ 0 h 19"/>
                    <a:gd name="T2" fmla="*/ 20 w 26"/>
                    <a:gd name="T3" fmla="*/ 1 h 19"/>
                    <a:gd name="T4" fmla="*/ 23 w 26"/>
                    <a:gd name="T5" fmla="*/ 12 h 19"/>
                    <a:gd name="T6" fmla="*/ 12 w 26"/>
                    <a:gd name="T7" fmla="*/ 18 h 19"/>
                    <a:gd name="T8" fmla="*/ 3 w 26"/>
                    <a:gd name="T9" fmla="*/ 11 h 19"/>
                    <a:gd name="T10" fmla="*/ 0 w 26"/>
                    <a:gd name="T11" fmla="*/ 0 h 19"/>
                  </a:gdLst>
                  <a:ahLst/>
                  <a:cxnLst>
                    <a:cxn ang="0">
                      <a:pos x="T0" y="T1"/>
                    </a:cxn>
                    <a:cxn ang="0">
                      <a:pos x="T2" y="T3"/>
                    </a:cxn>
                    <a:cxn ang="0">
                      <a:pos x="T4" y="T5"/>
                    </a:cxn>
                    <a:cxn ang="0">
                      <a:pos x="T6" y="T7"/>
                    </a:cxn>
                    <a:cxn ang="0">
                      <a:pos x="T8" y="T9"/>
                    </a:cxn>
                    <a:cxn ang="0">
                      <a:pos x="T10" y="T11"/>
                    </a:cxn>
                  </a:cxnLst>
                  <a:rect l="0" t="0" r="r" b="b"/>
                  <a:pathLst>
                    <a:path w="26" h="19">
                      <a:moveTo>
                        <a:pt x="0" y="0"/>
                      </a:moveTo>
                      <a:cubicBezTo>
                        <a:pt x="8" y="1"/>
                        <a:pt x="14" y="1"/>
                        <a:pt x="20" y="1"/>
                      </a:cubicBezTo>
                      <a:cubicBezTo>
                        <a:pt x="24" y="1"/>
                        <a:pt x="26" y="8"/>
                        <a:pt x="23" y="12"/>
                      </a:cubicBezTo>
                      <a:cubicBezTo>
                        <a:pt x="21" y="16"/>
                        <a:pt x="17" y="19"/>
                        <a:pt x="12" y="18"/>
                      </a:cubicBezTo>
                      <a:cubicBezTo>
                        <a:pt x="8" y="18"/>
                        <a:pt x="5" y="15"/>
                        <a:pt x="3" y="11"/>
                      </a:cubicBezTo>
                      <a:cubicBezTo>
                        <a:pt x="2" y="8"/>
                        <a:pt x="1" y="4"/>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34" name="组合 33"/>
            <p:cNvGrpSpPr/>
            <p:nvPr/>
          </p:nvGrpSpPr>
          <p:grpSpPr>
            <a:xfrm>
              <a:off x="598941" y="6399999"/>
              <a:ext cx="1102619" cy="276499"/>
              <a:chOff x="6738929" y="2270918"/>
              <a:chExt cx="2766486" cy="693738"/>
            </a:xfrm>
            <a:grpFill/>
          </p:grpSpPr>
          <p:grpSp>
            <p:nvGrpSpPr>
              <p:cNvPr id="35" name="组合 34"/>
              <p:cNvGrpSpPr/>
              <p:nvPr/>
            </p:nvGrpSpPr>
            <p:grpSpPr>
              <a:xfrm>
                <a:off x="8180494" y="2355056"/>
                <a:ext cx="484188" cy="509588"/>
                <a:chOff x="6113463" y="3541713"/>
                <a:chExt cx="484188" cy="509588"/>
              </a:xfrm>
              <a:grpFill/>
            </p:grpSpPr>
            <p:sp>
              <p:nvSpPr>
                <p:cNvPr id="45" name="Freeform 9"/>
                <p:cNvSpPr>
                  <a:spLocks noEditPoints="1"/>
                </p:cNvSpPr>
                <p:nvPr/>
              </p:nvSpPr>
              <p:spPr bwMode="auto">
                <a:xfrm>
                  <a:off x="6113463" y="3579813"/>
                  <a:ext cx="252413" cy="428625"/>
                </a:xfrm>
                <a:custGeom>
                  <a:avLst/>
                  <a:gdLst>
                    <a:gd name="T0" fmla="*/ 39 w 59"/>
                    <a:gd name="T1" fmla="*/ 78 h 101"/>
                    <a:gd name="T2" fmla="*/ 17 w 59"/>
                    <a:gd name="T3" fmla="*/ 94 h 101"/>
                    <a:gd name="T4" fmla="*/ 8 w 59"/>
                    <a:gd name="T5" fmla="*/ 94 h 101"/>
                    <a:gd name="T6" fmla="*/ 0 w 59"/>
                    <a:gd name="T7" fmla="*/ 79 h 101"/>
                    <a:gd name="T8" fmla="*/ 17 w 59"/>
                    <a:gd name="T9" fmla="*/ 73 h 101"/>
                    <a:gd name="T10" fmla="*/ 10 w 59"/>
                    <a:gd name="T11" fmla="*/ 68 h 101"/>
                    <a:gd name="T12" fmla="*/ 8 w 59"/>
                    <a:gd name="T13" fmla="*/ 60 h 101"/>
                    <a:gd name="T14" fmla="*/ 18 w 59"/>
                    <a:gd name="T15" fmla="*/ 23 h 101"/>
                    <a:gd name="T16" fmla="*/ 26 w 59"/>
                    <a:gd name="T17" fmla="*/ 17 h 101"/>
                    <a:gd name="T18" fmla="*/ 36 w 59"/>
                    <a:gd name="T19" fmla="*/ 26 h 101"/>
                    <a:gd name="T20" fmla="*/ 36 w 59"/>
                    <a:gd name="T21" fmla="*/ 27 h 101"/>
                    <a:gd name="T22" fmla="*/ 43 w 59"/>
                    <a:gd name="T23" fmla="*/ 40 h 101"/>
                    <a:gd name="T24" fmla="*/ 42 w 59"/>
                    <a:gd name="T25" fmla="*/ 12 h 101"/>
                    <a:gd name="T26" fmla="*/ 21 w 59"/>
                    <a:gd name="T27" fmla="*/ 5 h 101"/>
                    <a:gd name="T28" fmla="*/ 44 w 59"/>
                    <a:gd name="T29" fmla="*/ 1 h 101"/>
                    <a:gd name="T30" fmla="*/ 57 w 59"/>
                    <a:gd name="T31" fmla="*/ 17 h 101"/>
                    <a:gd name="T32" fmla="*/ 56 w 59"/>
                    <a:gd name="T33" fmla="*/ 48 h 101"/>
                    <a:gd name="T34" fmla="*/ 57 w 59"/>
                    <a:gd name="T35" fmla="*/ 55 h 101"/>
                    <a:gd name="T36" fmla="*/ 55 w 59"/>
                    <a:gd name="T37" fmla="*/ 64 h 101"/>
                    <a:gd name="T38" fmla="*/ 54 w 59"/>
                    <a:gd name="T39" fmla="*/ 71 h 101"/>
                    <a:gd name="T40" fmla="*/ 52 w 59"/>
                    <a:gd name="T41" fmla="*/ 95 h 101"/>
                    <a:gd name="T42" fmla="*/ 49 w 59"/>
                    <a:gd name="T43" fmla="*/ 101 h 101"/>
                    <a:gd name="T44" fmla="*/ 43 w 59"/>
                    <a:gd name="T45" fmla="*/ 98 h 101"/>
                    <a:gd name="T46" fmla="*/ 38 w 59"/>
                    <a:gd name="T47" fmla="*/ 86 h 101"/>
                    <a:gd name="T48" fmla="*/ 39 w 59"/>
                    <a:gd name="T49" fmla="*/ 78 h 101"/>
                    <a:gd name="T50" fmla="*/ 42 w 59"/>
                    <a:gd name="T51" fmla="*/ 47 h 101"/>
                    <a:gd name="T52" fmla="*/ 32 w 59"/>
                    <a:gd name="T53" fmla="*/ 44 h 101"/>
                    <a:gd name="T54" fmla="*/ 29 w 59"/>
                    <a:gd name="T55" fmla="*/ 64 h 101"/>
                    <a:gd name="T56" fmla="*/ 42 w 59"/>
                    <a:gd name="T57" fmla="*/ 4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9" h="101">
                      <a:moveTo>
                        <a:pt x="39" y="78"/>
                      </a:moveTo>
                      <a:cubicBezTo>
                        <a:pt x="31" y="84"/>
                        <a:pt x="24" y="89"/>
                        <a:pt x="17" y="94"/>
                      </a:cubicBezTo>
                      <a:cubicBezTo>
                        <a:pt x="14" y="97"/>
                        <a:pt x="11" y="96"/>
                        <a:pt x="8" y="94"/>
                      </a:cubicBezTo>
                      <a:cubicBezTo>
                        <a:pt x="4" y="90"/>
                        <a:pt x="0" y="86"/>
                        <a:pt x="0" y="79"/>
                      </a:cubicBezTo>
                      <a:cubicBezTo>
                        <a:pt x="6" y="82"/>
                        <a:pt x="12" y="80"/>
                        <a:pt x="17" y="73"/>
                      </a:cubicBezTo>
                      <a:cubicBezTo>
                        <a:pt x="15" y="72"/>
                        <a:pt x="13" y="70"/>
                        <a:pt x="10" y="68"/>
                      </a:cubicBezTo>
                      <a:cubicBezTo>
                        <a:pt x="7" y="66"/>
                        <a:pt x="7" y="63"/>
                        <a:pt x="8" y="60"/>
                      </a:cubicBezTo>
                      <a:cubicBezTo>
                        <a:pt x="11" y="48"/>
                        <a:pt x="15" y="36"/>
                        <a:pt x="18" y="23"/>
                      </a:cubicBezTo>
                      <a:cubicBezTo>
                        <a:pt x="19" y="20"/>
                        <a:pt x="20" y="16"/>
                        <a:pt x="26" y="17"/>
                      </a:cubicBezTo>
                      <a:cubicBezTo>
                        <a:pt x="32" y="18"/>
                        <a:pt x="36" y="21"/>
                        <a:pt x="36" y="26"/>
                      </a:cubicBezTo>
                      <a:cubicBezTo>
                        <a:pt x="36" y="26"/>
                        <a:pt x="36" y="27"/>
                        <a:pt x="36" y="27"/>
                      </a:cubicBezTo>
                      <a:cubicBezTo>
                        <a:pt x="35" y="33"/>
                        <a:pt x="38" y="37"/>
                        <a:pt x="43" y="40"/>
                      </a:cubicBezTo>
                      <a:cubicBezTo>
                        <a:pt x="43" y="31"/>
                        <a:pt x="42" y="22"/>
                        <a:pt x="42" y="12"/>
                      </a:cubicBezTo>
                      <a:cubicBezTo>
                        <a:pt x="30" y="16"/>
                        <a:pt x="20" y="12"/>
                        <a:pt x="21" y="5"/>
                      </a:cubicBezTo>
                      <a:cubicBezTo>
                        <a:pt x="29" y="3"/>
                        <a:pt x="36" y="1"/>
                        <a:pt x="44" y="1"/>
                      </a:cubicBezTo>
                      <a:cubicBezTo>
                        <a:pt x="54" y="0"/>
                        <a:pt x="59" y="8"/>
                        <a:pt x="57" y="17"/>
                      </a:cubicBezTo>
                      <a:cubicBezTo>
                        <a:pt x="56" y="27"/>
                        <a:pt x="56" y="38"/>
                        <a:pt x="56" y="48"/>
                      </a:cubicBezTo>
                      <a:cubicBezTo>
                        <a:pt x="56" y="50"/>
                        <a:pt x="57" y="52"/>
                        <a:pt x="57" y="55"/>
                      </a:cubicBezTo>
                      <a:cubicBezTo>
                        <a:pt x="57" y="58"/>
                        <a:pt x="56" y="61"/>
                        <a:pt x="55" y="64"/>
                      </a:cubicBezTo>
                      <a:cubicBezTo>
                        <a:pt x="55" y="66"/>
                        <a:pt x="54" y="68"/>
                        <a:pt x="54" y="71"/>
                      </a:cubicBezTo>
                      <a:cubicBezTo>
                        <a:pt x="53" y="79"/>
                        <a:pt x="53" y="87"/>
                        <a:pt x="52" y="95"/>
                      </a:cubicBezTo>
                      <a:cubicBezTo>
                        <a:pt x="52" y="97"/>
                        <a:pt x="51" y="100"/>
                        <a:pt x="49" y="101"/>
                      </a:cubicBezTo>
                      <a:cubicBezTo>
                        <a:pt x="47" y="101"/>
                        <a:pt x="44" y="100"/>
                        <a:pt x="43" y="98"/>
                      </a:cubicBezTo>
                      <a:cubicBezTo>
                        <a:pt x="39" y="95"/>
                        <a:pt x="36" y="92"/>
                        <a:pt x="38" y="86"/>
                      </a:cubicBezTo>
                      <a:cubicBezTo>
                        <a:pt x="39" y="84"/>
                        <a:pt x="39" y="81"/>
                        <a:pt x="39" y="78"/>
                      </a:cubicBezTo>
                      <a:close/>
                      <a:moveTo>
                        <a:pt x="42" y="47"/>
                      </a:moveTo>
                      <a:cubicBezTo>
                        <a:pt x="39" y="46"/>
                        <a:pt x="36" y="45"/>
                        <a:pt x="32" y="44"/>
                      </a:cubicBezTo>
                      <a:cubicBezTo>
                        <a:pt x="31" y="51"/>
                        <a:pt x="30" y="57"/>
                        <a:pt x="29" y="64"/>
                      </a:cubicBezTo>
                      <a:cubicBezTo>
                        <a:pt x="39" y="61"/>
                        <a:pt x="42" y="57"/>
                        <a:pt x="42"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10"/>
                <p:cNvSpPr>
                  <a:spLocks noEditPoints="1"/>
                </p:cNvSpPr>
                <p:nvPr/>
              </p:nvSpPr>
              <p:spPr bwMode="auto">
                <a:xfrm>
                  <a:off x="6361113" y="3541713"/>
                  <a:ext cx="236538" cy="509588"/>
                </a:xfrm>
                <a:custGeom>
                  <a:avLst/>
                  <a:gdLst>
                    <a:gd name="T0" fmla="*/ 11 w 55"/>
                    <a:gd name="T1" fmla="*/ 89 h 120"/>
                    <a:gd name="T2" fmla="*/ 10 w 55"/>
                    <a:gd name="T3" fmla="*/ 100 h 120"/>
                    <a:gd name="T4" fmla="*/ 6 w 55"/>
                    <a:gd name="T5" fmla="*/ 104 h 120"/>
                    <a:gd name="T6" fmla="*/ 1 w 55"/>
                    <a:gd name="T7" fmla="*/ 99 h 120"/>
                    <a:gd name="T8" fmla="*/ 3 w 55"/>
                    <a:gd name="T9" fmla="*/ 84 h 120"/>
                    <a:gd name="T10" fmla="*/ 14 w 55"/>
                    <a:gd name="T11" fmla="*/ 37 h 120"/>
                    <a:gd name="T12" fmla="*/ 22 w 55"/>
                    <a:gd name="T13" fmla="*/ 11 h 120"/>
                    <a:gd name="T14" fmla="*/ 26 w 55"/>
                    <a:gd name="T15" fmla="*/ 19 h 120"/>
                    <a:gd name="T16" fmla="*/ 20 w 55"/>
                    <a:gd name="T17" fmla="*/ 40 h 120"/>
                    <a:gd name="T18" fmla="*/ 27 w 55"/>
                    <a:gd name="T19" fmla="*/ 35 h 120"/>
                    <a:gd name="T20" fmla="*/ 35 w 55"/>
                    <a:gd name="T21" fmla="*/ 30 h 120"/>
                    <a:gd name="T22" fmla="*/ 33 w 55"/>
                    <a:gd name="T23" fmla="*/ 9 h 120"/>
                    <a:gd name="T24" fmla="*/ 28 w 55"/>
                    <a:gd name="T25" fmla="*/ 8 h 120"/>
                    <a:gd name="T26" fmla="*/ 19 w 55"/>
                    <a:gd name="T27" fmla="*/ 12 h 120"/>
                    <a:gd name="T28" fmla="*/ 12 w 55"/>
                    <a:gd name="T29" fmla="*/ 15 h 120"/>
                    <a:gd name="T30" fmla="*/ 9 w 55"/>
                    <a:gd name="T31" fmla="*/ 11 h 120"/>
                    <a:gd name="T32" fmla="*/ 11 w 55"/>
                    <a:gd name="T33" fmla="*/ 8 h 120"/>
                    <a:gd name="T34" fmla="*/ 31 w 55"/>
                    <a:gd name="T35" fmla="*/ 0 h 120"/>
                    <a:gd name="T36" fmla="*/ 45 w 55"/>
                    <a:gd name="T37" fmla="*/ 15 h 120"/>
                    <a:gd name="T38" fmla="*/ 44 w 55"/>
                    <a:gd name="T39" fmla="*/ 46 h 120"/>
                    <a:gd name="T40" fmla="*/ 48 w 55"/>
                    <a:gd name="T41" fmla="*/ 54 h 120"/>
                    <a:gd name="T42" fmla="*/ 48 w 55"/>
                    <a:gd name="T43" fmla="*/ 71 h 120"/>
                    <a:gd name="T44" fmla="*/ 44 w 55"/>
                    <a:gd name="T45" fmla="*/ 77 h 120"/>
                    <a:gd name="T46" fmla="*/ 44 w 55"/>
                    <a:gd name="T47" fmla="*/ 110 h 120"/>
                    <a:gd name="T48" fmla="*/ 44 w 55"/>
                    <a:gd name="T49" fmla="*/ 114 h 120"/>
                    <a:gd name="T50" fmla="*/ 41 w 55"/>
                    <a:gd name="T51" fmla="*/ 120 h 120"/>
                    <a:gd name="T52" fmla="*/ 32 w 55"/>
                    <a:gd name="T53" fmla="*/ 118 h 120"/>
                    <a:gd name="T54" fmla="*/ 13 w 55"/>
                    <a:gd name="T55" fmla="*/ 91 h 120"/>
                    <a:gd name="T56" fmla="*/ 12 w 55"/>
                    <a:gd name="T57" fmla="*/ 89 h 120"/>
                    <a:gd name="T58" fmla="*/ 11 w 55"/>
                    <a:gd name="T59" fmla="*/ 89 h 120"/>
                    <a:gd name="T60" fmla="*/ 24 w 55"/>
                    <a:gd name="T61" fmla="*/ 76 h 120"/>
                    <a:gd name="T62" fmla="*/ 23 w 55"/>
                    <a:gd name="T63" fmla="*/ 74 h 120"/>
                    <a:gd name="T64" fmla="*/ 27 w 55"/>
                    <a:gd name="T65" fmla="*/ 71 h 120"/>
                    <a:gd name="T66" fmla="*/ 33 w 55"/>
                    <a:gd name="T67" fmla="*/ 67 h 120"/>
                    <a:gd name="T68" fmla="*/ 32 w 55"/>
                    <a:gd name="T69" fmla="*/ 63 h 120"/>
                    <a:gd name="T70" fmla="*/ 22 w 55"/>
                    <a:gd name="T71" fmla="*/ 52 h 120"/>
                    <a:gd name="T72" fmla="*/ 18 w 55"/>
                    <a:gd name="T73" fmla="*/ 89 h 120"/>
                    <a:gd name="T74" fmla="*/ 33 w 55"/>
                    <a:gd name="T75" fmla="*/ 107 h 120"/>
                    <a:gd name="T76" fmla="*/ 35 w 55"/>
                    <a:gd name="T77" fmla="*/ 77 h 120"/>
                    <a:gd name="T78" fmla="*/ 31 w 55"/>
                    <a:gd name="T79" fmla="*/ 75 h 120"/>
                    <a:gd name="T80" fmla="*/ 24 w 55"/>
                    <a:gd name="T81" fmla="*/ 7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5" h="120">
                      <a:moveTo>
                        <a:pt x="11" y="89"/>
                      </a:moveTo>
                      <a:cubicBezTo>
                        <a:pt x="10" y="93"/>
                        <a:pt x="10" y="96"/>
                        <a:pt x="10" y="100"/>
                      </a:cubicBezTo>
                      <a:cubicBezTo>
                        <a:pt x="9" y="102"/>
                        <a:pt x="9" y="104"/>
                        <a:pt x="6" y="104"/>
                      </a:cubicBezTo>
                      <a:cubicBezTo>
                        <a:pt x="3" y="104"/>
                        <a:pt x="0" y="103"/>
                        <a:pt x="1" y="99"/>
                      </a:cubicBezTo>
                      <a:cubicBezTo>
                        <a:pt x="2" y="94"/>
                        <a:pt x="2" y="89"/>
                        <a:pt x="3" y="84"/>
                      </a:cubicBezTo>
                      <a:cubicBezTo>
                        <a:pt x="7" y="68"/>
                        <a:pt x="10" y="53"/>
                        <a:pt x="14" y="37"/>
                      </a:cubicBezTo>
                      <a:cubicBezTo>
                        <a:pt x="16" y="29"/>
                        <a:pt x="19" y="20"/>
                        <a:pt x="22" y="11"/>
                      </a:cubicBezTo>
                      <a:cubicBezTo>
                        <a:pt x="26" y="13"/>
                        <a:pt x="27" y="15"/>
                        <a:pt x="26" y="19"/>
                      </a:cubicBezTo>
                      <a:cubicBezTo>
                        <a:pt x="24" y="25"/>
                        <a:pt x="22" y="32"/>
                        <a:pt x="20" y="40"/>
                      </a:cubicBezTo>
                      <a:cubicBezTo>
                        <a:pt x="23" y="37"/>
                        <a:pt x="25" y="36"/>
                        <a:pt x="27" y="35"/>
                      </a:cubicBezTo>
                      <a:cubicBezTo>
                        <a:pt x="30" y="33"/>
                        <a:pt x="34" y="32"/>
                        <a:pt x="35" y="30"/>
                      </a:cubicBezTo>
                      <a:cubicBezTo>
                        <a:pt x="36" y="23"/>
                        <a:pt x="37" y="16"/>
                        <a:pt x="33" y="9"/>
                      </a:cubicBezTo>
                      <a:cubicBezTo>
                        <a:pt x="33" y="8"/>
                        <a:pt x="30" y="7"/>
                        <a:pt x="28" y="8"/>
                      </a:cubicBezTo>
                      <a:cubicBezTo>
                        <a:pt x="25" y="9"/>
                        <a:pt x="22" y="11"/>
                        <a:pt x="19" y="12"/>
                      </a:cubicBezTo>
                      <a:cubicBezTo>
                        <a:pt x="17" y="13"/>
                        <a:pt x="15" y="15"/>
                        <a:pt x="12" y="15"/>
                      </a:cubicBezTo>
                      <a:cubicBezTo>
                        <a:pt x="11" y="15"/>
                        <a:pt x="9" y="13"/>
                        <a:pt x="9" y="11"/>
                      </a:cubicBezTo>
                      <a:cubicBezTo>
                        <a:pt x="8" y="11"/>
                        <a:pt x="10" y="9"/>
                        <a:pt x="11" y="8"/>
                      </a:cubicBezTo>
                      <a:cubicBezTo>
                        <a:pt x="17" y="4"/>
                        <a:pt x="23" y="0"/>
                        <a:pt x="31" y="0"/>
                      </a:cubicBezTo>
                      <a:cubicBezTo>
                        <a:pt x="41" y="1"/>
                        <a:pt x="46" y="5"/>
                        <a:pt x="45" y="15"/>
                      </a:cubicBezTo>
                      <a:cubicBezTo>
                        <a:pt x="45" y="25"/>
                        <a:pt x="45" y="36"/>
                        <a:pt x="44" y="46"/>
                      </a:cubicBezTo>
                      <a:cubicBezTo>
                        <a:pt x="44" y="50"/>
                        <a:pt x="45" y="52"/>
                        <a:pt x="48" y="54"/>
                      </a:cubicBezTo>
                      <a:cubicBezTo>
                        <a:pt x="55" y="60"/>
                        <a:pt x="55" y="66"/>
                        <a:pt x="48" y="71"/>
                      </a:cubicBezTo>
                      <a:cubicBezTo>
                        <a:pt x="45" y="72"/>
                        <a:pt x="44" y="74"/>
                        <a:pt x="44" y="77"/>
                      </a:cubicBezTo>
                      <a:cubicBezTo>
                        <a:pt x="45" y="88"/>
                        <a:pt x="44" y="99"/>
                        <a:pt x="44" y="110"/>
                      </a:cubicBezTo>
                      <a:cubicBezTo>
                        <a:pt x="44" y="112"/>
                        <a:pt x="45" y="113"/>
                        <a:pt x="44" y="114"/>
                      </a:cubicBezTo>
                      <a:cubicBezTo>
                        <a:pt x="43" y="116"/>
                        <a:pt x="42" y="120"/>
                        <a:pt x="41" y="120"/>
                      </a:cubicBezTo>
                      <a:cubicBezTo>
                        <a:pt x="38" y="120"/>
                        <a:pt x="34" y="120"/>
                        <a:pt x="32" y="118"/>
                      </a:cubicBezTo>
                      <a:cubicBezTo>
                        <a:pt x="25" y="109"/>
                        <a:pt x="19" y="100"/>
                        <a:pt x="13" y="91"/>
                      </a:cubicBezTo>
                      <a:cubicBezTo>
                        <a:pt x="12" y="90"/>
                        <a:pt x="12" y="90"/>
                        <a:pt x="12" y="89"/>
                      </a:cubicBezTo>
                      <a:cubicBezTo>
                        <a:pt x="11" y="89"/>
                        <a:pt x="11" y="89"/>
                        <a:pt x="11" y="89"/>
                      </a:cubicBezTo>
                      <a:close/>
                      <a:moveTo>
                        <a:pt x="24" y="76"/>
                      </a:moveTo>
                      <a:cubicBezTo>
                        <a:pt x="23" y="75"/>
                        <a:pt x="23" y="75"/>
                        <a:pt x="23" y="74"/>
                      </a:cubicBezTo>
                      <a:cubicBezTo>
                        <a:pt x="24" y="73"/>
                        <a:pt x="26" y="72"/>
                        <a:pt x="27" y="71"/>
                      </a:cubicBezTo>
                      <a:cubicBezTo>
                        <a:pt x="29" y="70"/>
                        <a:pt x="31" y="69"/>
                        <a:pt x="33" y="67"/>
                      </a:cubicBezTo>
                      <a:cubicBezTo>
                        <a:pt x="35" y="66"/>
                        <a:pt x="35" y="63"/>
                        <a:pt x="32" y="63"/>
                      </a:cubicBezTo>
                      <a:cubicBezTo>
                        <a:pt x="27" y="61"/>
                        <a:pt x="24" y="58"/>
                        <a:pt x="22" y="52"/>
                      </a:cubicBezTo>
                      <a:cubicBezTo>
                        <a:pt x="17" y="65"/>
                        <a:pt x="13" y="77"/>
                        <a:pt x="18" y="89"/>
                      </a:cubicBezTo>
                      <a:cubicBezTo>
                        <a:pt x="21" y="97"/>
                        <a:pt x="27" y="101"/>
                        <a:pt x="33" y="107"/>
                      </a:cubicBezTo>
                      <a:cubicBezTo>
                        <a:pt x="34" y="97"/>
                        <a:pt x="34" y="87"/>
                        <a:pt x="35" y="77"/>
                      </a:cubicBezTo>
                      <a:cubicBezTo>
                        <a:pt x="35" y="77"/>
                        <a:pt x="32" y="75"/>
                        <a:pt x="31" y="75"/>
                      </a:cubicBezTo>
                      <a:cubicBezTo>
                        <a:pt x="29" y="75"/>
                        <a:pt x="26" y="76"/>
                        <a:pt x="24"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6" name="组合 35"/>
              <p:cNvGrpSpPr/>
              <p:nvPr/>
            </p:nvGrpSpPr>
            <p:grpSpPr>
              <a:xfrm>
                <a:off x="6738929" y="2270918"/>
                <a:ext cx="549275" cy="693738"/>
                <a:chOff x="6108700" y="2066926"/>
                <a:chExt cx="549275" cy="693738"/>
              </a:xfrm>
              <a:grpFill/>
            </p:grpSpPr>
            <p:sp>
              <p:nvSpPr>
                <p:cNvPr id="43" name="Freeform 13"/>
                <p:cNvSpPr>
                  <a:spLocks noEditPoints="1"/>
                </p:cNvSpPr>
                <p:nvPr/>
              </p:nvSpPr>
              <p:spPr bwMode="auto">
                <a:xfrm>
                  <a:off x="6108700" y="2066926"/>
                  <a:ext cx="549275" cy="655638"/>
                </a:xfrm>
                <a:custGeom>
                  <a:avLst/>
                  <a:gdLst>
                    <a:gd name="T0" fmla="*/ 54 w 128"/>
                    <a:gd name="T1" fmla="*/ 76 h 154"/>
                    <a:gd name="T2" fmla="*/ 66 w 128"/>
                    <a:gd name="T3" fmla="*/ 53 h 154"/>
                    <a:gd name="T4" fmla="*/ 49 w 128"/>
                    <a:gd name="T5" fmla="*/ 47 h 154"/>
                    <a:gd name="T6" fmla="*/ 64 w 128"/>
                    <a:gd name="T7" fmla="*/ 44 h 154"/>
                    <a:gd name="T8" fmla="*/ 83 w 128"/>
                    <a:gd name="T9" fmla="*/ 6 h 154"/>
                    <a:gd name="T10" fmla="*/ 91 w 128"/>
                    <a:gd name="T11" fmla="*/ 11 h 154"/>
                    <a:gd name="T12" fmla="*/ 96 w 128"/>
                    <a:gd name="T13" fmla="*/ 36 h 154"/>
                    <a:gd name="T14" fmla="*/ 106 w 128"/>
                    <a:gd name="T15" fmla="*/ 41 h 154"/>
                    <a:gd name="T16" fmla="*/ 82 w 128"/>
                    <a:gd name="T17" fmla="*/ 50 h 154"/>
                    <a:gd name="T18" fmla="*/ 71 w 128"/>
                    <a:gd name="T19" fmla="*/ 65 h 154"/>
                    <a:gd name="T20" fmla="*/ 110 w 128"/>
                    <a:gd name="T21" fmla="*/ 74 h 154"/>
                    <a:gd name="T22" fmla="*/ 101 w 128"/>
                    <a:gd name="T23" fmla="*/ 87 h 154"/>
                    <a:gd name="T24" fmla="*/ 111 w 128"/>
                    <a:gd name="T25" fmla="*/ 98 h 154"/>
                    <a:gd name="T26" fmla="*/ 92 w 128"/>
                    <a:gd name="T27" fmla="*/ 104 h 154"/>
                    <a:gd name="T28" fmla="*/ 86 w 128"/>
                    <a:gd name="T29" fmla="*/ 116 h 154"/>
                    <a:gd name="T30" fmla="*/ 124 w 128"/>
                    <a:gd name="T31" fmla="*/ 112 h 154"/>
                    <a:gd name="T32" fmla="*/ 120 w 128"/>
                    <a:gd name="T33" fmla="*/ 122 h 154"/>
                    <a:gd name="T34" fmla="*/ 111 w 128"/>
                    <a:gd name="T35" fmla="*/ 144 h 154"/>
                    <a:gd name="T36" fmla="*/ 105 w 128"/>
                    <a:gd name="T37" fmla="*/ 153 h 154"/>
                    <a:gd name="T38" fmla="*/ 55 w 128"/>
                    <a:gd name="T39" fmla="*/ 129 h 154"/>
                    <a:gd name="T40" fmla="*/ 53 w 128"/>
                    <a:gd name="T41" fmla="*/ 121 h 154"/>
                    <a:gd name="T42" fmla="*/ 61 w 128"/>
                    <a:gd name="T43" fmla="*/ 125 h 154"/>
                    <a:gd name="T44" fmla="*/ 94 w 128"/>
                    <a:gd name="T45" fmla="*/ 140 h 154"/>
                    <a:gd name="T46" fmla="*/ 85 w 128"/>
                    <a:gd name="T47" fmla="*/ 127 h 154"/>
                    <a:gd name="T48" fmla="*/ 71 w 128"/>
                    <a:gd name="T49" fmla="*/ 108 h 154"/>
                    <a:gd name="T50" fmla="*/ 52 w 128"/>
                    <a:gd name="T51" fmla="*/ 113 h 154"/>
                    <a:gd name="T52" fmla="*/ 38 w 128"/>
                    <a:gd name="T53" fmla="*/ 97 h 154"/>
                    <a:gd name="T54" fmla="*/ 51 w 128"/>
                    <a:gd name="T55" fmla="*/ 97 h 154"/>
                    <a:gd name="T56" fmla="*/ 34 w 128"/>
                    <a:gd name="T57" fmla="*/ 93 h 154"/>
                    <a:gd name="T58" fmla="*/ 35 w 128"/>
                    <a:gd name="T59" fmla="*/ 105 h 154"/>
                    <a:gd name="T60" fmla="*/ 26 w 128"/>
                    <a:gd name="T61" fmla="*/ 154 h 154"/>
                    <a:gd name="T62" fmla="*/ 20 w 128"/>
                    <a:gd name="T63" fmla="*/ 118 h 154"/>
                    <a:gd name="T64" fmla="*/ 0 w 128"/>
                    <a:gd name="T65" fmla="*/ 103 h 154"/>
                    <a:gd name="T66" fmla="*/ 19 w 128"/>
                    <a:gd name="T67" fmla="*/ 72 h 154"/>
                    <a:gd name="T68" fmla="*/ 25 w 128"/>
                    <a:gd name="T69" fmla="*/ 51 h 154"/>
                    <a:gd name="T70" fmla="*/ 39 w 128"/>
                    <a:gd name="T71" fmla="*/ 14 h 154"/>
                    <a:gd name="T72" fmla="*/ 51 w 128"/>
                    <a:gd name="T73" fmla="*/ 24 h 154"/>
                    <a:gd name="T74" fmla="*/ 39 w 128"/>
                    <a:gd name="T75" fmla="*/ 44 h 154"/>
                    <a:gd name="T76" fmla="*/ 48 w 128"/>
                    <a:gd name="T77" fmla="*/ 73 h 154"/>
                    <a:gd name="T78" fmla="*/ 81 w 128"/>
                    <a:gd name="T79" fmla="*/ 90 h 154"/>
                    <a:gd name="T80" fmla="*/ 92 w 128"/>
                    <a:gd name="T81" fmla="*/ 71 h 154"/>
                    <a:gd name="T82" fmla="*/ 81 w 128"/>
                    <a:gd name="T83" fmla="*/ 80 h 154"/>
                    <a:gd name="T84" fmla="*/ 76 w 128"/>
                    <a:gd name="T85" fmla="*/ 73 h 154"/>
                    <a:gd name="T86" fmla="*/ 67 w 128"/>
                    <a:gd name="T87" fmla="*/ 79 h 154"/>
                    <a:gd name="T88" fmla="*/ 76 w 128"/>
                    <a:gd name="T89" fmla="*/ 73 h 154"/>
                    <a:gd name="T90" fmla="*/ 56 w 128"/>
                    <a:gd name="T91" fmla="*/ 88 h 154"/>
                    <a:gd name="T92" fmla="*/ 63 w 128"/>
                    <a:gd name="T93" fmla="*/ 81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8" h="154">
                      <a:moveTo>
                        <a:pt x="48" y="73"/>
                      </a:moveTo>
                      <a:cubicBezTo>
                        <a:pt x="50" y="74"/>
                        <a:pt x="52" y="75"/>
                        <a:pt x="54" y="76"/>
                      </a:cubicBezTo>
                      <a:cubicBezTo>
                        <a:pt x="57" y="74"/>
                        <a:pt x="60" y="72"/>
                        <a:pt x="63" y="70"/>
                      </a:cubicBezTo>
                      <a:cubicBezTo>
                        <a:pt x="58" y="63"/>
                        <a:pt x="65" y="59"/>
                        <a:pt x="66" y="53"/>
                      </a:cubicBezTo>
                      <a:cubicBezTo>
                        <a:pt x="63" y="53"/>
                        <a:pt x="59" y="53"/>
                        <a:pt x="56" y="52"/>
                      </a:cubicBezTo>
                      <a:cubicBezTo>
                        <a:pt x="54" y="51"/>
                        <a:pt x="51" y="49"/>
                        <a:pt x="49" y="47"/>
                      </a:cubicBezTo>
                      <a:cubicBezTo>
                        <a:pt x="49" y="46"/>
                        <a:pt x="50" y="46"/>
                        <a:pt x="50" y="46"/>
                      </a:cubicBezTo>
                      <a:cubicBezTo>
                        <a:pt x="55" y="45"/>
                        <a:pt x="59" y="45"/>
                        <a:pt x="64" y="44"/>
                      </a:cubicBezTo>
                      <a:cubicBezTo>
                        <a:pt x="68" y="44"/>
                        <a:pt x="70" y="42"/>
                        <a:pt x="71" y="38"/>
                      </a:cubicBezTo>
                      <a:cubicBezTo>
                        <a:pt x="75" y="27"/>
                        <a:pt x="79" y="16"/>
                        <a:pt x="83" y="6"/>
                      </a:cubicBezTo>
                      <a:cubicBezTo>
                        <a:pt x="84" y="3"/>
                        <a:pt x="84" y="0"/>
                        <a:pt x="88" y="2"/>
                      </a:cubicBezTo>
                      <a:cubicBezTo>
                        <a:pt x="92" y="4"/>
                        <a:pt x="94" y="9"/>
                        <a:pt x="91" y="11"/>
                      </a:cubicBezTo>
                      <a:cubicBezTo>
                        <a:pt x="83" y="19"/>
                        <a:pt x="83" y="30"/>
                        <a:pt x="80" y="41"/>
                      </a:cubicBezTo>
                      <a:cubicBezTo>
                        <a:pt x="85" y="39"/>
                        <a:pt x="91" y="37"/>
                        <a:pt x="96" y="36"/>
                      </a:cubicBezTo>
                      <a:cubicBezTo>
                        <a:pt x="98" y="35"/>
                        <a:pt x="101" y="35"/>
                        <a:pt x="102" y="36"/>
                      </a:cubicBezTo>
                      <a:cubicBezTo>
                        <a:pt x="104" y="37"/>
                        <a:pt x="106" y="39"/>
                        <a:pt x="106" y="41"/>
                      </a:cubicBezTo>
                      <a:cubicBezTo>
                        <a:pt x="106" y="42"/>
                        <a:pt x="105" y="44"/>
                        <a:pt x="103" y="44"/>
                      </a:cubicBezTo>
                      <a:cubicBezTo>
                        <a:pt x="96" y="46"/>
                        <a:pt x="89" y="48"/>
                        <a:pt x="82" y="50"/>
                      </a:cubicBezTo>
                      <a:cubicBezTo>
                        <a:pt x="78" y="50"/>
                        <a:pt x="77" y="51"/>
                        <a:pt x="76" y="54"/>
                      </a:cubicBezTo>
                      <a:cubicBezTo>
                        <a:pt x="74" y="58"/>
                        <a:pt x="73" y="61"/>
                        <a:pt x="71" y="65"/>
                      </a:cubicBezTo>
                      <a:cubicBezTo>
                        <a:pt x="82" y="63"/>
                        <a:pt x="92" y="62"/>
                        <a:pt x="102" y="66"/>
                      </a:cubicBezTo>
                      <a:cubicBezTo>
                        <a:pt x="106" y="67"/>
                        <a:pt x="110" y="69"/>
                        <a:pt x="110" y="74"/>
                      </a:cubicBezTo>
                      <a:cubicBezTo>
                        <a:pt x="111" y="79"/>
                        <a:pt x="109" y="83"/>
                        <a:pt x="104" y="85"/>
                      </a:cubicBezTo>
                      <a:cubicBezTo>
                        <a:pt x="103" y="85"/>
                        <a:pt x="102" y="86"/>
                        <a:pt x="101" y="87"/>
                      </a:cubicBezTo>
                      <a:cubicBezTo>
                        <a:pt x="103" y="88"/>
                        <a:pt x="105" y="88"/>
                        <a:pt x="106" y="89"/>
                      </a:cubicBezTo>
                      <a:cubicBezTo>
                        <a:pt x="110" y="91"/>
                        <a:pt x="112" y="94"/>
                        <a:pt x="111" y="98"/>
                      </a:cubicBezTo>
                      <a:cubicBezTo>
                        <a:pt x="110" y="102"/>
                        <a:pt x="107" y="103"/>
                        <a:pt x="104" y="103"/>
                      </a:cubicBezTo>
                      <a:cubicBezTo>
                        <a:pt x="100" y="103"/>
                        <a:pt x="96" y="104"/>
                        <a:pt x="92" y="104"/>
                      </a:cubicBezTo>
                      <a:cubicBezTo>
                        <a:pt x="86" y="105"/>
                        <a:pt x="81" y="111"/>
                        <a:pt x="82" y="117"/>
                      </a:cubicBezTo>
                      <a:cubicBezTo>
                        <a:pt x="83" y="117"/>
                        <a:pt x="85" y="117"/>
                        <a:pt x="86" y="116"/>
                      </a:cubicBezTo>
                      <a:cubicBezTo>
                        <a:pt x="95" y="111"/>
                        <a:pt x="104" y="109"/>
                        <a:pt x="114" y="109"/>
                      </a:cubicBezTo>
                      <a:cubicBezTo>
                        <a:pt x="118" y="110"/>
                        <a:pt x="121" y="111"/>
                        <a:pt x="124" y="112"/>
                      </a:cubicBezTo>
                      <a:cubicBezTo>
                        <a:pt x="128" y="114"/>
                        <a:pt x="128" y="117"/>
                        <a:pt x="126" y="120"/>
                      </a:cubicBezTo>
                      <a:cubicBezTo>
                        <a:pt x="125" y="123"/>
                        <a:pt x="122" y="123"/>
                        <a:pt x="120" y="122"/>
                      </a:cubicBezTo>
                      <a:cubicBezTo>
                        <a:pt x="111" y="118"/>
                        <a:pt x="104" y="120"/>
                        <a:pt x="97" y="123"/>
                      </a:cubicBezTo>
                      <a:cubicBezTo>
                        <a:pt x="101" y="130"/>
                        <a:pt x="106" y="137"/>
                        <a:pt x="111" y="144"/>
                      </a:cubicBezTo>
                      <a:cubicBezTo>
                        <a:pt x="112" y="146"/>
                        <a:pt x="112" y="150"/>
                        <a:pt x="111" y="152"/>
                      </a:cubicBezTo>
                      <a:cubicBezTo>
                        <a:pt x="111" y="153"/>
                        <a:pt x="107" y="153"/>
                        <a:pt x="105" y="153"/>
                      </a:cubicBezTo>
                      <a:cubicBezTo>
                        <a:pt x="91" y="150"/>
                        <a:pt x="77" y="146"/>
                        <a:pt x="66" y="138"/>
                      </a:cubicBezTo>
                      <a:cubicBezTo>
                        <a:pt x="62" y="135"/>
                        <a:pt x="59" y="132"/>
                        <a:pt x="55" y="129"/>
                      </a:cubicBezTo>
                      <a:cubicBezTo>
                        <a:pt x="54" y="128"/>
                        <a:pt x="53" y="127"/>
                        <a:pt x="53" y="126"/>
                      </a:cubicBezTo>
                      <a:cubicBezTo>
                        <a:pt x="53" y="124"/>
                        <a:pt x="53" y="122"/>
                        <a:pt x="53" y="121"/>
                      </a:cubicBezTo>
                      <a:cubicBezTo>
                        <a:pt x="55" y="121"/>
                        <a:pt x="57" y="121"/>
                        <a:pt x="58" y="121"/>
                      </a:cubicBezTo>
                      <a:cubicBezTo>
                        <a:pt x="59" y="122"/>
                        <a:pt x="60" y="123"/>
                        <a:pt x="61" y="125"/>
                      </a:cubicBezTo>
                      <a:cubicBezTo>
                        <a:pt x="70" y="134"/>
                        <a:pt x="80" y="139"/>
                        <a:pt x="92" y="140"/>
                      </a:cubicBezTo>
                      <a:cubicBezTo>
                        <a:pt x="93" y="140"/>
                        <a:pt x="93" y="140"/>
                        <a:pt x="94" y="140"/>
                      </a:cubicBezTo>
                      <a:cubicBezTo>
                        <a:pt x="92" y="136"/>
                        <a:pt x="90" y="132"/>
                        <a:pt x="88" y="128"/>
                      </a:cubicBezTo>
                      <a:cubicBezTo>
                        <a:pt x="88" y="128"/>
                        <a:pt x="86" y="127"/>
                        <a:pt x="85" y="127"/>
                      </a:cubicBezTo>
                      <a:cubicBezTo>
                        <a:pt x="71" y="126"/>
                        <a:pt x="70" y="124"/>
                        <a:pt x="71" y="111"/>
                      </a:cubicBezTo>
                      <a:cubicBezTo>
                        <a:pt x="71" y="110"/>
                        <a:pt x="71" y="109"/>
                        <a:pt x="71" y="108"/>
                      </a:cubicBezTo>
                      <a:cubicBezTo>
                        <a:pt x="68" y="109"/>
                        <a:pt x="65" y="109"/>
                        <a:pt x="62" y="110"/>
                      </a:cubicBezTo>
                      <a:cubicBezTo>
                        <a:pt x="59" y="111"/>
                        <a:pt x="55" y="112"/>
                        <a:pt x="52" y="113"/>
                      </a:cubicBezTo>
                      <a:cubicBezTo>
                        <a:pt x="48" y="114"/>
                        <a:pt x="44" y="115"/>
                        <a:pt x="41" y="111"/>
                      </a:cubicBezTo>
                      <a:cubicBezTo>
                        <a:pt x="37" y="107"/>
                        <a:pt x="37" y="102"/>
                        <a:pt x="38" y="97"/>
                      </a:cubicBezTo>
                      <a:cubicBezTo>
                        <a:pt x="38" y="96"/>
                        <a:pt x="40" y="96"/>
                        <a:pt x="42" y="96"/>
                      </a:cubicBezTo>
                      <a:cubicBezTo>
                        <a:pt x="45" y="96"/>
                        <a:pt x="48" y="96"/>
                        <a:pt x="51" y="97"/>
                      </a:cubicBezTo>
                      <a:cubicBezTo>
                        <a:pt x="48" y="90"/>
                        <a:pt x="46" y="84"/>
                        <a:pt x="43" y="78"/>
                      </a:cubicBezTo>
                      <a:cubicBezTo>
                        <a:pt x="40" y="83"/>
                        <a:pt x="37" y="88"/>
                        <a:pt x="34" y="93"/>
                      </a:cubicBezTo>
                      <a:cubicBezTo>
                        <a:pt x="33" y="94"/>
                        <a:pt x="33" y="96"/>
                        <a:pt x="34" y="98"/>
                      </a:cubicBezTo>
                      <a:cubicBezTo>
                        <a:pt x="34" y="100"/>
                        <a:pt x="35" y="103"/>
                        <a:pt x="35" y="105"/>
                      </a:cubicBezTo>
                      <a:cubicBezTo>
                        <a:pt x="32" y="121"/>
                        <a:pt x="29" y="136"/>
                        <a:pt x="27" y="151"/>
                      </a:cubicBezTo>
                      <a:cubicBezTo>
                        <a:pt x="26" y="152"/>
                        <a:pt x="26" y="153"/>
                        <a:pt x="26" y="154"/>
                      </a:cubicBezTo>
                      <a:cubicBezTo>
                        <a:pt x="17" y="153"/>
                        <a:pt x="14" y="149"/>
                        <a:pt x="15" y="141"/>
                      </a:cubicBezTo>
                      <a:cubicBezTo>
                        <a:pt x="17" y="134"/>
                        <a:pt x="18" y="126"/>
                        <a:pt x="20" y="118"/>
                      </a:cubicBezTo>
                      <a:cubicBezTo>
                        <a:pt x="15" y="123"/>
                        <a:pt x="12" y="122"/>
                        <a:pt x="7" y="118"/>
                      </a:cubicBezTo>
                      <a:cubicBezTo>
                        <a:pt x="3" y="114"/>
                        <a:pt x="0" y="109"/>
                        <a:pt x="0" y="103"/>
                      </a:cubicBezTo>
                      <a:cubicBezTo>
                        <a:pt x="0" y="102"/>
                        <a:pt x="1" y="101"/>
                        <a:pt x="1" y="100"/>
                      </a:cubicBezTo>
                      <a:cubicBezTo>
                        <a:pt x="7" y="91"/>
                        <a:pt x="14" y="82"/>
                        <a:pt x="19" y="72"/>
                      </a:cubicBezTo>
                      <a:cubicBezTo>
                        <a:pt x="22" y="67"/>
                        <a:pt x="24" y="61"/>
                        <a:pt x="26" y="55"/>
                      </a:cubicBezTo>
                      <a:cubicBezTo>
                        <a:pt x="27" y="54"/>
                        <a:pt x="25" y="53"/>
                        <a:pt x="25" y="51"/>
                      </a:cubicBezTo>
                      <a:cubicBezTo>
                        <a:pt x="18" y="43"/>
                        <a:pt x="18" y="39"/>
                        <a:pt x="23" y="30"/>
                      </a:cubicBezTo>
                      <a:cubicBezTo>
                        <a:pt x="27" y="23"/>
                        <a:pt x="32" y="17"/>
                        <a:pt x="39" y="14"/>
                      </a:cubicBezTo>
                      <a:cubicBezTo>
                        <a:pt x="45" y="11"/>
                        <a:pt x="50" y="12"/>
                        <a:pt x="53" y="16"/>
                      </a:cubicBezTo>
                      <a:cubicBezTo>
                        <a:pt x="56" y="20"/>
                        <a:pt x="56" y="22"/>
                        <a:pt x="51" y="24"/>
                      </a:cubicBezTo>
                      <a:cubicBezTo>
                        <a:pt x="44" y="26"/>
                        <a:pt x="41" y="31"/>
                        <a:pt x="37" y="36"/>
                      </a:cubicBezTo>
                      <a:cubicBezTo>
                        <a:pt x="36" y="39"/>
                        <a:pt x="36" y="42"/>
                        <a:pt x="39" y="44"/>
                      </a:cubicBezTo>
                      <a:cubicBezTo>
                        <a:pt x="41" y="45"/>
                        <a:pt x="42" y="47"/>
                        <a:pt x="43" y="48"/>
                      </a:cubicBezTo>
                      <a:cubicBezTo>
                        <a:pt x="52" y="58"/>
                        <a:pt x="54" y="62"/>
                        <a:pt x="48" y="73"/>
                      </a:cubicBezTo>
                      <a:close/>
                      <a:moveTo>
                        <a:pt x="79" y="89"/>
                      </a:moveTo>
                      <a:cubicBezTo>
                        <a:pt x="80" y="89"/>
                        <a:pt x="80" y="90"/>
                        <a:pt x="81" y="90"/>
                      </a:cubicBezTo>
                      <a:cubicBezTo>
                        <a:pt x="85" y="86"/>
                        <a:pt x="90" y="81"/>
                        <a:pt x="95" y="76"/>
                      </a:cubicBezTo>
                      <a:cubicBezTo>
                        <a:pt x="97" y="73"/>
                        <a:pt x="95" y="71"/>
                        <a:pt x="92" y="71"/>
                      </a:cubicBezTo>
                      <a:cubicBezTo>
                        <a:pt x="88" y="71"/>
                        <a:pt x="85" y="71"/>
                        <a:pt x="81" y="71"/>
                      </a:cubicBezTo>
                      <a:cubicBezTo>
                        <a:pt x="81" y="75"/>
                        <a:pt x="81" y="77"/>
                        <a:pt x="81" y="80"/>
                      </a:cubicBezTo>
                      <a:cubicBezTo>
                        <a:pt x="81" y="83"/>
                        <a:pt x="80" y="86"/>
                        <a:pt x="79" y="89"/>
                      </a:cubicBezTo>
                      <a:close/>
                      <a:moveTo>
                        <a:pt x="76" y="73"/>
                      </a:moveTo>
                      <a:cubicBezTo>
                        <a:pt x="73" y="74"/>
                        <a:pt x="71" y="75"/>
                        <a:pt x="69" y="77"/>
                      </a:cubicBezTo>
                      <a:cubicBezTo>
                        <a:pt x="68" y="77"/>
                        <a:pt x="67" y="78"/>
                        <a:pt x="67" y="79"/>
                      </a:cubicBezTo>
                      <a:cubicBezTo>
                        <a:pt x="67" y="84"/>
                        <a:pt x="68" y="88"/>
                        <a:pt x="68" y="92"/>
                      </a:cubicBezTo>
                      <a:cubicBezTo>
                        <a:pt x="74" y="91"/>
                        <a:pt x="77" y="83"/>
                        <a:pt x="76" y="73"/>
                      </a:cubicBezTo>
                      <a:close/>
                      <a:moveTo>
                        <a:pt x="63" y="81"/>
                      </a:moveTo>
                      <a:cubicBezTo>
                        <a:pt x="55" y="84"/>
                        <a:pt x="54" y="85"/>
                        <a:pt x="56" y="88"/>
                      </a:cubicBezTo>
                      <a:cubicBezTo>
                        <a:pt x="58" y="94"/>
                        <a:pt x="60" y="95"/>
                        <a:pt x="65" y="93"/>
                      </a:cubicBezTo>
                      <a:cubicBezTo>
                        <a:pt x="64" y="89"/>
                        <a:pt x="63" y="85"/>
                        <a:pt x="63"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14"/>
                <p:cNvSpPr/>
                <p:nvPr/>
              </p:nvSpPr>
              <p:spPr bwMode="auto">
                <a:xfrm>
                  <a:off x="6259513" y="2578101"/>
                  <a:ext cx="68263" cy="182563"/>
                </a:xfrm>
                <a:custGeom>
                  <a:avLst/>
                  <a:gdLst>
                    <a:gd name="T0" fmla="*/ 9 w 16"/>
                    <a:gd name="T1" fmla="*/ 0 h 43"/>
                    <a:gd name="T2" fmla="*/ 15 w 16"/>
                    <a:gd name="T3" fmla="*/ 11 h 43"/>
                    <a:gd name="T4" fmla="*/ 9 w 16"/>
                    <a:gd name="T5" fmla="*/ 43 h 43"/>
                    <a:gd name="T6" fmla="*/ 2 w 16"/>
                    <a:gd name="T7" fmla="*/ 39 h 43"/>
                    <a:gd name="T8" fmla="*/ 0 w 16"/>
                    <a:gd name="T9" fmla="*/ 35 h 43"/>
                    <a:gd name="T10" fmla="*/ 9 w 16"/>
                    <a:gd name="T11" fmla="*/ 0 h 43"/>
                  </a:gdLst>
                  <a:ahLst/>
                  <a:cxnLst>
                    <a:cxn ang="0">
                      <a:pos x="T0" y="T1"/>
                    </a:cxn>
                    <a:cxn ang="0">
                      <a:pos x="T2" y="T3"/>
                    </a:cxn>
                    <a:cxn ang="0">
                      <a:pos x="T4" y="T5"/>
                    </a:cxn>
                    <a:cxn ang="0">
                      <a:pos x="T6" y="T7"/>
                    </a:cxn>
                    <a:cxn ang="0">
                      <a:pos x="T8" y="T9"/>
                    </a:cxn>
                    <a:cxn ang="0">
                      <a:pos x="T10" y="T11"/>
                    </a:cxn>
                  </a:cxnLst>
                  <a:rect l="0" t="0" r="r" b="b"/>
                  <a:pathLst>
                    <a:path w="16" h="43">
                      <a:moveTo>
                        <a:pt x="9" y="0"/>
                      </a:moveTo>
                      <a:cubicBezTo>
                        <a:pt x="15" y="3"/>
                        <a:pt x="16" y="6"/>
                        <a:pt x="15" y="11"/>
                      </a:cubicBezTo>
                      <a:cubicBezTo>
                        <a:pt x="12" y="21"/>
                        <a:pt x="11" y="32"/>
                        <a:pt x="9" y="43"/>
                      </a:cubicBezTo>
                      <a:cubicBezTo>
                        <a:pt x="6" y="41"/>
                        <a:pt x="4" y="40"/>
                        <a:pt x="2" y="39"/>
                      </a:cubicBezTo>
                      <a:cubicBezTo>
                        <a:pt x="1" y="38"/>
                        <a:pt x="0" y="37"/>
                        <a:pt x="0" y="35"/>
                      </a:cubicBezTo>
                      <a:cubicBezTo>
                        <a:pt x="3" y="24"/>
                        <a:pt x="6" y="12"/>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7" name="组合 36"/>
              <p:cNvGrpSpPr/>
              <p:nvPr/>
            </p:nvGrpSpPr>
            <p:grpSpPr>
              <a:xfrm>
                <a:off x="7532962" y="2451100"/>
                <a:ext cx="368300" cy="317500"/>
                <a:chOff x="6186488" y="2930526"/>
                <a:chExt cx="368300" cy="317500"/>
              </a:xfrm>
              <a:grpFill/>
            </p:grpSpPr>
            <p:sp>
              <p:nvSpPr>
                <p:cNvPr id="40" name="Freeform 18"/>
                <p:cNvSpPr/>
                <p:nvPr/>
              </p:nvSpPr>
              <p:spPr bwMode="auto">
                <a:xfrm>
                  <a:off x="6310313" y="2930526"/>
                  <a:ext cx="244475" cy="317500"/>
                </a:xfrm>
                <a:custGeom>
                  <a:avLst/>
                  <a:gdLst>
                    <a:gd name="T0" fmla="*/ 49 w 57"/>
                    <a:gd name="T1" fmla="*/ 74 h 75"/>
                    <a:gd name="T2" fmla="*/ 40 w 57"/>
                    <a:gd name="T3" fmla="*/ 67 h 75"/>
                    <a:gd name="T4" fmla="*/ 33 w 57"/>
                    <a:gd name="T5" fmla="*/ 48 h 75"/>
                    <a:gd name="T6" fmla="*/ 27 w 57"/>
                    <a:gd name="T7" fmla="*/ 46 h 75"/>
                    <a:gd name="T8" fmla="*/ 11 w 57"/>
                    <a:gd name="T9" fmla="*/ 60 h 75"/>
                    <a:gd name="T10" fmla="*/ 5 w 57"/>
                    <a:gd name="T11" fmla="*/ 60 h 75"/>
                    <a:gd name="T12" fmla="*/ 6 w 57"/>
                    <a:gd name="T13" fmla="*/ 46 h 75"/>
                    <a:gd name="T14" fmla="*/ 27 w 57"/>
                    <a:gd name="T15" fmla="*/ 26 h 75"/>
                    <a:gd name="T16" fmla="*/ 40 w 57"/>
                    <a:gd name="T17" fmla="*/ 10 h 75"/>
                    <a:gd name="T18" fmla="*/ 41 w 57"/>
                    <a:gd name="T19" fmla="*/ 6 h 75"/>
                    <a:gd name="T20" fmla="*/ 45 w 57"/>
                    <a:gd name="T21" fmla="*/ 0 h 75"/>
                    <a:gd name="T22" fmla="*/ 53 w 57"/>
                    <a:gd name="T23" fmla="*/ 3 h 75"/>
                    <a:gd name="T24" fmla="*/ 53 w 57"/>
                    <a:gd name="T25" fmla="*/ 20 h 75"/>
                    <a:gd name="T26" fmla="*/ 37 w 57"/>
                    <a:gd name="T27" fmla="*/ 38 h 75"/>
                    <a:gd name="T28" fmla="*/ 49 w 57"/>
                    <a:gd name="T29" fmla="*/ 74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 h="75">
                      <a:moveTo>
                        <a:pt x="49" y="74"/>
                      </a:moveTo>
                      <a:cubicBezTo>
                        <a:pt x="43" y="75"/>
                        <a:pt x="41" y="72"/>
                        <a:pt x="40" y="67"/>
                      </a:cubicBezTo>
                      <a:cubicBezTo>
                        <a:pt x="38" y="61"/>
                        <a:pt x="35" y="54"/>
                        <a:pt x="33" y="48"/>
                      </a:cubicBezTo>
                      <a:cubicBezTo>
                        <a:pt x="32" y="45"/>
                        <a:pt x="30" y="44"/>
                        <a:pt x="27" y="46"/>
                      </a:cubicBezTo>
                      <a:cubicBezTo>
                        <a:pt x="22" y="51"/>
                        <a:pt x="16" y="55"/>
                        <a:pt x="11" y="60"/>
                      </a:cubicBezTo>
                      <a:cubicBezTo>
                        <a:pt x="8" y="63"/>
                        <a:pt x="7" y="62"/>
                        <a:pt x="5" y="60"/>
                      </a:cubicBezTo>
                      <a:cubicBezTo>
                        <a:pt x="0" y="54"/>
                        <a:pt x="0" y="51"/>
                        <a:pt x="6" y="46"/>
                      </a:cubicBezTo>
                      <a:cubicBezTo>
                        <a:pt x="13" y="39"/>
                        <a:pt x="20" y="33"/>
                        <a:pt x="27" y="26"/>
                      </a:cubicBezTo>
                      <a:cubicBezTo>
                        <a:pt x="32" y="21"/>
                        <a:pt x="36" y="15"/>
                        <a:pt x="40" y="10"/>
                      </a:cubicBezTo>
                      <a:cubicBezTo>
                        <a:pt x="40" y="9"/>
                        <a:pt x="41" y="7"/>
                        <a:pt x="41" y="6"/>
                      </a:cubicBezTo>
                      <a:cubicBezTo>
                        <a:pt x="40" y="3"/>
                        <a:pt x="42" y="0"/>
                        <a:pt x="45" y="0"/>
                      </a:cubicBezTo>
                      <a:cubicBezTo>
                        <a:pt x="48" y="0"/>
                        <a:pt x="51" y="1"/>
                        <a:pt x="53" y="3"/>
                      </a:cubicBezTo>
                      <a:cubicBezTo>
                        <a:pt x="57" y="6"/>
                        <a:pt x="57" y="16"/>
                        <a:pt x="53" y="20"/>
                      </a:cubicBezTo>
                      <a:cubicBezTo>
                        <a:pt x="48" y="26"/>
                        <a:pt x="42" y="32"/>
                        <a:pt x="37" y="38"/>
                      </a:cubicBezTo>
                      <a:cubicBezTo>
                        <a:pt x="44" y="49"/>
                        <a:pt x="49" y="61"/>
                        <a:pt x="49"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19"/>
                <p:cNvSpPr/>
                <p:nvPr/>
              </p:nvSpPr>
              <p:spPr bwMode="auto">
                <a:xfrm>
                  <a:off x="6186488" y="3009901"/>
                  <a:ext cx="123825" cy="234950"/>
                </a:xfrm>
                <a:custGeom>
                  <a:avLst/>
                  <a:gdLst>
                    <a:gd name="T0" fmla="*/ 12 w 29"/>
                    <a:gd name="T1" fmla="*/ 30 h 55"/>
                    <a:gd name="T2" fmla="*/ 20 w 29"/>
                    <a:gd name="T3" fmla="*/ 7 h 55"/>
                    <a:gd name="T4" fmla="*/ 25 w 29"/>
                    <a:gd name="T5" fmla="*/ 1 h 55"/>
                    <a:gd name="T6" fmla="*/ 26 w 29"/>
                    <a:gd name="T7" fmla="*/ 9 h 55"/>
                    <a:gd name="T8" fmla="*/ 16 w 29"/>
                    <a:gd name="T9" fmla="*/ 39 h 55"/>
                    <a:gd name="T10" fmla="*/ 13 w 29"/>
                    <a:gd name="T11" fmla="*/ 52 h 55"/>
                    <a:gd name="T12" fmla="*/ 7 w 29"/>
                    <a:gd name="T13" fmla="*/ 54 h 55"/>
                    <a:gd name="T14" fmla="*/ 2 w 29"/>
                    <a:gd name="T15" fmla="*/ 41 h 55"/>
                    <a:gd name="T16" fmla="*/ 3 w 29"/>
                    <a:gd name="T17" fmla="*/ 32 h 55"/>
                    <a:gd name="T18" fmla="*/ 2 w 29"/>
                    <a:gd name="T19" fmla="*/ 6 h 55"/>
                    <a:gd name="T20" fmla="*/ 6 w 29"/>
                    <a:gd name="T21" fmla="*/ 5 h 55"/>
                    <a:gd name="T22" fmla="*/ 10 w 29"/>
                    <a:gd name="T23" fmla="*/ 14 h 55"/>
                    <a:gd name="T24" fmla="*/ 11 w 29"/>
                    <a:gd name="T25" fmla="*/ 30 h 55"/>
                    <a:gd name="T26" fmla="*/ 12 w 29"/>
                    <a:gd name="T27" fmla="*/ 3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55">
                      <a:moveTo>
                        <a:pt x="12" y="30"/>
                      </a:moveTo>
                      <a:cubicBezTo>
                        <a:pt x="15" y="23"/>
                        <a:pt x="17" y="15"/>
                        <a:pt x="20" y="7"/>
                      </a:cubicBezTo>
                      <a:cubicBezTo>
                        <a:pt x="21" y="5"/>
                        <a:pt x="21" y="0"/>
                        <a:pt x="25" y="1"/>
                      </a:cubicBezTo>
                      <a:cubicBezTo>
                        <a:pt x="29" y="2"/>
                        <a:pt x="27" y="6"/>
                        <a:pt x="26" y="9"/>
                      </a:cubicBezTo>
                      <a:cubicBezTo>
                        <a:pt x="23" y="19"/>
                        <a:pt x="19" y="29"/>
                        <a:pt x="16" y="39"/>
                      </a:cubicBezTo>
                      <a:cubicBezTo>
                        <a:pt x="15" y="43"/>
                        <a:pt x="14" y="48"/>
                        <a:pt x="13" y="52"/>
                      </a:cubicBezTo>
                      <a:cubicBezTo>
                        <a:pt x="12" y="55"/>
                        <a:pt x="10" y="55"/>
                        <a:pt x="7" y="54"/>
                      </a:cubicBezTo>
                      <a:cubicBezTo>
                        <a:pt x="1" y="50"/>
                        <a:pt x="0" y="49"/>
                        <a:pt x="2" y="41"/>
                      </a:cubicBezTo>
                      <a:cubicBezTo>
                        <a:pt x="3" y="38"/>
                        <a:pt x="3" y="35"/>
                        <a:pt x="3" y="32"/>
                      </a:cubicBezTo>
                      <a:cubicBezTo>
                        <a:pt x="3" y="23"/>
                        <a:pt x="2" y="15"/>
                        <a:pt x="2" y="6"/>
                      </a:cubicBezTo>
                      <a:cubicBezTo>
                        <a:pt x="2" y="3"/>
                        <a:pt x="5" y="3"/>
                        <a:pt x="6" y="5"/>
                      </a:cubicBezTo>
                      <a:cubicBezTo>
                        <a:pt x="8" y="7"/>
                        <a:pt x="10" y="11"/>
                        <a:pt x="10" y="14"/>
                      </a:cubicBezTo>
                      <a:cubicBezTo>
                        <a:pt x="11" y="19"/>
                        <a:pt x="11" y="25"/>
                        <a:pt x="11" y="30"/>
                      </a:cubicBezTo>
                      <a:cubicBezTo>
                        <a:pt x="11" y="30"/>
                        <a:pt x="12" y="30"/>
                        <a:pt x="12"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20"/>
                <p:cNvSpPr/>
                <p:nvPr/>
              </p:nvSpPr>
              <p:spPr bwMode="auto">
                <a:xfrm>
                  <a:off x="6259513" y="2933701"/>
                  <a:ext cx="114300" cy="73025"/>
                </a:xfrm>
                <a:custGeom>
                  <a:avLst/>
                  <a:gdLst>
                    <a:gd name="T0" fmla="*/ 27 w 27"/>
                    <a:gd name="T1" fmla="*/ 1 h 17"/>
                    <a:gd name="T2" fmla="*/ 16 w 27"/>
                    <a:gd name="T3" fmla="*/ 14 h 17"/>
                    <a:gd name="T4" fmla="*/ 5 w 27"/>
                    <a:gd name="T5" fmla="*/ 13 h 17"/>
                    <a:gd name="T6" fmla="*/ 0 w 27"/>
                    <a:gd name="T7" fmla="*/ 4 h 17"/>
                    <a:gd name="T8" fmla="*/ 9 w 27"/>
                    <a:gd name="T9" fmla="*/ 2 h 17"/>
                    <a:gd name="T10" fmla="*/ 27 w 27"/>
                    <a:gd name="T11" fmla="*/ 0 h 17"/>
                    <a:gd name="T12" fmla="*/ 27 w 27"/>
                    <a:gd name="T13" fmla="*/ 1 h 17"/>
                  </a:gdLst>
                  <a:ahLst/>
                  <a:cxnLst>
                    <a:cxn ang="0">
                      <a:pos x="T0" y="T1"/>
                    </a:cxn>
                    <a:cxn ang="0">
                      <a:pos x="T2" y="T3"/>
                    </a:cxn>
                    <a:cxn ang="0">
                      <a:pos x="T4" y="T5"/>
                    </a:cxn>
                    <a:cxn ang="0">
                      <a:pos x="T6" y="T7"/>
                    </a:cxn>
                    <a:cxn ang="0">
                      <a:pos x="T8" y="T9"/>
                    </a:cxn>
                    <a:cxn ang="0">
                      <a:pos x="T10" y="T11"/>
                    </a:cxn>
                    <a:cxn ang="0">
                      <a:pos x="T12" y="T13"/>
                    </a:cxn>
                  </a:cxnLst>
                  <a:rect l="0" t="0" r="r" b="b"/>
                  <a:pathLst>
                    <a:path w="27" h="17">
                      <a:moveTo>
                        <a:pt x="27" y="1"/>
                      </a:moveTo>
                      <a:cubicBezTo>
                        <a:pt x="24" y="6"/>
                        <a:pt x="20" y="10"/>
                        <a:pt x="16" y="14"/>
                      </a:cubicBezTo>
                      <a:cubicBezTo>
                        <a:pt x="14" y="17"/>
                        <a:pt x="8" y="16"/>
                        <a:pt x="5" y="13"/>
                      </a:cubicBezTo>
                      <a:cubicBezTo>
                        <a:pt x="3" y="10"/>
                        <a:pt x="1" y="7"/>
                        <a:pt x="0" y="4"/>
                      </a:cubicBezTo>
                      <a:cubicBezTo>
                        <a:pt x="3" y="3"/>
                        <a:pt x="6" y="2"/>
                        <a:pt x="9" y="2"/>
                      </a:cubicBezTo>
                      <a:cubicBezTo>
                        <a:pt x="15" y="1"/>
                        <a:pt x="21" y="1"/>
                        <a:pt x="27" y="0"/>
                      </a:cubicBezTo>
                      <a:cubicBezTo>
                        <a:pt x="27" y="1"/>
                        <a:pt x="27" y="1"/>
                        <a:pt x="2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8" name="Freeform 11"/>
              <p:cNvSpPr>
                <a:spLocks noEditPoints="1"/>
              </p:cNvSpPr>
              <p:nvPr/>
            </p:nvSpPr>
            <p:spPr bwMode="auto">
              <a:xfrm>
                <a:off x="9065451" y="2270918"/>
                <a:ext cx="439964" cy="615950"/>
              </a:xfrm>
              <a:custGeom>
                <a:avLst/>
                <a:gdLst>
                  <a:gd name="T0" fmla="*/ 29 w 72"/>
                  <a:gd name="T1" fmla="*/ 49 h 102"/>
                  <a:gd name="T2" fmla="*/ 15 w 72"/>
                  <a:gd name="T3" fmla="*/ 43 h 102"/>
                  <a:gd name="T4" fmla="*/ 10 w 72"/>
                  <a:gd name="T5" fmla="*/ 21 h 102"/>
                  <a:gd name="T6" fmla="*/ 13 w 72"/>
                  <a:gd name="T7" fmla="*/ 15 h 102"/>
                  <a:gd name="T8" fmla="*/ 19 w 72"/>
                  <a:gd name="T9" fmla="*/ 18 h 102"/>
                  <a:gd name="T10" fmla="*/ 20 w 72"/>
                  <a:gd name="T11" fmla="*/ 26 h 102"/>
                  <a:gd name="T12" fmla="*/ 35 w 72"/>
                  <a:gd name="T13" fmla="*/ 22 h 102"/>
                  <a:gd name="T14" fmla="*/ 40 w 72"/>
                  <a:gd name="T15" fmla="*/ 16 h 102"/>
                  <a:gd name="T16" fmla="*/ 43 w 72"/>
                  <a:gd name="T17" fmla="*/ 14 h 102"/>
                  <a:gd name="T18" fmla="*/ 44 w 72"/>
                  <a:gd name="T19" fmla="*/ 19 h 102"/>
                  <a:gd name="T20" fmla="*/ 43 w 72"/>
                  <a:gd name="T21" fmla="*/ 28 h 102"/>
                  <a:gd name="T22" fmla="*/ 36 w 72"/>
                  <a:gd name="T23" fmla="*/ 40 h 102"/>
                  <a:gd name="T24" fmla="*/ 37 w 72"/>
                  <a:gd name="T25" fmla="*/ 42 h 102"/>
                  <a:gd name="T26" fmla="*/ 44 w 72"/>
                  <a:gd name="T27" fmla="*/ 38 h 102"/>
                  <a:gd name="T28" fmla="*/ 56 w 72"/>
                  <a:gd name="T29" fmla="*/ 20 h 102"/>
                  <a:gd name="T30" fmla="*/ 49 w 72"/>
                  <a:gd name="T31" fmla="*/ 9 h 102"/>
                  <a:gd name="T32" fmla="*/ 28 w 72"/>
                  <a:gd name="T33" fmla="*/ 14 h 102"/>
                  <a:gd name="T34" fmla="*/ 20 w 72"/>
                  <a:gd name="T35" fmla="*/ 13 h 102"/>
                  <a:gd name="T36" fmla="*/ 22 w 72"/>
                  <a:gd name="T37" fmla="*/ 6 h 102"/>
                  <a:gd name="T38" fmla="*/ 50 w 72"/>
                  <a:gd name="T39" fmla="*/ 1 h 102"/>
                  <a:gd name="T40" fmla="*/ 68 w 72"/>
                  <a:gd name="T41" fmla="*/ 12 h 102"/>
                  <a:gd name="T42" fmla="*/ 67 w 72"/>
                  <a:gd name="T43" fmla="*/ 24 h 102"/>
                  <a:gd name="T44" fmla="*/ 49 w 72"/>
                  <a:gd name="T45" fmla="*/ 48 h 102"/>
                  <a:gd name="T46" fmla="*/ 42 w 72"/>
                  <a:gd name="T47" fmla="*/ 49 h 102"/>
                  <a:gd name="T48" fmla="*/ 37 w 72"/>
                  <a:gd name="T49" fmla="*/ 47 h 102"/>
                  <a:gd name="T50" fmla="*/ 35 w 72"/>
                  <a:gd name="T51" fmla="*/ 52 h 102"/>
                  <a:gd name="T52" fmla="*/ 41 w 72"/>
                  <a:gd name="T53" fmla="*/ 58 h 102"/>
                  <a:gd name="T54" fmla="*/ 48 w 72"/>
                  <a:gd name="T55" fmla="*/ 57 h 102"/>
                  <a:gd name="T56" fmla="*/ 53 w 72"/>
                  <a:gd name="T57" fmla="*/ 59 h 102"/>
                  <a:gd name="T58" fmla="*/ 53 w 72"/>
                  <a:gd name="T59" fmla="*/ 66 h 102"/>
                  <a:gd name="T60" fmla="*/ 48 w 72"/>
                  <a:gd name="T61" fmla="*/ 70 h 102"/>
                  <a:gd name="T62" fmla="*/ 37 w 72"/>
                  <a:gd name="T63" fmla="*/ 81 h 102"/>
                  <a:gd name="T64" fmla="*/ 45 w 72"/>
                  <a:gd name="T65" fmla="*/ 81 h 102"/>
                  <a:gd name="T66" fmla="*/ 57 w 72"/>
                  <a:gd name="T67" fmla="*/ 89 h 102"/>
                  <a:gd name="T68" fmla="*/ 51 w 72"/>
                  <a:gd name="T69" fmla="*/ 98 h 102"/>
                  <a:gd name="T70" fmla="*/ 26 w 72"/>
                  <a:gd name="T71" fmla="*/ 101 h 102"/>
                  <a:gd name="T72" fmla="*/ 17 w 72"/>
                  <a:gd name="T73" fmla="*/ 96 h 102"/>
                  <a:gd name="T74" fmla="*/ 15 w 72"/>
                  <a:gd name="T75" fmla="*/ 94 h 102"/>
                  <a:gd name="T76" fmla="*/ 19 w 72"/>
                  <a:gd name="T77" fmla="*/ 77 h 102"/>
                  <a:gd name="T78" fmla="*/ 27 w 72"/>
                  <a:gd name="T79" fmla="*/ 70 h 102"/>
                  <a:gd name="T80" fmla="*/ 27 w 72"/>
                  <a:gd name="T81" fmla="*/ 69 h 102"/>
                  <a:gd name="T82" fmla="*/ 21 w 72"/>
                  <a:gd name="T83" fmla="*/ 71 h 102"/>
                  <a:gd name="T84" fmla="*/ 9 w 72"/>
                  <a:gd name="T85" fmla="*/ 76 h 102"/>
                  <a:gd name="T86" fmla="*/ 3 w 72"/>
                  <a:gd name="T87" fmla="*/ 75 h 102"/>
                  <a:gd name="T88" fmla="*/ 4 w 72"/>
                  <a:gd name="T89" fmla="*/ 69 h 102"/>
                  <a:gd name="T90" fmla="*/ 26 w 72"/>
                  <a:gd name="T91" fmla="*/ 60 h 102"/>
                  <a:gd name="T92" fmla="*/ 28 w 72"/>
                  <a:gd name="T93" fmla="*/ 57 h 102"/>
                  <a:gd name="T94" fmla="*/ 29 w 72"/>
                  <a:gd name="T95" fmla="*/ 49 h 102"/>
                  <a:gd name="T96" fmla="*/ 34 w 72"/>
                  <a:gd name="T97" fmla="*/ 29 h 102"/>
                  <a:gd name="T98" fmla="*/ 33 w 72"/>
                  <a:gd name="T99" fmla="*/ 28 h 102"/>
                  <a:gd name="T100" fmla="*/ 26 w 72"/>
                  <a:gd name="T101" fmla="*/ 32 h 102"/>
                  <a:gd name="T102" fmla="*/ 23 w 72"/>
                  <a:gd name="T103" fmla="*/ 36 h 102"/>
                  <a:gd name="T104" fmla="*/ 26 w 72"/>
                  <a:gd name="T105" fmla="*/ 42 h 102"/>
                  <a:gd name="T106" fmla="*/ 31 w 72"/>
                  <a:gd name="T107" fmla="*/ 40 h 102"/>
                  <a:gd name="T108" fmla="*/ 34 w 72"/>
                  <a:gd name="T109" fmla="*/ 29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2" h="102">
                    <a:moveTo>
                      <a:pt x="29" y="49"/>
                    </a:moveTo>
                    <a:cubicBezTo>
                      <a:pt x="19" y="52"/>
                      <a:pt x="18" y="52"/>
                      <a:pt x="15" y="43"/>
                    </a:cubicBezTo>
                    <a:cubicBezTo>
                      <a:pt x="13" y="36"/>
                      <a:pt x="11" y="28"/>
                      <a:pt x="10" y="21"/>
                    </a:cubicBezTo>
                    <a:cubicBezTo>
                      <a:pt x="9" y="19"/>
                      <a:pt x="11" y="16"/>
                      <a:pt x="13" y="15"/>
                    </a:cubicBezTo>
                    <a:cubicBezTo>
                      <a:pt x="16" y="13"/>
                      <a:pt x="18" y="16"/>
                      <a:pt x="19" y="18"/>
                    </a:cubicBezTo>
                    <a:cubicBezTo>
                      <a:pt x="19" y="21"/>
                      <a:pt x="20" y="23"/>
                      <a:pt x="20" y="26"/>
                    </a:cubicBezTo>
                    <a:cubicBezTo>
                      <a:pt x="26" y="25"/>
                      <a:pt x="31" y="24"/>
                      <a:pt x="35" y="22"/>
                    </a:cubicBezTo>
                    <a:cubicBezTo>
                      <a:pt x="37" y="21"/>
                      <a:pt x="38" y="18"/>
                      <a:pt x="40" y="16"/>
                    </a:cubicBezTo>
                    <a:cubicBezTo>
                      <a:pt x="41" y="15"/>
                      <a:pt x="42" y="14"/>
                      <a:pt x="43" y="14"/>
                    </a:cubicBezTo>
                    <a:cubicBezTo>
                      <a:pt x="44" y="15"/>
                      <a:pt x="44" y="17"/>
                      <a:pt x="44" y="19"/>
                    </a:cubicBezTo>
                    <a:cubicBezTo>
                      <a:pt x="44" y="22"/>
                      <a:pt x="43" y="25"/>
                      <a:pt x="43" y="28"/>
                    </a:cubicBezTo>
                    <a:cubicBezTo>
                      <a:pt x="37" y="29"/>
                      <a:pt x="39" y="36"/>
                      <a:pt x="36" y="40"/>
                    </a:cubicBezTo>
                    <a:cubicBezTo>
                      <a:pt x="36" y="41"/>
                      <a:pt x="37" y="41"/>
                      <a:pt x="37" y="42"/>
                    </a:cubicBezTo>
                    <a:cubicBezTo>
                      <a:pt x="39" y="41"/>
                      <a:pt x="42" y="40"/>
                      <a:pt x="44" y="38"/>
                    </a:cubicBezTo>
                    <a:cubicBezTo>
                      <a:pt x="48" y="32"/>
                      <a:pt x="52" y="26"/>
                      <a:pt x="56" y="20"/>
                    </a:cubicBezTo>
                    <a:cubicBezTo>
                      <a:pt x="59" y="15"/>
                      <a:pt x="56" y="9"/>
                      <a:pt x="49" y="9"/>
                    </a:cubicBezTo>
                    <a:cubicBezTo>
                      <a:pt x="42" y="8"/>
                      <a:pt x="34" y="10"/>
                      <a:pt x="28" y="14"/>
                    </a:cubicBezTo>
                    <a:cubicBezTo>
                      <a:pt x="25" y="16"/>
                      <a:pt x="22" y="15"/>
                      <a:pt x="20" y="13"/>
                    </a:cubicBezTo>
                    <a:cubicBezTo>
                      <a:pt x="17" y="9"/>
                      <a:pt x="17" y="7"/>
                      <a:pt x="22" y="6"/>
                    </a:cubicBezTo>
                    <a:cubicBezTo>
                      <a:pt x="31" y="3"/>
                      <a:pt x="40" y="0"/>
                      <a:pt x="50" y="1"/>
                    </a:cubicBezTo>
                    <a:cubicBezTo>
                      <a:pt x="58" y="1"/>
                      <a:pt x="63" y="7"/>
                      <a:pt x="68" y="12"/>
                    </a:cubicBezTo>
                    <a:cubicBezTo>
                      <a:pt x="72" y="15"/>
                      <a:pt x="70" y="20"/>
                      <a:pt x="67" y="24"/>
                    </a:cubicBezTo>
                    <a:cubicBezTo>
                      <a:pt x="61" y="32"/>
                      <a:pt x="55" y="40"/>
                      <a:pt x="49" y="48"/>
                    </a:cubicBezTo>
                    <a:cubicBezTo>
                      <a:pt x="47" y="51"/>
                      <a:pt x="45" y="52"/>
                      <a:pt x="42" y="49"/>
                    </a:cubicBezTo>
                    <a:cubicBezTo>
                      <a:pt x="41" y="48"/>
                      <a:pt x="38" y="47"/>
                      <a:pt x="37" y="47"/>
                    </a:cubicBezTo>
                    <a:cubicBezTo>
                      <a:pt x="36" y="48"/>
                      <a:pt x="35" y="50"/>
                      <a:pt x="35" y="52"/>
                    </a:cubicBezTo>
                    <a:cubicBezTo>
                      <a:pt x="34" y="59"/>
                      <a:pt x="34" y="59"/>
                      <a:pt x="41" y="58"/>
                    </a:cubicBezTo>
                    <a:cubicBezTo>
                      <a:pt x="43" y="57"/>
                      <a:pt x="46" y="56"/>
                      <a:pt x="48" y="57"/>
                    </a:cubicBezTo>
                    <a:cubicBezTo>
                      <a:pt x="50" y="57"/>
                      <a:pt x="53" y="58"/>
                      <a:pt x="53" y="59"/>
                    </a:cubicBezTo>
                    <a:cubicBezTo>
                      <a:pt x="54" y="61"/>
                      <a:pt x="54" y="64"/>
                      <a:pt x="53" y="66"/>
                    </a:cubicBezTo>
                    <a:cubicBezTo>
                      <a:pt x="52" y="68"/>
                      <a:pt x="50" y="69"/>
                      <a:pt x="48" y="70"/>
                    </a:cubicBezTo>
                    <a:cubicBezTo>
                      <a:pt x="44" y="73"/>
                      <a:pt x="39" y="75"/>
                      <a:pt x="37" y="81"/>
                    </a:cubicBezTo>
                    <a:cubicBezTo>
                      <a:pt x="40" y="81"/>
                      <a:pt x="43" y="81"/>
                      <a:pt x="45" y="81"/>
                    </a:cubicBezTo>
                    <a:cubicBezTo>
                      <a:pt x="51" y="81"/>
                      <a:pt x="56" y="84"/>
                      <a:pt x="57" y="89"/>
                    </a:cubicBezTo>
                    <a:cubicBezTo>
                      <a:pt x="58" y="93"/>
                      <a:pt x="55" y="97"/>
                      <a:pt x="51" y="98"/>
                    </a:cubicBezTo>
                    <a:cubicBezTo>
                      <a:pt x="43" y="99"/>
                      <a:pt x="35" y="100"/>
                      <a:pt x="26" y="101"/>
                    </a:cubicBezTo>
                    <a:cubicBezTo>
                      <a:pt x="22" y="102"/>
                      <a:pt x="19" y="100"/>
                      <a:pt x="17" y="96"/>
                    </a:cubicBezTo>
                    <a:cubicBezTo>
                      <a:pt x="16" y="96"/>
                      <a:pt x="16" y="95"/>
                      <a:pt x="15" y="94"/>
                    </a:cubicBezTo>
                    <a:cubicBezTo>
                      <a:pt x="11" y="84"/>
                      <a:pt x="11" y="84"/>
                      <a:pt x="19" y="77"/>
                    </a:cubicBezTo>
                    <a:cubicBezTo>
                      <a:pt x="22" y="75"/>
                      <a:pt x="24" y="72"/>
                      <a:pt x="27" y="70"/>
                    </a:cubicBezTo>
                    <a:cubicBezTo>
                      <a:pt x="27" y="70"/>
                      <a:pt x="27" y="69"/>
                      <a:pt x="27" y="69"/>
                    </a:cubicBezTo>
                    <a:cubicBezTo>
                      <a:pt x="25" y="69"/>
                      <a:pt x="23" y="70"/>
                      <a:pt x="21" y="71"/>
                    </a:cubicBezTo>
                    <a:cubicBezTo>
                      <a:pt x="17" y="72"/>
                      <a:pt x="13" y="74"/>
                      <a:pt x="9" y="76"/>
                    </a:cubicBezTo>
                    <a:cubicBezTo>
                      <a:pt x="7" y="76"/>
                      <a:pt x="5" y="76"/>
                      <a:pt x="3" y="75"/>
                    </a:cubicBezTo>
                    <a:cubicBezTo>
                      <a:pt x="0" y="72"/>
                      <a:pt x="0" y="71"/>
                      <a:pt x="4" y="69"/>
                    </a:cubicBezTo>
                    <a:cubicBezTo>
                      <a:pt x="12" y="66"/>
                      <a:pt x="19" y="63"/>
                      <a:pt x="26" y="60"/>
                    </a:cubicBezTo>
                    <a:cubicBezTo>
                      <a:pt x="27" y="60"/>
                      <a:pt x="28" y="58"/>
                      <a:pt x="28" y="57"/>
                    </a:cubicBezTo>
                    <a:cubicBezTo>
                      <a:pt x="29" y="55"/>
                      <a:pt x="29" y="52"/>
                      <a:pt x="29" y="49"/>
                    </a:cubicBezTo>
                    <a:close/>
                    <a:moveTo>
                      <a:pt x="34" y="29"/>
                    </a:moveTo>
                    <a:cubicBezTo>
                      <a:pt x="34" y="29"/>
                      <a:pt x="34" y="29"/>
                      <a:pt x="33" y="28"/>
                    </a:cubicBezTo>
                    <a:cubicBezTo>
                      <a:pt x="31" y="29"/>
                      <a:pt x="28" y="30"/>
                      <a:pt x="26" y="32"/>
                    </a:cubicBezTo>
                    <a:cubicBezTo>
                      <a:pt x="24" y="32"/>
                      <a:pt x="22" y="34"/>
                      <a:pt x="23" y="36"/>
                    </a:cubicBezTo>
                    <a:cubicBezTo>
                      <a:pt x="23" y="38"/>
                      <a:pt x="25" y="40"/>
                      <a:pt x="26" y="42"/>
                    </a:cubicBezTo>
                    <a:cubicBezTo>
                      <a:pt x="27" y="42"/>
                      <a:pt x="30" y="41"/>
                      <a:pt x="31" y="40"/>
                    </a:cubicBezTo>
                    <a:cubicBezTo>
                      <a:pt x="32" y="37"/>
                      <a:pt x="33" y="33"/>
                      <a:pt x="34" y="29"/>
                    </a:cubicBezTo>
                    <a:close/>
                  </a:path>
                </a:pathLst>
              </a:custGeom>
              <a:grpFill/>
              <a:ln>
                <a:noFill/>
              </a:ln>
            </p:spPr>
            <p:txBody>
              <a:bodyPr vert="horz" wrap="square" lIns="91440" tIns="45720" rIns="91440" bIns="45720" numCol="1" anchor="t" anchorCtr="0" compatLnSpc="1"/>
              <a:lstStyle/>
              <a:p>
                <a:endParaRPr lang="zh-CN" altLang="en-US"/>
              </a:p>
            </p:txBody>
          </p:sp>
          <p:sp>
            <p:nvSpPr>
              <p:cNvPr id="39" name="Freeform 12"/>
              <p:cNvSpPr/>
              <p:nvPr/>
            </p:nvSpPr>
            <p:spPr bwMode="auto">
              <a:xfrm>
                <a:off x="8878184" y="2293480"/>
                <a:ext cx="236904" cy="593388"/>
              </a:xfrm>
              <a:custGeom>
                <a:avLst/>
                <a:gdLst>
                  <a:gd name="T0" fmla="*/ 30 w 39"/>
                  <a:gd name="T1" fmla="*/ 44 h 98"/>
                  <a:gd name="T2" fmla="*/ 36 w 39"/>
                  <a:gd name="T3" fmla="*/ 34 h 98"/>
                  <a:gd name="T4" fmla="*/ 37 w 39"/>
                  <a:gd name="T5" fmla="*/ 51 h 98"/>
                  <a:gd name="T6" fmla="*/ 25 w 39"/>
                  <a:gd name="T7" fmla="*/ 82 h 98"/>
                  <a:gd name="T8" fmla="*/ 21 w 39"/>
                  <a:gd name="T9" fmla="*/ 98 h 98"/>
                  <a:gd name="T10" fmla="*/ 13 w 39"/>
                  <a:gd name="T11" fmla="*/ 96 h 98"/>
                  <a:gd name="T12" fmla="*/ 5 w 39"/>
                  <a:gd name="T13" fmla="*/ 83 h 98"/>
                  <a:gd name="T14" fmla="*/ 11 w 39"/>
                  <a:gd name="T15" fmla="*/ 62 h 98"/>
                  <a:gd name="T16" fmla="*/ 9 w 39"/>
                  <a:gd name="T17" fmla="*/ 43 h 98"/>
                  <a:gd name="T18" fmla="*/ 12 w 39"/>
                  <a:gd name="T19" fmla="*/ 38 h 98"/>
                  <a:gd name="T20" fmla="*/ 18 w 39"/>
                  <a:gd name="T21" fmla="*/ 33 h 98"/>
                  <a:gd name="T22" fmla="*/ 23 w 39"/>
                  <a:gd name="T23" fmla="*/ 12 h 98"/>
                  <a:gd name="T24" fmla="*/ 11 w 39"/>
                  <a:gd name="T25" fmla="*/ 16 h 98"/>
                  <a:gd name="T26" fmla="*/ 2 w 39"/>
                  <a:gd name="T27" fmla="*/ 16 h 98"/>
                  <a:gd name="T28" fmla="*/ 0 w 39"/>
                  <a:gd name="T29" fmla="*/ 12 h 98"/>
                  <a:gd name="T30" fmla="*/ 3 w 39"/>
                  <a:gd name="T31" fmla="*/ 10 h 98"/>
                  <a:gd name="T32" fmla="*/ 16 w 39"/>
                  <a:gd name="T33" fmla="*/ 7 h 98"/>
                  <a:gd name="T34" fmla="*/ 26 w 39"/>
                  <a:gd name="T35" fmla="*/ 2 h 98"/>
                  <a:gd name="T36" fmla="*/ 32 w 39"/>
                  <a:gd name="T37" fmla="*/ 1 h 98"/>
                  <a:gd name="T38" fmla="*/ 35 w 39"/>
                  <a:gd name="T39" fmla="*/ 9 h 98"/>
                  <a:gd name="T40" fmla="*/ 34 w 39"/>
                  <a:gd name="T41" fmla="*/ 11 h 98"/>
                  <a:gd name="T42" fmla="*/ 27 w 39"/>
                  <a:gd name="T43" fmla="*/ 38 h 98"/>
                  <a:gd name="T44" fmla="*/ 28 w 39"/>
                  <a:gd name="T45" fmla="*/ 44 h 98"/>
                  <a:gd name="T46" fmla="*/ 30 w 39"/>
                  <a:gd name="T47" fmla="*/ 4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 h="98">
                    <a:moveTo>
                      <a:pt x="30" y="44"/>
                    </a:moveTo>
                    <a:cubicBezTo>
                      <a:pt x="32" y="41"/>
                      <a:pt x="34" y="38"/>
                      <a:pt x="36" y="34"/>
                    </a:cubicBezTo>
                    <a:cubicBezTo>
                      <a:pt x="37" y="40"/>
                      <a:pt x="39" y="45"/>
                      <a:pt x="37" y="51"/>
                    </a:cubicBezTo>
                    <a:cubicBezTo>
                      <a:pt x="33" y="61"/>
                      <a:pt x="29" y="72"/>
                      <a:pt x="25" y="82"/>
                    </a:cubicBezTo>
                    <a:cubicBezTo>
                      <a:pt x="23" y="87"/>
                      <a:pt x="23" y="92"/>
                      <a:pt x="21" y="98"/>
                    </a:cubicBezTo>
                    <a:cubicBezTo>
                      <a:pt x="18" y="97"/>
                      <a:pt x="15" y="97"/>
                      <a:pt x="13" y="96"/>
                    </a:cubicBezTo>
                    <a:cubicBezTo>
                      <a:pt x="7" y="94"/>
                      <a:pt x="3" y="89"/>
                      <a:pt x="5" y="83"/>
                    </a:cubicBezTo>
                    <a:cubicBezTo>
                      <a:pt x="7" y="76"/>
                      <a:pt x="9" y="69"/>
                      <a:pt x="11" y="62"/>
                    </a:cubicBezTo>
                    <a:cubicBezTo>
                      <a:pt x="13" y="56"/>
                      <a:pt x="14" y="49"/>
                      <a:pt x="9" y="43"/>
                    </a:cubicBezTo>
                    <a:cubicBezTo>
                      <a:pt x="7" y="39"/>
                      <a:pt x="9" y="38"/>
                      <a:pt x="12" y="38"/>
                    </a:cubicBezTo>
                    <a:cubicBezTo>
                      <a:pt x="17" y="39"/>
                      <a:pt x="17" y="37"/>
                      <a:pt x="18" y="33"/>
                    </a:cubicBezTo>
                    <a:cubicBezTo>
                      <a:pt x="19" y="26"/>
                      <a:pt x="21" y="20"/>
                      <a:pt x="23" y="12"/>
                    </a:cubicBezTo>
                    <a:cubicBezTo>
                      <a:pt x="19" y="13"/>
                      <a:pt x="15" y="15"/>
                      <a:pt x="11" y="16"/>
                    </a:cubicBezTo>
                    <a:cubicBezTo>
                      <a:pt x="8" y="17"/>
                      <a:pt x="5" y="16"/>
                      <a:pt x="2" y="16"/>
                    </a:cubicBezTo>
                    <a:cubicBezTo>
                      <a:pt x="1" y="15"/>
                      <a:pt x="0" y="13"/>
                      <a:pt x="0" y="12"/>
                    </a:cubicBezTo>
                    <a:cubicBezTo>
                      <a:pt x="1" y="11"/>
                      <a:pt x="2" y="10"/>
                      <a:pt x="3" y="10"/>
                    </a:cubicBezTo>
                    <a:cubicBezTo>
                      <a:pt x="7" y="8"/>
                      <a:pt x="12" y="8"/>
                      <a:pt x="16" y="7"/>
                    </a:cubicBezTo>
                    <a:cubicBezTo>
                      <a:pt x="19" y="5"/>
                      <a:pt x="22" y="3"/>
                      <a:pt x="26" y="2"/>
                    </a:cubicBezTo>
                    <a:cubicBezTo>
                      <a:pt x="28" y="1"/>
                      <a:pt x="32" y="0"/>
                      <a:pt x="32" y="1"/>
                    </a:cubicBezTo>
                    <a:cubicBezTo>
                      <a:pt x="34" y="3"/>
                      <a:pt x="35" y="6"/>
                      <a:pt x="35" y="9"/>
                    </a:cubicBezTo>
                    <a:cubicBezTo>
                      <a:pt x="36" y="9"/>
                      <a:pt x="35" y="10"/>
                      <a:pt x="34" y="11"/>
                    </a:cubicBezTo>
                    <a:cubicBezTo>
                      <a:pt x="27" y="19"/>
                      <a:pt x="28" y="29"/>
                      <a:pt x="27" y="38"/>
                    </a:cubicBezTo>
                    <a:cubicBezTo>
                      <a:pt x="27" y="40"/>
                      <a:pt x="28" y="42"/>
                      <a:pt x="28" y="44"/>
                    </a:cubicBezTo>
                    <a:cubicBezTo>
                      <a:pt x="29" y="44"/>
                      <a:pt x="29" y="44"/>
                      <a:pt x="30" y="44"/>
                    </a:cubicBezTo>
                    <a:close/>
                  </a:path>
                </a:pathLst>
              </a:custGeom>
              <a:grpFill/>
              <a:ln>
                <a:noFill/>
              </a:ln>
            </p:spPr>
            <p:txBody>
              <a:bodyPr vert="horz" wrap="square" lIns="91440" tIns="45720" rIns="91440" bIns="45720" numCol="1" anchor="t" anchorCtr="0" compatLnSpc="1"/>
              <a:lstStyle/>
              <a:p>
                <a:endParaRPr lang="zh-CN" altLang="en-US"/>
              </a:p>
            </p:txBody>
          </p:sp>
        </p:grpSp>
      </p:grpSp>
      <p:pic>
        <p:nvPicPr>
          <p:cNvPr id="57" name="图片 56"/>
          <p:cNvPicPr>
            <a:picLocks noChangeAspect="1"/>
          </p:cNvPicPr>
          <p:nvPr userDrawn="1"/>
        </p:nvPicPr>
        <p:blipFill>
          <a:blip r:embed="rId2" cstate="print"/>
          <a:stretch>
            <a:fillRect/>
          </a:stretch>
        </p:blipFill>
        <p:spPr>
          <a:xfrm>
            <a:off x="9837818" y="347339"/>
            <a:ext cx="1969223" cy="432990"/>
          </a:xfrm>
          <a:prstGeom prst="rect">
            <a:avLst/>
          </a:prstGeom>
        </p:spPr>
      </p:pic>
      <p:cxnSp>
        <p:nvCxnSpPr>
          <p:cNvPr id="7" name="直接连接符 6"/>
          <p:cNvCxnSpPr/>
          <p:nvPr userDrawn="1"/>
        </p:nvCxnSpPr>
        <p:spPr>
          <a:xfrm>
            <a:off x="1366474" y="-17822"/>
            <a:ext cx="0" cy="107941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userDrawn="1"/>
        </p:nvCxnSpPr>
        <p:spPr>
          <a:xfrm>
            <a:off x="11155416" y="6119786"/>
            <a:ext cx="0" cy="76063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87990332"/>
      </p:ext>
    </p:extLst>
  </p:cSld>
  <p:clrMapOvr>
    <a:masterClrMapping/>
  </p:clrMapOvr>
  <p:transition spd="med">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内页样式1-一段一图">
    <p:spTree>
      <p:nvGrpSpPr>
        <p:cNvPr id="1" name=""/>
        <p:cNvGrpSpPr/>
        <p:nvPr/>
      </p:nvGrpSpPr>
      <p:grpSpPr>
        <a:xfrm>
          <a:off x="0" y="0"/>
          <a:ext cx="0" cy="0"/>
          <a:chOff x="0" y="0"/>
          <a:chExt cx="0" cy="0"/>
        </a:xfrm>
      </p:grpSpPr>
      <p:sp>
        <p:nvSpPr>
          <p:cNvPr id="24" name="矩形 23"/>
          <p:cNvSpPr/>
          <p:nvPr userDrawn="1"/>
        </p:nvSpPr>
        <p:spPr>
          <a:xfrm>
            <a:off x="11155416" y="6188075"/>
            <a:ext cx="713296" cy="669925"/>
          </a:xfrm>
          <a:prstGeom prst="rect">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 name="文本框 5"/>
          <p:cNvSpPr txBox="1">
            <a:spLocks noChangeArrowheads="1"/>
          </p:cNvSpPr>
          <p:nvPr userDrawn="1"/>
        </p:nvSpPr>
        <p:spPr bwMode="auto">
          <a:xfrm>
            <a:off x="11233150" y="6353175"/>
            <a:ext cx="55086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defRPr>
                <a:solidFill>
                  <a:schemeClr val="tx1"/>
                </a:solidFill>
                <a:latin typeface="Century Gothic" panose="020B0502020202020204" pitchFamily="34" charset="0"/>
                <a:ea typeface="微软雅黑" panose="020B0503020204020204" pitchFamily="34" charset="-122"/>
              </a:defRPr>
            </a:lvl1pPr>
            <a:lvl2pPr marL="742950" indent="-285750">
              <a:defRPr>
                <a:solidFill>
                  <a:schemeClr val="tx1"/>
                </a:solidFill>
                <a:latin typeface="Century Gothic" panose="020B0502020202020204" pitchFamily="34" charset="0"/>
                <a:ea typeface="微软雅黑" panose="020B0503020204020204" pitchFamily="34" charset="-122"/>
              </a:defRPr>
            </a:lvl2pPr>
            <a:lvl3pPr marL="1143000" indent="-228600">
              <a:defRPr>
                <a:solidFill>
                  <a:schemeClr val="tx1"/>
                </a:solidFill>
                <a:latin typeface="Century Gothic" panose="020B0502020202020204" pitchFamily="34" charset="0"/>
                <a:ea typeface="微软雅黑" panose="020B0503020204020204" pitchFamily="34" charset="-122"/>
              </a:defRPr>
            </a:lvl3pPr>
            <a:lvl4pPr marL="1600200" indent="-228600">
              <a:defRPr>
                <a:solidFill>
                  <a:schemeClr val="tx1"/>
                </a:solidFill>
                <a:latin typeface="Century Gothic" panose="020B0502020202020204" pitchFamily="34" charset="0"/>
                <a:ea typeface="微软雅黑" panose="020B0503020204020204" pitchFamily="34" charset="-122"/>
              </a:defRPr>
            </a:lvl4pPr>
            <a:lvl5pPr marL="2057400" indent="-228600">
              <a:defRPr>
                <a:solidFill>
                  <a:schemeClr val="tx1"/>
                </a:solidFill>
                <a:latin typeface="Century Gothic" panose="020B050202020202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9pPr>
          </a:lstStyle>
          <a:p>
            <a:pPr algn="ctr" eaLnBrk="1" hangingPunct="1">
              <a:defRPr/>
            </a:pPr>
            <a:fld id="{4CE2CC6A-3CD6-4EB2-A6B9-76993E7CF1F2}" type="slidenum">
              <a:rPr lang="zh-CN" altLang="en-US" sz="1600" smtClean="0">
                <a:solidFill>
                  <a:srgbClr val="F2F2F2"/>
                </a:solidFill>
                <a:latin typeface="微软雅黑" panose="020B0503020204020204" pitchFamily="34" charset="-122"/>
              </a:rPr>
              <a:t>‹#›</a:t>
            </a:fld>
            <a:endParaRPr lang="zh-CN" altLang="en-US" sz="1600" dirty="0">
              <a:solidFill>
                <a:srgbClr val="F2F2F2"/>
              </a:solidFill>
              <a:latin typeface="微软雅黑" panose="020B0503020204020204" pitchFamily="34" charset="-122"/>
            </a:endParaRPr>
          </a:p>
        </p:txBody>
      </p:sp>
      <p:pic>
        <p:nvPicPr>
          <p:cNvPr id="57" name="图片 56"/>
          <p:cNvPicPr>
            <a:picLocks noChangeAspect="1"/>
          </p:cNvPicPr>
          <p:nvPr userDrawn="1"/>
        </p:nvPicPr>
        <p:blipFill>
          <a:blip r:embed="rId2" cstate="print"/>
          <a:stretch>
            <a:fillRect/>
          </a:stretch>
        </p:blipFill>
        <p:spPr>
          <a:xfrm>
            <a:off x="9837818" y="347339"/>
            <a:ext cx="1969223" cy="432990"/>
          </a:xfrm>
          <a:prstGeom prst="rect">
            <a:avLst/>
          </a:prstGeom>
        </p:spPr>
      </p:pic>
      <p:cxnSp>
        <p:nvCxnSpPr>
          <p:cNvPr id="5" name="直接连接符 4"/>
          <p:cNvCxnSpPr/>
          <p:nvPr userDrawn="1"/>
        </p:nvCxnSpPr>
        <p:spPr>
          <a:xfrm>
            <a:off x="11155416" y="6133167"/>
            <a:ext cx="0" cy="75617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60484404"/>
      </p:ext>
    </p:extLst>
  </p:cSld>
  <p:clrMapOvr>
    <a:masterClrMapping/>
  </p:clrMapOvr>
  <p:transition spd="med">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内页样式2-常规">
    <p:spTree>
      <p:nvGrpSpPr>
        <p:cNvPr id="1" name=""/>
        <p:cNvGrpSpPr/>
        <p:nvPr/>
      </p:nvGrpSpPr>
      <p:grpSpPr>
        <a:xfrm>
          <a:off x="0" y="0"/>
          <a:ext cx="0" cy="0"/>
          <a:chOff x="0" y="0"/>
          <a:chExt cx="0" cy="0"/>
        </a:xfrm>
      </p:grpSpPr>
      <p:sp>
        <p:nvSpPr>
          <p:cNvPr id="12" name="标题 11"/>
          <p:cNvSpPr>
            <a:spLocks noGrp="1"/>
          </p:cNvSpPr>
          <p:nvPr>
            <p:ph type="title"/>
          </p:nvPr>
        </p:nvSpPr>
        <p:spPr>
          <a:xfrm>
            <a:off x="577850" y="249067"/>
            <a:ext cx="8643848" cy="48013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lang="zh-CN" altLang="en-US" sz="2800" b="1" baseline="0">
                <a:latin typeface="微软雅黑" panose="020B0503020204020204" pitchFamily="34" charset="-122"/>
                <a:ea typeface="微软雅黑" panose="020B0503020204020204" pitchFamily="34" charset="-122"/>
                <a:cs typeface="+mn-cs"/>
              </a:defRPr>
            </a:lvl1pPr>
          </a:lstStyle>
          <a:p>
            <a:pPr lvl="0" eaLnBrk="1" hangingPunct="1"/>
            <a:r>
              <a:rPr lang="zh-CN" altLang="en-US" dirty="0"/>
              <a:t>单击此处编辑母版标题样式</a:t>
            </a:r>
          </a:p>
        </p:txBody>
      </p:sp>
      <p:sp>
        <p:nvSpPr>
          <p:cNvPr id="6" name="文本框 5"/>
          <p:cNvSpPr txBox="1">
            <a:spLocks noChangeArrowheads="1"/>
          </p:cNvSpPr>
          <p:nvPr userDrawn="1"/>
        </p:nvSpPr>
        <p:spPr bwMode="auto">
          <a:xfrm>
            <a:off x="11233150" y="6353175"/>
            <a:ext cx="55086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defRPr>
                <a:solidFill>
                  <a:schemeClr val="tx1"/>
                </a:solidFill>
                <a:latin typeface="Century Gothic" panose="020B0502020202020204" pitchFamily="34" charset="0"/>
                <a:ea typeface="微软雅黑" panose="020B0503020204020204" pitchFamily="34" charset="-122"/>
              </a:defRPr>
            </a:lvl1pPr>
            <a:lvl2pPr marL="742950" indent="-285750">
              <a:defRPr>
                <a:solidFill>
                  <a:schemeClr val="tx1"/>
                </a:solidFill>
                <a:latin typeface="Century Gothic" panose="020B0502020202020204" pitchFamily="34" charset="0"/>
                <a:ea typeface="微软雅黑" panose="020B0503020204020204" pitchFamily="34" charset="-122"/>
              </a:defRPr>
            </a:lvl2pPr>
            <a:lvl3pPr marL="1143000" indent="-228600">
              <a:defRPr>
                <a:solidFill>
                  <a:schemeClr val="tx1"/>
                </a:solidFill>
                <a:latin typeface="Century Gothic" panose="020B0502020202020204" pitchFamily="34" charset="0"/>
                <a:ea typeface="微软雅黑" panose="020B0503020204020204" pitchFamily="34" charset="-122"/>
              </a:defRPr>
            </a:lvl3pPr>
            <a:lvl4pPr marL="1600200" indent="-228600">
              <a:defRPr>
                <a:solidFill>
                  <a:schemeClr val="tx1"/>
                </a:solidFill>
                <a:latin typeface="Century Gothic" panose="020B0502020202020204" pitchFamily="34" charset="0"/>
                <a:ea typeface="微软雅黑" panose="020B0503020204020204" pitchFamily="34" charset="-122"/>
              </a:defRPr>
            </a:lvl4pPr>
            <a:lvl5pPr marL="2057400" indent="-228600">
              <a:defRPr>
                <a:solidFill>
                  <a:schemeClr val="tx1"/>
                </a:solidFill>
                <a:latin typeface="Century Gothic" panose="020B050202020202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9pPr>
          </a:lstStyle>
          <a:p>
            <a:pPr algn="ctr" eaLnBrk="1" hangingPunct="1">
              <a:defRPr/>
            </a:pPr>
            <a:fld id="{4CE2CC6A-3CD6-4EB2-A6B9-76993E7CF1F2}" type="slidenum">
              <a:rPr lang="zh-CN" altLang="en-US" sz="1600" smtClean="0">
                <a:solidFill>
                  <a:schemeClr val="accent3"/>
                </a:solidFill>
                <a:latin typeface="微软雅黑" panose="020B0503020204020204" pitchFamily="34" charset="-122"/>
              </a:rPr>
              <a:t>‹#›</a:t>
            </a:fld>
            <a:endParaRPr lang="zh-CN" altLang="en-US" sz="1600" dirty="0">
              <a:solidFill>
                <a:schemeClr val="accent3"/>
              </a:solidFill>
              <a:latin typeface="微软雅黑" panose="020B0503020204020204" pitchFamily="34" charset="-122"/>
            </a:endParaRPr>
          </a:p>
        </p:txBody>
      </p:sp>
      <p:grpSp>
        <p:nvGrpSpPr>
          <p:cNvPr id="56" name="组合 55"/>
          <p:cNvGrpSpPr/>
          <p:nvPr userDrawn="1"/>
        </p:nvGrpSpPr>
        <p:grpSpPr>
          <a:xfrm>
            <a:off x="598941" y="6399999"/>
            <a:ext cx="2542613" cy="276499"/>
            <a:chOff x="598941" y="6399999"/>
            <a:chExt cx="2542613" cy="276499"/>
          </a:xfrm>
          <a:solidFill>
            <a:schemeClr val="accent3"/>
          </a:solidFill>
        </p:grpSpPr>
        <p:grpSp>
          <p:nvGrpSpPr>
            <p:cNvPr id="33" name="组合 32"/>
            <p:cNvGrpSpPr/>
            <p:nvPr/>
          </p:nvGrpSpPr>
          <p:grpSpPr>
            <a:xfrm>
              <a:off x="2055693" y="6402621"/>
              <a:ext cx="1085861" cy="270805"/>
              <a:chOff x="10340336" y="2247899"/>
              <a:chExt cx="2724438" cy="679451"/>
            </a:xfrm>
            <a:grpFill/>
          </p:grpSpPr>
          <p:sp>
            <p:nvSpPr>
              <p:cNvPr id="47" name="Freeform 5"/>
              <p:cNvSpPr/>
              <p:nvPr/>
            </p:nvSpPr>
            <p:spPr bwMode="auto">
              <a:xfrm>
                <a:off x="11868131" y="2285206"/>
                <a:ext cx="534988" cy="603250"/>
              </a:xfrm>
              <a:custGeom>
                <a:avLst/>
                <a:gdLst>
                  <a:gd name="T0" fmla="*/ 41 w 125"/>
                  <a:gd name="T1" fmla="*/ 16 h 142"/>
                  <a:gd name="T2" fmla="*/ 49 w 125"/>
                  <a:gd name="T3" fmla="*/ 3 h 142"/>
                  <a:gd name="T4" fmla="*/ 62 w 125"/>
                  <a:gd name="T5" fmla="*/ 20 h 142"/>
                  <a:gd name="T6" fmla="*/ 64 w 125"/>
                  <a:gd name="T7" fmla="*/ 33 h 142"/>
                  <a:gd name="T8" fmla="*/ 50 w 125"/>
                  <a:gd name="T9" fmla="*/ 34 h 142"/>
                  <a:gd name="T10" fmla="*/ 58 w 125"/>
                  <a:gd name="T11" fmla="*/ 58 h 142"/>
                  <a:gd name="T12" fmla="*/ 75 w 125"/>
                  <a:gd name="T13" fmla="*/ 59 h 142"/>
                  <a:gd name="T14" fmla="*/ 71 w 125"/>
                  <a:gd name="T15" fmla="*/ 50 h 142"/>
                  <a:gd name="T16" fmla="*/ 81 w 125"/>
                  <a:gd name="T17" fmla="*/ 47 h 142"/>
                  <a:gd name="T18" fmla="*/ 65 w 125"/>
                  <a:gd name="T19" fmla="*/ 42 h 142"/>
                  <a:gd name="T20" fmla="*/ 63 w 125"/>
                  <a:gd name="T21" fmla="*/ 37 h 142"/>
                  <a:gd name="T22" fmla="*/ 85 w 125"/>
                  <a:gd name="T23" fmla="*/ 27 h 142"/>
                  <a:gd name="T24" fmla="*/ 93 w 125"/>
                  <a:gd name="T25" fmla="*/ 2 h 142"/>
                  <a:gd name="T26" fmla="*/ 99 w 125"/>
                  <a:gd name="T27" fmla="*/ 5 h 142"/>
                  <a:gd name="T28" fmla="*/ 111 w 125"/>
                  <a:gd name="T29" fmla="*/ 30 h 142"/>
                  <a:gd name="T30" fmla="*/ 102 w 125"/>
                  <a:gd name="T31" fmla="*/ 34 h 142"/>
                  <a:gd name="T32" fmla="*/ 95 w 125"/>
                  <a:gd name="T33" fmla="*/ 59 h 142"/>
                  <a:gd name="T34" fmla="*/ 123 w 125"/>
                  <a:gd name="T35" fmla="*/ 61 h 142"/>
                  <a:gd name="T36" fmla="*/ 110 w 125"/>
                  <a:gd name="T37" fmla="*/ 71 h 142"/>
                  <a:gd name="T38" fmla="*/ 104 w 125"/>
                  <a:gd name="T39" fmla="*/ 82 h 142"/>
                  <a:gd name="T40" fmla="*/ 112 w 125"/>
                  <a:gd name="T41" fmla="*/ 134 h 142"/>
                  <a:gd name="T42" fmla="*/ 102 w 125"/>
                  <a:gd name="T43" fmla="*/ 140 h 142"/>
                  <a:gd name="T44" fmla="*/ 89 w 125"/>
                  <a:gd name="T45" fmla="*/ 123 h 142"/>
                  <a:gd name="T46" fmla="*/ 101 w 125"/>
                  <a:gd name="T47" fmla="*/ 128 h 142"/>
                  <a:gd name="T48" fmla="*/ 101 w 125"/>
                  <a:gd name="T49" fmla="*/ 92 h 142"/>
                  <a:gd name="T50" fmla="*/ 97 w 125"/>
                  <a:gd name="T51" fmla="*/ 99 h 142"/>
                  <a:gd name="T52" fmla="*/ 90 w 125"/>
                  <a:gd name="T53" fmla="*/ 103 h 142"/>
                  <a:gd name="T54" fmla="*/ 86 w 125"/>
                  <a:gd name="T55" fmla="*/ 110 h 142"/>
                  <a:gd name="T56" fmla="*/ 81 w 125"/>
                  <a:gd name="T57" fmla="*/ 120 h 142"/>
                  <a:gd name="T58" fmla="*/ 88 w 125"/>
                  <a:gd name="T59" fmla="*/ 71 h 142"/>
                  <a:gd name="T60" fmla="*/ 60 w 125"/>
                  <a:gd name="T61" fmla="*/ 87 h 142"/>
                  <a:gd name="T62" fmla="*/ 53 w 125"/>
                  <a:gd name="T63" fmla="*/ 89 h 142"/>
                  <a:gd name="T64" fmla="*/ 51 w 125"/>
                  <a:gd name="T65" fmla="*/ 128 h 142"/>
                  <a:gd name="T66" fmla="*/ 43 w 125"/>
                  <a:gd name="T67" fmla="*/ 134 h 142"/>
                  <a:gd name="T68" fmla="*/ 39 w 125"/>
                  <a:gd name="T69" fmla="*/ 107 h 142"/>
                  <a:gd name="T70" fmla="*/ 33 w 125"/>
                  <a:gd name="T71" fmla="*/ 114 h 142"/>
                  <a:gd name="T72" fmla="*/ 17 w 125"/>
                  <a:gd name="T73" fmla="*/ 108 h 142"/>
                  <a:gd name="T74" fmla="*/ 5 w 125"/>
                  <a:gd name="T75" fmla="*/ 81 h 142"/>
                  <a:gd name="T76" fmla="*/ 34 w 125"/>
                  <a:gd name="T77" fmla="*/ 56 h 142"/>
                  <a:gd name="T78" fmla="*/ 38 w 125"/>
                  <a:gd name="T79" fmla="*/ 33 h 142"/>
                  <a:gd name="T80" fmla="*/ 22 w 125"/>
                  <a:gd name="T81" fmla="*/ 55 h 142"/>
                  <a:gd name="T82" fmla="*/ 14 w 125"/>
                  <a:gd name="T83" fmla="*/ 55 h 142"/>
                  <a:gd name="T84" fmla="*/ 11 w 125"/>
                  <a:gd name="T85" fmla="*/ 36 h 142"/>
                  <a:gd name="T86" fmla="*/ 32 w 125"/>
                  <a:gd name="T87" fmla="*/ 22 h 142"/>
                  <a:gd name="T88" fmla="*/ 28 w 125"/>
                  <a:gd name="T89" fmla="*/ 33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5" h="142">
                    <a:moveTo>
                      <a:pt x="28" y="33"/>
                    </a:moveTo>
                    <a:cubicBezTo>
                      <a:pt x="35" y="29"/>
                      <a:pt x="41" y="25"/>
                      <a:pt x="41" y="16"/>
                    </a:cubicBezTo>
                    <a:cubicBezTo>
                      <a:pt x="41" y="13"/>
                      <a:pt x="43" y="9"/>
                      <a:pt x="44" y="6"/>
                    </a:cubicBezTo>
                    <a:cubicBezTo>
                      <a:pt x="45" y="5"/>
                      <a:pt x="48" y="3"/>
                      <a:pt x="49" y="3"/>
                    </a:cubicBezTo>
                    <a:cubicBezTo>
                      <a:pt x="54" y="4"/>
                      <a:pt x="59" y="9"/>
                      <a:pt x="59" y="15"/>
                    </a:cubicBezTo>
                    <a:cubicBezTo>
                      <a:pt x="59" y="18"/>
                      <a:pt x="60" y="19"/>
                      <a:pt x="62" y="20"/>
                    </a:cubicBezTo>
                    <a:cubicBezTo>
                      <a:pt x="65" y="22"/>
                      <a:pt x="68" y="25"/>
                      <a:pt x="69" y="28"/>
                    </a:cubicBezTo>
                    <a:cubicBezTo>
                      <a:pt x="71" y="32"/>
                      <a:pt x="68" y="34"/>
                      <a:pt x="64" y="33"/>
                    </a:cubicBezTo>
                    <a:cubicBezTo>
                      <a:pt x="62" y="32"/>
                      <a:pt x="60" y="31"/>
                      <a:pt x="57" y="30"/>
                    </a:cubicBezTo>
                    <a:cubicBezTo>
                      <a:pt x="53" y="28"/>
                      <a:pt x="51" y="29"/>
                      <a:pt x="50" y="34"/>
                    </a:cubicBezTo>
                    <a:cubicBezTo>
                      <a:pt x="48" y="45"/>
                      <a:pt x="46" y="56"/>
                      <a:pt x="52" y="66"/>
                    </a:cubicBezTo>
                    <a:cubicBezTo>
                      <a:pt x="54" y="64"/>
                      <a:pt x="56" y="62"/>
                      <a:pt x="58" y="58"/>
                    </a:cubicBezTo>
                    <a:cubicBezTo>
                      <a:pt x="61" y="62"/>
                      <a:pt x="63" y="65"/>
                      <a:pt x="65" y="69"/>
                    </a:cubicBezTo>
                    <a:cubicBezTo>
                      <a:pt x="68" y="66"/>
                      <a:pt x="72" y="62"/>
                      <a:pt x="75" y="59"/>
                    </a:cubicBezTo>
                    <a:cubicBezTo>
                      <a:pt x="76" y="58"/>
                      <a:pt x="75" y="56"/>
                      <a:pt x="75" y="55"/>
                    </a:cubicBezTo>
                    <a:cubicBezTo>
                      <a:pt x="74" y="53"/>
                      <a:pt x="71" y="51"/>
                      <a:pt x="71" y="50"/>
                    </a:cubicBezTo>
                    <a:cubicBezTo>
                      <a:pt x="72" y="47"/>
                      <a:pt x="75" y="46"/>
                      <a:pt x="78" y="47"/>
                    </a:cubicBezTo>
                    <a:cubicBezTo>
                      <a:pt x="79" y="47"/>
                      <a:pt x="80" y="47"/>
                      <a:pt x="81" y="47"/>
                    </a:cubicBezTo>
                    <a:cubicBezTo>
                      <a:pt x="81" y="44"/>
                      <a:pt x="82" y="40"/>
                      <a:pt x="83" y="35"/>
                    </a:cubicBezTo>
                    <a:cubicBezTo>
                      <a:pt x="76" y="38"/>
                      <a:pt x="71" y="40"/>
                      <a:pt x="65" y="42"/>
                    </a:cubicBezTo>
                    <a:cubicBezTo>
                      <a:pt x="61" y="44"/>
                      <a:pt x="60" y="44"/>
                      <a:pt x="57" y="40"/>
                    </a:cubicBezTo>
                    <a:cubicBezTo>
                      <a:pt x="59" y="39"/>
                      <a:pt x="61" y="38"/>
                      <a:pt x="63" y="37"/>
                    </a:cubicBezTo>
                    <a:cubicBezTo>
                      <a:pt x="69" y="35"/>
                      <a:pt x="75" y="33"/>
                      <a:pt x="81" y="30"/>
                    </a:cubicBezTo>
                    <a:cubicBezTo>
                      <a:pt x="83" y="30"/>
                      <a:pt x="84" y="28"/>
                      <a:pt x="85" y="27"/>
                    </a:cubicBezTo>
                    <a:cubicBezTo>
                      <a:pt x="87" y="21"/>
                      <a:pt x="88" y="14"/>
                      <a:pt x="90" y="8"/>
                    </a:cubicBezTo>
                    <a:cubicBezTo>
                      <a:pt x="90" y="6"/>
                      <a:pt x="92" y="3"/>
                      <a:pt x="93" y="2"/>
                    </a:cubicBezTo>
                    <a:cubicBezTo>
                      <a:pt x="94" y="0"/>
                      <a:pt x="96" y="0"/>
                      <a:pt x="98" y="0"/>
                    </a:cubicBezTo>
                    <a:cubicBezTo>
                      <a:pt x="98" y="1"/>
                      <a:pt x="99" y="4"/>
                      <a:pt x="99" y="5"/>
                    </a:cubicBezTo>
                    <a:cubicBezTo>
                      <a:pt x="93" y="12"/>
                      <a:pt x="94" y="20"/>
                      <a:pt x="92" y="28"/>
                    </a:cubicBezTo>
                    <a:cubicBezTo>
                      <a:pt x="98" y="31"/>
                      <a:pt x="105" y="25"/>
                      <a:pt x="111" y="30"/>
                    </a:cubicBezTo>
                    <a:cubicBezTo>
                      <a:pt x="109" y="33"/>
                      <a:pt x="107" y="36"/>
                      <a:pt x="103" y="35"/>
                    </a:cubicBezTo>
                    <a:cubicBezTo>
                      <a:pt x="103" y="34"/>
                      <a:pt x="102" y="34"/>
                      <a:pt x="102" y="34"/>
                    </a:cubicBezTo>
                    <a:cubicBezTo>
                      <a:pt x="92" y="34"/>
                      <a:pt x="88" y="39"/>
                      <a:pt x="90" y="49"/>
                    </a:cubicBezTo>
                    <a:cubicBezTo>
                      <a:pt x="91" y="52"/>
                      <a:pt x="93" y="55"/>
                      <a:pt x="95" y="59"/>
                    </a:cubicBezTo>
                    <a:cubicBezTo>
                      <a:pt x="99" y="59"/>
                      <a:pt x="104" y="58"/>
                      <a:pt x="109" y="57"/>
                    </a:cubicBezTo>
                    <a:cubicBezTo>
                      <a:pt x="114" y="56"/>
                      <a:pt x="119" y="58"/>
                      <a:pt x="123" y="61"/>
                    </a:cubicBezTo>
                    <a:cubicBezTo>
                      <a:pt x="125" y="63"/>
                      <a:pt x="125" y="66"/>
                      <a:pt x="122" y="67"/>
                    </a:cubicBezTo>
                    <a:cubicBezTo>
                      <a:pt x="118" y="69"/>
                      <a:pt x="114" y="71"/>
                      <a:pt x="110" y="71"/>
                    </a:cubicBezTo>
                    <a:cubicBezTo>
                      <a:pt x="103" y="70"/>
                      <a:pt x="99" y="75"/>
                      <a:pt x="95" y="79"/>
                    </a:cubicBezTo>
                    <a:cubicBezTo>
                      <a:pt x="98" y="80"/>
                      <a:pt x="102" y="80"/>
                      <a:pt x="104" y="82"/>
                    </a:cubicBezTo>
                    <a:cubicBezTo>
                      <a:pt x="106" y="83"/>
                      <a:pt x="108" y="86"/>
                      <a:pt x="109" y="88"/>
                    </a:cubicBezTo>
                    <a:cubicBezTo>
                      <a:pt x="110" y="104"/>
                      <a:pt x="111" y="119"/>
                      <a:pt x="112" y="134"/>
                    </a:cubicBezTo>
                    <a:cubicBezTo>
                      <a:pt x="112" y="137"/>
                      <a:pt x="110" y="140"/>
                      <a:pt x="110" y="142"/>
                    </a:cubicBezTo>
                    <a:cubicBezTo>
                      <a:pt x="107" y="141"/>
                      <a:pt x="104" y="141"/>
                      <a:pt x="102" y="140"/>
                    </a:cubicBezTo>
                    <a:cubicBezTo>
                      <a:pt x="97" y="136"/>
                      <a:pt x="93" y="131"/>
                      <a:pt x="90" y="127"/>
                    </a:cubicBezTo>
                    <a:cubicBezTo>
                      <a:pt x="89" y="126"/>
                      <a:pt x="89" y="124"/>
                      <a:pt x="89" y="123"/>
                    </a:cubicBezTo>
                    <a:cubicBezTo>
                      <a:pt x="92" y="125"/>
                      <a:pt x="96" y="127"/>
                      <a:pt x="100" y="130"/>
                    </a:cubicBezTo>
                    <a:cubicBezTo>
                      <a:pt x="100" y="129"/>
                      <a:pt x="101" y="129"/>
                      <a:pt x="101" y="128"/>
                    </a:cubicBezTo>
                    <a:cubicBezTo>
                      <a:pt x="101" y="121"/>
                      <a:pt x="101" y="113"/>
                      <a:pt x="101" y="105"/>
                    </a:cubicBezTo>
                    <a:cubicBezTo>
                      <a:pt x="101" y="101"/>
                      <a:pt x="101" y="96"/>
                      <a:pt x="101" y="92"/>
                    </a:cubicBezTo>
                    <a:cubicBezTo>
                      <a:pt x="99" y="85"/>
                      <a:pt x="96" y="84"/>
                      <a:pt x="90" y="90"/>
                    </a:cubicBezTo>
                    <a:cubicBezTo>
                      <a:pt x="92" y="93"/>
                      <a:pt x="97" y="93"/>
                      <a:pt x="97" y="99"/>
                    </a:cubicBezTo>
                    <a:cubicBezTo>
                      <a:pt x="94" y="98"/>
                      <a:pt x="91" y="97"/>
                      <a:pt x="88" y="96"/>
                    </a:cubicBezTo>
                    <a:cubicBezTo>
                      <a:pt x="84" y="100"/>
                      <a:pt x="84" y="101"/>
                      <a:pt x="90" y="103"/>
                    </a:cubicBezTo>
                    <a:cubicBezTo>
                      <a:pt x="95" y="106"/>
                      <a:pt x="98" y="111"/>
                      <a:pt x="96" y="112"/>
                    </a:cubicBezTo>
                    <a:cubicBezTo>
                      <a:pt x="92" y="115"/>
                      <a:pt x="89" y="112"/>
                      <a:pt x="86" y="110"/>
                    </a:cubicBezTo>
                    <a:cubicBezTo>
                      <a:pt x="85" y="110"/>
                      <a:pt x="84" y="109"/>
                      <a:pt x="83" y="108"/>
                    </a:cubicBezTo>
                    <a:cubicBezTo>
                      <a:pt x="82" y="112"/>
                      <a:pt x="82" y="116"/>
                      <a:pt x="81" y="120"/>
                    </a:cubicBezTo>
                    <a:cubicBezTo>
                      <a:pt x="74" y="118"/>
                      <a:pt x="72" y="114"/>
                      <a:pt x="73" y="108"/>
                    </a:cubicBezTo>
                    <a:cubicBezTo>
                      <a:pt x="76" y="95"/>
                      <a:pt x="81" y="83"/>
                      <a:pt x="88" y="71"/>
                    </a:cubicBezTo>
                    <a:cubicBezTo>
                      <a:pt x="84" y="74"/>
                      <a:pt x="80" y="76"/>
                      <a:pt x="76" y="78"/>
                    </a:cubicBezTo>
                    <a:cubicBezTo>
                      <a:pt x="71" y="81"/>
                      <a:pt x="65" y="84"/>
                      <a:pt x="60" y="87"/>
                    </a:cubicBezTo>
                    <a:cubicBezTo>
                      <a:pt x="60" y="87"/>
                      <a:pt x="60" y="87"/>
                      <a:pt x="59" y="87"/>
                    </a:cubicBezTo>
                    <a:cubicBezTo>
                      <a:pt x="57" y="88"/>
                      <a:pt x="54" y="88"/>
                      <a:pt x="53" y="89"/>
                    </a:cubicBezTo>
                    <a:cubicBezTo>
                      <a:pt x="51" y="93"/>
                      <a:pt x="49" y="97"/>
                      <a:pt x="49" y="101"/>
                    </a:cubicBezTo>
                    <a:cubicBezTo>
                      <a:pt x="49" y="110"/>
                      <a:pt x="50" y="119"/>
                      <a:pt x="51" y="128"/>
                    </a:cubicBezTo>
                    <a:cubicBezTo>
                      <a:pt x="51" y="131"/>
                      <a:pt x="51" y="134"/>
                      <a:pt x="51" y="137"/>
                    </a:cubicBezTo>
                    <a:cubicBezTo>
                      <a:pt x="48" y="136"/>
                      <a:pt x="45" y="136"/>
                      <a:pt x="43" y="134"/>
                    </a:cubicBezTo>
                    <a:cubicBezTo>
                      <a:pt x="40" y="132"/>
                      <a:pt x="37" y="130"/>
                      <a:pt x="38" y="125"/>
                    </a:cubicBezTo>
                    <a:cubicBezTo>
                      <a:pt x="40" y="119"/>
                      <a:pt x="39" y="113"/>
                      <a:pt x="39" y="107"/>
                    </a:cubicBezTo>
                    <a:cubicBezTo>
                      <a:pt x="38" y="107"/>
                      <a:pt x="38" y="107"/>
                      <a:pt x="37" y="106"/>
                    </a:cubicBezTo>
                    <a:cubicBezTo>
                      <a:pt x="36" y="109"/>
                      <a:pt x="34" y="111"/>
                      <a:pt x="33" y="114"/>
                    </a:cubicBezTo>
                    <a:cubicBezTo>
                      <a:pt x="30" y="120"/>
                      <a:pt x="25" y="122"/>
                      <a:pt x="21" y="120"/>
                    </a:cubicBezTo>
                    <a:cubicBezTo>
                      <a:pt x="16" y="118"/>
                      <a:pt x="15" y="113"/>
                      <a:pt x="17" y="108"/>
                    </a:cubicBezTo>
                    <a:cubicBezTo>
                      <a:pt x="20" y="99"/>
                      <a:pt x="23" y="91"/>
                      <a:pt x="26" y="81"/>
                    </a:cubicBezTo>
                    <a:cubicBezTo>
                      <a:pt x="19" y="90"/>
                      <a:pt x="12" y="85"/>
                      <a:pt x="5" y="81"/>
                    </a:cubicBezTo>
                    <a:cubicBezTo>
                      <a:pt x="0" y="79"/>
                      <a:pt x="0" y="76"/>
                      <a:pt x="5" y="73"/>
                    </a:cubicBezTo>
                    <a:cubicBezTo>
                      <a:pt x="15" y="68"/>
                      <a:pt x="25" y="62"/>
                      <a:pt x="34" y="56"/>
                    </a:cubicBezTo>
                    <a:cubicBezTo>
                      <a:pt x="35" y="55"/>
                      <a:pt x="37" y="54"/>
                      <a:pt x="37" y="52"/>
                    </a:cubicBezTo>
                    <a:cubicBezTo>
                      <a:pt x="38" y="46"/>
                      <a:pt x="38" y="39"/>
                      <a:pt x="38" y="33"/>
                    </a:cubicBezTo>
                    <a:cubicBezTo>
                      <a:pt x="38" y="32"/>
                      <a:pt x="38" y="32"/>
                      <a:pt x="37" y="32"/>
                    </a:cubicBezTo>
                    <a:cubicBezTo>
                      <a:pt x="32" y="40"/>
                      <a:pt x="27" y="48"/>
                      <a:pt x="22" y="55"/>
                    </a:cubicBezTo>
                    <a:cubicBezTo>
                      <a:pt x="22" y="56"/>
                      <a:pt x="22" y="56"/>
                      <a:pt x="23" y="57"/>
                    </a:cubicBezTo>
                    <a:cubicBezTo>
                      <a:pt x="20" y="56"/>
                      <a:pt x="17" y="56"/>
                      <a:pt x="14" y="55"/>
                    </a:cubicBezTo>
                    <a:cubicBezTo>
                      <a:pt x="9" y="53"/>
                      <a:pt x="7" y="49"/>
                      <a:pt x="9" y="44"/>
                    </a:cubicBezTo>
                    <a:cubicBezTo>
                      <a:pt x="10" y="42"/>
                      <a:pt x="10" y="39"/>
                      <a:pt x="11" y="36"/>
                    </a:cubicBezTo>
                    <a:cubicBezTo>
                      <a:pt x="13" y="28"/>
                      <a:pt x="18" y="23"/>
                      <a:pt x="26" y="20"/>
                    </a:cubicBezTo>
                    <a:cubicBezTo>
                      <a:pt x="27" y="19"/>
                      <a:pt x="30" y="20"/>
                      <a:pt x="32" y="22"/>
                    </a:cubicBezTo>
                    <a:cubicBezTo>
                      <a:pt x="34" y="23"/>
                      <a:pt x="32" y="25"/>
                      <a:pt x="31" y="27"/>
                    </a:cubicBezTo>
                    <a:cubicBezTo>
                      <a:pt x="29" y="28"/>
                      <a:pt x="29" y="31"/>
                      <a:pt x="28" y="33"/>
                    </a:cubicBezTo>
                    <a:close/>
                  </a:path>
                </a:pathLst>
              </a:custGeom>
              <a:grpFill/>
              <a:ln>
                <a:noFill/>
              </a:ln>
            </p:spPr>
            <p:txBody>
              <a:bodyPr vert="horz" wrap="square" lIns="91440" tIns="45720" rIns="91440" bIns="45720" numCol="1" anchor="t" anchorCtr="0" compatLnSpc="1"/>
              <a:lstStyle/>
              <a:p>
                <a:endParaRPr lang="zh-CN" altLang="en-US"/>
              </a:p>
            </p:txBody>
          </p:sp>
          <p:sp>
            <p:nvSpPr>
              <p:cNvPr id="48" name="Freeform 6"/>
              <p:cNvSpPr/>
              <p:nvPr/>
            </p:nvSpPr>
            <p:spPr bwMode="auto">
              <a:xfrm>
                <a:off x="12756799" y="2388393"/>
                <a:ext cx="307975" cy="463550"/>
              </a:xfrm>
              <a:custGeom>
                <a:avLst/>
                <a:gdLst>
                  <a:gd name="T0" fmla="*/ 33 w 72"/>
                  <a:gd name="T1" fmla="*/ 76 h 109"/>
                  <a:gd name="T2" fmla="*/ 44 w 72"/>
                  <a:gd name="T3" fmla="*/ 73 h 109"/>
                  <a:gd name="T4" fmla="*/ 59 w 72"/>
                  <a:gd name="T5" fmla="*/ 71 h 109"/>
                  <a:gd name="T6" fmla="*/ 69 w 72"/>
                  <a:gd name="T7" fmla="*/ 92 h 109"/>
                  <a:gd name="T8" fmla="*/ 66 w 72"/>
                  <a:gd name="T9" fmla="*/ 94 h 109"/>
                  <a:gd name="T10" fmla="*/ 49 w 72"/>
                  <a:gd name="T11" fmla="*/ 96 h 109"/>
                  <a:gd name="T12" fmla="*/ 28 w 72"/>
                  <a:gd name="T13" fmla="*/ 106 h 109"/>
                  <a:gd name="T14" fmla="*/ 16 w 72"/>
                  <a:gd name="T15" fmla="*/ 106 h 109"/>
                  <a:gd name="T16" fmla="*/ 1 w 72"/>
                  <a:gd name="T17" fmla="*/ 80 h 109"/>
                  <a:gd name="T18" fmla="*/ 2 w 72"/>
                  <a:gd name="T19" fmla="*/ 74 h 109"/>
                  <a:gd name="T20" fmla="*/ 23 w 72"/>
                  <a:gd name="T21" fmla="*/ 31 h 109"/>
                  <a:gd name="T22" fmla="*/ 22 w 72"/>
                  <a:gd name="T23" fmla="*/ 26 h 109"/>
                  <a:gd name="T24" fmla="*/ 12 w 72"/>
                  <a:gd name="T25" fmla="*/ 16 h 109"/>
                  <a:gd name="T26" fmla="*/ 15 w 72"/>
                  <a:gd name="T27" fmla="*/ 10 h 109"/>
                  <a:gd name="T28" fmla="*/ 32 w 72"/>
                  <a:gd name="T29" fmla="*/ 5 h 109"/>
                  <a:gd name="T30" fmla="*/ 60 w 72"/>
                  <a:gd name="T31" fmla="*/ 18 h 109"/>
                  <a:gd name="T32" fmla="*/ 59 w 72"/>
                  <a:gd name="T33" fmla="*/ 26 h 109"/>
                  <a:gd name="T34" fmla="*/ 52 w 72"/>
                  <a:gd name="T35" fmla="*/ 36 h 109"/>
                  <a:gd name="T36" fmla="*/ 34 w 72"/>
                  <a:gd name="T37" fmla="*/ 72 h 109"/>
                  <a:gd name="T38" fmla="*/ 33 w 72"/>
                  <a:gd name="T39" fmla="*/ 7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2" h="109">
                    <a:moveTo>
                      <a:pt x="33" y="76"/>
                    </a:moveTo>
                    <a:cubicBezTo>
                      <a:pt x="37" y="74"/>
                      <a:pt x="40" y="73"/>
                      <a:pt x="44" y="73"/>
                    </a:cubicBezTo>
                    <a:cubicBezTo>
                      <a:pt x="49" y="72"/>
                      <a:pt x="54" y="71"/>
                      <a:pt x="59" y="71"/>
                    </a:cubicBezTo>
                    <a:cubicBezTo>
                      <a:pt x="66" y="72"/>
                      <a:pt x="72" y="85"/>
                      <a:pt x="69" y="92"/>
                    </a:cubicBezTo>
                    <a:cubicBezTo>
                      <a:pt x="68" y="93"/>
                      <a:pt x="67" y="94"/>
                      <a:pt x="66" y="94"/>
                    </a:cubicBezTo>
                    <a:cubicBezTo>
                      <a:pt x="60" y="95"/>
                      <a:pt x="54" y="94"/>
                      <a:pt x="49" y="96"/>
                    </a:cubicBezTo>
                    <a:cubicBezTo>
                      <a:pt x="42" y="99"/>
                      <a:pt x="35" y="102"/>
                      <a:pt x="28" y="106"/>
                    </a:cubicBezTo>
                    <a:cubicBezTo>
                      <a:pt x="24" y="108"/>
                      <a:pt x="21" y="109"/>
                      <a:pt x="16" y="106"/>
                    </a:cubicBezTo>
                    <a:cubicBezTo>
                      <a:pt x="7" y="100"/>
                      <a:pt x="3" y="90"/>
                      <a:pt x="1" y="80"/>
                    </a:cubicBezTo>
                    <a:cubicBezTo>
                      <a:pt x="0" y="78"/>
                      <a:pt x="1" y="76"/>
                      <a:pt x="2" y="74"/>
                    </a:cubicBezTo>
                    <a:cubicBezTo>
                      <a:pt x="9" y="60"/>
                      <a:pt x="16" y="45"/>
                      <a:pt x="23" y="31"/>
                    </a:cubicBezTo>
                    <a:cubicBezTo>
                      <a:pt x="23" y="30"/>
                      <a:pt x="23" y="28"/>
                      <a:pt x="22" y="26"/>
                    </a:cubicBezTo>
                    <a:cubicBezTo>
                      <a:pt x="19" y="23"/>
                      <a:pt x="15" y="20"/>
                      <a:pt x="12" y="16"/>
                    </a:cubicBezTo>
                    <a:cubicBezTo>
                      <a:pt x="10" y="13"/>
                      <a:pt x="11" y="11"/>
                      <a:pt x="15" y="10"/>
                    </a:cubicBezTo>
                    <a:cubicBezTo>
                      <a:pt x="21" y="9"/>
                      <a:pt x="26" y="7"/>
                      <a:pt x="32" y="5"/>
                    </a:cubicBezTo>
                    <a:cubicBezTo>
                      <a:pt x="44" y="0"/>
                      <a:pt x="57" y="6"/>
                      <a:pt x="60" y="18"/>
                    </a:cubicBezTo>
                    <a:cubicBezTo>
                      <a:pt x="61" y="21"/>
                      <a:pt x="60" y="24"/>
                      <a:pt x="59" y="26"/>
                    </a:cubicBezTo>
                    <a:cubicBezTo>
                      <a:pt x="57" y="29"/>
                      <a:pt x="54" y="33"/>
                      <a:pt x="52" y="36"/>
                    </a:cubicBezTo>
                    <a:cubicBezTo>
                      <a:pt x="46" y="48"/>
                      <a:pt x="40" y="60"/>
                      <a:pt x="34" y="72"/>
                    </a:cubicBezTo>
                    <a:cubicBezTo>
                      <a:pt x="34" y="72"/>
                      <a:pt x="34" y="74"/>
                      <a:pt x="33" y="76"/>
                    </a:cubicBezTo>
                    <a:close/>
                  </a:path>
                </a:pathLst>
              </a:custGeom>
              <a:grpFill/>
              <a:ln>
                <a:noFill/>
              </a:ln>
            </p:spPr>
            <p:txBody>
              <a:bodyPr vert="horz" wrap="square" lIns="91440" tIns="45720" rIns="91440" bIns="45720" numCol="1" anchor="t" anchorCtr="0" compatLnSpc="1"/>
              <a:lstStyle/>
              <a:p>
                <a:endParaRPr lang="zh-CN" altLang="en-US"/>
              </a:p>
            </p:txBody>
          </p:sp>
          <p:grpSp>
            <p:nvGrpSpPr>
              <p:cNvPr id="49" name="组合 48"/>
              <p:cNvGrpSpPr/>
              <p:nvPr/>
            </p:nvGrpSpPr>
            <p:grpSpPr>
              <a:xfrm>
                <a:off x="10340336" y="2247899"/>
                <a:ext cx="547688" cy="679451"/>
                <a:chOff x="5548313" y="2084388"/>
                <a:chExt cx="547688" cy="679451"/>
              </a:xfrm>
              <a:grpFill/>
            </p:grpSpPr>
            <p:sp>
              <p:nvSpPr>
                <p:cNvPr id="54" name="Freeform 7"/>
                <p:cNvSpPr/>
                <p:nvPr/>
              </p:nvSpPr>
              <p:spPr bwMode="auto">
                <a:xfrm>
                  <a:off x="5548313" y="2084388"/>
                  <a:ext cx="547688" cy="446088"/>
                </a:xfrm>
                <a:custGeom>
                  <a:avLst/>
                  <a:gdLst>
                    <a:gd name="T0" fmla="*/ 101 w 128"/>
                    <a:gd name="T1" fmla="*/ 58 h 105"/>
                    <a:gd name="T2" fmla="*/ 74 w 128"/>
                    <a:gd name="T3" fmla="*/ 56 h 105"/>
                    <a:gd name="T4" fmla="*/ 68 w 128"/>
                    <a:gd name="T5" fmla="*/ 57 h 105"/>
                    <a:gd name="T6" fmla="*/ 51 w 128"/>
                    <a:gd name="T7" fmla="*/ 59 h 105"/>
                    <a:gd name="T8" fmla="*/ 36 w 128"/>
                    <a:gd name="T9" fmla="*/ 65 h 105"/>
                    <a:gd name="T10" fmla="*/ 28 w 128"/>
                    <a:gd name="T11" fmla="*/ 73 h 105"/>
                    <a:gd name="T12" fmla="*/ 16 w 128"/>
                    <a:gd name="T13" fmla="*/ 102 h 105"/>
                    <a:gd name="T14" fmla="*/ 13 w 128"/>
                    <a:gd name="T15" fmla="*/ 104 h 105"/>
                    <a:gd name="T16" fmla="*/ 1 w 128"/>
                    <a:gd name="T17" fmla="*/ 98 h 105"/>
                    <a:gd name="T18" fmla="*/ 0 w 128"/>
                    <a:gd name="T19" fmla="*/ 93 h 105"/>
                    <a:gd name="T20" fmla="*/ 15 w 128"/>
                    <a:gd name="T21" fmla="*/ 60 h 105"/>
                    <a:gd name="T22" fmla="*/ 16 w 128"/>
                    <a:gd name="T23" fmla="*/ 58 h 105"/>
                    <a:gd name="T24" fmla="*/ 20 w 128"/>
                    <a:gd name="T25" fmla="*/ 52 h 105"/>
                    <a:gd name="T26" fmla="*/ 32 w 128"/>
                    <a:gd name="T27" fmla="*/ 54 h 105"/>
                    <a:gd name="T28" fmla="*/ 39 w 128"/>
                    <a:gd name="T29" fmla="*/ 55 h 105"/>
                    <a:gd name="T30" fmla="*/ 72 w 128"/>
                    <a:gd name="T31" fmla="*/ 21 h 105"/>
                    <a:gd name="T32" fmla="*/ 74 w 128"/>
                    <a:gd name="T33" fmla="*/ 16 h 105"/>
                    <a:gd name="T34" fmla="*/ 74 w 128"/>
                    <a:gd name="T35" fmla="*/ 11 h 105"/>
                    <a:gd name="T36" fmla="*/ 71 w 128"/>
                    <a:gd name="T37" fmla="*/ 11 h 105"/>
                    <a:gd name="T38" fmla="*/ 68 w 128"/>
                    <a:gd name="T39" fmla="*/ 15 h 105"/>
                    <a:gd name="T40" fmla="*/ 68 w 128"/>
                    <a:gd name="T41" fmla="*/ 21 h 105"/>
                    <a:gd name="T42" fmla="*/ 59 w 128"/>
                    <a:gd name="T43" fmla="*/ 29 h 105"/>
                    <a:gd name="T44" fmla="*/ 53 w 128"/>
                    <a:gd name="T45" fmla="*/ 27 h 105"/>
                    <a:gd name="T46" fmla="*/ 47 w 128"/>
                    <a:gd name="T47" fmla="*/ 24 h 105"/>
                    <a:gd name="T48" fmla="*/ 47 w 128"/>
                    <a:gd name="T49" fmla="*/ 32 h 105"/>
                    <a:gd name="T50" fmla="*/ 47 w 128"/>
                    <a:gd name="T51" fmla="*/ 34 h 105"/>
                    <a:gd name="T52" fmla="*/ 43 w 128"/>
                    <a:gd name="T53" fmla="*/ 45 h 105"/>
                    <a:gd name="T54" fmla="*/ 31 w 128"/>
                    <a:gd name="T55" fmla="*/ 39 h 105"/>
                    <a:gd name="T56" fmla="*/ 29 w 128"/>
                    <a:gd name="T57" fmla="*/ 23 h 105"/>
                    <a:gd name="T58" fmla="*/ 33 w 128"/>
                    <a:gd name="T59" fmla="*/ 14 h 105"/>
                    <a:gd name="T60" fmla="*/ 36 w 128"/>
                    <a:gd name="T61" fmla="*/ 9 h 105"/>
                    <a:gd name="T62" fmla="*/ 42 w 128"/>
                    <a:gd name="T63" fmla="*/ 13 h 105"/>
                    <a:gd name="T64" fmla="*/ 44 w 128"/>
                    <a:gd name="T65" fmla="*/ 16 h 105"/>
                    <a:gd name="T66" fmla="*/ 57 w 128"/>
                    <a:gd name="T67" fmla="*/ 14 h 105"/>
                    <a:gd name="T68" fmla="*/ 62 w 128"/>
                    <a:gd name="T69" fmla="*/ 11 h 105"/>
                    <a:gd name="T70" fmla="*/ 84 w 128"/>
                    <a:gd name="T71" fmla="*/ 0 h 105"/>
                    <a:gd name="T72" fmla="*/ 96 w 128"/>
                    <a:gd name="T73" fmla="*/ 7 h 105"/>
                    <a:gd name="T74" fmla="*/ 96 w 128"/>
                    <a:gd name="T75" fmla="*/ 20 h 105"/>
                    <a:gd name="T76" fmla="*/ 83 w 128"/>
                    <a:gd name="T77" fmla="*/ 43 h 105"/>
                    <a:gd name="T78" fmla="*/ 94 w 128"/>
                    <a:gd name="T79" fmla="*/ 44 h 105"/>
                    <a:gd name="T80" fmla="*/ 122 w 128"/>
                    <a:gd name="T81" fmla="*/ 59 h 105"/>
                    <a:gd name="T82" fmla="*/ 120 w 128"/>
                    <a:gd name="T83" fmla="*/ 73 h 105"/>
                    <a:gd name="T84" fmla="*/ 98 w 128"/>
                    <a:gd name="T85" fmla="*/ 73 h 105"/>
                    <a:gd name="T86" fmla="*/ 97 w 128"/>
                    <a:gd name="T87" fmla="*/ 66 h 105"/>
                    <a:gd name="T88" fmla="*/ 101 w 128"/>
                    <a:gd name="T89" fmla="*/ 58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8" h="105">
                      <a:moveTo>
                        <a:pt x="101" y="58"/>
                      </a:moveTo>
                      <a:cubicBezTo>
                        <a:pt x="94" y="52"/>
                        <a:pt x="81" y="52"/>
                        <a:pt x="74" y="56"/>
                      </a:cubicBezTo>
                      <a:cubicBezTo>
                        <a:pt x="73" y="57"/>
                        <a:pt x="70" y="58"/>
                        <a:pt x="68" y="57"/>
                      </a:cubicBezTo>
                      <a:cubicBezTo>
                        <a:pt x="62" y="56"/>
                        <a:pt x="57" y="57"/>
                        <a:pt x="51" y="59"/>
                      </a:cubicBezTo>
                      <a:cubicBezTo>
                        <a:pt x="46" y="61"/>
                        <a:pt x="41" y="63"/>
                        <a:pt x="36" y="65"/>
                      </a:cubicBezTo>
                      <a:cubicBezTo>
                        <a:pt x="32" y="67"/>
                        <a:pt x="29" y="69"/>
                        <a:pt x="28" y="73"/>
                      </a:cubicBezTo>
                      <a:cubicBezTo>
                        <a:pt x="24" y="82"/>
                        <a:pt x="20" y="92"/>
                        <a:pt x="16" y="102"/>
                      </a:cubicBezTo>
                      <a:cubicBezTo>
                        <a:pt x="16" y="103"/>
                        <a:pt x="14" y="105"/>
                        <a:pt x="13" y="104"/>
                      </a:cubicBezTo>
                      <a:cubicBezTo>
                        <a:pt x="9" y="103"/>
                        <a:pt x="5" y="100"/>
                        <a:pt x="1" y="98"/>
                      </a:cubicBezTo>
                      <a:cubicBezTo>
                        <a:pt x="0" y="97"/>
                        <a:pt x="0" y="95"/>
                        <a:pt x="0" y="93"/>
                      </a:cubicBezTo>
                      <a:cubicBezTo>
                        <a:pt x="5" y="82"/>
                        <a:pt x="10" y="71"/>
                        <a:pt x="15" y="60"/>
                      </a:cubicBezTo>
                      <a:cubicBezTo>
                        <a:pt x="15" y="59"/>
                        <a:pt x="16" y="59"/>
                        <a:pt x="16" y="58"/>
                      </a:cubicBezTo>
                      <a:cubicBezTo>
                        <a:pt x="18" y="56"/>
                        <a:pt x="19" y="52"/>
                        <a:pt x="20" y="52"/>
                      </a:cubicBezTo>
                      <a:cubicBezTo>
                        <a:pt x="24" y="52"/>
                        <a:pt x="29" y="52"/>
                        <a:pt x="32" y="54"/>
                      </a:cubicBezTo>
                      <a:cubicBezTo>
                        <a:pt x="35" y="55"/>
                        <a:pt x="36" y="56"/>
                        <a:pt x="39" y="55"/>
                      </a:cubicBezTo>
                      <a:cubicBezTo>
                        <a:pt x="57" y="50"/>
                        <a:pt x="66" y="37"/>
                        <a:pt x="72" y="21"/>
                      </a:cubicBezTo>
                      <a:cubicBezTo>
                        <a:pt x="72" y="20"/>
                        <a:pt x="73" y="18"/>
                        <a:pt x="74" y="16"/>
                      </a:cubicBezTo>
                      <a:cubicBezTo>
                        <a:pt x="74" y="14"/>
                        <a:pt x="74" y="13"/>
                        <a:pt x="74" y="11"/>
                      </a:cubicBezTo>
                      <a:cubicBezTo>
                        <a:pt x="74" y="11"/>
                        <a:pt x="72" y="10"/>
                        <a:pt x="71" y="11"/>
                      </a:cubicBezTo>
                      <a:cubicBezTo>
                        <a:pt x="70" y="12"/>
                        <a:pt x="68" y="13"/>
                        <a:pt x="68" y="15"/>
                      </a:cubicBezTo>
                      <a:cubicBezTo>
                        <a:pt x="67" y="17"/>
                        <a:pt x="68" y="19"/>
                        <a:pt x="68" y="21"/>
                      </a:cubicBezTo>
                      <a:cubicBezTo>
                        <a:pt x="69" y="28"/>
                        <a:pt x="68" y="30"/>
                        <a:pt x="59" y="29"/>
                      </a:cubicBezTo>
                      <a:cubicBezTo>
                        <a:pt x="57" y="29"/>
                        <a:pt x="55" y="28"/>
                        <a:pt x="53" y="27"/>
                      </a:cubicBezTo>
                      <a:cubicBezTo>
                        <a:pt x="51" y="26"/>
                        <a:pt x="49" y="25"/>
                        <a:pt x="47" y="24"/>
                      </a:cubicBezTo>
                      <a:cubicBezTo>
                        <a:pt x="47" y="27"/>
                        <a:pt x="47" y="29"/>
                        <a:pt x="47" y="32"/>
                      </a:cubicBezTo>
                      <a:cubicBezTo>
                        <a:pt x="47" y="33"/>
                        <a:pt x="47" y="33"/>
                        <a:pt x="47" y="34"/>
                      </a:cubicBezTo>
                      <a:cubicBezTo>
                        <a:pt x="47" y="38"/>
                        <a:pt x="48" y="43"/>
                        <a:pt x="43" y="45"/>
                      </a:cubicBezTo>
                      <a:cubicBezTo>
                        <a:pt x="39" y="46"/>
                        <a:pt x="34" y="44"/>
                        <a:pt x="31" y="39"/>
                      </a:cubicBezTo>
                      <a:cubicBezTo>
                        <a:pt x="28" y="34"/>
                        <a:pt x="25" y="29"/>
                        <a:pt x="29" y="23"/>
                      </a:cubicBezTo>
                      <a:cubicBezTo>
                        <a:pt x="31" y="20"/>
                        <a:pt x="31" y="17"/>
                        <a:pt x="33" y="14"/>
                      </a:cubicBezTo>
                      <a:cubicBezTo>
                        <a:pt x="34" y="12"/>
                        <a:pt x="35" y="9"/>
                        <a:pt x="36" y="9"/>
                      </a:cubicBezTo>
                      <a:cubicBezTo>
                        <a:pt x="38" y="10"/>
                        <a:pt x="40" y="11"/>
                        <a:pt x="42" y="13"/>
                      </a:cubicBezTo>
                      <a:cubicBezTo>
                        <a:pt x="42" y="13"/>
                        <a:pt x="43" y="15"/>
                        <a:pt x="44" y="16"/>
                      </a:cubicBezTo>
                      <a:cubicBezTo>
                        <a:pt x="48" y="13"/>
                        <a:pt x="52" y="11"/>
                        <a:pt x="57" y="14"/>
                      </a:cubicBezTo>
                      <a:cubicBezTo>
                        <a:pt x="58" y="15"/>
                        <a:pt x="61" y="13"/>
                        <a:pt x="62" y="11"/>
                      </a:cubicBezTo>
                      <a:cubicBezTo>
                        <a:pt x="69" y="5"/>
                        <a:pt x="75" y="0"/>
                        <a:pt x="84" y="0"/>
                      </a:cubicBezTo>
                      <a:cubicBezTo>
                        <a:pt x="89" y="0"/>
                        <a:pt x="93" y="2"/>
                        <a:pt x="96" y="7"/>
                      </a:cubicBezTo>
                      <a:cubicBezTo>
                        <a:pt x="99" y="11"/>
                        <a:pt x="98" y="15"/>
                        <a:pt x="96" y="20"/>
                      </a:cubicBezTo>
                      <a:cubicBezTo>
                        <a:pt x="91" y="27"/>
                        <a:pt x="87" y="35"/>
                        <a:pt x="83" y="43"/>
                      </a:cubicBezTo>
                      <a:cubicBezTo>
                        <a:pt x="88" y="43"/>
                        <a:pt x="91" y="44"/>
                        <a:pt x="94" y="44"/>
                      </a:cubicBezTo>
                      <a:cubicBezTo>
                        <a:pt x="105" y="46"/>
                        <a:pt x="115" y="50"/>
                        <a:pt x="122" y="59"/>
                      </a:cubicBezTo>
                      <a:cubicBezTo>
                        <a:pt x="128" y="65"/>
                        <a:pt x="127" y="68"/>
                        <a:pt x="120" y="73"/>
                      </a:cubicBezTo>
                      <a:cubicBezTo>
                        <a:pt x="113" y="77"/>
                        <a:pt x="105" y="77"/>
                        <a:pt x="98" y="73"/>
                      </a:cubicBezTo>
                      <a:cubicBezTo>
                        <a:pt x="95" y="71"/>
                        <a:pt x="95" y="69"/>
                        <a:pt x="97" y="66"/>
                      </a:cubicBezTo>
                      <a:cubicBezTo>
                        <a:pt x="98" y="64"/>
                        <a:pt x="100" y="61"/>
                        <a:pt x="101"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8"/>
                <p:cNvSpPr/>
                <p:nvPr/>
              </p:nvSpPr>
              <p:spPr bwMode="auto">
                <a:xfrm>
                  <a:off x="5664200" y="2355851"/>
                  <a:ext cx="341313" cy="407988"/>
                </a:xfrm>
                <a:custGeom>
                  <a:avLst/>
                  <a:gdLst>
                    <a:gd name="T0" fmla="*/ 46 w 80"/>
                    <a:gd name="T1" fmla="*/ 29 h 96"/>
                    <a:gd name="T2" fmla="*/ 65 w 80"/>
                    <a:gd name="T3" fmla="*/ 29 h 96"/>
                    <a:gd name="T4" fmla="*/ 79 w 80"/>
                    <a:gd name="T5" fmla="*/ 41 h 96"/>
                    <a:gd name="T6" fmla="*/ 74 w 80"/>
                    <a:gd name="T7" fmla="*/ 43 h 96"/>
                    <a:gd name="T8" fmla="*/ 60 w 80"/>
                    <a:gd name="T9" fmla="*/ 43 h 96"/>
                    <a:gd name="T10" fmla="*/ 52 w 80"/>
                    <a:gd name="T11" fmla="*/ 50 h 96"/>
                    <a:gd name="T12" fmla="*/ 49 w 80"/>
                    <a:gd name="T13" fmla="*/ 87 h 96"/>
                    <a:gd name="T14" fmla="*/ 37 w 80"/>
                    <a:gd name="T15" fmla="*/ 95 h 96"/>
                    <a:gd name="T16" fmla="*/ 21 w 80"/>
                    <a:gd name="T17" fmla="*/ 68 h 96"/>
                    <a:gd name="T18" fmla="*/ 22 w 80"/>
                    <a:gd name="T19" fmla="*/ 62 h 96"/>
                    <a:gd name="T20" fmla="*/ 30 w 80"/>
                    <a:gd name="T21" fmla="*/ 72 h 96"/>
                    <a:gd name="T22" fmla="*/ 40 w 80"/>
                    <a:gd name="T23" fmla="*/ 70 h 96"/>
                    <a:gd name="T24" fmla="*/ 43 w 80"/>
                    <a:gd name="T25" fmla="*/ 46 h 96"/>
                    <a:gd name="T26" fmla="*/ 24 w 80"/>
                    <a:gd name="T27" fmla="*/ 52 h 96"/>
                    <a:gd name="T28" fmla="*/ 19 w 80"/>
                    <a:gd name="T29" fmla="*/ 54 h 96"/>
                    <a:gd name="T30" fmla="*/ 6 w 80"/>
                    <a:gd name="T31" fmla="*/ 54 h 96"/>
                    <a:gd name="T32" fmla="*/ 2 w 80"/>
                    <a:gd name="T33" fmla="*/ 40 h 96"/>
                    <a:gd name="T34" fmla="*/ 6 w 80"/>
                    <a:gd name="T35" fmla="*/ 37 h 96"/>
                    <a:gd name="T36" fmla="*/ 28 w 80"/>
                    <a:gd name="T37" fmla="*/ 33 h 96"/>
                    <a:gd name="T38" fmla="*/ 33 w 80"/>
                    <a:gd name="T39" fmla="*/ 32 h 96"/>
                    <a:gd name="T40" fmla="*/ 36 w 80"/>
                    <a:gd name="T41" fmla="*/ 22 h 96"/>
                    <a:gd name="T42" fmla="*/ 46 w 80"/>
                    <a:gd name="T43" fmla="*/ 12 h 96"/>
                    <a:gd name="T44" fmla="*/ 45 w 80"/>
                    <a:gd name="T45" fmla="*/ 10 h 96"/>
                    <a:gd name="T46" fmla="*/ 26 w 80"/>
                    <a:gd name="T47" fmla="*/ 17 h 96"/>
                    <a:gd name="T48" fmla="*/ 15 w 80"/>
                    <a:gd name="T49" fmla="*/ 24 h 96"/>
                    <a:gd name="T50" fmla="*/ 5 w 80"/>
                    <a:gd name="T51" fmla="*/ 22 h 96"/>
                    <a:gd name="T52" fmla="*/ 1 w 80"/>
                    <a:gd name="T53" fmla="*/ 17 h 96"/>
                    <a:gd name="T54" fmla="*/ 36 w 80"/>
                    <a:gd name="T55" fmla="*/ 2 h 96"/>
                    <a:gd name="T56" fmla="*/ 55 w 80"/>
                    <a:gd name="T57" fmla="*/ 0 h 96"/>
                    <a:gd name="T58" fmla="*/ 61 w 80"/>
                    <a:gd name="T59" fmla="*/ 6 h 96"/>
                    <a:gd name="T60" fmla="*/ 59 w 80"/>
                    <a:gd name="T61" fmla="*/ 13 h 96"/>
                    <a:gd name="T62" fmla="*/ 46 w 80"/>
                    <a:gd name="T63" fmla="*/ 29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0" h="96">
                      <a:moveTo>
                        <a:pt x="46" y="29"/>
                      </a:moveTo>
                      <a:cubicBezTo>
                        <a:pt x="53" y="30"/>
                        <a:pt x="59" y="31"/>
                        <a:pt x="65" y="29"/>
                      </a:cubicBezTo>
                      <a:cubicBezTo>
                        <a:pt x="71" y="27"/>
                        <a:pt x="80" y="34"/>
                        <a:pt x="79" y="41"/>
                      </a:cubicBezTo>
                      <a:cubicBezTo>
                        <a:pt x="79" y="42"/>
                        <a:pt x="76" y="43"/>
                        <a:pt x="74" y="43"/>
                      </a:cubicBezTo>
                      <a:cubicBezTo>
                        <a:pt x="70" y="43"/>
                        <a:pt x="65" y="43"/>
                        <a:pt x="60" y="43"/>
                      </a:cubicBezTo>
                      <a:cubicBezTo>
                        <a:pt x="53" y="42"/>
                        <a:pt x="52" y="44"/>
                        <a:pt x="52" y="50"/>
                      </a:cubicBezTo>
                      <a:cubicBezTo>
                        <a:pt x="51" y="62"/>
                        <a:pt x="51" y="75"/>
                        <a:pt x="49" y="87"/>
                      </a:cubicBezTo>
                      <a:cubicBezTo>
                        <a:pt x="48" y="95"/>
                        <a:pt x="45" y="96"/>
                        <a:pt x="37" y="95"/>
                      </a:cubicBezTo>
                      <a:cubicBezTo>
                        <a:pt x="25" y="92"/>
                        <a:pt x="15" y="82"/>
                        <a:pt x="21" y="68"/>
                      </a:cubicBezTo>
                      <a:cubicBezTo>
                        <a:pt x="21" y="66"/>
                        <a:pt x="21" y="64"/>
                        <a:pt x="22" y="62"/>
                      </a:cubicBezTo>
                      <a:cubicBezTo>
                        <a:pt x="24" y="65"/>
                        <a:pt x="27" y="69"/>
                        <a:pt x="30" y="72"/>
                      </a:cubicBezTo>
                      <a:cubicBezTo>
                        <a:pt x="33" y="76"/>
                        <a:pt x="39" y="75"/>
                        <a:pt x="40" y="70"/>
                      </a:cubicBezTo>
                      <a:cubicBezTo>
                        <a:pt x="41" y="62"/>
                        <a:pt x="42" y="54"/>
                        <a:pt x="43" y="46"/>
                      </a:cubicBezTo>
                      <a:cubicBezTo>
                        <a:pt x="35" y="45"/>
                        <a:pt x="30" y="49"/>
                        <a:pt x="24" y="52"/>
                      </a:cubicBezTo>
                      <a:cubicBezTo>
                        <a:pt x="22" y="52"/>
                        <a:pt x="21" y="54"/>
                        <a:pt x="19" y="54"/>
                      </a:cubicBezTo>
                      <a:cubicBezTo>
                        <a:pt x="14" y="58"/>
                        <a:pt x="11" y="57"/>
                        <a:pt x="6" y="54"/>
                      </a:cubicBezTo>
                      <a:cubicBezTo>
                        <a:pt x="3" y="51"/>
                        <a:pt x="0" y="44"/>
                        <a:pt x="2" y="40"/>
                      </a:cubicBezTo>
                      <a:cubicBezTo>
                        <a:pt x="2" y="39"/>
                        <a:pt x="5" y="37"/>
                        <a:pt x="6" y="37"/>
                      </a:cubicBezTo>
                      <a:cubicBezTo>
                        <a:pt x="14" y="39"/>
                        <a:pt x="20" y="35"/>
                        <a:pt x="28" y="33"/>
                      </a:cubicBezTo>
                      <a:cubicBezTo>
                        <a:pt x="29" y="33"/>
                        <a:pt x="31" y="32"/>
                        <a:pt x="33" y="32"/>
                      </a:cubicBezTo>
                      <a:cubicBezTo>
                        <a:pt x="31" y="27"/>
                        <a:pt x="31" y="24"/>
                        <a:pt x="36" y="22"/>
                      </a:cubicBezTo>
                      <a:cubicBezTo>
                        <a:pt x="39" y="19"/>
                        <a:pt x="42" y="15"/>
                        <a:pt x="46" y="12"/>
                      </a:cubicBezTo>
                      <a:cubicBezTo>
                        <a:pt x="45" y="11"/>
                        <a:pt x="45" y="11"/>
                        <a:pt x="45" y="10"/>
                      </a:cubicBezTo>
                      <a:cubicBezTo>
                        <a:pt x="38" y="13"/>
                        <a:pt x="32" y="15"/>
                        <a:pt x="26" y="17"/>
                      </a:cubicBezTo>
                      <a:cubicBezTo>
                        <a:pt x="22" y="19"/>
                        <a:pt x="18" y="22"/>
                        <a:pt x="15" y="24"/>
                      </a:cubicBezTo>
                      <a:cubicBezTo>
                        <a:pt x="11" y="26"/>
                        <a:pt x="7" y="27"/>
                        <a:pt x="5" y="22"/>
                      </a:cubicBezTo>
                      <a:cubicBezTo>
                        <a:pt x="4" y="20"/>
                        <a:pt x="3" y="19"/>
                        <a:pt x="1" y="17"/>
                      </a:cubicBezTo>
                      <a:cubicBezTo>
                        <a:pt x="13" y="12"/>
                        <a:pt x="25" y="6"/>
                        <a:pt x="36" y="2"/>
                      </a:cubicBezTo>
                      <a:cubicBezTo>
                        <a:pt x="42" y="0"/>
                        <a:pt x="49" y="0"/>
                        <a:pt x="55" y="0"/>
                      </a:cubicBezTo>
                      <a:cubicBezTo>
                        <a:pt x="57" y="0"/>
                        <a:pt x="60" y="4"/>
                        <a:pt x="61" y="6"/>
                      </a:cubicBezTo>
                      <a:cubicBezTo>
                        <a:pt x="62" y="8"/>
                        <a:pt x="61" y="11"/>
                        <a:pt x="59" y="13"/>
                      </a:cubicBezTo>
                      <a:cubicBezTo>
                        <a:pt x="55" y="18"/>
                        <a:pt x="51" y="23"/>
                        <a:pt x="4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50" name="组合 49"/>
              <p:cNvGrpSpPr/>
              <p:nvPr/>
            </p:nvGrpSpPr>
            <p:grpSpPr>
              <a:xfrm>
                <a:off x="11192276" y="2400300"/>
                <a:ext cx="322175" cy="373063"/>
                <a:chOff x="3792874" y="3138488"/>
                <a:chExt cx="322175" cy="373063"/>
              </a:xfrm>
              <a:grpFill/>
            </p:grpSpPr>
            <p:sp>
              <p:nvSpPr>
                <p:cNvPr id="51" name="Freeform 15"/>
                <p:cNvSpPr/>
                <p:nvPr/>
              </p:nvSpPr>
              <p:spPr bwMode="auto">
                <a:xfrm>
                  <a:off x="3792874" y="3235325"/>
                  <a:ext cx="112625" cy="246063"/>
                </a:xfrm>
                <a:custGeom>
                  <a:avLst/>
                  <a:gdLst>
                    <a:gd name="T0" fmla="*/ 16 w 39"/>
                    <a:gd name="T1" fmla="*/ 29 h 58"/>
                    <a:gd name="T2" fmla="*/ 27 w 39"/>
                    <a:gd name="T3" fmla="*/ 7 h 58"/>
                    <a:gd name="T4" fmla="*/ 31 w 39"/>
                    <a:gd name="T5" fmla="*/ 1 h 58"/>
                    <a:gd name="T6" fmla="*/ 34 w 39"/>
                    <a:gd name="T7" fmla="*/ 6 h 58"/>
                    <a:gd name="T8" fmla="*/ 35 w 39"/>
                    <a:gd name="T9" fmla="*/ 26 h 58"/>
                    <a:gd name="T10" fmla="*/ 20 w 39"/>
                    <a:gd name="T11" fmla="*/ 52 h 58"/>
                    <a:gd name="T12" fmla="*/ 9 w 39"/>
                    <a:gd name="T13" fmla="*/ 57 h 58"/>
                    <a:gd name="T14" fmla="*/ 1 w 39"/>
                    <a:gd name="T15" fmla="*/ 43 h 58"/>
                    <a:gd name="T16" fmla="*/ 4 w 39"/>
                    <a:gd name="T17" fmla="*/ 6 h 58"/>
                    <a:gd name="T18" fmla="*/ 8 w 39"/>
                    <a:gd name="T19" fmla="*/ 0 h 58"/>
                    <a:gd name="T20" fmla="*/ 15 w 39"/>
                    <a:gd name="T21" fmla="*/ 6 h 58"/>
                    <a:gd name="T22" fmla="*/ 14 w 39"/>
                    <a:gd name="T23" fmla="*/ 20 h 58"/>
                    <a:gd name="T24" fmla="*/ 14 w 39"/>
                    <a:gd name="T25" fmla="*/ 28 h 58"/>
                    <a:gd name="T26" fmla="*/ 16 w 39"/>
                    <a:gd name="T27" fmla="*/ 29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 h="58">
                      <a:moveTo>
                        <a:pt x="16" y="29"/>
                      </a:moveTo>
                      <a:cubicBezTo>
                        <a:pt x="19" y="21"/>
                        <a:pt x="23" y="14"/>
                        <a:pt x="27" y="7"/>
                      </a:cubicBezTo>
                      <a:cubicBezTo>
                        <a:pt x="28" y="5"/>
                        <a:pt x="29" y="3"/>
                        <a:pt x="31" y="1"/>
                      </a:cubicBezTo>
                      <a:cubicBezTo>
                        <a:pt x="32" y="3"/>
                        <a:pt x="33" y="4"/>
                        <a:pt x="34" y="6"/>
                      </a:cubicBezTo>
                      <a:cubicBezTo>
                        <a:pt x="37" y="12"/>
                        <a:pt x="39" y="19"/>
                        <a:pt x="35" y="26"/>
                      </a:cubicBezTo>
                      <a:cubicBezTo>
                        <a:pt x="30" y="34"/>
                        <a:pt x="25" y="43"/>
                        <a:pt x="20" y="52"/>
                      </a:cubicBezTo>
                      <a:cubicBezTo>
                        <a:pt x="18" y="56"/>
                        <a:pt x="12" y="58"/>
                        <a:pt x="9" y="57"/>
                      </a:cubicBezTo>
                      <a:cubicBezTo>
                        <a:pt x="2" y="54"/>
                        <a:pt x="0" y="50"/>
                        <a:pt x="1" y="43"/>
                      </a:cubicBezTo>
                      <a:cubicBezTo>
                        <a:pt x="2" y="31"/>
                        <a:pt x="3" y="18"/>
                        <a:pt x="4" y="6"/>
                      </a:cubicBezTo>
                      <a:cubicBezTo>
                        <a:pt x="4" y="4"/>
                        <a:pt x="4" y="0"/>
                        <a:pt x="8" y="0"/>
                      </a:cubicBezTo>
                      <a:cubicBezTo>
                        <a:pt x="11" y="0"/>
                        <a:pt x="15" y="1"/>
                        <a:pt x="15" y="6"/>
                      </a:cubicBezTo>
                      <a:cubicBezTo>
                        <a:pt x="15" y="10"/>
                        <a:pt x="14" y="15"/>
                        <a:pt x="14" y="20"/>
                      </a:cubicBezTo>
                      <a:cubicBezTo>
                        <a:pt x="14" y="23"/>
                        <a:pt x="14" y="25"/>
                        <a:pt x="14" y="28"/>
                      </a:cubicBezTo>
                      <a:cubicBezTo>
                        <a:pt x="14" y="28"/>
                        <a:pt x="15" y="28"/>
                        <a:pt x="1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16"/>
                <p:cNvSpPr/>
                <p:nvPr/>
              </p:nvSpPr>
              <p:spPr bwMode="auto">
                <a:xfrm>
                  <a:off x="3980111" y="3138488"/>
                  <a:ext cx="134938" cy="373063"/>
                </a:xfrm>
                <a:custGeom>
                  <a:avLst/>
                  <a:gdLst>
                    <a:gd name="T0" fmla="*/ 9 w 47"/>
                    <a:gd name="T1" fmla="*/ 73 h 88"/>
                    <a:gd name="T2" fmla="*/ 3 w 47"/>
                    <a:gd name="T3" fmla="*/ 67 h 88"/>
                    <a:gd name="T4" fmla="*/ 3 w 47"/>
                    <a:gd name="T5" fmla="*/ 57 h 88"/>
                    <a:gd name="T6" fmla="*/ 20 w 47"/>
                    <a:gd name="T7" fmla="*/ 38 h 88"/>
                    <a:gd name="T8" fmla="*/ 33 w 47"/>
                    <a:gd name="T9" fmla="*/ 20 h 88"/>
                    <a:gd name="T10" fmla="*/ 33 w 47"/>
                    <a:gd name="T11" fmla="*/ 4 h 88"/>
                    <a:gd name="T12" fmla="*/ 32 w 47"/>
                    <a:gd name="T13" fmla="*/ 1 h 88"/>
                    <a:gd name="T14" fmla="*/ 33 w 47"/>
                    <a:gd name="T15" fmla="*/ 0 h 88"/>
                    <a:gd name="T16" fmla="*/ 41 w 47"/>
                    <a:gd name="T17" fmla="*/ 6 h 88"/>
                    <a:gd name="T18" fmla="*/ 43 w 47"/>
                    <a:gd name="T19" fmla="*/ 26 h 88"/>
                    <a:gd name="T20" fmla="*/ 29 w 47"/>
                    <a:gd name="T21" fmla="*/ 48 h 88"/>
                    <a:gd name="T22" fmla="*/ 30 w 47"/>
                    <a:gd name="T23" fmla="*/ 52 h 88"/>
                    <a:gd name="T24" fmla="*/ 40 w 47"/>
                    <a:gd name="T25" fmla="*/ 73 h 88"/>
                    <a:gd name="T26" fmla="*/ 41 w 47"/>
                    <a:gd name="T27" fmla="*/ 84 h 88"/>
                    <a:gd name="T28" fmla="*/ 37 w 47"/>
                    <a:gd name="T29" fmla="*/ 86 h 88"/>
                    <a:gd name="T30" fmla="*/ 31 w 47"/>
                    <a:gd name="T31" fmla="*/ 75 h 88"/>
                    <a:gd name="T32" fmla="*/ 28 w 47"/>
                    <a:gd name="T33" fmla="*/ 60 h 88"/>
                    <a:gd name="T34" fmla="*/ 22 w 47"/>
                    <a:gd name="T35" fmla="*/ 59 h 88"/>
                    <a:gd name="T36" fmla="*/ 9 w 47"/>
                    <a:gd name="T37" fmla="*/ 7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7" h="88">
                      <a:moveTo>
                        <a:pt x="9" y="73"/>
                      </a:moveTo>
                      <a:cubicBezTo>
                        <a:pt x="7" y="71"/>
                        <a:pt x="5" y="69"/>
                        <a:pt x="3" y="67"/>
                      </a:cubicBezTo>
                      <a:cubicBezTo>
                        <a:pt x="1" y="64"/>
                        <a:pt x="0" y="61"/>
                        <a:pt x="3" y="57"/>
                      </a:cubicBezTo>
                      <a:cubicBezTo>
                        <a:pt x="9" y="51"/>
                        <a:pt x="14" y="45"/>
                        <a:pt x="20" y="38"/>
                      </a:cubicBezTo>
                      <a:cubicBezTo>
                        <a:pt x="24" y="32"/>
                        <a:pt x="28" y="26"/>
                        <a:pt x="33" y="20"/>
                      </a:cubicBezTo>
                      <a:cubicBezTo>
                        <a:pt x="36" y="15"/>
                        <a:pt x="36" y="9"/>
                        <a:pt x="33" y="4"/>
                      </a:cubicBezTo>
                      <a:cubicBezTo>
                        <a:pt x="32" y="3"/>
                        <a:pt x="32" y="2"/>
                        <a:pt x="32" y="1"/>
                      </a:cubicBezTo>
                      <a:cubicBezTo>
                        <a:pt x="32" y="1"/>
                        <a:pt x="33" y="0"/>
                        <a:pt x="33" y="0"/>
                      </a:cubicBezTo>
                      <a:cubicBezTo>
                        <a:pt x="36" y="2"/>
                        <a:pt x="39" y="4"/>
                        <a:pt x="41" y="6"/>
                      </a:cubicBezTo>
                      <a:cubicBezTo>
                        <a:pt x="46" y="11"/>
                        <a:pt x="47" y="20"/>
                        <a:pt x="43" y="26"/>
                      </a:cubicBezTo>
                      <a:cubicBezTo>
                        <a:pt x="39" y="33"/>
                        <a:pt x="34" y="40"/>
                        <a:pt x="29" y="48"/>
                      </a:cubicBezTo>
                      <a:cubicBezTo>
                        <a:pt x="29" y="49"/>
                        <a:pt x="29" y="52"/>
                        <a:pt x="30" y="52"/>
                      </a:cubicBezTo>
                      <a:cubicBezTo>
                        <a:pt x="38" y="57"/>
                        <a:pt x="38" y="65"/>
                        <a:pt x="40" y="73"/>
                      </a:cubicBezTo>
                      <a:cubicBezTo>
                        <a:pt x="41" y="76"/>
                        <a:pt x="41" y="80"/>
                        <a:pt x="41" y="84"/>
                      </a:cubicBezTo>
                      <a:cubicBezTo>
                        <a:pt x="41" y="87"/>
                        <a:pt x="39" y="88"/>
                        <a:pt x="37" y="86"/>
                      </a:cubicBezTo>
                      <a:cubicBezTo>
                        <a:pt x="33" y="83"/>
                        <a:pt x="31" y="81"/>
                        <a:pt x="31" y="75"/>
                      </a:cubicBezTo>
                      <a:cubicBezTo>
                        <a:pt x="31" y="70"/>
                        <a:pt x="30" y="65"/>
                        <a:pt x="28" y="60"/>
                      </a:cubicBezTo>
                      <a:cubicBezTo>
                        <a:pt x="27" y="55"/>
                        <a:pt x="25" y="56"/>
                        <a:pt x="22" y="59"/>
                      </a:cubicBezTo>
                      <a:cubicBezTo>
                        <a:pt x="18" y="64"/>
                        <a:pt x="14" y="68"/>
                        <a:pt x="9" y="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17"/>
                <p:cNvSpPr/>
                <p:nvPr/>
              </p:nvSpPr>
              <p:spPr bwMode="auto">
                <a:xfrm>
                  <a:off x="3872924" y="3138488"/>
                  <a:ext cx="75438" cy="79375"/>
                </a:xfrm>
                <a:custGeom>
                  <a:avLst/>
                  <a:gdLst>
                    <a:gd name="T0" fmla="*/ 0 w 26"/>
                    <a:gd name="T1" fmla="*/ 0 h 19"/>
                    <a:gd name="T2" fmla="*/ 20 w 26"/>
                    <a:gd name="T3" fmla="*/ 1 h 19"/>
                    <a:gd name="T4" fmla="*/ 23 w 26"/>
                    <a:gd name="T5" fmla="*/ 12 h 19"/>
                    <a:gd name="T6" fmla="*/ 12 w 26"/>
                    <a:gd name="T7" fmla="*/ 18 h 19"/>
                    <a:gd name="T8" fmla="*/ 3 w 26"/>
                    <a:gd name="T9" fmla="*/ 11 h 19"/>
                    <a:gd name="T10" fmla="*/ 0 w 26"/>
                    <a:gd name="T11" fmla="*/ 0 h 19"/>
                  </a:gdLst>
                  <a:ahLst/>
                  <a:cxnLst>
                    <a:cxn ang="0">
                      <a:pos x="T0" y="T1"/>
                    </a:cxn>
                    <a:cxn ang="0">
                      <a:pos x="T2" y="T3"/>
                    </a:cxn>
                    <a:cxn ang="0">
                      <a:pos x="T4" y="T5"/>
                    </a:cxn>
                    <a:cxn ang="0">
                      <a:pos x="T6" y="T7"/>
                    </a:cxn>
                    <a:cxn ang="0">
                      <a:pos x="T8" y="T9"/>
                    </a:cxn>
                    <a:cxn ang="0">
                      <a:pos x="T10" y="T11"/>
                    </a:cxn>
                  </a:cxnLst>
                  <a:rect l="0" t="0" r="r" b="b"/>
                  <a:pathLst>
                    <a:path w="26" h="19">
                      <a:moveTo>
                        <a:pt x="0" y="0"/>
                      </a:moveTo>
                      <a:cubicBezTo>
                        <a:pt x="8" y="1"/>
                        <a:pt x="14" y="1"/>
                        <a:pt x="20" y="1"/>
                      </a:cubicBezTo>
                      <a:cubicBezTo>
                        <a:pt x="24" y="1"/>
                        <a:pt x="26" y="8"/>
                        <a:pt x="23" y="12"/>
                      </a:cubicBezTo>
                      <a:cubicBezTo>
                        <a:pt x="21" y="16"/>
                        <a:pt x="17" y="19"/>
                        <a:pt x="12" y="18"/>
                      </a:cubicBezTo>
                      <a:cubicBezTo>
                        <a:pt x="8" y="18"/>
                        <a:pt x="5" y="15"/>
                        <a:pt x="3" y="11"/>
                      </a:cubicBezTo>
                      <a:cubicBezTo>
                        <a:pt x="2" y="8"/>
                        <a:pt x="1" y="4"/>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34" name="组合 33"/>
            <p:cNvGrpSpPr/>
            <p:nvPr/>
          </p:nvGrpSpPr>
          <p:grpSpPr>
            <a:xfrm>
              <a:off x="598941" y="6399999"/>
              <a:ext cx="1102619" cy="276499"/>
              <a:chOff x="6738929" y="2270918"/>
              <a:chExt cx="2766486" cy="693738"/>
            </a:xfrm>
            <a:grpFill/>
          </p:grpSpPr>
          <p:grpSp>
            <p:nvGrpSpPr>
              <p:cNvPr id="35" name="组合 34"/>
              <p:cNvGrpSpPr/>
              <p:nvPr/>
            </p:nvGrpSpPr>
            <p:grpSpPr>
              <a:xfrm>
                <a:off x="8180494" y="2355056"/>
                <a:ext cx="484188" cy="509588"/>
                <a:chOff x="6113463" y="3541713"/>
                <a:chExt cx="484188" cy="509588"/>
              </a:xfrm>
              <a:grpFill/>
            </p:grpSpPr>
            <p:sp>
              <p:nvSpPr>
                <p:cNvPr id="45" name="Freeform 9"/>
                <p:cNvSpPr>
                  <a:spLocks noEditPoints="1"/>
                </p:cNvSpPr>
                <p:nvPr/>
              </p:nvSpPr>
              <p:spPr bwMode="auto">
                <a:xfrm>
                  <a:off x="6113463" y="3579813"/>
                  <a:ext cx="252413" cy="428625"/>
                </a:xfrm>
                <a:custGeom>
                  <a:avLst/>
                  <a:gdLst>
                    <a:gd name="T0" fmla="*/ 39 w 59"/>
                    <a:gd name="T1" fmla="*/ 78 h 101"/>
                    <a:gd name="T2" fmla="*/ 17 w 59"/>
                    <a:gd name="T3" fmla="*/ 94 h 101"/>
                    <a:gd name="T4" fmla="*/ 8 w 59"/>
                    <a:gd name="T5" fmla="*/ 94 h 101"/>
                    <a:gd name="T6" fmla="*/ 0 w 59"/>
                    <a:gd name="T7" fmla="*/ 79 h 101"/>
                    <a:gd name="T8" fmla="*/ 17 w 59"/>
                    <a:gd name="T9" fmla="*/ 73 h 101"/>
                    <a:gd name="T10" fmla="*/ 10 w 59"/>
                    <a:gd name="T11" fmla="*/ 68 h 101"/>
                    <a:gd name="T12" fmla="*/ 8 w 59"/>
                    <a:gd name="T13" fmla="*/ 60 h 101"/>
                    <a:gd name="T14" fmla="*/ 18 w 59"/>
                    <a:gd name="T15" fmla="*/ 23 h 101"/>
                    <a:gd name="T16" fmla="*/ 26 w 59"/>
                    <a:gd name="T17" fmla="*/ 17 h 101"/>
                    <a:gd name="T18" fmla="*/ 36 w 59"/>
                    <a:gd name="T19" fmla="*/ 26 h 101"/>
                    <a:gd name="T20" fmla="*/ 36 w 59"/>
                    <a:gd name="T21" fmla="*/ 27 h 101"/>
                    <a:gd name="T22" fmla="*/ 43 w 59"/>
                    <a:gd name="T23" fmla="*/ 40 h 101"/>
                    <a:gd name="T24" fmla="*/ 42 w 59"/>
                    <a:gd name="T25" fmla="*/ 12 h 101"/>
                    <a:gd name="T26" fmla="*/ 21 w 59"/>
                    <a:gd name="T27" fmla="*/ 5 h 101"/>
                    <a:gd name="T28" fmla="*/ 44 w 59"/>
                    <a:gd name="T29" fmla="*/ 1 h 101"/>
                    <a:gd name="T30" fmla="*/ 57 w 59"/>
                    <a:gd name="T31" fmla="*/ 17 h 101"/>
                    <a:gd name="T32" fmla="*/ 56 w 59"/>
                    <a:gd name="T33" fmla="*/ 48 h 101"/>
                    <a:gd name="T34" fmla="*/ 57 w 59"/>
                    <a:gd name="T35" fmla="*/ 55 h 101"/>
                    <a:gd name="T36" fmla="*/ 55 w 59"/>
                    <a:gd name="T37" fmla="*/ 64 h 101"/>
                    <a:gd name="T38" fmla="*/ 54 w 59"/>
                    <a:gd name="T39" fmla="*/ 71 h 101"/>
                    <a:gd name="T40" fmla="*/ 52 w 59"/>
                    <a:gd name="T41" fmla="*/ 95 h 101"/>
                    <a:gd name="T42" fmla="*/ 49 w 59"/>
                    <a:gd name="T43" fmla="*/ 101 h 101"/>
                    <a:gd name="T44" fmla="*/ 43 w 59"/>
                    <a:gd name="T45" fmla="*/ 98 h 101"/>
                    <a:gd name="T46" fmla="*/ 38 w 59"/>
                    <a:gd name="T47" fmla="*/ 86 h 101"/>
                    <a:gd name="T48" fmla="*/ 39 w 59"/>
                    <a:gd name="T49" fmla="*/ 78 h 101"/>
                    <a:gd name="T50" fmla="*/ 42 w 59"/>
                    <a:gd name="T51" fmla="*/ 47 h 101"/>
                    <a:gd name="T52" fmla="*/ 32 w 59"/>
                    <a:gd name="T53" fmla="*/ 44 h 101"/>
                    <a:gd name="T54" fmla="*/ 29 w 59"/>
                    <a:gd name="T55" fmla="*/ 64 h 101"/>
                    <a:gd name="T56" fmla="*/ 42 w 59"/>
                    <a:gd name="T57" fmla="*/ 4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9" h="101">
                      <a:moveTo>
                        <a:pt x="39" y="78"/>
                      </a:moveTo>
                      <a:cubicBezTo>
                        <a:pt x="31" y="84"/>
                        <a:pt x="24" y="89"/>
                        <a:pt x="17" y="94"/>
                      </a:cubicBezTo>
                      <a:cubicBezTo>
                        <a:pt x="14" y="97"/>
                        <a:pt x="11" y="96"/>
                        <a:pt x="8" y="94"/>
                      </a:cubicBezTo>
                      <a:cubicBezTo>
                        <a:pt x="4" y="90"/>
                        <a:pt x="0" y="86"/>
                        <a:pt x="0" y="79"/>
                      </a:cubicBezTo>
                      <a:cubicBezTo>
                        <a:pt x="6" y="82"/>
                        <a:pt x="12" y="80"/>
                        <a:pt x="17" y="73"/>
                      </a:cubicBezTo>
                      <a:cubicBezTo>
                        <a:pt x="15" y="72"/>
                        <a:pt x="13" y="70"/>
                        <a:pt x="10" y="68"/>
                      </a:cubicBezTo>
                      <a:cubicBezTo>
                        <a:pt x="7" y="66"/>
                        <a:pt x="7" y="63"/>
                        <a:pt x="8" y="60"/>
                      </a:cubicBezTo>
                      <a:cubicBezTo>
                        <a:pt x="11" y="48"/>
                        <a:pt x="15" y="36"/>
                        <a:pt x="18" y="23"/>
                      </a:cubicBezTo>
                      <a:cubicBezTo>
                        <a:pt x="19" y="20"/>
                        <a:pt x="20" y="16"/>
                        <a:pt x="26" y="17"/>
                      </a:cubicBezTo>
                      <a:cubicBezTo>
                        <a:pt x="32" y="18"/>
                        <a:pt x="36" y="21"/>
                        <a:pt x="36" y="26"/>
                      </a:cubicBezTo>
                      <a:cubicBezTo>
                        <a:pt x="36" y="26"/>
                        <a:pt x="36" y="27"/>
                        <a:pt x="36" y="27"/>
                      </a:cubicBezTo>
                      <a:cubicBezTo>
                        <a:pt x="35" y="33"/>
                        <a:pt x="38" y="37"/>
                        <a:pt x="43" y="40"/>
                      </a:cubicBezTo>
                      <a:cubicBezTo>
                        <a:pt x="43" y="31"/>
                        <a:pt x="42" y="22"/>
                        <a:pt x="42" y="12"/>
                      </a:cubicBezTo>
                      <a:cubicBezTo>
                        <a:pt x="30" y="16"/>
                        <a:pt x="20" y="12"/>
                        <a:pt x="21" y="5"/>
                      </a:cubicBezTo>
                      <a:cubicBezTo>
                        <a:pt x="29" y="3"/>
                        <a:pt x="36" y="1"/>
                        <a:pt x="44" y="1"/>
                      </a:cubicBezTo>
                      <a:cubicBezTo>
                        <a:pt x="54" y="0"/>
                        <a:pt x="59" y="8"/>
                        <a:pt x="57" y="17"/>
                      </a:cubicBezTo>
                      <a:cubicBezTo>
                        <a:pt x="56" y="27"/>
                        <a:pt x="56" y="38"/>
                        <a:pt x="56" y="48"/>
                      </a:cubicBezTo>
                      <a:cubicBezTo>
                        <a:pt x="56" y="50"/>
                        <a:pt x="57" y="52"/>
                        <a:pt x="57" y="55"/>
                      </a:cubicBezTo>
                      <a:cubicBezTo>
                        <a:pt x="57" y="58"/>
                        <a:pt x="56" y="61"/>
                        <a:pt x="55" y="64"/>
                      </a:cubicBezTo>
                      <a:cubicBezTo>
                        <a:pt x="55" y="66"/>
                        <a:pt x="54" y="68"/>
                        <a:pt x="54" y="71"/>
                      </a:cubicBezTo>
                      <a:cubicBezTo>
                        <a:pt x="53" y="79"/>
                        <a:pt x="53" y="87"/>
                        <a:pt x="52" y="95"/>
                      </a:cubicBezTo>
                      <a:cubicBezTo>
                        <a:pt x="52" y="97"/>
                        <a:pt x="51" y="100"/>
                        <a:pt x="49" y="101"/>
                      </a:cubicBezTo>
                      <a:cubicBezTo>
                        <a:pt x="47" y="101"/>
                        <a:pt x="44" y="100"/>
                        <a:pt x="43" y="98"/>
                      </a:cubicBezTo>
                      <a:cubicBezTo>
                        <a:pt x="39" y="95"/>
                        <a:pt x="36" y="92"/>
                        <a:pt x="38" y="86"/>
                      </a:cubicBezTo>
                      <a:cubicBezTo>
                        <a:pt x="39" y="84"/>
                        <a:pt x="39" y="81"/>
                        <a:pt x="39" y="78"/>
                      </a:cubicBezTo>
                      <a:close/>
                      <a:moveTo>
                        <a:pt x="42" y="47"/>
                      </a:moveTo>
                      <a:cubicBezTo>
                        <a:pt x="39" y="46"/>
                        <a:pt x="36" y="45"/>
                        <a:pt x="32" y="44"/>
                      </a:cubicBezTo>
                      <a:cubicBezTo>
                        <a:pt x="31" y="51"/>
                        <a:pt x="30" y="57"/>
                        <a:pt x="29" y="64"/>
                      </a:cubicBezTo>
                      <a:cubicBezTo>
                        <a:pt x="39" y="61"/>
                        <a:pt x="42" y="57"/>
                        <a:pt x="42"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10"/>
                <p:cNvSpPr>
                  <a:spLocks noEditPoints="1"/>
                </p:cNvSpPr>
                <p:nvPr/>
              </p:nvSpPr>
              <p:spPr bwMode="auto">
                <a:xfrm>
                  <a:off x="6361113" y="3541713"/>
                  <a:ext cx="236538" cy="509588"/>
                </a:xfrm>
                <a:custGeom>
                  <a:avLst/>
                  <a:gdLst>
                    <a:gd name="T0" fmla="*/ 11 w 55"/>
                    <a:gd name="T1" fmla="*/ 89 h 120"/>
                    <a:gd name="T2" fmla="*/ 10 w 55"/>
                    <a:gd name="T3" fmla="*/ 100 h 120"/>
                    <a:gd name="T4" fmla="*/ 6 w 55"/>
                    <a:gd name="T5" fmla="*/ 104 h 120"/>
                    <a:gd name="T6" fmla="*/ 1 w 55"/>
                    <a:gd name="T7" fmla="*/ 99 h 120"/>
                    <a:gd name="T8" fmla="*/ 3 w 55"/>
                    <a:gd name="T9" fmla="*/ 84 h 120"/>
                    <a:gd name="T10" fmla="*/ 14 w 55"/>
                    <a:gd name="T11" fmla="*/ 37 h 120"/>
                    <a:gd name="T12" fmla="*/ 22 w 55"/>
                    <a:gd name="T13" fmla="*/ 11 h 120"/>
                    <a:gd name="T14" fmla="*/ 26 w 55"/>
                    <a:gd name="T15" fmla="*/ 19 h 120"/>
                    <a:gd name="T16" fmla="*/ 20 w 55"/>
                    <a:gd name="T17" fmla="*/ 40 h 120"/>
                    <a:gd name="T18" fmla="*/ 27 w 55"/>
                    <a:gd name="T19" fmla="*/ 35 h 120"/>
                    <a:gd name="T20" fmla="*/ 35 w 55"/>
                    <a:gd name="T21" fmla="*/ 30 h 120"/>
                    <a:gd name="T22" fmla="*/ 33 w 55"/>
                    <a:gd name="T23" fmla="*/ 9 h 120"/>
                    <a:gd name="T24" fmla="*/ 28 w 55"/>
                    <a:gd name="T25" fmla="*/ 8 h 120"/>
                    <a:gd name="T26" fmla="*/ 19 w 55"/>
                    <a:gd name="T27" fmla="*/ 12 h 120"/>
                    <a:gd name="T28" fmla="*/ 12 w 55"/>
                    <a:gd name="T29" fmla="*/ 15 h 120"/>
                    <a:gd name="T30" fmla="*/ 9 w 55"/>
                    <a:gd name="T31" fmla="*/ 11 h 120"/>
                    <a:gd name="T32" fmla="*/ 11 w 55"/>
                    <a:gd name="T33" fmla="*/ 8 h 120"/>
                    <a:gd name="T34" fmla="*/ 31 w 55"/>
                    <a:gd name="T35" fmla="*/ 0 h 120"/>
                    <a:gd name="T36" fmla="*/ 45 w 55"/>
                    <a:gd name="T37" fmla="*/ 15 h 120"/>
                    <a:gd name="T38" fmla="*/ 44 w 55"/>
                    <a:gd name="T39" fmla="*/ 46 h 120"/>
                    <a:gd name="T40" fmla="*/ 48 w 55"/>
                    <a:gd name="T41" fmla="*/ 54 h 120"/>
                    <a:gd name="T42" fmla="*/ 48 w 55"/>
                    <a:gd name="T43" fmla="*/ 71 h 120"/>
                    <a:gd name="T44" fmla="*/ 44 w 55"/>
                    <a:gd name="T45" fmla="*/ 77 h 120"/>
                    <a:gd name="T46" fmla="*/ 44 w 55"/>
                    <a:gd name="T47" fmla="*/ 110 h 120"/>
                    <a:gd name="T48" fmla="*/ 44 w 55"/>
                    <a:gd name="T49" fmla="*/ 114 h 120"/>
                    <a:gd name="T50" fmla="*/ 41 w 55"/>
                    <a:gd name="T51" fmla="*/ 120 h 120"/>
                    <a:gd name="T52" fmla="*/ 32 w 55"/>
                    <a:gd name="T53" fmla="*/ 118 h 120"/>
                    <a:gd name="T54" fmla="*/ 13 w 55"/>
                    <a:gd name="T55" fmla="*/ 91 h 120"/>
                    <a:gd name="T56" fmla="*/ 12 w 55"/>
                    <a:gd name="T57" fmla="*/ 89 h 120"/>
                    <a:gd name="T58" fmla="*/ 11 w 55"/>
                    <a:gd name="T59" fmla="*/ 89 h 120"/>
                    <a:gd name="T60" fmla="*/ 24 w 55"/>
                    <a:gd name="T61" fmla="*/ 76 h 120"/>
                    <a:gd name="T62" fmla="*/ 23 w 55"/>
                    <a:gd name="T63" fmla="*/ 74 h 120"/>
                    <a:gd name="T64" fmla="*/ 27 w 55"/>
                    <a:gd name="T65" fmla="*/ 71 h 120"/>
                    <a:gd name="T66" fmla="*/ 33 w 55"/>
                    <a:gd name="T67" fmla="*/ 67 h 120"/>
                    <a:gd name="T68" fmla="*/ 32 w 55"/>
                    <a:gd name="T69" fmla="*/ 63 h 120"/>
                    <a:gd name="T70" fmla="*/ 22 w 55"/>
                    <a:gd name="T71" fmla="*/ 52 h 120"/>
                    <a:gd name="T72" fmla="*/ 18 w 55"/>
                    <a:gd name="T73" fmla="*/ 89 h 120"/>
                    <a:gd name="T74" fmla="*/ 33 w 55"/>
                    <a:gd name="T75" fmla="*/ 107 h 120"/>
                    <a:gd name="T76" fmla="*/ 35 w 55"/>
                    <a:gd name="T77" fmla="*/ 77 h 120"/>
                    <a:gd name="T78" fmla="*/ 31 w 55"/>
                    <a:gd name="T79" fmla="*/ 75 h 120"/>
                    <a:gd name="T80" fmla="*/ 24 w 55"/>
                    <a:gd name="T81" fmla="*/ 7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5" h="120">
                      <a:moveTo>
                        <a:pt x="11" y="89"/>
                      </a:moveTo>
                      <a:cubicBezTo>
                        <a:pt x="10" y="93"/>
                        <a:pt x="10" y="96"/>
                        <a:pt x="10" y="100"/>
                      </a:cubicBezTo>
                      <a:cubicBezTo>
                        <a:pt x="9" y="102"/>
                        <a:pt x="9" y="104"/>
                        <a:pt x="6" y="104"/>
                      </a:cubicBezTo>
                      <a:cubicBezTo>
                        <a:pt x="3" y="104"/>
                        <a:pt x="0" y="103"/>
                        <a:pt x="1" y="99"/>
                      </a:cubicBezTo>
                      <a:cubicBezTo>
                        <a:pt x="2" y="94"/>
                        <a:pt x="2" y="89"/>
                        <a:pt x="3" y="84"/>
                      </a:cubicBezTo>
                      <a:cubicBezTo>
                        <a:pt x="7" y="68"/>
                        <a:pt x="10" y="53"/>
                        <a:pt x="14" y="37"/>
                      </a:cubicBezTo>
                      <a:cubicBezTo>
                        <a:pt x="16" y="29"/>
                        <a:pt x="19" y="20"/>
                        <a:pt x="22" y="11"/>
                      </a:cubicBezTo>
                      <a:cubicBezTo>
                        <a:pt x="26" y="13"/>
                        <a:pt x="27" y="15"/>
                        <a:pt x="26" y="19"/>
                      </a:cubicBezTo>
                      <a:cubicBezTo>
                        <a:pt x="24" y="25"/>
                        <a:pt x="22" y="32"/>
                        <a:pt x="20" y="40"/>
                      </a:cubicBezTo>
                      <a:cubicBezTo>
                        <a:pt x="23" y="37"/>
                        <a:pt x="25" y="36"/>
                        <a:pt x="27" y="35"/>
                      </a:cubicBezTo>
                      <a:cubicBezTo>
                        <a:pt x="30" y="33"/>
                        <a:pt x="34" y="32"/>
                        <a:pt x="35" y="30"/>
                      </a:cubicBezTo>
                      <a:cubicBezTo>
                        <a:pt x="36" y="23"/>
                        <a:pt x="37" y="16"/>
                        <a:pt x="33" y="9"/>
                      </a:cubicBezTo>
                      <a:cubicBezTo>
                        <a:pt x="33" y="8"/>
                        <a:pt x="30" y="7"/>
                        <a:pt x="28" y="8"/>
                      </a:cubicBezTo>
                      <a:cubicBezTo>
                        <a:pt x="25" y="9"/>
                        <a:pt x="22" y="11"/>
                        <a:pt x="19" y="12"/>
                      </a:cubicBezTo>
                      <a:cubicBezTo>
                        <a:pt x="17" y="13"/>
                        <a:pt x="15" y="15"/>
                        <a:pt x="12" y="15"/>
                      </a:cubicBezTo>
                      <a:cubicBezTo>
                        <a:pt x="11" y="15"/>
                        <a:pt x="9" y="13"/>
                        <a:pt x="9" y="11"/>
                      </a:cubicBezTo>
                      <a:cubicBezTo>
                        <a:pt x="8" y="11"/>
                        <a:pt x="10" y="9"/>
                        <a:pt x="11" y="8"/>
                      </a:cubicBezTo>
                      <a:cubicBezTo>
                        <a:pt x="17" y="4"/>
                        <a:pt x="23" y="0"/>
                        <a:pt x="31" y="0"/>
                      </a:cubicBezTo>
                      <a:cubicBezTo>
                        <a:pt x="41" y="1"/>
                        <a:pt x="46" y="5"/>
                        <a:pt x="45" y="15"/>
                      </a:cubicBezTo>
                      <a:cubicBezTo>
                        <a:pt x="45" y="25"/>
                        <a:pt x="45" y="36"/>
                        <a:pt x="44" y="46"/>
                      </a:cubicBezTo>
                      <a:cubicBezTo>
                        <a:pt x="44" y="50"/>
                        <a:pt x="45" y="52"/>
                        <a:pt x="48" y="54"/>
                      </a:cubicBezTo>
                      <a:cubicBezTo>
                        <a:pt x="55" y="60"/>
                        <a:pt x="55" y="66"/>
                        <a:pt x="48" y="71"/>
                      </a:cubicBezTo>
                      <a:cubicBezTo>
                        <a:pt x="45" y="72"/>
                        <a:pt x="44" y="74"/>
                        <a:pt x="44" y="77"/>
                      </a:cubicBezTo>
                      <a:cubicBezTo>
                        <a:pt x="45" y="88"/>
                        <a:pt x="44" y="99"/>
                        <a:pt x="44" y="110"/>
                      </a:cubicBezTo>
                      <a:cubicBezTo>
                        <a:pt x="44" y="112"/>
                        <a:pt x="45" y="113"/>
                        <a:pt x="44" y="114"/>
                      </a:cubicBezTo>
                      <a:cubicBezTo>
                        <a:pt x="43" y="116"/>
                        <a:pt x="42" y="120"/>
                        <a:pt x="41" y="120"/>
                      </a:cubicBezTo>
                      <a:cubicBezTo>
                        <a:pt x="38" y="120"/>
                        <a:pt x="34" y="120"/>
                        <a:pt x="32" y="118"/>
                      </a:cubicBezTo>
                      <a:cubicBezTo>
                        <a:pt x="25" y="109"/>
                        <a:pt x="19" y="100"/>
                        <a:pt x="13" y="91"/>
                      </a:cubicBezTo>
                      <a:cubicBezTo>
                        <a:pt x="12" y="90"/>
                        <a:pt x="12" y="90"/>
                        <a:pt x="12" y="89"/>
                      </a:cubicBezTo>
                      <a:cubicBezTo>
                        <a:pt x="11" y="89"/>
                        <a:pt x="11" y="89"/>
                        <a:pt x="11" y="89"/>
                      </a:cubicBezTo>
                      <a:close/>
                      <a:moveTo>
                        <a:pt x="24" y="76"/>
                      </a:moveTo>
                      <a:cubicBezTo>
                        <a:pt x="23" y="75"/>
                        <a:pt x="23" y="75"/>
                        <a:pt x="23" y="74"/>
                      </a:cubicBezTo>
                      <a:cubicBezTo>
                        <a:pt x="24" y="73"/>
                        <a:pt x="26" y="72"/>
                        <a:pt x="27" y="71"/>
                      </a:cubicBezTo>
                      <a:cubicBezTo>
                        <a:pt x="29" y="70"/>
                        <a:pt x="31" y="69"/>
                        <a:pt x="33" y="67"/>
                      </a:cubicBezTo>
                      <a:cubicBezTo>
                        <a:pt x="35" y="66"/>
                        <a:pt x="35" y="63"/>
                        <a:pt x="32" y="63"/>
                      </a:cubicBezTo>
                      <a:cubicBezTo>
                        <a:pt x="27" y="61"/>
                        <a:pt x="24" y="58"/>
                        <a:pt x="22" y="52"/>
                      </a:cubicBezTo>
                      <a:cubicBezTo>
                        <a:pt x="17" y="65"/>
                        <a:pt x="13" y="77"/>
                        <a:pt x="18" y="89"/>
                      </a:cubicBezTo>
                      <a:cubicBezTo>
                        <a:pt x="21" y="97"/>
                        <a:pt x="27" y="101"/>
                        <a:pt x="33" y="107"/>
                      </a:cubicBezTo>
                      <a:cubicBezTo>
                        <a:pt x="34" y="97"/>
                        <a:pt x="34" y="87"/>
                        <a:pt x="35" y="77"/>
                      </a:cubicBezTo>
                      <a:cubicBezTo>
                        <a:pt x="35" y="77"/>
                        <a:pt x="32" y="75"/>
                        <a:pt x="31" y="75"/>
                      </a:cubicBezTo>
                      <a:cubicBezTo>
                        <a:pt x="29" y="75"/>
                        <a:pt x="26" y="76"/>
                        <a:pt x="24"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6" name="组合 35"/>
              <p:cNvGrpSpPr/>
              <p:nvPr/>
            </p:nvGrpSpPr>
            <p:grpSpPr>
              <a:xfrm>
                <a:off x="6738929" y="2270918"/>
                <a:ext cx="549275" cy="693738"/>
                <a:chOff x="6108700" y="2066926"/>
                <a:chExt cx="549275" cy="693738"/>
              </a:xfrm>
              <a:grpFill/>
            </p:grpSpPr>
            <p:sp>
              <p:nvSpPr>
                <p:cNvPr id="43" name="Freeform 13"/>
                <p:cNvSpPr>
                  <a:spLocks noEditPoints="1"/>
                </p:cNvSpPr>
                <p:nvPr/>
              </p:nvSpPr>
              <p:spPr bwMode="auto">
                <a:xfrm>
                  <a:off x="6108700" y="2066926"/>
                  <a:ext cx="549275" cy="655638"/>
                </a:xfrm>
                <a:custGeom>
                  <a:avLst/>
                  <a:gdLst>
                    <a:gd name="T0" fmla="*/ 54 w 128"/>
                    <a:gd name="T1" fmla="*/ 76 h 154"/>
                    <a:gd name="T2" fmla="*/ 66 w 128"/>
                    <a:gd name="T3" fmla="*/ 53 h 154"/>
                    <a:gd name="T4" fmla="*/ 49 w 128"/>
                    <a:gd name="T5" fmla="*/ 47 h 154"/>
                    <a:gd name="T6" fmla="*/ 64 w 128"/>
                    <a:gd name="T7" fmla="*/ 44 h 154"/>
                    <a:gd name="T8" fmla="*/ 83 w 128"/>
                    <a:gd name="T9" fmla="*/ 6 h 154"/>
                    <a:gd name="T10" fmla="*/ 91 w 128"/>
                    <a:gd name="T11" fmla="*/ 11 h 154"/>
                    <a:gd name="T12" fmla="*/ 96 w 128"/>
                    <a:gd name="T13" fmla="*/ 36 h 154"/>
                    <a:gd name="T14" fmla="*/ 106 w 128"/>
                    <a:gd name="T15" fmla="*/ 41 h 154"/>
                    <a:gd name="T16" fmla="*/ 82 w 128"/>
                    <a:gd name="T17" fmla="*/ 50 h 154"/>
                    <a:gd name="T18" fmla="*/ 71 w 128"/>
                    <a:gd name="T19" fmla="*/ 65 h 154"/>
                    <a:gd name="T20" fmla="*/ 110 w 128"/>
                    <a:gd name="T21" fmla="*/ 74 h 154"/>
                    <a:gd name="T22" fmla="*/ 101 w 128"/>
                    <a:gd name="T23" fmla="*/ 87 h 154"/>
                    <a:gd name="T24" fmla="*/ 111 w 128"/>
                    <a:gd name="T25" fmla="*/ 98 h 154"/>
                    <a:gd name="T26" fmla="*/ 92 w 128"/>
                    <a:gd name="T27" fmla="*/ 104 h 154"/>
                    <a:gd name="T28" fmla="*/ 86 w 128"/>
                    <a:gd name="T29" fmla="*/ 116 h 154"/>
                    <a:gd name="T30" fmla="*/ 124 w 128"/>
                    <a:gd name="T31" fmla="*/ 112 h 154"/>
                    <a:gd name="T32" fmla="*/ 120 w 128"/>
                    <a:gd name="T33" fmla="*/ 122 h 154"/>
                    <a:gd name="T34" fmla="*/ 111 w 128"/>
                    <a:gd name="T35" fmla="*/ 144 h 154"/>
                    <a:gd name="T36" fmla="*/ 105 w 128"/>
                    <a:gd name="T37" fmla="*/ 153 h 154"/>
                    <a:gd name="T38" fmla="*/ 55 w 128"/>
                    <a:gd name="T39" fmla="*/ 129 h 154"/>
                    <a:gd name="T40" fmla="*/ 53 w 128"/>
                    <a:gd name="T41" fmla="*/ 121 h 154"/>
                    <a:gd name="T42" fmla="*/ 61 w 128"/>
                    <a:gd name="T43" fmla="*/ 125 h 154"/>
                    <a:gd name="T44" fmla="*/ 94 w 128"/>
                    <a:gd name="T45" fmla="*/ 140 h 154"/>
                    <a:gd name="T46" fmla="*/ 85 w 128"/>
                    <a:gd name="T47" fmla="*/ 127 h 154"/>
                    <a:gd name="T48" fmla="*/ 71 w 128"/>
                    <a:gd name="T49" fmla="*/ 108 h 154"/>
                    <a:gd name="T50" fmla="*/ 52 w 128"/>
                    <a:gd name="T51" fmla="*/ 113 h 154"/>
                    <a:gd name="T52" fmla="*/ 38 w 128"/>
                    <a:gd name="T53" fmla="*/ 97 h 154"/>
                    <a:gd name="T54" fmla="*/ 51 w 128"/>
                    <a:gd name="T55" fmla="*/ 97 h 154"/>
                    <a:gd name="T56" fmla="*/ 34 w 128"/>
                    <a:gd name="T57" fmla="*/ 93 h 154"/>
                    <a:gd name="T58" fmla="*/ 35 w 128"/>
                    <a:gd name="T59" fmla="*/ 105 h 154"/>
                    <a:gd name="T60" fmla="*/ 26 w 128"/>
                    <a:gd name="T61" fmla="*/ 154 h 154"/>
                    <a:gd name="T62" fmla="*/ 20 w 128"/>
                    <a:gd name="T63" fmla="*/ 118 h 154"/>
                    <a:gd name="T64" fmla="*/ 0 w 128"/>
                    <a:gd name="T65" fmla="*/ 103 h 154"/>
                    <a:gd name="T66" fmla="*/ 19 w 128"/>
                    <a:gd name="T67" fmla="*/ 72 h 154"/>
                    <a:gd name="T68" fmla="*/ 25 w 128"/>
                    <a:gd name="T69" fmla="*/ 51 h 154"/>
                    <a:gd name="T70" fmla="*/ 39 w 128"/>
                    <a:gd name="T71" fmla="*/ 14 h 154"/>
                    <a:gd name="T72" fmla="*/ 51 w 128"/>
                    <a:gd name="T73" fmla="*/ 24 h 154"/>
                    <a:gd name="T74" fmla="*/ 39 w 128"/>
                    <a:gd name="T75" fmla="*/ 44 h 154"/>
                    <a:gd name="T76" fmla="*/ 48 w 128"/>
                    <a:gd name="T77" fmla="*/ 73 h 154"/>
                    <a:gd name="T78" fmla="*/ 81 w 128"/>
                    <a:gd name="T79" fmla="*/ 90 h 154"/>
                    <a:gd name="T80" fmla="*/ 92 w 128"/>
                    <a:gd name="T81" fmla="*/ 71 h 154"/>
                    <a:gd name="T82" fmla="*/ 81 w 128"/>
                    <a:gd name="T83" fmla="*/ 80 h 154"/>
                    <a:gd name="T84" fmla="*/ 76 w 128"/>
                    <a:gd name="T85" fmla="*/ 73 h 154"/>
                    <a:gd name="T86" fmla="*/ 67 w 128"/>
                    <a:gd name="T87" fmla="*/ 79 h 154"/>
                    <a:gd name="T88" fmla="*/ 76 w 128"/>
                    <a:gd name="T89" fmla="*/ 73 h 154"/>
                    <a:gd name="T90" fmla="*/ 56 w 128"/>
                    <a:gd name="T91" fmla="*/ 88 h 154"/>
                    <a:gd name="T92" fmla="*/ 63 w 128"/>
                    <a:gd name="T93" fmla="*/ 81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8" h="154">
                      <a:moveTo>
                        <a:pt x="48" y="73"/>
                      </a:moveTo>
                      <a:cubicBezTo>
                        <a:pt x="50" y="74"/>
                        <a:pt x="52" y="75"/>
                        <a:pt x="54" y="76"/>
                      </a:cubicBezTo>
                      <a:cubicBezTo>
                        <a:pt x="57" y="74"/>
                        <a:pt x="60" y="72"/>
                        <a:pt x="63" y="70"/>
                      </a:cubicBezTo>
                      <a:cubicBezTo>
                        <a:pt x="58" y="63"/>
                        <a:pt x="65" y="59"/>
                        <a:pt x="66" y="53"/>
                      </a:cubicBezTo>
                      <a:cubicBezTo>
                        <a:pt x="63" y="53"/>
                        <a:pt x="59" y="53"/>
                        <a:pt x="56" y="52"/>
                      </a:cubicBezTo>
                      <a:cubicBezTo>
                        <a:pt x="54" y="51"/>
                        <a:pt x="51" y="49"/>
                        <a:pt x="49" y="47"/>
                      </a:cubicBezTo>
                      <a:cubicBezTo>
                        <a:pt x="49" y="46"/>
                        <a:pt x="50" y="46"/>
                        <a:pt x="50" y="46"/>
                      </a:cubicBezTo>
                      <a:cubicBezTo>
                        <a:pt x="55" y="45"/>
                        <a:pt x="59" y="45"/>
                        <a:pt x="64" y="44"/>
                      </a:cubicBezTo>
                      <a:cubicBezTo>
                        <a:pt x="68" y="44"/>
                        <a:pt x="70" y="42"/>
                        <a:pt x="71" y="38"/>
                      </a:cubicBezTo>
                      <a:cubicBezTo>
                        <a:pt x="75" y="27"/>
                        <a:pt x="79" y="16"/>
                        <a:pt x="83" y="6"/>
                      </a:cubicBezTo>
                      <a:cubicBezTo>
                        <a:pt x="84" y="3"/>
                        <a:pt x="84" y="0"/>
                        <a:pt x="88" y="2"/>
                      </a:cubicBezTo>
                      <a:cubicBezTo>
                        <a:pt x="92" y="4"/>
                        <a:pt x="94" y="9"/>
                        <a:pt x="91" y="11"/>
                      </a:cubicBezTo>
                      <a:cubicBezTo>
                        <a:pt x="83" y="19"/>
                        <a:pt x="83" y="30"/>
                        <a:pt x="80" y="41"/>
                      </a:cubicBezTo>
                      <a:cubicBezTo>
                        <a:pt x="85" y="39"/>
                        <a:pt x="91" y="37"/>
                        <a:pt x="96" y="36"/>
                      </a:cubicBezTo>
                      <a:cubicBezTo>
                        <a:pt x="98" y="35"/>
                        <a:pt x="101" y="35"/>
                        <a:pt x="102" y="36"/>
                      </a:cubicBezTo>
                      <a:cubicBezTo>
                        <a:pt x="104" y="37"/>
                        <a:pt x="106" y="39"/>
                        <a:pt x="106" y="41"/>
                      </a:cubicBezTo>
                      <a:cubicBezTo>
                        <a:pt x="106" y="42"/>
                        <a:pt x="105" y="44"/>
                        <a:pt x="103" y="44"/>
                      </a:cubicBezTo>
                      <a:cubicBezTo>
                        <a:pt x="96" y="46"/>
                        <a:pt x="89" y="48"/>
                        <a:pt x="82" y="50"/>
                      </a:cubicBezTo>
                      <a:cubicBezTo>
                        <a:pt x="78" y="50"/>
                        <a:pt x="77" y="51"/>
                        <a:pt x="76" y="54"/>
                      </a:cubicBezTo>
                      <a:cubicBezTo>
                        <a:pt x="74" y="58"/>
                        <a:pt x="73" y="61"/>
                        <a:pt x="71" y="65"/>
                      </a:cubicBezTo>
                      <a:cubicBezTo>
                        <a:pt x="82" y="63"/>
                        <a:pt x="92" y="62"/>
                        <a:pt x="102" y="66"/>
                      </a:cubicBezTo>
                      <a:cubicBezTo>
                        <a:pt x="106" y="67"/>
                        <a:pt x="110" y="69"/>
                        <a:pt x="110" y="74"/>
                      </a:cubicBezTo>
                      <a:cubicBezTo>
                        <a:pt x="111" y="79"/>
                        <a:pt x="109" y="83"/>
                        <a:pt x="104" y="85"/>
                      </a:cubicBezTo>
                      <a:cubicBezTo>
                        <a:pt x="103" y="85"/>
                        <a:pt x="102" y="86"/>
                        <a:pt x="101" y="87"/>
                      </a:cubicBezTo>
                      <a:cubicBezTo>
                        <a:pt x="103" y="88"/>
                        <a:pt x="105" y="88"/>
                        <a:pt x="106" y="89"/>
                      </a:cubicBezTo>
                      <a:cubicBezTo>
                        <a:pt x="110" y="91"/>
                        <a:pt x="112" y="94"/>
                        <a:pt x="111" y="98"/>
                      </a:cubicBezTo>
                      <a:cubicBezTo>
                        <a:pt x="110" y="102"/>
                        <a:pt x="107" y="103"/>
                        <a:pt x="104" y="103"/>
                      </a:cubicBezTo>
                      <a:cubicBezTo>
                        <a:pt x="100" y="103"/>
                        <a:pt x="96" y="104"/>
                        <a:pt x="92" y="104"/>
                      </a:cubicBezTo>
                      <a:cubicBezTo>
                        <a:pt x="86" y="105"/>
                        <a:pt x="81" y="111"/>
                        <a:pt x="82" y="117"/>
                      </a:cubicBezTo>
                      <a:cubicBezTo>
                        <a:pt x="83" y="117"/>
                        <a:pt x="85" y="117"/>
                        <a:pt x="86" y="116"/>
                      </a:cubicBezTo>
                      <a:cubicBezTo>
                        <a:pt x="95" y="111"/>
                        <a:pt x="104" y="109"/>
                        <a:pt x="114" y="109"/>
                      </a:cubicBezTo>
                      <a:cubicBezTo>
                        <a:pt x="118" y="110"/>
                        <a:pt x="121" y="111"/>
                        <a:pt x="124" y="112"/>
                      </a:cubicBezTo>
                      <a:cubicBezTo>
                        <a:pt x="128" y="114"/>
                        <a:pt x="128" y="117"/>
                        <a:pt x="126" y="120"/>
                      </a:cubicBezTo>
                      <a:cubicBezTo>
                        <a:pt x="125" y="123"/>
                        <a:pt x="122" y="123"/>
                        <a:pt x="120" y="122"/>
                      </a:cubicBezTo>
                      <a:cubicBezTo>
                        <a:pt x="111" y="118"/>
                        <a:pt x="104" y="120"/>
                        <a:pt x="97" y="123"/>
                      </a:cubicBezTo>
                      <a:cubicBezTo>
                        <a:pt x="101" y="130"/>
                        <a:pt x="106" y="137"/>
                        <a:pt x="111" y="144"/>
                      </a:cubicBezTo>
                      <a:cubicBezTo>
                        <a:pt x="112" y="146"/>
                        <a:pt x="112" y="150"/>
                        <a:pt x="111" y="152"/>
                      </a:cubicBezTo>
                      <a:cubicBezTo>
                        <a:pt x="111" y="153"/>
                        <a:pt x="107" y="153"/>
                        <a:pt x="105" y="153"/>
                      </a:cubicBezTo>
                      <a:cubicBezTo>
                        <a:pt x="91" y="150"/>
                        <a:pt x="77" y="146"/>
                        <a:pt x="66" y="138"/>
                      </a:cubicBezTo>
                      <a:cubicBezTo>
                        <a:pt x="62" y="135"/>
                        <a:pt x="59" y="132"/>
                        <a:pt x="55" y="129"/>
                      </a:cubicBezTo>
                      <a:cubicBezTo>
                        <a:pt x="54" y="128"/>
                        <a:pt x="53" y="127"/>
                        <a:pt x="53" y="126"/>
                      </a:cubicBezTo>
                      <a:cubicBezTo>
                        <a:pt x="53" y="124"/>
                        <a:pt x="53" y="122"/>
                        <a:pt x="53" y="121"/>
                      </a:cubicBezTo>
                      <a:cubicBezTo>
                        <a:pt x="55" y="121"/>
                        <a:pt x="57" y="121"/>
                        <a:pt x="58" y="121"/>
                      </a:cubicBezTo>
                      <a:cubicBezTo>
                        <a:pt x="59" y="122"/>
                        <a:pt x="60" y="123"/>
                        <a:pt x="61" y="125"/>
                      </a:cubicBezTo>
                      <a:cubicBezTo>
                        <a:pt x="70" y="134"/>
                        <a:pt x="80" y="139"/>
                        <a:pt x="92" y="140"/>
                      </a:cubicBezTo>
                      <a:cubicBezTo>
                        <a:pt x="93" y="140"/>
                        <a:pt x="93" y="140"/>
                        <a:pt x="94" y="140"/>
                      </a:cubicBezTo>
                      <a:cubicBezTo>
                        <a:pt x="92" y="136"/>
                        <a:pt x="90" y="132"/>
                        <a:pt x="88" y="128"/>
                      </a:cubicBezTo>
                      <a:cubicBezTo>
                        <a:pt x="88" y="128"/>
                        <a:pt x="86" y="127"/>
                        <a:pt x="85" y="127"/>
                      </a:cubicBezTo>
                      <a:cubicBezTo>
                        <a:pt x="71" y="126"/>
                        <a:pt x="70" y="124"/>
                        <a:pt x="71" y="111"/>
                      </a:cubicBezTo>
                      <a:cubicBezTo>
                        <a:pt x="71" y="110"/>
                        <a:pt x="71" y="109"/>
                        <a:pt x="71" y="108"/>
                      </a:cubicBezTo>
                      <a:cubicBezTo>
                        <a:pt x="68" y="109"/>
                        <a:pt x="65" y="109"/>
                        <a:pt x="62" y="110"/>
                      </a:cubicBezTo>
                      <a:cubicBezTo>
                        <a:pt x="59" y="111"/>
                        <a:pt x="55" y="112"/>
                        <a:pt x="52" y="113"/>
                      </a:cubicBezTo>
                      <a:cubicBezTo>
                        <a:pt x="48" y="114"/>
                        <a:pt x="44" y="115"/>
                        <a:pt x="41" y="111"/>
                      </a:cubicBezTo>
                      <a:cubicBezTo>
                        <a:pt x="37" y="107"/>
                        <a:pt x="37" y="102"/>
                        <a:pt x="38" y="97"/>
                      </a:cubicBezTo>
                      <a:cubicBezTo>
                        <a:pt x="38" y="96"/>
                        <a:pt x="40" y="96"/>
                        <a:pt x="42" y="96"/>
                      </a:cubicBezTo>
                      <a:cubicBezTo>
                        <a:pt x="45" y="96"/>
                        <a:pt x="48" y="96"/>
                        <a:pt x="51" y="97"/>
                      </a:cubicBezTo>
                      <a:cubicBezTo>
                        <a:pt x="48" y="90"/>
                        <a:pt x="46" y="84"/>
                        <a:pt x="43" y="78"/>
                      </a:cubicBezTo>
                      <a:cubicBezTo>
                        <a:pt x="40" y="83"/>
                        <a:pt x="37" y="88"/>
                        <a:pt x="34" y="93"/>
                      </a:cubicBezTo>
                      <a:cubicBezTo>
                        <a:pt x="33" y="94"/>
                        <a:pt x="33" y="96"/>
                        <a:pt x="34" y="98"/>
                      </a:cubicBezTo>
                      <a:cubicBezTo>
                        <a:pt x="34" y="100"/>
                        <a:pt x="35" y="103"/>
                        <a:pt x="35" y="105"/>
                      </a:cubicBezTo>
                      <a:cubicBezTo>
                        <a:pt x="32" y="121"/>
                        <a:pt x="29" y="136"/>
                        <a:pt x="27" y="151"/>
                      </a:cubicBezTo>
                      <a:cubicBezTo>
                        <a:pt x="26" y="152"/>
                        <a:pt x="26" y="153"/>
                        <a:pt x="26" y="154"/>
                      </a:cubicBezTo>
                      <a:cubicBezTo>
                        <a:pt x="17" y="153"/>
                        <a:pt x="14" y="149"/>
                        <a:pt x="15" y="141"/>
                      </a:cubicBezTo>
                      <a:cubicBezTo>
                        <a:pt x="17" y="134"/>
                        <a:pt x="18" y="126"/>
                        <a:pt x="20" y="118"/>
                      </a:cubicBezTo>
                      <a:cubicBezTo>
                        <a:pt x="15" y="123"/>
                        <a:pt x="12" y="122"/>
                        <a:pt x="7" y="118"/>
                      </a:cubicBezTo>
                      <a:cubicBezTo>
                        <a:pt x="3" y="114"/>
                        <a:pt x="0" y="109"/>
                        <a:pt x="0" y="103"/>
                      </a:cubicBezTo>
                      <a:cubicBezTo>
                        <a:pt x="0" y="102"/>
                        <a:pt x="1" y="101"/>
                        <a:pt x="1" y="100"/>
                      </a:cubicBezTo>
                      <a:cubicBezTo>
                        <a:pt x="7" y="91"/>
                        <a:pt x="14" y="82"/>
                        <a:pt x="19" y="72"/>
                      </a:cubicBezTo>
                      <a:cubicBezTo>
                        <a:pt x="22" y="67"/>
                        <a:pt x="24" y="61"/>
                        <a:pt x="26" y="55"/>
                      </a:cubicBezTo>
                      <a:cubicBezTo>
                        <a:pt x="27" y="54"/>
                        <a:pt x="25" y="53"/>
                        <a:pt x="25" y="51"/>
                      </a:cubicBezTo>
                      <a:cubicBezTo>
                        <a:pt x="18" y="43"/>
                        <a:pt x="18" y="39"/>
                        <a:pt x="23" y="30"/>
                      </a:cubicBezTo>
                      <a:cubicBezTo>
                        <a:pt x="27" y="23"/>
                        <a:pt x="32" y="17"/>
                        <a:pt x="39" y="14"/>
                      </a:cubicBezTo>
                      <a:cubicBezTo>
                        <a:pt x="45" y="11"/>
                        <a:pt x="50" y="12"/>
                        <a:pt x="53" y="16"/>
                      </a:cubicBezTo>
                      <a:cubicBezTo>
                        <a:pt x="56" y="20"/>
                        <a:pt x="56" y="22"/>
                        <a:pt x="51" y="24"/>
                      </a:cubicBezTo>
                      <a:cubicBezTo>
                        <a:pt x="44" y="26"/>
                        <a:pt x="41" y="31"/>
                        <a:pt x="37" y="36"/>
                      </a:cubicBezTo>
                      <a:cubicBezTo>
                        <a:pt x="36" y="39"/>
                        <a:pt x="36" y="42"/>
                        <a:pt x="39" y="44"/>
                      </a:cubicBezTo>
                      <a:cubicBezTo>
                        <a:pt x="41" y="45"/>
                        <a:pt x="42" y="47"/>
                        <a:pt x="43" y="48"/>
                      </a:cubicBezTo>
                      <a:cubicBezTo>
                        <a:pt x="52" y="58"/>
                        <a:pt x="54" y="62"/>
                        <a:pt x="48" y="73"/>
                      </a:cubicBezTo>
                      <a:close/>
                      <a:moveTo>
                        <a:pt x="79" y="89"/>
                      </a:moveTo>
                      <a:cubicBezTo>
                        <a:pt x="80" y="89"/>
                        <a:pt x="80" y="90"/>
                        <a:pt x="81" y="90"/>
                      </a:cubicBezTo>
                      <a:cubicBezTo>
                        <a:pt x="85" y="86"/>
                        <a:pt x="90" y="81"/>
                        <a:pt x="95" y="76"/>
                      </a:cubicBezTo>
                      <a:cubicBezTo>
                        <a:pt x="97" y="73"/>
                        <a:pt x="95" y="71"/>
                        <a:pt x="92" y="71"/>
                      </a:cubicBezTo>
                      <a:cubicBezTo>
                        <a:pt x="88" y="71"/>
                        <a:pt x="85" y="71"/>
                        <a:pt x="81" y="71"/>
                      </a:cubicBezTo>
                      <a:cubicBezTo>
                        <a:pt x="81" y="75"/>
                        <a:pt x="81" y="77"/>
                        <a:pt x="81" y="80"/>
                      </a:cubicBezTo>
                      <a:cubicBezTo>
                        <a:pt x="81" y="83"/>
                        <a:pt x="80" y="86"/>
                        <a:pt x="79" y="89"/>
                      </a:cubicBezTo>
                      <a:close/>
                      <a:moveTo>
                        <a:pt x="76" y="73"/>
                      </a:moveTo>
                      <a:cubicBezTo>
                        <a:pt x="73" y="74"/>
                        <a:pt x="71" y="75"/>
                        <a:pt x="69" y="77"/>
                      </a:cubicBezTo>
                      <a:cubicBezTo>
                        <a:pt x="68" y="77"/>
                        <a:pt x="67" y="78"/>
                        <a:pt x="67" y="79"/>
                      </a:cubicBezTo>
                      <a:cubicBezTo>
                        <a:pt x="67" y="84"/>
                        <a:pt x="68" y="88"/>
                        <a:pt x="68" y="92"/>
                      </a:cubicBezTo>
                      <a:cubicBezTo>
                        <a:pt x="74" y="91"/>
                        <a:pt x="77" y="83"/>
                        <a:pt x="76" y="73"/>
                      </a:cubicBezTo>
                      <a:close/>
                      <a:moveTo>
                        <a:pt x="63" y="81"/>
                      </a:moveTo>
                      <a:cubicBezTo>
                        <a:pt x="55" y="84"/>
                        <a:pt x="54" y="85"/>
                        <a:pt x="56" y="88"/>
                      </a:cubicBezTo>
                      <a:cubicBezTo>
                        <a:pt x="58" y="94"/>
                        <a:pt x="60" y="95"/>
                        <a:pt x="65" y="93"/>
                      </a:cubicBezTo>
                      <a:cubicBezTo>
                        <a:pt x="64" y="89"/>
                        <a:pt x="63" y="85"/>
                        <a:pt x="63"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14"/>
                <p:cNvSpPr/>
                <p:nvPr/>
              </p:nvSpPr>
              <p:spPr bwMode="auto">
                <a:xfrm>
                  <a:off x="6259513" y="2578101"/>
                  <a:ext cx="68263" cy="182563"/>
                </a:xfrm>
                <a:custGeom>
                  <a:avLst/>
                  <a:gdLst>
                    <a:gd name="T0" fmla="*/ 9 w 16"/>
                    <a:gd name="T1" fmla="*/ 0 h 43"/>
                    <a:gd name="T2" fmla="*/ 15 w 16"/>
                    <a:gd name="T3" fmla="*/ 11 h 43"/>
                    <a:gd name="T4" fmla="*/ 9 w 16"/>
                    <a:gd name="T5" fmla="*/ 43 h 43"/>
                    <a:gd name="T6" fmla="*/ 2 w 16"/>
                    <a:gd name="T7" fmla="*/ 39 h 43"/>
                    <a:gd name="T8" fmla="*/ 0 w 16"/>
                    <a:gd name="T9" fmla="*/ 35 h 43"/>
                    <a:gd name="T10" fmla="*/ 9 w 16"/>
                    <a:gd name="T11" fmla="*/ 0 h 43"/>
                  </a:gdLst>
                  <a:ahLst/>
                  <a:cxnLst>
                    <a:cxn ang="0">
                      <a:pos x="T0" y="T1"/>
                    </a:cxn>
                    <a:cxn ang="0">
                      <a:pos x="T2" y="T3"/>
                    </a:cxn>
                    <a:cxn ang="0">
                      <a:pos x="T4" y="T5"/>
                    </a:cxn>
                    <a:cxn ang="0">
                      <a:pos x="T6" y="T7"/>
                    </a:cxn>
                    <a:cxn ang="0">
                      <a:pos x="T8" y="T9"/>
                    </a:cxn>
                    <a:cxn ang="0">
                      <a:pos x="T10" y="T11"/>
                    </a:cxn>
                  </a:cxnLst>
                  <a:rect l="0" t="0" r="r" b="b"/>
                  <a:pathLst>
                    <a:path w="16" h="43">
                      <a:moveTo>
                        <a:pt x="9" y="0"/>
                      </a:moveTo>
                      <a:cubicBezTo>
                        <a:pt x="15" y="3"/>
                        <a:pt x="16" y="6"/>
                        <a:pt x="15" y="11"/>
                      </a:cubicBezTo>
                      <a:cubicBezTo>
                        <a:pt x="12" y="21"/>
                        <a:pt x="11" y="32"/>
                        <a:pt x="9" y="43"/>
                      </a:cubicBezTo>
                      <a:cubicBezTo>
                        <a:pt x="6" y="41"/>
                        <a:pt x="4" y="40"/>
                        <a:pt x="2" y="39"/>
                      </a:cubicBezTo>
                      <a:cubicBezTo>
                        <a:pt x="1" y="38"/>
                        <a:pt x="0" y="37"/>
                        <a:pt x="0" y="35"/>
                      </a:cubicBezTo>
                      <a:cubicBezTo>
                        <a:pt x="3" y="24"/>
                        <a:pt x="6" y="12"/>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7" name="组合 36"/>
              <p:cNvGrpSpPr/>
              <p:nvPr/>
            </p:nvGrpSpPr>
            <p:grpSpPr>
              <a:xfrm>
                <a:off x="7532962" y="2451100"/>
                <a:ext cx="368300" cy="317500"/>
                <a:chOff x="6186488" y="2930526"/>
                <a:chExt cx="368300" cy="317500"/>
              </a:xfrm>
              <a:grpFill/>
            </p:grpSpPr>
            <p:sp>
              <p:nvSpPr>
                <p:cNvPr id="40" name="Freeform 18"/>
                <p:cNvSpPr/>
                <p:nvPr/>
              </p:nvSpPr>
              <p:spPr bwMode="auto">
                <a:xfrm>
                  <a:off x="6310313" y="2930526"/>
                  <a:ext cx="244475" cy="317500"/>
                </a:xfrm>
                <a:custGeom>
                  <a:avLst/>
                  <a:gdLst>
                    <a:gd name="T0" fmla="*/ 49 w 57"/>
                    <a:gd name="T1" fmla="*/ 74 h 75"/>
                    <a:gd name="T2" fmla="*/ 40 w 57"/>
                    <a:gd name="T3" fmla="*/ 67 h 75"/>
                    <a:gd name="T4" fmla="*/ 33 w 57"/>
                    <a:gd name="T5" fmla="*/ 48 h 75"/>
                    <a:gd name="T6" fmla="*/ 27 w 57"/>
                    <a:gd name="T7" fmla="*/ 46 h 75"/>
                    <a:gd name="T8" fmla="*/ 11 w 57"/>
                    <a:gd name="T9" fmla="*/ 60 h 75"/>
                    <a:gd name="T10" fmla="*/ 5 w 57"/>
                    <a:gd name="T11" fmla="*/ 60 h 75"/>
                    <a:gd name="T12" fmla="*/ 6 w 57"/>
                    <a:gd name="T13" fmla="*/ 46 h 75"/>
                    <a:gd name="T14" fmla="*/ 27 w 57"/>
                    <a:gd name="T15" fmla="*/ 26 h 75"/>
                    <a:gd name="T16" fmla="*/ 40 w 57"/>
                    <a:gd name="T17" fmla="*/ 10 h 75"/>
                    <a:gd name="T18" fmla="*/ 41 w 57"/>
                    <a:gd name="T19" fmla="*/ 6 h 75"/>
                    <a:gd name="T20" fmla="*/ 45 w 57"/>
                    <a:gd name="T21" fmla="*/ 0 h 75"/>
                    <a:gd name="T22" fmla="*/ 53 w 57"/>
                    <a:gd name="T23" fmla="*/ 3 h 75"/>
                    <a:gd name="T24" fmla="*/ 53 w 57"/>
                    <a:gd name="T25" fmla="*/ 20 h 75"/>
                    <a:gd name="T26" fmla="*/ 37 w 57"/>
                    <a:gd name="T27" fmla="*/ 38 h 75"/>
                    <a:gd name="T28" fmla="*/ 49 w 57"/>
                    <a:gd name="T29" fmla="*/ 74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 h="75">
                      <a:moveTo>
                        <a:pt x="49" y="74"/>
                      </a:moveTo>
                      <a:cubicBezTo>
                        <a:pt x="43" y="75"/>
                        <a:pt x="41" y="72"/>
                        <a:pt x="40" y="67"/>
                      </a:cubicBezTo>
                      <a:cubicBezTo>
                        <a:pt x="38" y="61"/>
                        <a:pt x="35" y="54"/>
                        <a:pt x="33" y="48"/>
                      </a:cubicBezTo>
                      <a:cubicBezTo>
                        <a:pt x="32" y="45"/>
                        <a:pt x="30" y="44"/>
                        <a:pt x="27" y="46"/>
                      </a:cubicBezTo>
                      <a:cubicBezTo>
                        <a:pt x="22" y="51"/>
                        <a:pt x="16" y="55"/>
                        <a:pt x="11" y="60"/>
                      </a:cubicBezTo>
                      <a:cubicBezTo>
                        <a:pt x="8" y="63"/>
                        <a:pt x="7" y="62"/>
                        <a:pt x="5" y="60"/>
                      </a:cubicBezTo>
                      <a:cubicBezTo>
                        <a:pt x="0" y="54"/>
                        <a:pt x="0" y="51"/>
                        <a:pt x="6" y="46"/>
                      </a:cubicBezTo>
                      <a:cubicBezTo>
                        <a:pt x="13" y="39"/>
                        <a:pt x="20" y="33"/>
                        <a:pt x="27" y="26"/>
                      </a:cubicBezTo>
                      <a:cubicBezTo>
                        <a:pt x="32" y="21"/>
                        <a:pt x="36" y="15"/>
                        <a:pt x="40" y="10"/>
                      </a:cubicBezTo>
                      <a:cubicBezTo>
                        <a:pt x="40" y="9"/>
                        <a:pt x="41" y="7"/>
                        <a:pt x="41" y="6"/>
                      </a:cubicBezTo>
                      <a:cubicBezTo>
                        <a:pt x="40" y="3"/>
                        <a:pt x="42" y="0"/>
                        <a:pt x="45" y="0"/>
                      </a:cubicBezTo>
                      <a:cubicBezTo>
                        <a:pt x="48" y="0"/>
                        <a:pt x="51" y="1"/>
                        <a:pt x="53" y="3"/>
                      </a:cubicBezTo>
                      <a:cubicBezTo>
                        <a:pt x="57" y="6"/>
                        <a:pt x="57" y="16"/>
                        <a:pt x="53" y="20"/>
                      </a:cubicBezTo>
                      <a:cubicBezTo>
                        <a:pt x="48" y="26"/>
                        <a:pt x="42" y="32"/>
                        <a:pt x="37" y="38"/>
                      </a:cubicBezTo>
                      <a:cubicBezTo>
                        <a:pt x="44" y="49"/>
                        <a:pt x="49" y="61"/>
                        <a:pt x="49"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19"/>
                <p:cNvSpPr/>
                <p:nvPr/>
              </p:nvSpPr>
              <p:spPr bwMode="auto">
                <a:xfrm>
                  <a:off x="6186488" y="3009901"/>
                  <a:ext cx="123825" cy="234950"/>
                </a:xfrm>
                <a:custGeom>
                  <a:avLst/>
                  <a:gdLst>
                    <a:gd name="T0" fmla="*/ 12 w 29"/>
                    <a:gd name="T1" fmla="*/ 30 h 55"/>
                    <a:gd name="T2" fmla="*/ 20 w 29"/>
                    <a:gd name="T3" fmla="*/ 7 h 55"/>
                    <a:gd name="T4" fmla="*/ 25 w 29"/>
                    <a:gd name="T5" fmla="*/ 1 h 55"/>
                    <a:gd name="T6" fmla="*/ 26 w 29"/>
                    <a:gd name="T7" fmla="*/ 9 h 55"/>
                    <a:gd name="T8" fmla="*/ 16 w 29"/>
                    <a:gd name="T9" fmla="*/ 39 h 55"/>
                    <a:gd name="T10" fmla="*/ 13 w 29"/>
                    <a:gd name="T11" fmla="*/ 52 h 55"/>
                    <a:gd name="T12" fmla="*/ 7 w 29"/>
                    <a:gd name="T13" fmla="*/ 54 h 55"/>
                    <a:gd name="T14" fmla="*/ 2 w 29"/>
                    <a:gd name="T15" fmla="*/ 41 h 55"/>
                    <a:gd name="T16" fmla="*/ 3 w 29"/>
                    <a:gd name="T17" fmla="*/ 32 h 55"/>
                    <a:gd name="T18" fmla="*/ 2 w 29"/>
                    <a:gd name="T19" fmla="*/ 6 h 55"/>
                    <a:gd name="T20" fmla="*/ 6 w 29"/>
                    <a:gd name="T21" fmla="*/ 5 h 55"/>
                    <a:gd name="T22" fmla="*/ 10 w 29"/>
                    <a:gd name="T23" fmla="*/ 14 h 55"/>
                    <a:gd name="T24" fmla="*/ 11 w 29"/>
                    <a:gd name="T25" fmla="*/ 30 h 55"/>
                    <a:gd name="T26" fmla="*/ 12 w 29"/>
                    <a:gd name="T27" fmla="*/ 3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55">
                      <a:moveTo>
                        <a:pt x="12" y="30"/>
                      </a:moveTo>
                      <a:cubicBezTo>
                        <a:pt x="15" y="23"/>
                        <a:pt x="17" y="15"/>
                        <a:pt x="20" y="7"/>
                      </a:cubicBezTo>
                      <a:cubicBezTo>
                        <a:pt x="21" y="5"/>
                        <a:pt x="21" y="0"/>
                        <a:pt x="25" y="1"/>
                      </a:cubicBezTo>
                      <a:cubicBezTo>
                        <a:pt x="29" y="2"/>
                        <a:pt x="27" y="6"/>
                        <a:pt x="26" y="9"/>
                      </a:cubicBezTo>
                      <a:cubicBezTo>
                        <a:pt x="23" y="19"/>
                        <a:pt x="19" y="29"/>
                        <a:pt x="16" y="39"/>
                      </a:cubicBezTo>
                      <a:cubicBezTo>
                        <a:pt x="15" y="43"/>
                        <a:pt x="14" y="48"/>
                        <a:pt x="13" y="52"/>
                      </a:cubicBezTo>
                      <a:cubicBezTo>
                        <a:pt x="12" y="55"/>
                        <a:pt x="10" y="55"/>
                        <a:pt x="7" y="54"/>
                      </a:cubicBezTo>
                      <a:cubicBezTo>
                        <a:pt x="1" y="50"/>
                        <a:pt x="0" y="49"/>
                        <a:pt x="2" y="41"/>
                      </a:cubicBezTo>
                      <a:cubicBezTo>
                        <a:pt x="3" y="38"/>
                        <a:pt x="3" y="35"/>
                        <a:pt x="3" y="32"/>
                      </a:cubicBezTo>
                      <a:cubicBezTo>
                        <a:pt x="3" y="23"/>
                        <a:pt x="2" y="15"/>
                        <a:pt x="2" y="6"/>
                      </a:cubicBezTo>
                      <a:cubicBezTo>
                        <a:pt x="2" y="3"/>
                        <a:pt x="5" y="3"/>
                        <a:pt x="6" y="5"/>
                      </a:cubicBezTo>
                      <a:cubicBezTo>
                        <a:pt x="8" y="7"/>
                        <a:pt x="10" y="11"/>
                        <a:pt x="10" y="14"/>
                      </a:cubicBezTo>
                      <a:cubicBezTo>
                        <a:pt x="11" y="19"/>
                        <a:pt x="11" y="25"/>
                        <a:pt x="11" y="30"/>
                      </a:cubicBezTo>
                      <a:cubicBezTo>
                        <a:pt x="11" y="30"/>
                        <a:pt x="12" y="30"/>
                        <a:pt x="12"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20"/>
                <p:cNvSpPr/>
                <p:nvPr/>
              </p:nvSpPr>
              <p:spPr bwMode="auto">
                <a:xfrm>
                  <a:off x="6259513" y="2933701"/>
                  <a:ext cx="114300" cy="73025"/>
                </a:xfrm>
                <a:custGeom>
                  <a:avLst/>
                  <a:gdLst>
                    <a:gd name="T0" fmla="*/ 27 w 27"/>
                    <a:gd name="T1" fmla="*/ 1 h 17"/>
                    <a:gd name="T2" fmla="*/ 16 w 27"/>
                    <a:gd name="T3" fmla="*/ 14 h 17"/>
                    <a:gd name="T4" fmla="*/ 5 w 27"/>
                    <a:gd name="T5" fmla="*/ 13 h 17"/>
                    <a:gd name="T6" fmla="*/ 0 w 27"/>
                    <a:gd name="T7" fmla="*/ 4 h 17"/>
                    <a:gd name="T8" fmla="*/ 9 w 27"/>
                    <a:gd name="T9" fmla="*/ 2 h 17"/>
                    <a:gd name="T10" fmla="*/ 27 w 27"/>
                    <a:gd name="T11" fmla="*/ 0 h 17"/>
                    <a:gd name="T12" fmla="*/ 27 w 27"/>
                    <a:gd name="T13" fmla="*/ 1 h 17"/>
                  </a:gdLst>
                  <a:ahLst/>
                  <a:cxnLst>
                    <a:cxn ang="0">
                      <a:pos x="T0" y="T1"/>
                    </a:cxn>
                    <a:cxn ang="0">
                      <a:pos x="T2" y="T3"/>
                    </a:cxn>
                    <a:cxn ang="0">
                      <a:pos x="T4" y="T5"/>
                    </a:cxn>
                    <a:cxn ang="0">
                      <a:pos x="T6" y="T7"/>
                    </a:cxn>
                    <a:cxn ang="0">
                      <a:pos x="T8" y="T9"/>
                    </a:cxn>
                    <a:cxn ang="0">
                      <a:pos x="T10" y="T11"/>
                    </a:cxn>
                    <a:cxn ang="0">
                      <a:pos x="T12" y="T13"/>
                    </a:cxn>
                  </a:cxnLst>
                  <a:rect l="0" t="0" r="r" b="b"/>
                  <a:pathLst>
                    <a:path w="27" h="17">
                      <a:moveTo>
                        <a:pt x="27" y="1"/>
                      </a:moveTo>
                      <a:cubicBezTo>
                        <a:pt x="24" y="6"/>
                        <a:pt x="20" y="10"/>
                        <a:pt x="16" y="14"/>
                      </a:cubicBezTo>
                      <a:cubicBezTo>
                        <a:pt x="14" y="17"/>
                        <a:pt x="8" y="16"/>
                        <a:pt x="5" y="13"/>
                      </a:cubicBezTo>
                      <a:cubicBezTo>
                        <a:pt x="3" y="10"/>
                        <a:pt x="1" y="7"/>
                        <a:pt x="0" y="4"/>
                      </a:cubicBezTo>
                      <a:cubicBezTo>
                        <a:pt x="3" y="3"/>
                        <a:pt x="6" y="2"/>
                        <a:pt x="9" y="2"/>
                      </a:cubicBezTo>
                      <a:cubicBezTo>
                        <a:pt x="15" y="1"/>
                        <a:pt x="21" y="1"/>
                        <a:pt x="27" y="0"/>
                      </a:cubicBezTo>
                      <a:cubicBezTo>
                        <a:pt x="27" y="1"/>
                        <a:pt x="27" y="1"/>
                        <a:pt x="2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8" name="Freeform 11"/>
              <p:cNvSpPr>
                <a:spLocks noEditPoints="1"/>
              </p:cNvSpPr>
              <p:nvPr/>
            </p:nvSpPr>
            <p:spPr bwMode="auto">
              <a:xfrm>
                <a:off x="9065451" y="2270918"/>
                <a:ext cx="439964" cy="615950"/>
              </a:xfrm>
              <a:custGeom>
                <a:avLst/>
                <a:gdLst>
                  <a:gd name="T0" fmla="*/ 29 w 72"/>
                  <a:gd name="T1" fmla="*/ 49 h 102"/>
                  <a:gd name="T2" fmla="*/ 15 w 72"/>
                  <a:gd name="T3" fmla="*/ 43 h 102"/>
                  <a:gd name="T4" fmla="*/ 10 w 72"/>
                  <a:gd name="T5" fmla="*/ 21 h 102"/>
                  <a:gd name="T6" fmla="*/ 13 w 72"/>
                  <a:gd name="T7" fmla="*/ 15 h 102"/>
                  <a:gd name="T8" fmla="*/ 19 w 72"/>
                  <a:gd name="T9" fmla="*/ 18 h 102"/>
                  <a:gd name="T10" fmla="*/ 20 w 72"/>
                  <a:gd name="T11" fmla="*/ 26 h 102"/>
                  <a:gd name="T12" fmla="*/ 35 w 72"/>
                  <a:gd name="T13" fmla="*/ 22 h 102"/>
                  <a:gd name="T14" fmla="*/ 40 w 72"/>
                  <a:gd name="T15" fmla="*/ 16 h 102"/>
                  <a:gd name="T16" fmla="*/ 43 w 72"/>
                  <a:gd name="T17" fmla="*/ 14 h 102"/>
                  <a:gd name="T18" fmla="*/ 44 w 72"/>
                  <a:gd name="T19" fmla="*/ 19 h 102"/>
                  <a:gd name="T20" fmla="*/ 43 w 72"/>
                  <a:gd name="T21" fmla="*/ 28 h 102"/>
                  <a:gd name="T22" fmla="*/ 36 w 72"/>
                  <a:gd name="T23" fmla="*/ 40 h 102"/>
                  <a:gd name="T24" fmla="*/ 37 w 72"/>
                  <a:gd name="T25" fmla="*/ 42 h 102"/>
                  <a:gd name="T26" fmla="*/ 44 w 72"/>
                  <a:gd name="T27" fmla="*/ 38 h 102"/>
                  <a:gd name="T28" fmla="*/ 56 w 72"/>
                  <a:gd name="T29" fmla="*/ 20 h 102"/>
                  <a:gd name="T30" fmla="*/ 49 w 72"/>
                  <a:gd name="T31" fmla="*/ 9 h 102"/>
                  <a:gd name="T32" fmla="*/ 28 w 72"/>
                  <a:gd name="T33" fmla="*/ 14 h 102"/>
                  <a:gd name="T34" fmla="*/ 20 w 72"/>
                  <a:gd name="T35" fmla="*/ 13 h 102"/>
                  <a:gd name="T36" fmla="*/ 22 w 72"/>
                  <a:gd name="T37" fmla="*/ 6 h 102"/>
                  <a:gd name="T38" fmla="*/ 50 w 72"/>
                  <a:gd name="T39" fmla="*/ 1 h 102"/>
                  <a:gd name="T40" fmla="*/ 68 w 72"/>
                  <a:gd name="T41" fmla="*/ 12 h 102"/>
                  <a:gd name="T42" fmla="*/ 67 w 72"/>
                  <a:gd name="T43" fmla="*/ 24 h 102"/>
                  <a:gd name="T44" fmla="*/ 49 w 72"/>
                  <a:gd name="T45" fmla="*/ 48 h 102"/>
                  <a:gd name="T46" fmla="*/ 42 w 72"/>
                  <a:gd name="T47" fmla="*/ 49 h 102"/>
                  <a:gd name="T48" fmla="*/ 37 w 72"/>
                  <a:gd name="T49" fmla="*/ 47 h 102"/>
                  <a:gd name="T50" fmla="*/ 35 w 72"/>
                  <a:gd name="T51" fmla="*/ 52 h 102"/>
                  <a:gd name="T52" fmla="*/ 41 w 72"/>
                  <a:gd name="T53" fmla="*/ 58 h 102"/>
                  <a:gd name="T54" fmla="*/ 48 w 72"/>
                  <a:gd name="T55" fmla="*/ 57 h 102"/>
                  <a:gd name="T56" fmla="*/ 53 w 72"/>
                  <a:gd name="T57" fmla="*/ 59 h 102"/>
                  <a:gd name="T58" fmla="*/ 53 w 72"/>
                  <a:gd name="T59" fmla="*/ 66 h 102"/>
                  <a:gd name="T60" fmla="*/ 48 w 72"/>
                  <a:gd name="T61" fmla="*/ 70 h 102"/>
                  <a:gd name="T62" fmla="*/ 37 w 72"/>
                  <a:gd name="T63" fmla="*/ 81 h 102"/>
                  <a:gd name="T64" fmla="*/ 45 w 72"/>
                  <a:gd name="T65" fmla="*/ 81 h 102"/>
                  <a:gd name="T66" fmla="*/ 57 w 72"/>
                  <a:gd name="T67" fmla="*/ 89 h 102"/>
                  <a:gd name="T68" fmla="*/ 51 w 72"/>
                  <a:gd name="T69" fmla="*/ 98 h 102"/>
                  <a:gd name="T70" fmla="*/ 26 w 72"/>
                  <a:gd name="T71" fmla="*/ 101 h 102"/>
                  <a:gd name="T72" fmla="*/ 17 w 72"/>
                  <a:gd name="T73" fmla="*/ 96 h 102"/>
                  <a:gd name="T74" fmla="*/ 15 w 72"/>
                  <a:gd name="T75" fmla="*/ 94 h 102"/>
                  <a:gd name="T76" fmla="*/ 19 w 72"/>
                  <a:gd name="T77" fmla="*/ 77 h 102"/>
                  <a:gd name="T78" fmla="*/ 27 w 72"/>
                  <a:gd name="T79" fmla="*/ 70 h 102"/>
                  <a:gd name="T80" fmla="*/ 27 w 72"/>
                  <a:gd name="T81" fmla="*/ 69 h 102"/>
                  <a:gd name="T82" fmla="*/ 21 w 72"/>
                  <a:gd name="T83" fmla="*/ 71 h 102"/>
                  <a:gd name="T84" fmla="*/ 9 w 72"/>
                  <a:gd name="T85" fmla="*/ 76 h 102"/>
                  <a:gd name="T86" fmla="*/ 3 w 72"/>
                  <a:gd name="T87" fmla="*/ 75 h 102"/>
                  <a:gd name="T88" fmla="*/ 4 w 72"/>
                  <a:gd name="T89" fmla="*/ 69 h 102"/>
                  <a:gd name="T90" fmla="*/ 26 w 72"/>
                  <a:gd name="T91" fmla="*/ 60 h 102"/>
                  <a:gd name="T92" fmla="*/ 28 w 72"/>
                  <a:gd name="T93" fmla="*/ 57 h 102"/>
                  <a:gd name="T94" fmla="*/ 29 w 72"/>
                  <a:gd name="T95" fmla="*/ 49 h 102"/>
                  <a:gd name="T96" fmla="*/ 34 w 72"/>
                  <a:gd name="T97" fmla="*/ 29 h 102"/>
                  <a:gd name="T98" fmla="*/ 33 w 72"/>
                  <a:gd name="T99" fmla="*/ 28 h 102"/>
                  <a:gd name="T100" fmla="*/ 26 w 72"/>
                  <a:gd name="T101" fmla="*/ 32 h 102"/>
                  <a:gd name="T102" fmla="*/ 23 w 72"/>
                  <a:gd name="T103" fmla="*/ 36 h 102"/>
                  <a:gd name="T104" fmla="*/ 26 w 72"/>
                  <a:gd name="T105" fmla="*/ 42 h 102"/>
                  <a:gd name="T106" fmla="*/ 31 w 72"/>
                  <a:gd name="T107" fmla="*/ 40 h 102"/>
                  <a:gd name="T108" fmla="*/ 34 w 72"/>
                  <a:gd name="T109" fmla="*/ 29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2" h="102">
                    <a:moveTo>
                      <a:pt x="29" y="49"/>
                    </a:moveTo>
                    <a:cubicBezTo>
                      <a:pt x="19" y="52"/>
                      <a:pt x="18" y="52"/>
                      <a:pt x="15" y="43"/>
                    </a:cubicBezTo>
                    <a:cubicBezTo>
                      <a:pt x="13" y="36"/>
                      <a:pt x="11" y="28"/>
                      <a:pt x="10" y="21"/>
                    </a:cubicBezTo>
                    <a:cubicBezTo>
                      <a:pt x="9" y="19"/>
                      <a:pt x="11" y="16"/>
                      <a:pt x="13" y="15"/>
                    </a:cubicBezTo>
                    <a:cubicBezTo>
                      <a:pt x="16" y="13"/>
                      <a:pt x="18" y="16"/>
                      <a:pt x="19" y="18"/>
                    </a:cubicBezTo>
                    <a:cubicBezTo>
                      <a:pt x="19" y="21"/>
                      <a:pt x="20" y="23"/>
                      <a:pt x="20" y="26"/>
                    </a:cubicBezTo>
                    <a:cubicBezTo>
                      <a:pt x="26" y="25"/>
                      <a:pt x="31" y="24"/>
                      <a:pt x="35" y="22"/>
                    </a:cubicBezTo>
                    <a:cubicBezTo>
                      <a:pt x="37" y="21"/>
                      <a:pt x="38" y="18"/>
                      <a:pt x="40" y="16"/>
                    </a:cubicBezTo>
                    <a:cubicBezTo>
                      <a:pt x="41" y="15"/>
                      <a:pt x="42" y="14"/>
                      <a:pt x="43" y="14"/>
                    </a:cubicBezTo>
                    <a:cubicBezTo>
                      <a:pt x="44" y="15"/>
                      <a:pt x="44" y="17"/>
                      <a:pt x="44" y="19"/>
                    </a:cubicBezTo>
                    <a:cubicBezTo>
                      <a:pt x="44" y="22"/>
                      <a:pt x="43" y="25"/>
                      <a:pt x="43" y="28"/>
                    </a:cubicBezTo>
                    <a:cubicBezTo>
                      <a:pt x="37" y="29"/>
                      <a:pt x="39" y="36"/>
                      <a:pt x="36" y="40"/>
                    </a:cubicBezTo>
                    <a:cubicBezTo>
                      <a:pt x="36" y="41"/>
                      <a:pt x="37" y="41"/>
                      <a:pt x="37" y="42"/>
                    </a:cubicBezTo>
                    <a:cubicBezTo>
                      <a:pt x="39" y="41"/>
                      <a:pt x="42" y="40"/>
                      <a:pt x="44" y="38"/>
                    </a:cubicBezTo>
                    <a:cubicBezTo>
                      <a:pt x="48" y="32"/>
                      <a:pt x="52" y="26"/>
                      <a:pt x="56" y="20"/>
                    </a:cubicBezTo>
                    <a:cubicBezTo>
                      <a:pt x="59" y="15"/>
                      <a:pt x="56" y="9"/>
                      <a:pt x="49" y="9"/>
                    </a:cubicBezTo>
                    <a:cubicBezTo>
                      <a:pt x="42" y="8"/>
                      <a:pt x="34" y="10"/>
                      <a:pt x="28" y="14"/>
                    </a:cubicBezTo>
                    <a:cubicBezTo>
                      <a:pt x="25" y="16"/>
                      <a:pt x="22" y="15"/>
                      <a:pt x="20" y="13"/>
                    </a:cubicBezTo>
                    <a:cubicBezTo>
                      <a:pt x="17" y="9"/>
                      <a:pt x="17" y="7"/>
                      <a:pt x="22" y="6"/>
                    </a:cubicBezTo>
                    <a:cubicBezTo>
                      <a:pt x="31" y="3"/>
                      <a:pt x="40" y="0"/>
                      <a:pt x="50" y="1"/>
                    </a:cubicBezTo>
                    <a:cubicBezTo>
                      <a:pt x="58" y="1"/>
                      <a:pt x="63" y="7"/>
                      <a:pt x="68" y="12"/>
                    </a:cubicBezTo>
                    <a:cubicBezTo>
                      <a:pt x="72" y="15"/>
                      <a:pt x="70" y="20"/>
                      <a:pt x="67" y="24"/>
                    </a:cubicBezTo>
                    <a:cubicBezTo>
                      <a:pt x="61" y="32"/>
                      <a:pt x="55" y="40"/>
                      <a:pt x="49" y="48"/>
                    </a:cubicBezTo>
                    <a:cubicBezTo>
                      <a:pt x="47" y="51"/>
                      <a:pt x="45" y="52"/>
                      <a:pt x="42" y="49"/>
                    </a:cubicBezTo>
                    <a:cubicBezTo>
                      <a:pt x="41" y="48"/>
                      <a:pt x="38" y="47"/>
                      <a:pt x="37" y="47"/>
                    </a:cubicBezTo>
                    <a:cubicBezTo>
                      <a:pt x="36" y="48"/>
                      <a:pt x="35" y="50"/>
                      <a:pt x="35" y="52"/>
                    </a:cubicBezTo>
                    <a:cubicBezTo>
                      <a:pt x="34" y="59"/>
                      <a:pt x="34" y="59"/>
                      <a:pt x="41" y="58"/>
                    </a:cubicBezTo>
                    <a:cubicBezTo>
                      <a:pt x="43" y="57"/>
                      <a:pt x="46" y="56"/>
                      <a:pt x="48" y="57"/>
                    </a:cubicBezTo>
                    <a:cubicBezTo>
                      <a:pt x="50" y="57"/>
                      <a:pt x="53" y="58"/>
                      <a:pt x="53" y="59"/>
                    </a:cubicBezTo>
                    <a:cubicBezTo>
                      <a:pt x="54" y="61"/>
                      <a:pt x="54" y="64"/>
                      <a:pt x="53" y="66"/>
                    </a:cubicBezTo>
                    <a:cubicBezTo>
                      <a:pt x="52" y="68"/>
                      <a:pt x="50" y="69"/>
                      <a:pt x="48" y="70"/>
                    </a:cubicBezTo>
                    <a:cubicBezTo>
                      <a:pt x="44" y="73"/>
                      <a:pt x="39" y="75"/>
                      <a:pt x="37" y="81"/>
                    </a:cubicBezTo>
                    <a:cubicBezTo>
                      <a:pt x="40" y="81"/>
                      <a:pt x="43" y="81"/>
                      <a:pt x="45" y="81"/>
                    </a:cubicBezTo>
                    <a:cubicBezTo>
                      <a:pt x="51" y="81"/>
                      <a:pt x="56" y="84"/>
                      <a:pt x="57" y="89"/>
                    </a:cubicBezTo>
                    <a:cubicBezTo>
                      <a:pt x="58" y="93"/>
                      <a:pt x="55" y="97"/>
                      <a:pt x="51" y="98"/>
                    </a:cubicBezTo>
                    <a:cubicBezTo>
                      <a:pt x="43" y="99"/>
                      <a:pt x="35" y="100"/>
                      <a:pt x="26" y="101"/>
                    </a:cubicBezTo>
                    <a:cubicBezTo>
                      <a:pt x="22" y="102"/>
                      <a:pt x="19" y="100"/>
                      <a:pt x="17" y="96"/>
                    </a:cubicBezTo>
                    <a:cubicBezTo>
                      <a:pt x="16" y="96"/>
                      <a:pt x="16" y="95"/>
                      <a:pt x="15" y="94"/>
                    </a:cubicBezTo>
                    <a:cubicBezTo>
                      <a:pt x="11" y="84"/>
                      <a:pt x="11" y="84"/>
                      <a:pt x="19" y="77"/>
                    </a:cubicBezTo>
                    <a:cubicBezTo>
                      <a:pt x="22" y="75"/>
                      <a:pt x="24" y="72"/>
                      <a:pt x="27" y="70"/>
                    </a:cubicBezTo>
                    <a:cubicBezTo>
                      <a:pt x="27" y="70"/>
                      <a:pt x="27" y="69"/>
                      <a:pt x="27" y="69"/>
                    </a:cubicBezTo>
                    <a:cubicBezTo>
                      <a:pt x="25" y="69"/>
                      <a:pt x="23" y="70"/>
                      <a:pt x="21" y="71"/>
                    </a:cubicBezTo>
                    <a:cubicBezTo>
                      <a:pt x="17" y="72"/>
                      <a:pt x="13" y="74"/>
                      <a:pt x="9" y="76"/>
                    </a:cubicBezTo>
                    <a:cubicBezTo>
                      <a:pt x="7" y="76"/>
                      <a:pt x="5" y="76"/>
                      <a:pt x="3" y="75"/>
                    </a:cubicBezTo>
                    <a:cubicBezTo>
                      <a:pt x="0" y="72"/>
                      <a:pt x="0" y="71"/>
                      <a:pt x="4" y="69"/>
                    </a:cubicBezTo>
                    <a:cubicBezTo>
                      <a:pt x="12" y="66"/>
                      <a:pt x="19" y="63"/>
                      <a:pt x="26" y="60"/>
                    </a:cubicBezTo>
                    <a:cubicBezTo>
                      <a:pt x="27" y="60"/>
                      <a:pt x="28" y="58"/>
                      <a:pt x="28" y="57"/>
                    </a:cubicBezTo>
                    <a:cubicBezTo>
                      <a:pt x="29" y="55"/>
                      <a:pt x="29" y="52"/>
                      <a:pt x="29" y="49"/>
                    </a:cubicBezTo>
                    <a:close/>
                    <a:moveTo>
                      <a:pt x="34" y="29"/>
                    </a:moveTo>
                    <a:cubicBezTo>
                      <a:pt x="34" y="29"/>
                      <a:pt x="34" y="29"/>
                      <a:pt x="33" y="28"/>
                    </a:cubicBezTo>
                    <a:cubicBezTo>
                      <a:pt x="31" y="29"/>
                      <a:pt x="28" y="30"/>
                      <a:pt x="26" y="32"/>
                    </a:cubicBezTo>
                    <a:cubicBezTo>
                      <a:pt x="24" y="32"/>
                      <a:pt x="22" y="34"/>
                      <a:pt x="23" y="36"/>
                    </a:cubicBezTo>
                    <a:cubicBezTo>
                      <a:pt x="23" y="38"/>
                      <a:pt x="25" y="40"/>
                      <a:pt x="26" y="42"/>
                    </a:cubicBezTo>
                    <a:cubicBezTo>
                      <a:pt x="27" y="42"/>
                      <a:pt x="30" y="41"/>
                      <a:pt x="31" y="40"/>
                    </a:cubicBezTo>
                    <a:cubicBezTo>
                      <a:pt x="32" y="37"/>
                      <a:pt x="33" y="33"/>
                      <a:pt x="34" y="29"/>
                    </a:cubicBezTo>
                    <a:close/>
                  </a:path>
                </a:pathLst>
              </a:custGeom>
              <a:grpFill/>
              <a:ln>
                <a:noFill/>
              </a:ln>
            </p:spPr>
            <p:txBody>
              <a:bodyPr vert="horz" wrap="square" lIns="91440" tIns="45720" rIns="91440" bIns="45720" numCol="1" anchor="t" anchorCtr="0" compatLnSpc="1"/>
              <a:lstStyle/>
              <a:p>
                <a:endParaRPr lang="zh-CN" altLang="en-US"/>
              </a:p>
            </p:txBody>
          </p:sp>
          <p:sp>
            <p:nvSpPr>
              <p:cNvPr id="39" name="Freeform 12"/>
              <p:cNvSpPr/>
              <p:nvPr/>
            </p:nvSpPr>
            <p:spPr bwMode="auto">
              <a:xfrm>
                <a:off x="8878184" y="2293480"/>
                <a:ext cx="236904" cy="593388"/>
              </a:xfrm>
              <a:custGeom>
                <a:avLst/>
                <a:gdLst>
                  <a:gd name="T0" fmla="*/ 30 w 39"/>
                  <a:gd name="T1" fmla="*/ 44 h 98"/>
                  <a:gd name="T2" fmla="*/ 36 w 39"/>
                  <a:gd name="T3" fmla="*/ 34 h 98"/>
                  <a:gd name="T4" fmla="*/ 37 w 39"/>
                  <a:gd name="T5" fmla="*/ 51 h 98"/>
                  <a:gd name="T6" fmla="*/ 25 w 39"/>
                  <a:gd name="T7" fmla="*/ 82 h 98"/>
                  <a:gd name="T8" fmla="*/ 21 w 39"/>
                  <a:gd name="T9" fmla="*/ 98 h 98"/>
                  <a:gd name="T10" fmla="*/ 13 w 39"/>
                  <a:gd name="T11" fmla="*/ 96 h 98"/>
                  <a:gd name="T12" fmla="*/ 5 w 39"/>
                  <a:gd name="T13" fmla="*/ 83 h 98"/>
                  <a:gd name="T14" fmla="*/ 11 w 39"/>
                  <a:gd name="T15" fmla="*/ 62 h 98"/>
                  <a:gd name="T16" fmla="*/ 9 w 39"/>
                  <a:gd name="T17" fmla="*/ 43 h 98"/>
                  <a:gd name="T18" fmla="*/ 12 w 39"/>
                  <a:gd name="T19" fmla="*/ 38 h 98"/>
                  <a:gd name="T20" fmla="*/ 18 w 39"/>
                  <a:gd name="T21" fmla="*/ 33 h 98"/>
                  <a:gd name="T22" fmla="*/ 23 w 39"/>
                  <a:gd name="T23" fmla="*/ 12 h 98"/>
                  <a:gd name="T24" fmla="*/ 11 w 39"/>
                  <a:gd name="T25" fmla="*/ 16 h 98"/>
                  <a:gd name="T26" fmla="*/ 2 w 39"/>
                  <a:gd name="T27" fmla="*/ 16 h 98"/>
                  <a:gd name="T28" fmla="*/ 0 w 39"/>
                  <a:gd name="T29" fmla="*/ 12 h 98"/>
                  <a:gd name="T30" fmla="*/ 3 w 39"/>
                  <a:gd name="T31" fmla="*/ 10 h 98"/>
                  <a:gd name="T32" fmla="*/ 16 w 39"/>
                  <a:gd name="T33" fmla="*/ 7 h 98"/>
                  <a:gd name="T34" fmla="*/ 26 w 39"/>
                  <a:gd name="T35" fmla="*/ 2 h 98"/>
                  <a:gd name="T36" fmla="*/ 32 w 39"/>
                  <a:gd name="T37" fmla="*/ 1 h 98"/>
                  <a:gd name="T38" fmla="*/ 35 w 39"/>
                  <a:gd name="T39" fmla="*/ 9 h 98"/>
                  <a:gd name="T40" fmla="*/ 34 w 39"/>
                  <a:gd name="T41" fmla="*/ 11 h 98"/>
                  <a:gd name="T42" fmla="*/ 27 w 39"/>
                  <a:gd name="T43" fmla="*/ 38 h 98"/>
                  <a:gd name="T44" fmla="*/ 28 w 39"/>
                  <a:gd name="T45" fmla="*/ 44 h 98"/>
                  <a:gd name="T46" fmla="*/ 30 w 39"/>
                  <a:gd name="T47" fmla="*/ 4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 h="98">
                    <a:moveTo>
                      <a:pt x="30" y="44"/>
                    </a:moveTo>
                    <a:cubicBezTo>
                      <a:pt x="32" y="41"/>
                      <a:pt x="34" y="38"/>
                      <a:pt x="36" y="34"/>
                    </a:cubicBezTo>
                    <a:cubicBezTo>
                      <a:pt x="37" y="40"/>
                      <a:pt x="39" y="45"/>
                      <a:pt x="37" y="51"/>
                    </a:cubicBezTo>
                    <a:cubicBezTo>
                      <a:pt x="33" y="61"/>
                      <a:pt x="29" y="72"/>
                      <a:pt x="25" y="82"/>
                    </a:cubicBezTo>
                    <a:cubicBezTo>
                      <a:pt x="23" y="87"/>
                      <a:pt x="23" y="92"/>
                      <a:pt x="21" y="98"/>
                    </a:cubicBezTo>
                    <a:cubicBezTo>
                      <a:pt x="18" y="97"/>
                      <a:pt x="15" y="97"/>
                      <a:pt x="13" y="96"/>
                    </a:cubicBezTo>
                    <a:cubicBezTo>
                      <a:pt x="7" y="94"/>
                      <a:pt x="3" y="89"/>
                      <a:pt x="5" y="83"/>
                    </a:cubicBezTo>
                    <a:cubicBezTo>
                      <a:pt x="7" y="76"/>
                      <a:pt x="9" y="69"/>
                      <a:pt x="11" y="62"/>
                    </a:cubicBezTo>
                    <a:cubicBezTo>
                      <a:pt x="13" y="56"/>
                      <a:pt x="14" y="49"/>
                      <a:pt x="9" y="43"/>
                    </a:cubicBezTo>
                    <a:cubicBezTo>
                      <a:pt x="7" y="39"/>
                      <a:pt x="9" y="38"/>
                      <a:pt x="12" y="38"/>
                    </a:cubicBezTo>
                    <a:cubicBezTo>
                      <a:pt x="17" y="39"/>
                      <a:pt x="17" y="37"/>
                      <a:pt x="18" y="33"/>
                    </a:cubicBezTo>
                    <a:cubicBezTo>
                      <a:pt x="19" y="26"/>
                      <a:pt x="21" y="20"/>
                      <a:pt x="23" y="12"/>
                    </a:cubicBezTo>
                    <a:cubicBezTo>
                      <a:pt x="19" y="13"/>
                      <a:pt x="15" y="15"/>
                      <a:pt x="11" y="16"/>
                    </a:cubicBezTo>
                    <a:cubicBezTo>
                      <a:pt x="8" y="17"/>
                      <a:pt x="5" y="16"/>
                      <a:pt x="2" y="16"/>
                    </a:cubicBezTo>
                    <a:cubicBezTo>
                      <a:pt x="1" y="15"/>
                      <a:pt x="0" y="13"/>
                      <a:pt x="0" y="12"/>
                    </a:cubicBezTo>
                    <a:cubicBezTo>
                      <a:pt x="1" y="11"/>
                      <a:pt x="2" y="10"/>
                      <a:pt x="3" y="10"/>
                    </a:cubicBezTo>
                    <a:cubicBezTo>
                      <a:pt x="7" y="8"/>
                      <a:pt x="12" y="8"/>
                      <a:pt x="16" y="7"/>
                    </a:cubicBezTo>
                    <a:cubicBezTo>
                      <a:pt x="19" y="5"/>
                      <a:pt x="22" y="3"/>
                      <a:pt x="26" y="2"/>
                    </a:cubicBezTo>
                    <a:cubicBezTo>
                      <a:pt x="28" y="1"/>
                      <a:pt x="32" y="0"/>
                      <a:pt x="32" y="1"/>
                    </a:cubicBezTo>
                    <a:cubicBezTo>
                      <a:pt x="34" y="3"/>
                      <a:pt x="35" y="6"/>
                      <a:pt x="35" y="9"/>
                    </a:cubicBezTo>
                    <a:cubicBezTo>
                      <a:pt x="36" y="9"/>
                      <a:pt x="35" y="10"/>
                      <a:pt x="34" y="11"/>
                    </a:cubicBezTo>
                    <a:cubicBezTo>
                      <a:pt x="27" y="19"/>
                      <a:pt x="28" y="29"/>
                      <a:pt x="27" y="38"/>
                    </a:cubicBezTo>
                    <a:cubicBezTo>
                      <a:pt x="27" y="40"/>
                      <a:pt x="28" y="42"/>
                      <a:pt x="28" y="44"/>
                    </a:cubicBezTo>
                    <a:cubicBezTo>
                      <a:pt x="29" y="44"/>
                      <a:pt x="29" y="44"/>
                      <a:pt x="30" y="44"/>
                    </a:cubicBezTo>
                    <a:close/>
                  </a:path>
                </a:pathLst>
              </a:custGeom>
              <a:grpFill/>
              <a:ln>
                <a:noFill/>
              </a:ln>
            </p:spPr>
            <p:txBody>
              <a:bodyPr vert="horz" wrap="square" lIns="91440" tIns="45720" rIns="91440" bIns="45720" numCol="1" anchor="t" anchorCtr="0" compatLnSpc="1"/>
              <a:lstStyle/>
              <a:p>
                <a:endParaRPr lang="zh-CN" altLang="en-US"/>
              </a:p>
            </p:txBody>
          </p:sp>
        </p:grpSp>
      </p:grpSp>
      <p:pic>
        <p:nvPicPr>
          <p:cNvPr id="57" name="图片 56"/>
          <p:cNvPicPr>
            <a:picLocks noChangeAspect="1"/>
          </p:cNvPicPr>
          <p:nvPr userDrawn="1"/>
        </p:nvPicPr>
        <p:blipFill>
          <a:blip r:embed="rId2" cstate="print"/>
          <a:stretch>
            <a:fillRect/>
          </a:stretch>
        </p:blipFill>
        <p:spPr>
          <a:xfrm>
            <a:off x="9790193" y="252089"/>
            <a:ext cx="1969223" cy="432990"/>
          </a:xfrm>
          <a:prstGeom prst="rect">
            <a:avLst/>
          </a:prstGeom>
        </p:spPr>
      </p:pic>
      <p:grpSp>
        <p:nvGrpSpPr>
          <p:cNvPr id="2" name="组合 1"/>
          <p:cNvGrpSpPr/>
          <p:nvPr userDrawn="1"/>
        </p:nvGrpSpPr>
        <p:grpSpPr>
          <a:xfrm>
            <a:off x="-9524" y="122428"/>
            <a:ext cx="559928" cy="699303"/>
            <a:chOff x="-9524" y="122428"/>
            <a:chExt cx="559928" cy="699303"/>
          </a:xfrm>
        </p:grpSpPr>
        <p:sp>
          <p:nvSpPr>
            <p:cNvPr id="85" name="任意多边形: 形状 56"/>
            <p:cNvSpPr/>
            <p:nvPr userDrawn="1"/>
          </p:nvSpPr>
          <p:spPr>
            <a:xfrm>
              <a:off x="-9524" y="122428"/>
              <a:ext cx="559928" cy="699303"/>
            </a:xfrm>
            <a:custGeom>
              <a:avLst/>
              <a:gdLst>
                <a:gd name="connsiteX0" fmla="*/ 0 w 436410"/>
                <a:gd name="connsiteY0" fmla="*/ 0 h 895350"/>
                <a:gd name="connsiteX1" fmla="*/ 436410 w 436410"/>
                <a:gd name="connsiteY1" fmla="*/ 0 h 895350"/>
                <a:gd name="connsiteX2" fmla="*/ 250915 w 436410"/>
                <a:gd name="connsiteY2" fmla="*/ 895350 h 895350"/>
                <a:gd name="connsiteX3" fmla="*/ 0 w 436410"/>
                <a:gd name="connsiteY3" fmla="*/ 895350 h 895350"/>
              </a:gdLst>
              <a:ahLst/>
              <a:cxnLst>
                <a:cxn ang="0">
                  <a:pos x="connsiteX0" y="connsiteY0"/>
                </a:cxn>
                <a:cxn ang="0">
                  <a:pos x="connsiteX1" y="connsiteY1"/>
                </a:cxn>
                <a:cxn ang="0">
                  <a:pos x="connsiteX2" y="connsiteY2"/>
                </a:cxn>
                <a:cxn ang="0">
                  <a:pos x="connsiteX3" y="connsiteY3"/>
                </a:cxn>
              </a:cxnLst>
              <a:rect l="l" t="t" r="r" b="b"/>
              <a:pathLst>
                <a:path w="436410" h="895350">
                  <a:moveTo>
                    <a:pt x="0" y="0"/>
                  </a:moveTo>
                  <a:lnTo>
                    <a:pt x="436410" y="0"/>
                  </a:lnTo>
                  <a:lnTo>
                    <a:pt x="250915" y="895350"/>
                  </a:lnTo>
                  <a:lnTo>
                    <a:pt x="0" y="89535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任意多边形: 形状 57"/>
            <p:cNvSpPr/>
            <p:nvPr userDrawn="1"/>
          </p:nvSpPr>
          <p:spPr>
            <a:xfrm>
              <a:off x="417309" y="379233"/>
              <a:ext cx="96622" cy="221903"/>
            </a:xfrm>
            <a:custGeom>
              <a:avLst/>
              <a:gdLst>
                <a:gd name="connsiteX0" fmla="*/ 144879 w 185359"/>
                <a:gd name="connsiteY0" fmla="*/ 0 h 699303"/>
                <a:gd name="connsiteX1" fmla="*/ 185359 w 185359"/>
                <a:gd name="connsiteY1" fmla="*/ 0 h 699303"/>
                <a:gd name="connsiteX2" fmla="*/ 40480 w 185359"/>
                <a:gd name="connsiteY2" fmla="*/ 699303 h 699303"/>
                <a:gd name="connsiteX3" fmla="*/ 0 w 185359"/>
                <a:gd name="connsiteY3" fmla="*/ 699303 h 699303"/>
              </a:gdLst>
              <a:ahLst/>
              <a:cxnLst>
                <a:cxn ang="0">
                  <a:pos x="connsiteX0" y="connsiteY0"/>
                </a:cxn>
                <a:cxn ang="0">
                  <a:pos x="connsiteX1" y="connsiteY1"/>
                </a:cxn>
                <a:cxn ang="0">
                  <a:pos x="connsiteX2" y="connsiteY2"/>
                </a:cxn>
                <a:cxn ang="0">
                  <a:pos x="connsiteX3" y="connsiteY3"/>
                </a:cxn>
              </a:cxnLst>
              <a:rect l="l" t="t" r="r" b="b"/>
              <a:pathLst>
                <a:path w="185359" h="699303">
                  <a:moveTo>
                    <a:pt x="144879" y="0"/>
                  </a:moveTo>
                  <a:lnTo>
                    <a:pt x="185359" y="0"/>
                  </a:lnTo>
                  <a:lnTo>
                    <a:pt x="40480" y="699303"/>
                  </a:lnTo>
                  <a:lnTo>
                    <a:pt x="0" y="699303"/>
                  </a:lnTo>
                  <a:close/>
                </a:path>
              </a:pathLst>
            </a:custGeom>
            <a:solidFill>
              <a:schemeClr val="accent4"/>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87" name="直接连接符 86"/>
          <p:cNvCxnSpPr/>
          <p:nvPr userDrawn="1"/>
        </p:nvCxnSpPr>
        <p:spPr>
          <a:xfrm>
            <a:off x="442913" y="821731"/>
            <a:ext cx="1130617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8" name="矩形 87"/>
          <p:cNvSpPr/>
          <p:nvPr userDrawn="1"/>
        </p:nvSpPr>
        <p:spPr>
          <a:xfrm>
            <a:off x="12146281" y="336478"/>
            <a:ext cx="45719" cy="26597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0" name="直接连接符 89"/>
          <p:cNvCxnSpPr/>
          <p:nvPr userDrawn="1"/>
        </p:nvCxnSpPr>
        <p:spPr>
          <a:xfrm>
            <a:off x="442913" y="6264275"/>
            <a:ext cx="1130617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42930387"/>
      </p:ext>
    </p:extLst>
  </p:cSld>
  <p:clrMapOvr>
    <a:masterClrMapping/>
  </p:clrMapOvr>
  <p:transition spd="med">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内页样式2-一段一图">
    <p:spTree>
      <p:nvGrpSpPr>
        <p:cNvPr id="1" name=""/>
        <p:cNvGrpSpPr/>
        <p:nvPr/>
      </p:nvGrpSpPr>
      <p:grpSpPr>
        <a:xfrm>
          <a:off x="0" y="0"/>
          <a:ext cx="0" cy="0"/>
          <a:chOff x="0" y="0"/>
          <a:chExt cx="0" cy="0"/>
        </a:xfrm>
      </p:grpSpPr>
      <p:sp>
        <p:nvSpPr>
          <p:cNvPr id="6" name="文本框 5"/>
          <p:cNvSpPr txBox="1">
            <a:spLocks noChangeArrowheads="1"/>
          </p:cNvSpPr>
          <p:nvPr userDrawn="1"/>
        </p:nvSpPr>
        <p:spPr bwMode="auto">
          <a:xfrm>
            <a:off x="11233150" y="6353175"/>
            <a:ext cx="55086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defRPr>
                <a:solidFill>
                  <a:schemeClr val="tx1"/>
                </a:solidFill>
                <a:latin typeface="Century Gothic" panose="020B0502020202020204" pitchFamily="34" charset="0"/>
                <a:ea typeface="微软雅黑" panose="020B0503020204020204" pitchFamily="34" charset="-122"/>
              </a:defRPr>
            </a:lvl1pPr>
            <a:lvl2pPr marL="742950" indent="-285750">
              <a:defRPr>
                <a:solidFill>
                  <a:schemeClr val="tx1"/>
                </a:solidFill>
                <a:latin typeface="Century Gothic" panose="020B0502020202020204" pitchFamily="34" charset="0"/>
                <a:ea typeface="微软雅黑" panose="020B0503020204020204" pitchFamily="34" charset="-122"/>
              </a:defRPr>
            </a:lvl2pPr>
            <a:lvl3pPr marL="1143000" indent="-228600">
              <a:defRPr>
                <a:solidFill>
                  <a:schemeClr val="tx1"/>
                </a:solidFill>
                <a:latin typeface="Century Gothic" panose="020B0502020202020204" pitchFamily="34" charset="0"/>
                <a:ea typeface="微软雅黑" panose="020B0503020204020204" pitchFamily="34" charset="-122"/>
              </a:defRPr>
            </a:lvl3pPr>
            <a:lvl4pPr marL="1600200" indent="-228600">
              <a:defRPr>
                <a:solidFill>
                  <a:schemeClr val="tx1"/>
                </a:solidFill>
                <a:latin typeface="Century Gothic" panose="020B0502020202020204" pitchFamily="34" charset="0"/>
                <a:ea typeface="微软雅黑" panose="020B0503020204020204" pitchFamily="34" charset="-122"/>
              </a:defRPr>
            </a:lvl4pPr>
            <a:lvl5pPr marL="2057400" indent="-228600">
              <a:defRPr>
                <a:solidFill>
                  <a:schemeClr val="tx1"/>
                </a:solidFill>
                <a:latin typeface="Century Gothic" panose="020B050202020202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9pPr>
          </a:lstStyle>
          <a:p>
            <a:pPr algn="ctr" eaLnBrk="1" hangingPunct="1">
              <a:defRPr/>
            </a:pPr>
            <a:fld id="{4CE2CC6A-3CD6-4EB2-A6B9-76993E7CF1F2}" type="slidenum">
              <a:rPr lang="zh-CN" altLang="en-US" sz="1600" smtClean="0">
                <a:solidFill>
                  <a:schemeClr val="accent3"/>
                </a:solidFill>
                <a:latin typeface="微软雅黑" panose="020B0503020204020204" pitchFamily="34" charset="-122"/>
              </a:rPr>
              <a:t>‹#›</a:t>
            </a:fld>
            <a:endParaRPr lang="zh-CN" altLang="en-US" sz="1600" dirty="0">
              <a:solidFill>
                <a:schemeClr val="accent3"/>
              </a:solidFill>
              <a:latin typeface="微软雅黑" panose="020B0503020204020204" pitchFamily="34" charset="-122"/>
            </a:endParaRPr>
          </a:p>
        </p:txBody>
      </p:sp>
      <p:sp>
        <p:nvSpPr>
          <p:cNvPr id="88" name="矩形 87"/>
          <p:cNvSpPr/>
          <p:nvPr userDrawn="1"/>
        </p:nvSpPr>
        <p:spPr>
          <a:xfrm>
            <a:off x="12146281" y="336478"/>
            <a:ext cx="45719" cy="26597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userDrawn="1"/>
        </p:nvPicPr>
        <p:blipFill>
          <a:blip r:embed="rId2" cstate="print"/>
          <a:stretch>
            <a:fillRect/>
          </a:stretch>
        </p:blipFill>
        <p:spPr>
          <a:xfrm>
            <a:off x="9790193" y="252089"/>
            <a:ext cx="1969223" cy="432990"/>
          </a:xfrm>
          <a:prstGeom prst="rect">
            <a:avLst/>
          </a:prstGeom>
        </p:spPr>
      </p:pic>
    </p:spTree>
    <p:extLst>
      <p:ext uri="{BB962C8B-B14F-4D97-AF65-F5344CB8AC3E}">
        <p14:creationId xmlns:p14="http://schemas.microsoft.com/office/powerpoint/2010/main" val="2876373979"/>
      </p:ext>
    </p:extLst>
  </p:cSld>
  <p:clrMapOvr>
    <a:masterClrMapping/>
  </p:clrMapOvr>
  <p:transition spd="med">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内页样式3-常规">
    <p:spTree>
      <p:nvGrpSpPr>
        <p:cNvPr id="1" name=""/>
        <p:cNvGrpSpPr/>
        <p:nvPr/>
      </p:nvGrpSpPr>
      <p:grpSpPr>
        <a:xfrm>
          <a:off x="0" y="0"/>
          <a:ext cx="0" cy="0"/>
          <a:chOff x="0" y="0"/>
          <a:chExt cx="0" cy="0"/>
        </a:xfrm>
      </p:grpSpPr>
      <p:sp>
        <p:nvSpPr>
          <p:cNvPr id="32" name="任意多边形: 形状 77"/>
          <p:cNvSpPr/>
          <p:nvPr userDrawn="1"/>
        </p:nvSpPr>
        <p:spPr>
          <a:xfrm>
            <a:off x="10114068" y="210207"/>
            <a:ext cx="2789025" cy="573228"/>
          </a:xfrm>
          <a:custGeom>
            <a:avLst/>
            <a:gdLst>
              <a:gd name="connsiteX0" fmla="*/ 83399 w 1678507"/>
              <a:gd name="connsiteY0" fmla="*/ 0 h 573228"/>
              <a:gd name="connsiteX1" fmla="*/ 1678507 w 1678507"/>
              <a:gd name="connsiteY1" fmla="*/ 0 h 573228"/>
              <a:gd name="connsiteX2" fmla="*/ 1678507 w 1678507"/>
              <a:gd name="connsiteY2" fmla="*/ 573228 h 573228"/>
              <a:gd name="connsiteX3" fmla="*/ 0 w 1678507"/>
              <a:gd name="connsiteY3" fmla="*/ 573228 h 573228"/>
            </a:gdLst>
            <a:ahLst/>
            <a:cxnLst>
              <a:cxn ang="0">
                <a:pos x="connsiteX0" y="connsiteY0"/>
              </a:cxn>
              <a:cxn ang="0">
                <a:pos x="connsiteX1" y="connsiteY1"/>
              </a:cxn>
              <a:cxn ang="0">
                <a:pos x="connsiteX2" y="connsiteY2"/>
              </a:cxn>
              <a:cxn ang="0">
                <a:pos x="connsiteX3" y="connsiteY3"/>
              </a:cxn>
            </a:cxnLst>
            <a:rect l="l" t="t" r="r" b="b"/>
            <a:pathLst>
              <a:path w="1678507" h="573228">
                <a:moveTo>
                  <a:pt x="83399" y="0"/>
                </a:moveTo>
                <a:lnTo>
                  <a:pt x="1678507" y="0"/>
                </a:lnTo>
                <a:lnTo>
                  <a:pt x="1678507" y="573228"/>
                </a:lnTo>
                <a:lnTo>
                  <a:pt x="0" y="573228"/>
                </a:lnTo>
                <a:close/>
              </a:path>
            </a:pathLst>
          </a:cu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wrap="square" rtlCol="0" anchor="ctr">
            <a:noAutofit/>
          </a:bodyPr>
          <a:lstStyle/>
          <a:p>
            <a:pPr algn="ctr">
              <a:lnSpc>
                <a:spcPct val="120000"/>
              </a:lnSpc>
            </a:pPr>
            <a:endParaRPr lang="zh-CN" altLang="en-US" dirty="0">
              <a:cs typeface="+mn-ea"/>
              <a:sym typeface="+mn-lt"/>
            </a:endParaRPr>
          </a:p>
        </p:txBody>
      </p:sp>
      <p:sp>
        <p:nvSpPr>
          <p:cNvPr id="4" name="平行四边形 3"/>
          <p:cNvSpPr/>
          <p:nvPr userDrawn="1"/>
        </p:nvSpPr>
        <p:spPr>
          <a:xfrm>
            <a:off x="198120" y="302341"/>
            <a:ext cx="746398" cy="342128"/>
          </a:xfrm>
          <a:prstGeom prst="parallelogram">
            <a:avLst>
              <a:gd name="adj" fmla="val 25000"/>
            </a:avLst>
          </a:prstGeom>
          <a:solidFill>
            <a:schemeClr val="accent4"/>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lnSpc>
                <a:spcPct val="120000"/>
              </a:lnSpc>
            </a:pPr>
            <a:endParaRPr lang="zh-CN" altLang="en-US">
              <a:cs typeface="+mn-ea"/>
              <a:sym typeface="+mn-lt"/>
            </a:endParaRPr>
          </a:p>
        </p:txBody>
      </p:sp>
      <p:sp>
        <p:nvSpPr>
          <p:cNvPr id="71" name="文本框 70"/>
          <p:cNvSpPr txBox="1">
            <a:spLocks noChangeArrowheads="1"/>
          </p:cNvSpPr>
          <p:nvPr userDrawn="1"/>
        </p:nvSpPr>
        <p:spPr bwMode="auto">
          <a:xfrm>
            <a:off x="11233150" y="6353175"/>
            <a:ext cx="55086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defRPr>
                <a:solidFill>
                  <a:schemeClr val="tx1"/>
                </a:solidFill>
                <a:latin typeface="Century Gothic" panose="020B0502020202020204" pitchFamily="34" charset="0"/>
                <a:ea typeface="微软雅黑" panose="020B0503020204020204" pitchFamily="34" charset="-122"/>
              </a:defRPr>
            </a:lvl1pPr>
            <a:lvl2pPr marL="742950" indent="-285750">
              <a:defRPr>
                <a:solidFill>
                  <a:schemeClr val="tx1"/>
                </a:solidFill>
                <a:latin typeface="Century Gothic" panose="020B0502020202020204" pitchFamily="34" charset="0"/>
                <a:ea typeface="微软雅黑" panose="020B0503020204020204" pitchFamily="34" charset="-122"/>
              </a:defRPr>
            </a:lvl2pPr>
            <a:lvl3pPr marL="1143000" indent="-228600">
              <a:defRPr>
                <a:solidFill>
                  <a:schemeClr val="tx1"/>
                </a:solidFill>
                <a:latin typeface="Century Gothic" panose="020B0502020202020204" pitchFamily="34" charset="0"/>
                <a:ea typeface="微软雅黑" panose="020B0503020204020204" pitchFamily="34" charset="-122"/>
              </a:defRPr>
            </a:lvl3pPr>
            <a:lvl4pPr marL="1600200" indent="-228600">
              <a:defRPr>
                <a:solidFill>
                  <a:schemeClr val="tx1"/>
                </a:solidFill>
                <a:latin typeface="Century Gothic" panose="020B0502020202020204" pitchFamily="34" charset="0"/>
                <a:ea typeface="微软雅黑" panose="020B0503020204020204" pitchFamily="34" charset="-122"/>
              </a:defRPr>
            </a:lvl4pPr>
            <a:lvl5pPr marL="2057400" indent="-228600">
              <a:defRPr>
                <a:solidFill>
                  <a:schemeClr val="tx1"/>
                </a:solidFill>
                <a:latin typeface="Century Gothic" panose="020B050202020202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9pPr>
          </a:lstStyle>
          <a:p>
            <a:pPr algn="ctr" eaLnBrk="1" hangingPunct="1">
              <a:defRPr/>
            </a:pPr>
            <a:fld id="{4CE2CC6A-3CD6-4EB2-A6B9-76993E7CF1F2}" type="slidenum">
              <a:rPr lang="zh-CN" altLang="en-US" sz="1600" smtClean="0">
                <a:solidFill>
                  <a:schemeClr val="accent3"/>
                </a:solidFill>
                <a:latin typeface="微软雅黑" panose="020B0503020204020204" pitchFamily="34" charset="-122"/>
              </a:rPr>
              <a:t>‹#›</a:t>
            </a:fld>
            <a:endParaRPr lang="zh-CN" altLang="en-US" sz="1600" dirty="0">
              <a:solidFill>
                <a:schemeClr val="accent3"/>
              </a:solidFill>
              <a:latin typeface="微软雅黑" panose="020B0503020204020204" pitchFamily="34" charset="-122"/>
            </a:endParaRPr>
          </a:p>
        </p:txBody>
      </p:sp>
      <p:grpSp>
        <p:nvGrpSpPr>
          <p:cNvPr id="72" name="组合 71"/>
          <p:cNvGrpSpPr/>
          <p:nvPr userDrawn="1"/>
        </p:nvGrpSpPr>
        <p:grpSpPr>
          <a:xfrm>
            <a:off x="598941" y="6399999"/>
            <a:ext cx="2542613" cy="276499"/>
            <a:chOff x="598941" y="6399999"/>
            <a:chExt cx="2542613" cy="276499"/>
          </a:xfrm>
          <a:solidFill>
            <a:schemeClr val="accent3"/>
          </a:solidFill>
        </p:grpSpPr>
        <p:grpSp>
          <p:nvGrpSpPr>
            <p:cNvPr id="73" name="组合 72"/>
            <p:cNvGrpSpPr/>
            <p:nvPr/>
          </p:nvGrpSpPr>
          <p:grpSpPr>
            <a:xfrm>
              <a:off x="2055693" y="6402621"/>
              <a:ext cx="1085861" cy="270805"/>
              <a:chOff x="10340336" y="2247899"/>
              <a:chExt cx="2724438" cy="679451"/>
            </a:xfrm>
            <a:grpFill/>
          </p:grpSpPr>
          <p:sp>
            <p:nvSpPr>
              <p:cNvPr id="87" name="Freeform 5"/>
              <p:cNvSpPr/>
              <p:nvPr/>
            </p:nvSpPr>
            <p:spPr bwMode="auto">
              <a:xfrm>
                <a:off x="11868131" y="2285206"/>
                <a:ext cx="534988" cy="603250"/>
              </a:xfrm>
              <a:custGeom>
                <a:avLst/>
                <a:gdLst>
                  <a:gd name="T0" fmla="*/ 41 w 125"/>
                  <a:gd name="T1" fmla="*/ 16 h 142"/>
                  <a:gd name="T2" fmla="*/ 49 w 125"/>
                  <a:gd name="T3" fmla="*/ 3 h 142"/>
                  <a:gd name="T4" fmla="*/ 62 w 125"/>
                  <a:gd name="T5" fmla="*/ 20 h 142"/>
                  <a:gd name="T6" fmla="*/ 64 w 125"/>
                  <a:gd name="T7" fmla="*/ 33 h 142"/>
                  <a:gd name="T8" fmla="*/ 50 w 125"/>
                  <a:gd name="T9" fmla="*/ 34 h 142"/>
                  <a:gd name="T10" fmla="*/ 58 w 125"/>
                  <a:gd name="T11" fmla="*/ 58 h 142"/>
                  <a:gd name="T12" fmla="*/ 75 w 125"/>
                  <a:gd name="T13" fmla="*/ 59 h 142"/>
                  <a:gd name="T14" fmla="*/ 71 w 125"/>
                  <a:gd name="T15" fmla="*/ 50 h 142"/>
                  <a:gd name="T16" fmla="*/ 81 w 125"/>
                  <a:gd name="T17" fmla="*/ 47 h 142"/>
                  <a:gd name="T18" fmla="*/ 65 w 125"/>
                  <a:gd name="T19" fmla="*/ 42 h 142"/>
                  <a:gd name="T20" fmla="*/ 63 w 125"/>
                  <a:gd name="T21" fmla="*/ 37 h 142"/>
                  <a:gd name="T22" fmla="*/ 85 w 125"/>
                  <a:gd name="T23" fmla="*/ 27 h 142"/>
                  <a:gd name="T24" fmla="*/ 93 w 125"/>
                  <a:gd name="T25" fmla="*/ 2 h 142"/>
                  <a:gd name="T26" fmla="*/ 99 w 125"/>
                  <a:gd name="T27" fmla="*/ 5 h 142"/>
                  <a:gd name="T28" fmla="*/ 111 w 125"/>
                  <a:gd name="T29" fmla="*/ 30 h 142"/>
                  <a:gd name="T30" fmla="*/ 102 w 125"/>
                  <a:gd name="T31" fmla="*/ 34 h 142"/>
                  <a:gd name="T32" fmla="*/ 95 w 125"/>
                  <a:gd name="T33" fmla="*/ 59 h 142"/>
                  <a:gd name="T34" fmla="*/ 123 w 125"/>
                  <a:gd name="T35" fmla="*/ 61 h 142"/>
                  <a:gd name="T36" fmla="*/ 110 w 125"/>
                  <a:gd name="T37" fmla="*/ 71 h 142"/>
                  <a:gd name="T38" fmla="*/ 104 w 125"/>
                  <a:gd name="T39" fmla="*/ 82 h 142"/>
                  <a:gd name="T40" fmla="*/ 112 w 125"/>
                  <a:gd name="T41" fmla="*/ 134 h 142"/>
                  <a:gd name="T42" fmla="*/ 102 w 125"/>
                  <a:gd name="T43" fmla="*/ 140 h 142"/>
                  <a:gd name="T44" fmla="*/ 89 w 125"/>
                  <a:gd name="T45" fmla="*/ 123 h 142"/>
                  <a:gd name="T46" fmla="*/ 101 w 125"/>
                  <a:gd name="T47" fmla="*/ 128 h 142"/>
                  <a:gd name="T48" fmla="*/ 101 w 125"/>
                  <a:gd name="T49" fmla="*/ 92 h 142"/>
                  <a:gd name="T50" fmla="*/ 97 w 125"/>
                  <a:gd name="T51" fmla="*/ 99 h 142"/>
                  <a:gd name="T52" fmla="*/ 90 w 125"/>
                  <a:gd name="T53" fmla="*/ 103 h 142"/>
                  <a:gd name="T54" fmla="*/ 86 w 125"/>
                  <a:gd name="T55" fmla="*/ 110 h 142"/>
                  <a:gd name="T56" fmla="*/ 81 w 125"/>
                  <a:gd name="T57" fmla="*/ 120 h 142"/>
                  <a:gd name="T58" fmla="*/ 88 w 125"/>
                  <a:gd name="T59" fmla="*/ 71 h 142"/>
                  <a:gd name="T60" fmla="*/ 60 w 125"/>
                  <a:gd name="T61" fmla="*/ 87 h 142"/>
                  <a:gd name="T62" fmla="*/ 53 w 125"/>
                  <a:gd name="T63" fmla="*/ 89 h 142"/>
                  <a:gd name="T64" fmla="*/ 51 w 125"/>
                  <a:gd name="T65" fmla="*/ 128 h 142"/>
                  <a:gd name="T66" fmla="*/ 43 w 125"/>
                  <a:gd name="T67" fmla="*/ 134 h 142"/>
                  <a:gd name="T68" fmla="*/ 39 w 125"/>
                  <a:gd name="T69" fmla="*/ 107 h 142"/>
                  <a:gd name="T70" fmla="*/ 33 w 125"/>
                  <a:gd name="T71" fmla="*/ 114 h 142"/>
                  <a:gd name="T72" fmla="*/ 17 w 125"/>
                  <a:gd name="T73" fmla="*/ 108 h 142"/>
                  <a:gd name="T74" fmla="*/ 5 w 125"/>
                  <a:gd name="T75" fmla="*/ 81 h 142"/>
                  <a:gd name="T76" fmla="*/ 34 w 125"/>
                  <a:gd name="T77" fmla="*/ 56 h 142"/>
                  <a:gd name="T78" fmla="*/ 38 w 125"/>
                  <a:gd name="T79" fmla="*/ 33 h 142"/>
                  <a:gd name="T80" fmla="*/ 22 w 125"/>
                  <a:gd name="T81" fmla="*/ 55 h 142"/>
                  <a:gd name="T82" fmla="*/ 14 w 125"/>
                  <a:gd name="T83" fmla="*/ 55 h 142"/>
                  <a:gd name="T84" fmla="*/ 11 w 125"/>
                  <a:gd name="T85" fmla="*/ 36 h 142"/>
                  <a:gd name="T86" fmla="*/ 32 w 125"/>
                  <a:gd name="T87" fmla="*/ 22 h 142"/>
                  <a:gd name="T88" fmla="*/ 28 w 125"/>
                  <a:gd name="T89" fmla="*/ 33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5" h="142">
                    <a:moveTo>
                      <a:pt x="28" y="33"/>
                    </a:moveTo>
                    <a:cubicBezTo>
                      <a:pt x="35" y="29"/>
                      <a:pt x="41" y="25"/>
                      <a:pt x="41" y="16"/>
                    </a:cubicBezTo>
                    <a:cubicBezTo>
                      <a:pt x="41" y="13"/>
                      <a:pt x="43" y="9"/>
                      <a:pt x="44" y="6"/>
                    </a:cubicBezTo>
                    <a:cubicBezTo>
                      <a:pt x="45" y="5"/>
                      <a:pt x="48" y="3"/>
                      <a:pt x="49" y="3"/>
                    </a:cubicBezTo>
                    <a:cubicBezTo>
                      <a:pt x="54" y="4"/>
                      <a:pt x="59" y="9"/>
                      <a:pt x="59" y="15"/>
                    </a:cubicBezTo>
                    <a:cubicBezTo>
                      <a:pt x="59" y="18"/>
                      <a:pt x="60" y="19"/>
                      <a:pt x="62" y="20"/>
                    </a:cubicBezTo>
                    <a:cubicBezTo>
                      <a:pt x="65" y="22"/>
                      <a:pt x="68" y="25"/>
                      <a:pt x="69" y="28"/>
                    </a:cubicBezTo>
                    <a:cubicBezTo>
                      <a:pt x="71" y="32"/>
                      <a:pt x="68" y="34"/>
                      <a:pt x="64" y="33"/>
                    </a:cubicBezTo>
                    <a:cubicBezTo>
                      <a:pt x="62" y="32"/>
                      <a:pt x="60" y="31"/>
                      <a:pt x="57" y="30"/>
                    </a:cubicBezTo>
                    <a:cubicBezTo>
                      <a:pt x="53" y="28"/>
                      <a:pt x="51" y="29"/>
                      <a:pt x="50" y="34"/>
                    </a:cubicBezTo>
                    <a:cubicBezTo>
                      <a:pt x="48" y="45"/>
                      <a:pt x="46" y="56"/>
                      <a:pt x="52" y="66"/>
                    </a:cubicBezTo>
                    <a:cubicBezTo>
                      <a:pt x="54" y="64"/>
                      <a:pt x="56" y="62"/>
                      <a:pt x="58" y="58"/>
                    </a:cubicBezTo>
                    <a:cubicBezTo>
                      <a:pt x="61" y="62"/>
                      <a:pt x="63" y="65"/>
                      <a:pt x="65" y="69"/>
                    </a:cubicBezTo>
                    <a:cubicBezTo>
                      <a:pt x="68" y="66"/>
                      <a:pt x="72" y="62"/>
                      <a:pt x="75" y="59"/>
                    </a:cubicBezTo>
                    <a:cubicBezTo>
                      <a:pt x="76" y="58"/>
                      <a:pt x="75" y="56"/>
                      <a:pt x="75" y="55"/>
                    </a:cubicBezTo>
                    <a:cubicBezTo>
                      <a:pt x="74" y="53"/>
                      <a:pt x="71" y="51"/>
                      <a:pt x="71" y="50"/>
                    </a:cubicBezTo>
                    <a:cubicBezTo>
                      <a:pt x="72" y="47"/>
                      <a:pt x="75" y="46"/>
                      <a:pt x="78" y="47"/>
                    </a:cubicBezTo>
                    <a:cubicBezTo>
                      <a:pt x="79" y="47"/>
                      <a:pt x="80" y="47"/>
                      <a:pt x="81" y="47"/>
                    </a:cubicBezTo>
                    <a:cubicBezTo>
                      <a:pt x="81" y="44"/>
                      <a:pt x="82" y="40"/>
                      <a:pt x="83" y="35"/>
                    </a:cubicBezTo>
                    <a:cubicBezTo>
                      <a:pt x="76" y="38"/>
                      <a:pt x="71" y="40"/>
                      <a:pt x="65" y="42"/>
                    </a:cubicBezTo>
                    <a:cubicBezTo>
                      <a:pt x="61" y="44"/>
                      <a:pt x="60" y="44"/>
                      <a:pt x="57" y="40"/>
                    </a:cubicBezTo>
                    <a:cubicBezTo>
                      <a:pt x="59" y="39"/>
                      <a:pt x="61" y="38"/>
                      <a:pt x="63" y="37"/>
                    </a:cubicBezTo>
                    <a:cubicBezTo>
                      <a:pt x="69" y="35"/>
                      <a:pt x="75" y="33"/>
                      <a:pt x="81" y="30"/>
                    </a:cubicBezTo>
                    <a:cubicBezTo>
                      <a:pt x="83" y="30"/>
                      <a:pt x="84" y="28"/>
                      <a:pt x="85" y="27"/>
                    </a:cubicBezTo>
                    <a:cubicBezTo>
                      <a:pt x="87" y="21"/>
                      <a:pt x="88" y="14"/>
                      <a:pt x="90" y="8"/>
                    </a:cubicBezTo>
                    <a:cubicBezTo>
                      <a:pt x="90" y="6"/>
                      <a:pt x="92" y="3"/>
                      <a:pt x="93" y="2"/>
                    </a:cubicBezTo>
                    <a:cubicBezTo>
                      <a:pt x="94" y="0"/>
                      <a:pt x="96" y="0"/>
                      <a:pt x="98" y="0"/>
                    </a:cubicBezTo>
                    <a:cubicBezTo>
                      <a:pt x="98" y="1"/>
                      <a:pt x="99" y="4"/>
                      <a:pt x="99" y="5"/>
                    </a:cubicBezTo>
                    <a:cubicBezTo>
                      <a:pt x="93" y="12"/>
                      <a:pt x="94" y="20"/>
                      <a:pt x="92" y="28"/>
                    </a:cubicBezTo>
                    <a:cubicBezTo>
                      <a:pt x="98" y="31"/>
                      <a:pt x="105" y="25"/>
                      <a:pt x="111" y="30"/>
                    </a:cubicBezTo>
                    <a:cubicBezTo>
                      <a:pt x="109" y="33"/>
                      <a:pt x="107" y="36"/>
                      <a:pt x="103" y="35"/>
                    </a:cubicBezTo>
                    <a:cubicBezTo>
                      <a:pt x="103" y="34"/>
                      <a:pt x="102" y="34"/>
                      <a:pt x="102" y="34"/>
                    </a:cubicBezTo>
                    <a:cubicBezTo>
                      <a:pt x="92" y="34"/>
                      <a:pt x="88" y="39"/>
                      <a:pt x="90" y="49"/>
                    </a:cubicBezTo>
                    <a:cubicBezTo>
                      <a:pt x="91" y="52"/>
                      <a:pt x="93" y="55"/>
                      <a:pt x="95" y="59"/>
                    </a:cubicBezTo>
                    <a:cubicBezTo>
                      <a:pt x="99" y="59"/>
                      <a:pt x="104" y="58"/>
                      <a:pt x="109" y="57"/>
                    </a:cubicBezTo>
                    <a:cubicBezTo>
                      <a:pt x="114" y="56"/>
                      <a:pt x="119" y="58"/>
                      <a:pt x="123" y="61"/>
                    </a:cubicBezTo>
                    <a:cubicBezTo>
                      <a:pt x="125" y="63"/>
                      <a:pt x="125" y="66"/>
                      <a:pt x="122" y="67"/>
                    </a:cubicBezTo>
                    <a:cubicBezTo>
                      <a:pt x="118" y="69"/>
                      <a:pt x="114" y="71"/>
                      <a:pt x="110" y="71"/>
                    </a:cubicBezTo>
                    <a:cubicBezTo>
                      <a:pt x="103" y="70"/>
                      <a:pt x="99" y="75"/>
                      <a:pt x="95" y="79"/>
                    </a:cubicBezTo>
                    <a:cubicBezTo>
                      <a:pt x="98" y="80"/>
                      <a:pt x="102" y="80"/>
                      <a:pt x="104" y="82"/>
                    </a:cubicBezTo>
                    <a:cubicBezTo>
                      <a:pt x="106" y="83"/>
                      <a:pt x="108" y="86"/>
                      <a:pt x="109" y="88"/>
                    </a:cubicBezTo>
                    <a:cubicBezTo>
                      <a:pt x="110" y="104"/>
                      <a:pt x="111" y="119"/>
                      <a:pt x="112" y="134"/>
                    </a:cubicBezTo>
                    <a:cubicBezTo>
                      <a:pt x="112" y="137"/>
                      <a:pt x="110" y="140"/>
                      <a:pt x="110" y="142"/>
                    </a:cubicBezTo>
                    <a:cubicBezTo>
                      <a:pt x="107" y="141"/>
                      <a:pt x="104" y="141"/>
                      <a:pt x="102" y="140"/>
                    </a:cubicBezTo>
                    <a:cubicBezTo>
                      <a:pt x="97" y="136"/>
                      <a:pt x="93" y="131"/>
                      <a:pt x="90" y="127"/>
                    </a:cubicBezTo>
                    <a:cubicBezTo>
                      <a:pt x="89" y="126"/>
                      <a:pt x="89" y="124"/>
                      <a:pt x="89" y="123"/>
                    </a:cubicBezTo>
                    <a:cubicBezTo>
                      <a:pt x="92" y="125"/>
                      <a:pt x="96" y="127"/>
                      <a:pt x="100" y="130"/>
                    </a:cubicBezTo>
                    <a:cubicBezTo>
                      <a:pt x="100" y="129"/>
                      <a:pt x="101" y="129"/>
                      <a:pt x="101" y="128"/>
                    </a:cubicBezTo>
                    <a:cubicBezTo>
                      <a:pt x="101" y="121"/>
                      <a:pt x="101" y="113"/>
                      <a:pt x="101" y="105"/>
                    </a:cubicBezTo>
                    <a:cubicBezTo>
                      <a:pt x="101" y="101"/>
                      <a:pt x="101" y="96"/>
                      <a:pt x="101" y="92"/>
                    </a:cubicBezTo>
                    <a:cubicBezTo>
                      <a:pt x="99" y="85"/>
                      <a:pt x="96" y="84"/>
                      <a:pt x="90" y="90"/>
                    </a:cubicBezTo>
                    <a:cubicBezTo>
                      <a:pt x="92" y="93"/>
                      <a:pt x="97" y="93"/>
                      <a:pt x="97" y="99"/>
                    </a:cubicBezTo>
                    <a:cubicBezTo>
                      <a:pt x="94" y="98"/>
                      <a:pt x="91" y="97"/>
                      <a:pt x="88" y="96"/>
                    </a:cubicBezTo>
                    <a:cubicBezTo>
                      <a:pt x="84" y="100"/>
                      <a:pt x="84" y="101"/>
                      <a:pt x="90" y="103"/>
                    </a:cubicBezTo>
                    <a:cubicBezTo>
                      <a:pt x="95" y="106"/>
                      <a:pt x="98" y="111"/>
                      <a:pt x="96" y="112"/>
                    </a:cubicBezTo>
                    <a:cubicBezTo>
                      <a:pt x="92" y="115"/>
                      <a:pt x="89" y="112"/>
                      <a:pt x="86" y="110"/>
                    </a:cubicBezTo>
                    <a:cubicBezTo>
                      <a:pt x="85" y="110"/>
                      <a:pt x="84" y="109"/>
                      <a:pt x="83" y="108"/>
                    </a:cubicBezTo>
                    <a:cubicBezTo>
                      <a:pt x="82" y="112"/>
                      <a:pt x="82" y="116"/>
                      <a:pt x="81" y="120"/>
                    </a:cubicBezTo>
                    <a:cubicBezTo>
                      <a:pt x="74" y="118"/>
                      <a:pt x="72" y="114"/>
                      <a:pt x="73" y="108"/>
                    </a:cubicBezTo>
                    <a:cubicBezTo>
                      <a:pt x="76" y="95"/>
                      <a:pt x="81" y="83"/>
                      <a:pt x="88" y="71"/>
                    </a:cubicBezTo>
                    <a:cubicBezTo>
                      <a:pt x="84" y="74"/>
                      <a:pt x="80" y="76"/>
                      <a:pt x="76" y="78"/>
                    </a:cubicBezTo>
                    <a:cubicBezTo>
                      <a:pt x="71" y="81"/>
                      <a:pt x="65" y="84"/>
                      <a:pt x="60" y="87"/>
                    </a:cubicBezTo>
                    <a:cubicBezTo>
                      <a:pt x="60" y="87"/>
                      <a:pt x="60" y="87"/>
                      <a:pt x="59" y="87"/>
                    </a:cubicBezTo>
                    <a:cubicBezTo>
                      <a:pt x="57" y="88"/>
                      <a:pt x="54" y="88"/>
                      <a:pt x="53" y="89"/>
                    </a:cubicBezTo>
                    <a:cubicBezTo>
                      <a:pt x="51" y="93"/>
                      <a:pt x="49" y="97"/>
                      <a:pt x="49" y="101"/>
                    </a:cubicBezTo>
                    <a:cubicBezTo>
                      <a:pt x="49" y="110"/>
                      <a:pt x="50" y="119"/>
                      <a:pt x="51" y="128"/>
                    </a:cubicBezTo>
                    <a:cubicBezTo>
                      <a:pt x="51" y="131"/>
                      <a:pt x="51" y="134"/>
                      <a:pt x="51" y="137"/>
                    </a:cubicBezTo>
                    <a:cubicBezTo>
                      <a:pt x="48" y="136"/>
                      <a:pt x="45" y="136"/>
                      <a:pt x="43" y="134"/>
                    </a:cubicBezTo>
                    <a:cubicBezTo>
                      <a:pt x="40" y="132"/>
                      <a:pt x="37" y="130"/>
                      <a:pt x="38" y="125"/>
                    </a:cubicBezTo>
                    <a:cubicBezTo>
                      <a:pt x="40" y="119"/>
                      <a:pt x="39" y="113"/>
                      <a:pt x="39" y="107"/>
                    </a:cubicBezTo>
                    <a:cubicBezTo>
                      <a:pt x="38" y="107"/>
                      <a:pt x="38" y="107"/>
                      <a:pt x="37" y="106"/>
                    </a:cubicBezTo>
                    <a:cubicBezTo>
                      <a:pt x="36" y="109"/>
                      <a:pt x="34" y="111"/>
                      <a:pt x="33" y="114"/>
                    </a:cubicBezTo>
                    <a:cubicBezTo>
                      <a:pt x="30" y="120"/>
                      <a:pt x="25" y="122"/>
                      <a:pt x="21" y="120"/>
                    </a:cubicBezTo>
                    <a:cubicBezTo>
                      <a:pt x="16" y="118"/>
                      <a:pt x="15" y="113"/>
                      <a:pt x="17" y="108"/>
                    </a:cubicBezTo>
                    <a:cubicBezTo>
                      <a:pt x="20" y="99"/>
                      <a:pt x="23" y="91"/>
                      <a:pt x="26" y="81"/>
                    </a:cubicBezTo>
                    <a:cubicBezTo>
                      <a:pt x="19" y="90"/>
                      <a:pt x="12" y="85"/>
                      <a:pt x="5" y="81"/>
                    </a:cubicBezTo>
                    <a:cubicBezTo>
                      <a:pt x="0" y="79"/>
                      <a:pt x="0" y="76"/>
                      <a:pt x="5" y="73"/>
                    </a:cubicBezTo>
                    <a:cubicBezTo>
                      <a:pt x="15" y="68"/>
                      <a:pt x="25" y="62"/>
                      <a:pt x="34" y="56"/>
                    </a:cubicBezTo>
                    <a:cubicBezTo>
                      <a:pt x="35" y="55"/>
                      <a:pt x="37" y="54"/>
                      <a:pt x="37" y="52"/>
                    </a:cubicBezTo>
                    <a:cubicBezTo>
                      <a:pt x="38" y="46"/>
                      <a:pt x="38" y="39"/>
                      <a:pt x="38" y="33"/>
                    </a:cubicBezTo>
                    <a:cubicBezTo>
                      <a:pt x="38" y="32"/>
                      <a:pt x="38" y="32"/>
                      <a:pt x="37" y="32"/>
                    </a:cubicBezTo>
                    <a:cubicBezTo>
                      <a:pt x="32" y="40"/>
                      <a:pt x="27" y="48"/>
                      <a:pt x="22" y="55"/>
                    </a:cubicBezTo>
                    <a:cubicBezTo>
                      <a:pt x="22" y="56"/>
                      <a:pt x="22" y="56"/>
                      <a:pt x="23" y="57"/>
                    </a:cubicBezTo>
                    <a:cubicBezTo>
                      <a:pt x="20" y="56"/>
                      <a:pt x="17" y="56"/>
                      <a:pt x="14" y="55"/>
                    </a:cubicBezTo>
                    <a:cubicBezTo>
                      <a:pt x="9" y="53"/>
                      <a:pt x="7" y="49"/>
                      <a:pt x="9" y="44"/>
                    </a:cubicBezTo>
                    <a:cubicBezTo>
                      <a:pt x="10" y="42"/>
                      <a:pt x="10" y="39"/>
                      <a:pt x="11" y="36"/>
                    </a:cubicBezTo>
                    <a:cubicBezTo>
                      <a:pt x="13" y="28"/>
                      <a:pt x="18" y="23"/>
                      <a:pt x="26" y="20"/>
                    </a:cubicBezTo>
                    <a:cubicBezTo>
                      <a:pt x="27" y="19"/>
                      <a:pt x="30" y="20"/>
                      <a:pt x="32" y="22"/>
                    </a:cubicBezTo>
                    <a:cubicBezTo>
                      <a:pt x="34" y="23"/>
                      <a:pt x="32" y="25"/>
                      <a:pt x="31" y="27"/>
                    </a:cubicBezTo>
                    <a:cubicBezTo>
                      <a:pt x="29" y="28"/>
                      <a:pt x="29" y="31"/>
                      <a:pt x="28" y="33"/>
                    </a:cubicBezTo>
                    <a:close/>
                  </a:path>
                </a:pathLst>
              </a:custGeom>
              <a:grpFill/>
              <a:ln>
                <a:noFill/>
              </a:ln>
            </p:spPr>
            <p:txBody>
              <a:bodyPr vert="horz" wrap="square" lIns="91440" tIns="45720" rIns="91440" bIns="45720" numCol="1" anchor="t" anchorCtr="0" compatLnSpc="1"/>
              <a:lstStyle/>
              <a:p>
                <a:endParaRPr lang="zh-CN" altLang="en-US"/>
              </a:p>
            </p:txBody>
          </p:sp>
          <p:sp>
            <p:nvSpPr>
              <p:cNvPr id="88" name="Freeform 6"/>
              <p:cNvSpPr/>
              <p:nvPr/>
            </p:nvSpPr>
            <p:spPr bwMode="auto">
              <a:xfrm>
                <a:off x="12756799" y="2388393"/>
                <a:ext cx="307975" cy="463550"/>
              </a:xfrm>
              <a:custGeom>
                <a:avLst/>
                <a:gdLst>
                  <a:gd name="T0" fmla="*/ 33 w 72"/>
                  <a:gd name="T1" fmla="*/ 76 h 109"/>
                  <a:gd name="T2" fmla="*/ 44 w 72"/>
                  <a:gd name="T3" fmla="*/ 73 h 109"/>
                  <a:gd name="T4" fmla="*/ 59 w 72"/>
                  <a:gd name="T5" fmla="*/ 71 h 109"/>
                  <a:gd name="T6" fmla="*/ 69 w 72"/>
                  <a:gd name="T7" fmla="*/ 92 h 109"/>
                  <a:gd name="T8" fmla="*/ 66 w 72"/>
                  <a:gd name="T9" fmla="*/ 94 h 109"/>
                  <a:gd name="T10" fmla="*/ 49 w 72"/>
                  <a:gd name="T11" fmla="*/ 96 h 109"/>
                  <a:gd name="T12" fmla="*/ 28 w 72"/>
                  <a:gd name="T13" fmla="*/ 106 h 109"/>
                  <a:gd name="T14" fmla="*/ 16 w 72"/>
                  <a:gd name="T15" fmla="*/ 106 h 109"/>
                  <a:gd name="T16" fmla="*/ 1 w 72"/>
                  <a:gd name="T17" fmla="*/ 80 h 109"/>
                  <a:gd name="T18" fmla="*/ 2 w 72"/>
                  <a:gd name="T19" fmla="*/ 74 h 109"/>
                  <a:gd name="T20" fmla="*/ 23 w 72"/>
                  <a:gd name="T21" fmla="*/ 31 h 109"/>
                  <a:gd name="T22" fmla="*/ 22 w 72"/>
                  <a:gd name="T23" fmla="*/ 26 h 109"/>
                  <a:gd name="T24" fmla="*/ 12 w 72"/>
                  <a:gd name="T25" fmla="*/ 16 h 109"/>
                  <a:gd name="T26" fmla="*/ 15 w 72"/>
                  <a:gd name="T27" fmla="*/ 10 h 109"/>
                  <a:gd name="T28" fmla="*/ 32 w 72"/>
                  <a:gd name="T29" fmla="*/ 5 h 109"/>
                  <a:gd name="T30" fmla="*/ 60 w 72"/>
                  <a:gd name="T31" fmla="*/ 18 h 109"/>
                  <a:gd name="T32" fmla="*/ 59 w 72"/>
                  <a:gd name="T33" fmla="*/ 26 h 109"/>
                  <a:gd name="T34" fmla="*/ 52 w 72"/>
                  <a:gd name="T35" fmla="*/ 36 h 109"/>
                  <a:gd name="T36" fmla="*/ 34 w 72"/>
                  <a:gd name="T37" fmla="*/ 72 h 109"/>
                  <a:gd name="T38" fmla="*/ 33 w 72"/>
                  <a:gd name="T39" fmla="*/ 7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2" h="109">
                    <a:moveTo>
                      <a:pt x="33" y="76"/>
                    </a:moveTo>
                    <a:cubicBezTo>
                      <a:pt x="37" y="74"/>
                      <a:pt x="40" y="73"/>
                      <a:pt x="44" y="73"/>
                    </a:cubicBezTo>
                    <a:cubicBezTo>
                      <a:pt x="49" y="72"/>
                      <a:pt x="54" y="71"/>
                      <a:pt x="59" y="71"/>
                    </a:cubicBezTo>
                    <a:cubicBezTo>
                      <a:pt x="66" y="72"/>
                      <a:pt x="72" y="85"/>
                      <a:pt x="69" y="92"/>
                    </a:cubicBezTo>
                    <a:cubicBezTo>
                      <a:pt x="68" y="93"/>
                      <a:pt x="67" y="94"/>
                      <a:pt x="66" y="94"/>
                    </a:cubicBezTo>
                    <a:cubicBezTo>
                      <a:pt x="60" y="95"/>
                      <a:pt x="54" y="94"/>
                      <a:pt x="49" y="96"/>
                    </a:cubicBezTo>
                    <a:cubicBezTo>
                      <a:pt x="42" y="99"/>
                      <a:pt x="35" y="102"/>
                      <a:pt x="28" y="106"/>
                    </a:cubicBezTo>
                    <a:cubicBezTo>
                      <a:pt x="24" y="108"/>
                      <a:pt x="21" y="109"/>
                      <a:pt x="16" y="106"/>
                    </a:cubicBezTo>
                    <a:cubicBezTo>
                      <a:pt x="7" y="100"/>
                      <a:pt x="3" y="90"/>
                      <a:pt x="1" y="80"/>
                    </a:cubicBezTo>
                    <a:cubicBezTo>
                      <a:pt x="0" y="78"/>
                      <a:pt x="1" y="76"/>
                      <a:pt x="2" y="74"/>
                    </a:cubicBezTo>
                    <a:cubicBezTo>
                      <a:pt x="9" y="60"/>
                      <a:pt x="16" y="45"/>
                      <a:pt x="23" y="31"/>
                    </a:cubicBezTo>
                    <a:cubicBezTo>
                      <a:pt x="23" y="30"/>
                      <a:pt x="23" y="28"/>
                      <a:pt x="22" y="26"/>
                    </a:cubicBezTo>
                    <a:cubicBezTo>
                      <a:pt x="19" y="23"/>
                      <a:pt x="15" y="20"/>
                      <a:pt x="12" y="16"/>
                    </a:cubicBezTo>
                    <a:cubicBezTo>
                      <a:pt x="10" y="13"/>
                      <a:pt x="11" y="11"/>
                      <a:pt x="15" y="10"/>
                    </a:cubicBezTo>
                    <a:cubicBezTo>
                      <a:pt x="21" y="9"/>
                      <a:pt x="26" y="7"/>
                      <a:pt x="32" y="5"/>
                    </a:cubicBezTo>
                    <a:cubicBezTo>
                      <a:pt x="44" y="0"/>
                      <a:pt x="57" y="6"/>
                      <a:pt x="60" y="18"/>
                    </a:cubicBezTo>
                    <a:cubicBezTo>
                      <a:pt x="61" y="21"/>
                      <a:pt x="60" y="24"/>
                      <a:pt x="59" y="26"/>
                    </a:cubicBezTo>
                    <a:cubicBezTo>
                      <a:pt x="57" y="29"/>
                      <a:pt x="54" y="33"/>
                      <a:pt x="52" y="36"/>
                    </a:cubicBezTo>
                    <a:cubicBezTo>
                      <a:pt x="46" y="48"/>
                      <a:pt x="40" y="60"/>
                      <a:pt x="34" y="72"/>
                    </a:cubicBezTo>
                    <a:cubicBezTo>
                      <a:pt x="34" y="72"/>
                      <a:pt x="34" y="74"/>
                      <a:pt x="33" y="76"/>
                    </a:cubicBezTo>
                    <a:close/>
                  </a:path>
                </a:pathLst>
              </a:custGeom>
              <a:grpFill/>
              <a:ln>
                <a:noFill/>
              </a:ln>
            </p:spPr>
            <p:txBody>
              <a:bodyPr vert="horz" wrap="square" lIns="91440" tIns="45720" rIns="91440" bIns="45720" numCol="1" anchor="t" anchorCtr="0" compatLnSpc="1"/>
              <a:lstStyle/>
              <a:p>
                <a:endParaRPr lang="zh-CN" altLang="en-US"/>
              </a:p>
            </p:txBody>
          </p:sp>
          <p:grpSp>
            <p:nvGrpSpPr>
              <p:cNvPr id="89" name="组合 88"/>
              <p:cNvGrpSpPr/>
              <p:nvPr/>
            </p:nvGrpSpPr>
            <p:grpSpPr>
              <a:xfrm>
                <a:off x="10340336" y="2247899"/>
                <a:ext cx="547688" cy="679451"/>
                <a:chOff x="5548313" y="2084388"/>
                <a:chExt cx="547688" cy="679451"/>
              </a:xfrm>
              <a:grpFill/>
            </p:grpSpPr>
            <p:sp>
              <p:nvSpPr>
                <p:cNvPr id="94" name="Freeform 7"/>
                <p:cNvSpPr/>
                <p:nvPr/>
              </p:nvSpPr>
              <p:spPr bwMode="auto">
                <a:xfrm>
                  <a:off x="5548313" y="2084388"/>
                  <a:ext cx="547688" cy="446088"/>
                </a:xfrm>
                <a:custGeom>
                  <a:avLst/>
                  <a:gdLst>
                    <a:gd name="T0" fmla="*/ 101 w 128"/>
                    <a:gd name="T1" fmla="*/ 58 h 105"/>
                    <a:gd name="T2" fmla="*/ 74 w 128"/>
                    <a:gd name="T3" fmla="*/ 56 h 105"/>
                    <a:gd name="T4" fmla="*/ 68 w 128"/>
                    <a:gd name="T5" fmla="*/ 57 h 105"/>
                    <a:gd name="T6" fmla="*/ 51 w 128"/>
                    <a:gd name="T7" fmla="*/ 59 h 105"/>
                    <a:gd name="T8" fmla="*/ 36 w 128"/>
                    <a:gd name="T9" fmla="*/ 65 h 105"/>
                    <a:gd name="T10" fmla="*/ 28 w 128"/>
                    <a:gd name="T11" fmla="*/ 73 h 105"/>
                    <a:gd name="T12" fmla="*/ 16 w 128"/>
                    <a:gd name="T13" fmla="*/ 102 h 105"/>
                    <a:gd name="T14" fmla="*/ 13 w 128"/>
                    <a:gd name="T15" fmla="*/ 104 h 105"/>
                    <a:gd name="T16" fmla="*/ 1 w 128"/>
                    <a:gd name="T17" fmla="*/ 98 h 105"/>
                    <a:gd name="T18" fmla="*/ 0 w 128"/>
                    <a:gd name="T19" fmla="*/ 93 h 105"/>
                    <a:gd name="T20" fmla="*/ 15 w 128"/>
                    <a:gd name="T21" fmla="*/ 60 h 105"/>
                    <a:gd name="T22" fmla="*/ 16 w 128"/>
                    <a:gd name="T23" fmla="*/ 58 h 105"/>
                    <a:gd name="T24" fmla="*/ 20 w 128"/>
                    <a:gd name="T25" fmla="*/ 52 h 105"/>
                    <a:gd name="T26" fmla="*/ 32 w 128"/>
                    <a:gd name="T27" fmla="*/ 54 h 105"/>
                    <a:gd name="T28" fmla="*/ 39 w 128"/>
                    <a:gd name="T29" fmla="*/ 55 h 105"/>
                    <a:gd name="T30" fmla="*/ 72 w 128"/>
                    <a:gd name="T31" fmla="*/ 21 h 105"/>
                    <a:gd name="T32" fmla="*/ 74 w 128"/>
                    <a:gd name="T33" fmla="*/ 16 h 105"/>
                    <a:gd name="T34" fmla="*/ 74 w 128"/>
                    <a:gd name="T35" fmla="*/ 11 h 105"/>
                    <a:gd name="T36" fmla="*/ 71 w 128"/>
                    <a:gd name="T37" fmla="*/ 11 h 105"/>
                    <a:gd name="T38" fmla="*/ 68 w 128"/>
                    <a:gd name="T39" fmla="*/ 15 h 105"/>
                    <a:gd name="T40" fmla="*/ 68 w 128"/>
                    <a:gd name="T41" fmla="*/ 21 h 105"/>
                    <a:gd name="T42" fmla="*/ 59 w 128"/>
                    <a:gd name="T43" fmla="*/ 29 h 105"/>
                    <a:gd name="T44" fmla="*/ 53 w 128"/>
                    <a:gd name="T45" fmla="*/ 27 h 105"/>
                    <a:gd name="T46" fmla="*/ 47 w 128"/>
                    <a:gd name="T47" fmla="*/ 24 h 105"/>
                    <a:gd name="T48" fmla="*/ 47 w 128"/>
                    <a:gd name="T49" fmla="*/ 32 h 105"/>
                    <a:gd name="T50" fmla="*/ 47 w 128"/>
                    <a:gd name="T51" fmla="*/ 34 h 105"/>
                    <a:gd name="T52" fmla="*/ 43 w 128"/>
                    <a:gd name="T53" fmla="*/ 45 h 105"/>
                    <a:gd name="T54" fmla="*/ 31 w 128"/>
                    <a:gd name="T55" fmla="*/ 39 h 105"/>
                    <a:gd name="T56" fmla="*/ 29 w 128"/>
                    <a:gd name="T57" fmla="*/ 23 h 105"/>
                    <a:gd name="T58" fmla="*/ 33 w 128"/>
                    <a:gd name="T59" fmla="*/ 14 h 105"/>
                    <a:gd name="T60" fmla="*/ 36 w 128"/>
                    <a:gd name="T61" fmla="*/ 9 h 105"/>
                    <a:gd name="T62" fmla="*/ 42 w 128"/>
                    <a:gd name="T63" fmla="*/ 13 h 105"/>
                    <a:gd name="T64" fmla="*/ 44 w 128"/>
                    <a:gd name="T65" fmla="*/ 16 h 105"/>
                    <a:gd name="T66" fmla="*/ 57 w 128"/>
                    <a:gd name="T67" fmla="*/ 14 h 105"/>
                    <a:gd name="T68" fmla="*/ 62 w 128"/>
                    <a:gd name="T69" fmla="*/ 11 h 105"/>
                    <a:gd name="T70" fmla="*/ 84 w 128"/>
                    <a:gd name="T71" fmla="*/ 0 h 105"/>
                    <a:gd name="T72" fmla="*/ 96 w 128"/>
                    <a:gd name="T73" fmla="*/ 7 h 105"/>
                    <a:gd name="T74" fmla="*/ 96 w 128"/>
                    <a:gd name="T75" fmla="*/ 20 h 105"/>
                    <a:gd name="T76" fmla="*/ 83 w 128"/>
                    <a:gd name="T77" fmla="*/ 43 h 105"/>
                    <a:gd name="T78" fmla="*/ 94 w 128"/>
                    <a:gd name="T79" fmla="*/ 44 h 105"/>
                    <a:gd name="T80" fmla="*/ 122 w 128"/>
                    <a:gd name="T81" fmla="*/ 59 h 105"/>
                    <a:gd name="T82" fmla="*/ 120 w 128"/>
                    <a:gd name="T83" fmla="*/ 73 h 105"/>
                    <a:gd name="T84" fmla="*/ 98 w 128"/>
                    <a:gd name="T85" fmla="*/ 73 h 105"/>
                    <a:gd name="T86" fmla="*/ 97 w 128"/>
                    <a:gd name="T87" fmla="*/ 66 h 105"/>
                    <a:gd name="T88" fmla="*/ 101 w 128"/>
                    <a:gd name="T89" fmla="*/ 58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8" h="105">
                      <a:moveTo>
                        <a:pt x="101" y="58"/>
                      </a:moveTo>
                      <a:cubicBezTo>
                        <a:pt x="94" y="52"/>
                        <a:pt x="81" y="52"/>
                        <a:pt x="74" y="56"/>
                      </a:cubicBezTo>
                      <a:cubicBezTo>
                        <a:pt x="73" y="57"/>
                        <a:pt x="70" y="58"/>
                        <a:pt x="68" y="57"/>
                      </a:cubicBezTo>
                      <a:cubicBezTo>
                        <a:pt x="62" y="56"/>
                        <a:pt x="57" y="57"/>
                        <a:pt x="51" y="59"/>
                      </a:cubicBezTo>
                      <a:cubicBezTo>
                        <a:pt x="46" y="61"/>
                        <a:pt x="41" y="63"/>
                        <a:pt x="36" y="65"/>
                      </a:cubicBezTo>
                      <a:cubicBezTo>
                        <a:pt x="32" y="67"/>
                        <a:pt x="29" y="69"/>
                        <a:pt x="28" y="73"/>
                      </a:cubicBezTo>
                      <a:cubicBezTo>
                        <a:pt x="24" y="82"/>
                        <a:pt x="20" y="92"/>
                        <a:pt x="16" y="102"/>
                      </a:cubicBezTo>
                      <a:cubicBezTo>
                        <a:pt x="16" y="103"/>
                        <a:pt x="14" y="105"/>
                        <a:pt x="13" y="104"/>
                      </a:cubicBezTo>
                      <a:cubicBezTo>
                        <a:pt x="9" y="103"/>
                        <a:pt x="5" y="100"/>
                        <a:pt x="1" y="98"/>
                      </a:cubicBezTo>
                      <a:cubicBezTo>
                        <a:pt x="0" y="97"/>
                        <a:pt x="0" y="95"/>
                        <a:pt x="0" y="93"/>
                      </a:cubicBezTo>
                      <a:cubicBezTo>
                        <a:pt x="5" y="82"/>
                        <a:pt x="10" y="71"/>
                        <a:pt x="15" y="60"/>
                      </a:cubicBezTo>
                      <a:cubicBezTo>
                        <a:pt x="15" y="59"/>
                        <a:pt x="16" y="59"/>
                        <a:pt x="16" y="58"/>
                      </a:cubicBezTo>
                      <a:cubicBezTo>
                        <a:pt x="18" y="56"/>
                        <a:pt x="19" y="52"/>
                        <a:pt x="20" y="52"/>
                      </a:cubicBezTo>
                      <a:cubicBezTo>
                        <a:pt x="24" y="52"/>
                        <a:pt x="29" y="52"/>
                        <a:pt x="32" y="54"/>
                      </a:cubicBezTo>
                      <a:cubicBezTo>
                        <a:pt x="35" y="55"/>
                        <a:pt x="36" y="56"/>
                        <a:pt x="39" y="55"/>
                      </a:cubicBezTo>
                      <a:cubicBezTo>
                        <a:pt x="57" y="50"/>
                        <a:pt x="66" y="37"/>
                        <a:pt x="72" y="21"/>
                      </a:cubicBezTo>
                      <a:cubicBezTo>
                        <a:pt x="72" y="20"/>
                        <a:pt x="73" y="18"/>
                        <a:pt x="74" y="16"/>
                      </a:cubicBezTo>
                      <a:cubicBezTo>
                        <a:pt x="74" y="14"/>
                        <a:pt x="74" y="13"/>
                        <a:pt x="74" y="11"/>
                      </a:cubicBezTo>
                      <a:cubicBezTo>
                        <a:pt x="74" y="11"/>
                        <a:pt x="72" y="10"/>
                        <a:pt x="71" y="11"/>
                      </a:cubicBezTo>
                      <a:cubicBezTo>
                        <a:pt x="70" y="12"/>
                        <a:pt x="68" y="13"/>
                        <a:pt x="68" y="15"/>
                      </a:cubicBezTo>
                      <a:cubicBezTo>
                        <a:pt x="67" y="17"/>
                        <a:pt x="68" y="19"/>
                        <a:pt x="68" y="21"/>
                      </a:cubicBezTo>
                      <a:cubicBezTo>
                        <a:pt x="69" y="28"/>
                        <a:pt x="68" y="30"/>
                        <a:pt x="59" y="29"/>
                      </a:cubicBezTo>
                      <a:cubicBezTo>
                        <a:pt x="57" y="29"/>
                        <a:pt x="55" y="28"/>
                        <a:pt x="53" y="27"/>
                      </a:cubicBezTo>
                      <a:cubicBezTo>
                        <a:pt x="51" y="26"/>
                        <a:pt x="49" y="25"/>
                        <a:pt x="47" y="24"/>
                      </a:cubicBezTo>
                      <a:cubicBezTo>
                        <a:pt x="47" y="27"/>
                        <a:pt x="47" y="29"/>
                        <a:pt x="47" y="32"/>
                      </a:cubicBezTo>
                      <a:cubicBezTo>
                        <a:pt x="47" y="33"/>
                        <a:pt x="47" y="33"/>
                        <a:pt x="47" y="34"/>
                      </a:cubicBezTo>
                      <a:cubicBezTo>
                        <a:pt x="47" y="38"/>
                        <a:pt x="48" y="43"/>
                        <a:pt x="43" y="45"/>
                      </a:cubicBezTo>
                      <a:cubicBezTo>
                        <a:pt x="39" y="46"/>
                        <a:pt x="34" y="44"/>
                        <a:pt x="31" y="39"/>
                      </a:cubicBezTo>
                      <a:cubicBezTo>
                        <a:pt x="28" y="34"/>
                        <a:pt x="25" y="29"/>
                        <a:pt x="29" y="23"/>
                      </a:cubicBezTo>
                      <a:cubicBezTo>
                        <a:pt x="31" y="20"/>
                        <a:pt x="31" y="17"/>
                        <a:pt x="33" y="14"/>
                      </a:cubicBezTo>
                      <a:cubicBezTo>
                        <a:pt x="34" y="12"/>
                        <a:pt x="35" y="9"/>
                        <a:pt x="36" y="9"/>
                      </a:cubicBezTo>
                      <a:cubicBezTo>
                        <a:pt x="38" y="10"/>
                        <a:pt x="40" y="11"/>
                        <a:pt x="42" y="13"/>
                      </a:cubicBezTo>
                      <a:cubicBezTo>
                        <a:pt x="42" y="13"/>
                        <a:pt x="43" y="15"/>
                        <a:pt x="44" y="16"/>
                      </a:cubicBezTo>
                      <a:cubicBezTo>
                        <a:pt x="48" y="13"/>
                        <a:pt x="52" y="11"/>
                        <a:pt x="57" y="14"/>
                      </a:cubicBezTo>
                      <a:cubicBezTo>
                        <a:pt x="58" y="15"/>
                        <a:pt x="61" y="13"/>
                        <a:pt x="62" y="11"/>
                      </a:cubicBezTo>
                      <a:cubicBezTo>
                        <a:pt x="69" y="5"/>
                        <a:pt x="75" y="0"/>
                        <a:pt x="84" y="0"/>
                      </a:cubicBezTo>
                      <a:cubicBezTo>
                        <a:pt x="89" y="0"/>
                        <a:pt x="93" y="2"/>
                        <a:pt x="96" y="7"/>
                      </a:cubicBezTo>
                      <a:cubicBezTo>
                        <a:pt x="99" y="11"/>
                        <a:pt x="98" y="15"/>
                        <a:pt x="96" y="20"/>
                      </a:cubicBezTo>
                      <a:cubicBezTo>
                        <a:pt x="91" y="27"/>
                        <a:pt x="87" y="35"/>
                        <a:pt x="83" y="43"/>
                      </a:cubicBezTo>
                      <a:cubicBezTo>
                        <a:pt x="88" y="43"/>
                        <a:pt x="91" y="44"/>
                        <a:pt x="94" y="44"/>
                      </a:cubicBezTo>
                      <a:cubicBezTo>
                        <a:pt x="105" y="46"/>
                        <a:pt x="115" y="50"/>
                        <a:pt x="122" y="59"/>
                      </a:cubicBezTo>
                      <a:cubicBezTo>
                        <a:pt x="128" y="65"/>
                        <a:pt x="127" y="68"/>
                        <a:pt x="120" y="73"/>
                      </a:cubicBezTo>
                      <a:cubicBezTo>
                        <a:pt x="113" y="77"/>
                        <a:pt x="105" y="77"/>
                        <a:pt x="98" y="73"/>
                      </a:cubicBezTo>
                      <a:cubicBezTo>
                        <a:pt x="95" y="71"/>
                        <a:pt x="95" y="69"/>
                        <a:pt x="97" y="66"/>
                      </a:cubicBezTo>
                      <a:cubicBezTo>
                        <a:pt x="98" y="64"/>
                        <a:pt x="100" y="61"/>
                        <a:pt x="101"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 name="Freeform 8"/>
                <p:cNvSpPr/>
                <p:nvPr/>
              </p:nvSpPr>
              <p:spPr bwMode="auto">
                <a:xfrm>
                  <a:off x="5664200" y="2355851"/>
                  <a:ext cx="341313" cy="407988"/>
                </a:xfrm>
                <a:custGeom>
                  <a:avLst/>
                  <a:gdLst>
                    <a:gd name="T0" fmla="*/ 46 w 80"/>
                    <a:gd name="T1" fmla="*/ 29 h 96"/>
                    <a:gd name="T2" fmla="*/ 65 w 80"/>
                    <a:gd name="T3" fmla="*/ 29 h 96"/>
                    <a:gd name="T4" fmla="*/ 79 w 80"/>
                    <a:gd name="T5" fmla="*/ 41 h 96"/>
                    <a:gd name="T6" fmla="*/ 74 w 80"/>
                    <a:gd name="T7" fmla="*/ 43 h 96"/>
                    <a:gd name="T8" fmla="*/ 60 w 80"/>
                    <a:gd name="T9" fmla="*/ 43 h 96"/>
                    <a:gd name="T10" fmla="*/ 52 w 80"/>
                    <a:gd name="T11" fmla="*/ 50 h 96"/>
                    <a:gd name="T12" fmla="*/ 49 w 80"/>
                    <a:gd name="T13" fmla="*/ 87 h 96"/>
                    <a:gd name="T14" fmla="*/ 37 w 80"/>
                    <a:gd name="T15" fmla="*/ 95 h 96"/>
                    <a:gd name="T16" fmla="*/ 21 w 80"/>
                    <a:gd name="T17" fmla="*/ 68 h 96"/>
                    <a:gd name="T18" fmla="*/ 22 w 80"/>
                    <a:gd name="T19" fmla="*/ 62 h 96"/>
                    <a:gd name="T20" fmla="*/ 30 w 80"/>
                    <a:gd name="T21" fmla="*/ 72 h 96"/>
                    <a:gd name="T22" fmla="*/ 40 w 80"/>
                    <a:gd name="T23" fmla="*/ 70 h 96"/>
                    <a:gd name="T24" fmla="*/ 43 w 80"/>
                    <a:gd name="T25" fmla="*/ 46 h 96"/>
                    <a:gd name="T26" fmla="*/ 24 w 80"/>
                    <a:gd name="T27" fmla="*/ 52 h 96"/>
                    <a:gd name="T28" fmla="*/ 19 w 80"/>
                    <a:gd name="T29" fmla="*/ 54 h 96"/>
                    <a:gd name="T30" fmla="*/ 6 w 80"/>
                    <a:gd name="T31" fmla="*/ 54 h 96"/>
                    <a:gd name="T32" fmla="*/ 2 w 80"/>
                    <a:gd name="T33" fmla="*/ 40 h 96"/>
                    <a:gd name="T34" fmla="*/ 6 w 80"/>
                    <a:gd name="T35" fmla="*/ 37 h 96"/>
                    <a:gd name="T36" fmla="*/ 28 w 80"/>
                    <a:gd name="T37" fmla="*/ 33 h 96"/>
                    <a:gd name="T38" fmla="*/ 33 w 80"/>
                    <a:gd name="T39" fmla="*/ 32 h 96"/>
                    <a:gd name="T40" fmla="*/ 36 w 80"/>
                    <a:gd name="T41" fmla="*/ 22 h 96"/>
                    <a:gd name="T42" fmla="*/ 46 w 80"/>
                    <a:gd name="T43" fmla="*/ 12 h 96"/>
                    <a:gd name="T44" fmla="*/ 45 w 80"/>
                    <a:gd name="T45" fmla="*/ 10 h 96"/>
                    <a:gd name="T46" fmla="*/ 26 w 80"/>
                    <a:gd name="T47" fmla="*/ 17 h 96"/>
                    <a:gd name="T48" fmla="*/ 15 w 80"/>
                    <a:gd name="T49" fmla="*/ 24 h 96"/>
                    <a:gd name="T50" fmla="*/ 5 w 80"/>
                    <a:gd name="T51" fmla="*/ 22 h 96"/>
                    <a:gd name="T52" fmla="*/ 1 w 80"/>
                    <a:gd name="T53" fmla="*/ 17 h 96"/>
                    <a:gd name="T54" fmla="*/ 36 w 80"/>
                    <a:gd name="T55" fmla="*/ 2 h 96"/>
                    <a:gd name="T56" fmla="*/ 55 w 80"/>
                    <a:gd name="T57" fmla="*/ 0 h 96"/>
                    <a:gd name="T58" fmla="*/ 61 w 80"/>
                    <a:gd name="T59" fmla="*/ 6 h 96"/>
                    <a:gd name="T60" fmla="*/ 59 w 80"/>
                    <a:gd name="T61" fmla="*/ 13 h 96"/>
                    <a:gd name="T62" fmla="*/ 46 w 80"/>
                    <a:gd name="T63" fmla="*/ 29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0" h="96">
                      <a:moveTo>
                        <a:pt x="46" y="29"/>
                      </a:moveTo>
                      <a:cubicBezTo>
                        <a:pt x="53" y="30"/>
                        <a:pt x="59" y="31"/>
                        <a:pt x="65" y="29"/>
                      </a:cubicBezTo>
                      <a:cubicBezTo>
                        <a:pt x="71" y="27"/>
                        <a:pt x="80" y="34"/>
                        <a:pt x="79" y="41"/>
                      </a:cubicBezTo>
                      <a:cubicBezTo>
                        <a:pt x="79" y="42"/>
                        <a:pt x="76" y="43"/>
                        <a:pt x="74" y="43"/>
                      </a:cubicBezTo>
                      <a:cubicBezTo>
                        <a:pt x="70" y="43"/>
                        <a:pt x="65" y="43"/>
                        <a:pt x="60" y="43"/>
                      </a:cubicBezTo>
                      <a:cubicBezTo>
                        <a:pt x="53" y="42"/>
                        <a:pt x="52" y="44"/>
                        <a:pt x="52" y="50"/>
                      </a:cubicBezTo>
                      <a:cubicBezTo>
                        <a:pt x="51" y="62"/>
                        <a:pt x="51" y="75"/>
                        <a:pt x="49" y="87"/>
                      </a:cubicBezTo>
                      <a:cubicBezTo>
                        <a:pt x="48" y="95"/>
                        <a:pt x="45" y="96"/>
                        <a:pt x="37" y="95"/>
                      </a:cubicBezTo>
                      <a:cubicBezTo>
                        <a:pt x="25" y="92"/>
                        <a:pt x="15" y="82"/>
                        <a:pt x="21" y="68"/>
                      </a:cubicBezTo>
                      <a:cubicBezTo>
                        <a:pt x="21" y="66"/>
                        <a:pt x="21" y="64"/>
                        <a:pt x="22" y="62"/>
                      </a:cubicBezTo>
                      <a:cubicBezTo>
                        <a:pt x="24" y="65"/>
                        <a:pt x="27" y="69"/>
                        <a:pt x="30" y="72"/>
                      </a:cubicBezTo>
                      <a:cubicBezTo>
                        <a:pt x="33" y="76"/>
                        <a:pt x="39" y="75"/>
                        <a:pt x="40" y="70"/>
                      </a:cubicBezTo>
                      <a:cubicBezTo>
                        <a:pt x="41" y="62"/>
                        <a:pt x="42" y="54"/>
                        <a:pt x="43" y="46"/>
                      </a:cubicBezTo>
                      <a:cubicBezTo>
                        <a:pt x="35" y="45"/>
                        <a:pt x="30" y="49"/>
                        <a:pt x="24" y="52"/>
                      </a:cubicBezTo>
                      <a:cubicBezTo>
                        <a:pt x="22" y="52"/>
                        <a:pt x="21" y="54"/>
                        <a:pt x="19" y="54"/>
                      </a:cubicBezTo>
                      <a:cubicBezTo>
                        <a:pt x="14" y="58"/>
                        <a:pt x="11" y="57"/>
                        <a:pt x="6" y="54"/>
                      </a:cubicBezTo>
                      <a:cubicBezTo>
                        <a:pt x="3" y="51"/>
                        <a:pt x="0" y="44"/>
                        <a:pt x="2" y="40"/>
                      </a:cubicBezTo>
                      <a:cubicBezTo>
                        <a:pt x="2" y="39"/>
                        <a:pt x="5" y="37"/>
                        <a:pt x="6" y="37"/>
                      </a:cubicBezTo>
                      <a:cubicBezTo>
                        <a:pt x="14" y="39"/>
                        <a:pt x="20" y="35"/>
                        <a:pt x="28" y="33"/>
                      </a:cubicBezTo>
                      <a:cubicBezTo>
                        <a:pt x="29" y="33"/>
                        <a:pt x="31" y="32"/>
                        <a:pt x="33" y="32"/>
                      </a:cubicBezTo>
                      <a:cubicBezTo>
                        <a:pt x="31" y="27"/>
                        <a:pt x="31" y="24"/>
                        <a:pt x="36" y="22"/>
                      </a:cubicBezTo>
                      <a:cubicBezTo>
                        <a:pt x="39" y="19"/>
                        <a:pt x="42" y="15"/>
                        <a:pt x="46" y="12"/>
                      </a:cubicBezTo>
                      <a:cubicBezTo>
                        <a:pt x="45" y="11"/>
                        <a:pt x="45" y="11"/>
                        <a:pt x="45" y="10"/>
                      </a:cubicBezTo>
                      <a:cubicBezTo>
                        <a:pt x="38" y="13"/>
                        <a:pt x="32" y="15"/>
                        <a:pt x="26" y="17"/>
                      </a:cubicBezTo>
                      <a:cubicBezTo>
                        <a:pt x="22" y="19"/>
                        <a:pt x="18" y="22"/>
                        <a:pt x="15" y="24"/>
                      </a:cubicBezTo>
                      <a:cubicBezTo>
                        <a:pt x="11" y="26"/>
                        <a:pt x="7" y="27"/>
                        <a:pt x="5" y="22"/>
                      </a:cubicBezTo>
                      <a:cubicBezTo>
                        <a:pt x="4" y="20"/>
                        <a:pt x="3" y="19"/>
                        <a:pt x="1" y="17"/>
                      </a:cubicBezTo>
                      <a:cubicBezTo>
                        <a:pt x="13" y="12"/>
                        <a:pt x="25" y="6"/>
                        <a:pt x="36" y="2"/>
                      </a:cubicBezTo>
                      <a:cubicBezTo>
                        <a:pt x="42" y="0"/>
                        <a:pt x="49" y="0"/>
                        <a:pt x="55" y="0"/>
                      </a:cubicBezTo>
                      <a:cubicBezTo>
                        <a:pt x="57" y="0"/>
                        <a:pt x="60" y="4"/>
                        <a:pt x="61" y="6"/>
                      </a:cubicBezTo>
                      <a:cubicBezTo>
                        <a:pt x="62" y="8"/>
                        <a:pt x="61" y="11"/>
                        <a:pt x="59" y="13"/>
                      </a:cubicBezTo>
                      <a:cubicBezTo>
                        <a:pt x="55" y="18"/>
                        <a:pt x="51" y="23"/>
                        <a:pt x="4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90" name="组合 89"/>
              <p:cNvGrpSpPr/>
              <p:nvPr/>
            </p:nvGrpSpPr>
            <p:grpSpPr>
              <a:xfrm>
                <a:off x="11192276" y="2400300"/>
                <a:ext cx="322175" cy="373063"/>
                <a:chOff x="3792874" y="3138488"/>
                <a:chExt cx="322175" cy="373063"/>
              </a:xfrm>
              <a:grpFill/>
            </p:grpSpPr>
            <p:sp>
              <p:nvSpPr>
                <p:cNvPr id="91" name="Freeform 15"/>
                <p:cNvSpPr/>
                <p:nvPr/>
              </p:nvSpPr>
              <p:spPr bwMode="auto">
                <a:xfrm>
                  <a:off x="3792874" y="3235325"/>
                  <a:ext cx="112625" cy="246063"/>
                </a:xfrm>
                <a:custGeom>
                  <a:avLst/>
                  <a:gdLst>
                    <a:gd name="T0" fmla="*/ 16 w 39"/>
                    <a:gd name="T1" fmla="*/ 29 h 58"/>
                    <a:gd name="T2" fmla="*/ 27 w 39"/>
                    <a:gd name="T3" fmla="*/ 7 h 58"/>
                    <a:gd name="T4" fmla="*/ 31 w 39"/>
                    <a:gd name="T5" fmla="*/ 1 h 58"/>
                    <a:gd name="T6" fmla="*/ 34 w 39"/>
                    <a:gd name="T7" fmla="*/ 6 h 58"/>
                    <a:gd name="T8" fmla="*/ 35 w 39"/>
                    <a:gd name="T9" fmla="*/ 26 h 58"/>
                    <a:gd name="T10" fmla="*/ 20 w 39"/>
                    <a:gd name="T11" fmla="*/ 52 h 58"/>
                    <a:gd name="T12" fmla="*/ 9 w 39"/>
                    <a:gd name="T13" fmla="*/ 57 h 58"/>
                    <a:gd name="T14" fmla="*/ 1 w 39"/>
                    <a:gd name="T15" fmla="*/ 43 h 58"/>
                    <a:gd name="T16" fmla="*/ 4 w 39"/>
                    <a:gd name="T17" fmla="*/ 6 h 58"/>
                    <a:gd name="T18" fmla="*/ 8 w 39"/>
                    <a:gd name="T19" fmla="*/ 0 h 58"/>
                    <a:gd name="T20" fmla="*/ 15 w 39"/>
                    <a:gd name="T21" fmla="*/ 6 h 58"/>
                    <a:gd name="T22" fmla="*/ 14 w 39"/>
                    <a:gd name="T23" fmla="*/ 20 h 58"/>
                    <a:gd name="T24" fmla="*/ 14 w 39"/>
                    <a:gd name="T25" fmla="*/ 28 h 58"/>
                    <a:gd name="T26" fmla="*/ 16 w 39"/>
                    <a:gd name="T27" fmla="*/ 29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 h="58">
                      <a:moveTo>
                        <a:pt x="16" y="29"/>
                      </a:moveTo>
                      <a:cubicBezTo>
                        <a:pt x="19" y="21"/>
                        <a:pt x="23" y="14"/>
                        <a:pt x="27" y="7"/>
                      </a:cubicBezTo>
                      <a:cubicBezTo>
                        <a:pt x="28" y="5"/>
                        <a:pt x="29" y="3"/>
                        <a:pt x="31" y="1"/>
                      </a:cubicBezTo>
                      <a:cubicBezTo>
                        <a:pt x="32" y="3"/>
                        <a:pt x="33" y="4"/>
                        <a:pt x="34" y="6"/>
                      </a:cubicBezTo>
                      <a:cubicBezTo>
                        <a:pt x="37" y="12"/>
                        <a:pt x="39" y="19"/>
                        <a:pt x="35" y="26"/>
                      </a:cubicBezTo>
                      <a:cubicBezTo>
                        <a:pt x="30" y="34"/>
                        <a:pt x="25" y="43"/>
                        <a:pt x="20" y="52"/>
                      </a:cubicBezTo>
                      <a:cubicBezTo>
                        <a:pt x="18" y="56"/>
                        <a:pt x="12" y="58"/>
                        <a:pt x="9" y="57"/>
                      </a:cubicBezTo>
                      <a:cubicBezTo>
                        <a:pt x="2" y="54"/>
                        <a:pt x="0" y="50"/>
                        <a:pt x="1" y="43"/>
                      </a:cubicBezTo>
                      <a:cubicBezTo>
                        <a:pt x="2" y="31"/>
                        <a:pt x="3" y="18"/>
                        <a:pt x="4" y="6"/>
                      </a:cubicBezTo>
                      <a:cubicBezTo>
                        <a:pt x="4" y="4"/>
                        <a:pt x="4" y="0"/>
                        <a:pt x="8" y="0"/>
                      </a:cubicBezTo>
                      <a:cubicBezTo>
                        <a:pt x="11" y="0"/>
                        <a:pt x="15" y="1"/>
                        <a:pt x="15" y="6"/>
                      </a:cubicBezTo>
                      <a:cubicBezTo>
                        <a:pt x="15" y="10"/>
                        <a:pt x="14" y="15"/>
                        <a:pt x="14" y="20"/>
                      </a:cubicBezTo>
                      <a:cubicBezTo>
                        <a:pt x="14" y="23"/>
                        <a:pt x="14" y="25"/>
                        <a:pt x="14" y="28"/>
                      </a:cubicBezTo>
                      <a:cubicBezTo>
                        <a:pt x="14" y="28"/>
                        <a:pt x="15" y="28"/>
                        <a:pt x="1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2" name="Freeform 16"/>
                <p:cNvSpPr/>
                <p:nvPr/>
              </p:nvSpPr>
              <p:spPr bwMode="auto">
                <a:xfrm>
                  <a:off x="3980111" y="3138488"/>
                  <a:ext cx="134938" cy="373063"/>
                </a:xfrm>
                <a:custGeom>
                  <a:avLst/>
                  <a:gdLst>
                    <a:gd name="T0" fmla="*/ 9 w 47"/>
                    <a:gd name="T1" fmla="*/ 73 h 88"/>
                    <a:gd name="T2" fmla="*/ 3 w 47"/>
                    <a:gd name="T3" fmla="*/ 67 h 88"/>
                    <a:gd name="T4" fmla="*/ 3 w 47"/>
                    <a:gd name="T5" fmla="*/ 57 h 88"/>
                    <a:gd name="T6" fmla="*/ 20 w 47"/>
                    <a:gd name="T7" fmla="*/ 38 h 88"/>
                    <a:gd name="T8" fmla="*/ 33 w 47"/>
                    <a:gd name="T9" fmla="*/ 20 h 88"/>
                    <a:gd name="T10" fmla="*/ 33 w 47"/>
                    <a:gd name="T11" fmla="*/ 4 h 88"/>
                    <a:gd name="T12" fmla="*/ 32 w 47"/>
                    <a:gd name="T13" fmla="*/ 1 h 88"/>
                    <a:gd name="T14" fmla="*/ 33 w 47"/>
                    <a:gd name="T15" fmla="*/ 0 h 88"/>
                    <a:gd name="T16" fmla="*/ 41 w 47"/>
                    <a:gd name="T17" fmla="*/ 6 h 88"/>
                    <a:gd name="T18" fmla="*/ 43 w 47"/>
                    <a:gd name="T19" fmla="*/ 26 h 88"/>
                    <a:gd name="T20" fmla="*/ 29 w 47"/>
                    <a:gd name="T21" fmla="*/ 48 h 88"/>
                    <a:gd name="T22" fmla="*/ 30 w 47"/>
                    <a:gd name="T23" fmla="*/ 52 h 88"/>
                    <a:gd name="T24" fmla="*/ 40 w 47"/>
                    <a:gd name="T25" fmla="*/ 73 h 88"/>
                    <a:gd name="T26" fmla="*/ 41 w 47"/>
                    <a:gd name="T27" fmla="*/ 84 h 88"/>
                    <a:gd name="T28" fmla="*/ 37 w 47"/>
                    <a:gd name="T29" fmla="*/ 86 h 88"/>
                    <a:gd name="T30" fmla="*/ 31 w 47"/>
                    <a:gd name="T31" fmla="*/ 75 h 88"/>
                    <a:gd name="T32" fmla="*/ 28 w 47"/>
                    <a:gd name="T33" fmla="*/ 60 h 88"/>
                    <a:gd name="T34" fmla="*/ 22 w 47"/>
                    <a:gd name="T35" fmla="*/ 59 h 88"/>
                    <a:gd name="T36" fmla="*/ 9 w 47"/>
                    <a:gd name="T37" fmla="*/ 7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7" h="88">
                      <a:moveTo>
                        <a:pt x="9" y="73"/>
                      </a:moveTo>
                      <a:cubicBezTo>
                        <a:pt x="7" y="71"/>
                        <a:pt x="5" y="69"/>
                        <a:pt x="3" y="67"/>
                      </a:cubicBezTo>
                      <a:cubicBezTo>
                        <a:pt x="1" y="64"/>
                        <a:pt x="0" y="61"/>
                        <a:pt x="3" y="57"/>
                      </a:cubicBezTo>
                      <a:cubicBezTo>
                        <a:pt x="9" y="51"/>
                        <a:pt x="14" y="45"/>
                        <a:pt x="20" y="38"/>
                      </a:cubicBezTo>
                      <a:cubicBezTo>
                        <a:pt x="24" y="32"/>
                        <a:pt x="28" y="26"/>
                        <a:pt x="33" y="20"/>
                      </a:cubicBezTo>
                      <a:cubicBezTo>
                        <a:pt x="36" y="15"/>
                        <a:pt x="36" y="9"/>
                        <a:pt x="33" y="4"/>
                      </a:cubicBezTo>
                      <a:cubicBezTo>
                        <a:pt x="32" y="3"/>
                        <a:pt x="32" y="2"/>
                        <a:pt x="32" y="1"/>
                      </a:cubicBezTo>
                      <a:cubicBezTo>
                        <a:pt x="32" y="1"/>
                        <a:pt x="33" y="0"/>
                        <a:pt x="33" y="0"/>
                      </a:cubicBezTo>
                      <a:cubicBezTo>
                        <a:pt x="36" y="2"/>
                        <a:pt x="39" y="4"/>
                        <a:pt x="41" y="6"/>
                      </a:cubicBezTo>
                      <a:cubicBezTo>
                        <a:pt x="46" y="11"/>
                        <a:pt x="47" y="20"/>
                        <a:pt x="43" y="26"/>
                      </a:cubicBezTo>
                      <a:cubicBezTo>
                        <a:pt x="39" y="33"/>
                        <a:pt x="34" y="40"/>
                        <a:pt x="29" y="48"/>
                      </a:cubicBezTo>
                      <a:cubicBezTo>
                        <a:pt x="29" y="49"/>
                        <a:pt x="29" y="52"/>
                        <a:pt x="30" y="52"/>
                      </a:cubicBezTo>
                      <a:cubicBezTo>
                        <a:pt x="38" y="57"/>
                        <a:pt x="38" y="65"/>
                        <a:pt x="40" y="73"/>
                      </a:cubicBezTo>
                      <a:cubicBezTo>
                        <a:pt x="41" y="76"/>
                        <a:pt x="41" y="80"/>
                        <a:pt x="41" y="84"/>
                      </a:cubicBezTo>
                      <a:cubicBezTo>
                        <a:pt x="41" y="87"/>
                        <a:pt x="39" y="88"/>
                        <a:pt x="37" y="86"/>
                      </a:cubicBezTo>
                      <a:cubicBezTo>
                        <a:pt x="33" y="83"/>
                        <a:pt x="31" y="81"/>
                        <a:pt x="31" y="75"/>
                      </a:cubicBezTo>
                      <a:cubicBezTo>
                        <a:pt x="31" y="70"/>
                        <a:pt x="30" y="65"/>
                        <a:pt x="28" y="60"/>
                      </a:cubicBezTo>
                      <a:cubicBezTo>
                        <a:pt x="27" y="55"/>
                        <a:pt x="25" y="56"/>
                        <a:pt x="22" y="59"/>
                      </a:cubicBezTo>
                      <a:cubicBezTo>
                        <a:pt x="18" y="64"/>
                        <a:pt x="14" y="68"/>
                        <a:pt x="9" y="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 name="Freeform 17"/>
                <p:cNvSpPr/>
                <p:nvPr/>
              </p:nvSpPr>
              <p:spPr bwMode="auto">
                <a:xfrm>
                  <a:off x="3872924" y="3138488"/>
                  <a:ext cx="75438" cy="79375"/>
                </a:xfrm>
                <a:custGeom>
                  <a:avLst/>
                  <a:gdLst>
                    <a:gd name="T0" fmla="*/ 0 w 26"/>
                    <a:gd name="T1" fmla="*/ 0 h 19"/>
                    <a:gd name="T2" fmla="*/ 20 w 26"/>
                    <a:gd name="T3" fmla="*/ 1 h 19"/>
                    <a:gd name="T4" fmla="*/ 23 w 26"/>
                    <a:gd name="T5" fmla="*/ 12 h 19"/>
                    <a:gd name="T6" fmla="*/ 12 w 26"/>
                    <a:gd name="T7" fmla="*/ 18 h 19"/>
                    <a:gd name="T8" fmla="*/ 3 w 26"/>
                    <a:gd name="T9" fmla="*/ 11 h 19"/>
                    <a:gd name="T10" fmla="*/ 0 w 26"/>
                    <a:gd name="T11" fmla="*/ 0 h 19"/>
                  </a:gdLst>
                  <a:ahLst/>
                  <a:cxnLst>
                    <a:cxn ang="0">
                      <a:pos x="T0" y="T1"/>
                    </a:cxn>
                    <a:cxn ang="0">
                      <a:pos x="T2" y="T3"/>
                    </a:cxn>
                    <a:cxn ang="0">
                      <a:pos x="T4" y="T5"/>
                    </a:cxn>
                    <a:cxn ang="0">
                      <a:pos x="T6" y="T7"/>
                    </a:cxn>
                    <a:cxn ang="0">
                      <a:pos x="T8" y="T9"/>
                    </a:cxn>
                    <a:cxn ang="0">
                      <a:pos x="T10" y="T11"/>
                    </a:cxn>
                  </a:cxnLst>
                  <a:rect l="0" t="0" r="r" b="b"/>
                  <a:pathLst>
                    <a:path w="26" h="19">
                      <a:moveTo>
                        <a:pt x="0" y="0"/>
                      </a:moveTo>
                      <a:cubicBezTo>
                        <a:pt x="8" y="1"/>
                        <a:pt x="14" y="1"/>
                        <a:pt x="20" y="1"/>
                      </a:cubicBezTo>
                      <a:cubicBezTo>
                        <a:pt x="24" y="1"/>
                        <a:pt x="26" y="8"/>
                        <a:pt x="23" y="12"/>
                      </a:cubicBezTo>
                      <a:cubicBezTo>
                        <a:pt x="21" y="16"/>
                        <a:pt x="17" y="19"/>
                        <a:pt x="12" y="18"/>
                      </a:cubicBezTo>
                      <a:cubicBezTo>
                        <a:pt x="8" y="18"/>
                        <a:pt x="5" y="15"/>
                        <a:pt x="3" y="11"/>
                      </a:cubicBezTo>
                      <a:cubicBezTo>
                        <a:pt x="2" y="8"/>
                        <a:pt x="1" y="4"/>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74" name="组合 73"/>
            <p:cNvGrpSpPr/>
            <p:nvPr/>
          </p:nvGrpSpPr>
          <p:grpSpPr>
            <a:xfrm>
              <a:off x="598941" y="6399999"/>
              <a:ext cx="1102619" cy="276499"/>
              <a:chOff x="6738929" y="2270918"/>
              <a:chExt cx="2766486" cy="693738"/>
            </a:xfrm>
            <a:grpFill/>
          </p:grpSpPr>
          <p:grpSp>
            <p:nvGrpSpPr>
              <p:cNvPr id="75" name="组合 74"/>
              <p:cNvGrpSpPr/>
              <p:nvPr/>
            </p:nvGrpSpPr>
            <p:grpSpPr>
              <a:xfrm>
                <a:off x="8180494" y="2355056"/>
                <a:ext cx="484188" cy="509588"/>
                <a:chOff x="6113463" y="3541713"/>
                <a:chExt cx="484188" cy="509588"/>
              </a:xfrm>
              <a:grpFill/>
            </p:grpSpPr>
            <p:sp>
              <p:nvSpPr>
                <p:cNvPr id="85" name="Freeform 9"/>
                <p:cNvSpPr>
                  <a:spLocks noEditPoints="1"/>
                </p:cNvSpPr>
                <p:nvPr/>
              </p:nvSpPr>
              <p:spPr bwMode="auto">
                <a:xfrm>
                  <a:off x="6113463" y="3579813"/>
                  <a:ext cx="252413" cy="428625"/>
                </a:xfrm>
                <a:custGeom>
                  <a:avLst/>
                  <a:gdLst>
                    <a:gd name="T0" fmla="*/ 39 w 59"/>
                    <a:gd name="T1" fmla="*/ 78 h 101"/>
                    <a:gd name="T2" fmla="*/ 17 w 59"/>
                    <a:gd name="T3" fmla="*/ 94 h 101"/>
                    <a:gd name="T4" fmla="*/ 8 w 59"/>
                    <a:gd name="T5" fmla="*/ 94 h 101"/>
                    <a:gd name="T6" fmla="*/ 0 w 59"/>
                    <a:gd name="T7" fmla="*/ 79 h 101"/>
                    <a:gd name="T8" fmla="*/ 17 w 59"/>
                    <a:gd name="T9" fmla="*/ 73 h 101"/>
                    <a:gd name="T10" fmla="*/ 10 w 59"/>
                    <a:gd name="T11" fmla="*/ 68 h 101"/>
                    <a:gd name="T12" fmla="*/ 8 w 59"/>
                    <a:gd name="T13" fmla="*/ 60 h 101"/>
                    <a:gd name="T14" fmla="*/ 18 w 59"/>
                    <a:gd name="T15" fmla="*/ 23 h 101"/>
                    <a:gd name="T16" fmla="*/ 26 w 59"/>
                    <a:gd name="T17" fmla="*/ 17 h 101"/>
                    <a:gd name="T18" fmla="*/ 36 w 59"/>
                    <a:gd name="T19" fmla="*/ 26 h 101"/>
                    <a:gd name="T20" fmla="*/ 36 w 59"/>
                    <a:gd name="T21" fmla="*/ 27 h 101"/>
                    <a:gd name="T22" fmla="*/ 43 w 59"/>
                    <a:gd name="T23" fmla="*/ 40 h 101"/>
                    <a:gd name="T24" fmla="*/ 42 w 59"/>
                    <a:gd name="T25" fmla="*/ 12 h 101"/>
                    <a:gd name="T26" fmla="*/ 21 w 59"/>
                    <a:gd name="T27" fmla="*/ 5 h 101"/>
                    <a:gd name="T28" fmla="*/ 44 w 59"/>
                    <a:gd name="T29" fmla="*/ 1 h 101"/>
                    <a:gd name="T30" fmla="*/ 57 w 59"/>
                    <a:gd name="T31" fmla="*/ 17 h 101"/>
                    <a:gd name="T32" fmla="*/ 56 w 59"/>
                    <a:gd name="T33" fmla="*/ 48 h 101"/>
                    <a:gd name="T34" fmla="*/ 57 w 59"/>
                    <a:gd name="T35" fmla="*/ 55 h 101"/>
                    <a:gd name="T36" fmla="*/ 55 w 59"/>
                    <a:gd name="T37" fmla="*/ 64 h 101"/>
                    <a:gd name="T38" fmla="*/ 54 w 59"/>
                    <a:gd name="T39" fmla="*/ 71 h 101"/>
                    <a:gd name="T40" fmla="*/ 52 w 59"/>
                    <a:gd name="T41" fmla="*/ 95 h 101"/>
                    <a:gd name="T42" fmla="*/ 49 w 59"/>
                    <a:gd name="T43" fmla="*/ 101 h 101"/>
                    <a:gd name="T44" fmla="*/ 43 w 59"/>
                    <a:gd name="T45" fmla="*/ 98 h 101"/>
                    <a:gd name="T46" fmla="*/ 38 w 59"/>
                    <a:gd name="T47" fmla="*/ 86 h 101"/>
                    <a:gd name="T48" fmla="*/ 39 w 59"/>
                    <a:gd name="T49" fmla="*/ 78 h 101"/>
                    <a:gd name="T50" fmla="*/ 42 w 59"/>
                    <a:gd name="T51" fmla="*/ 47 h 101"/>
                    <a:gd name="T52" fmla="*/ 32 w 59"/>
                    <a:gd name="T53" fmla="*/ 44 h 101"/>
                    <a:gd name="T54" fmla="*/ 29 w 59"/>
                    <a:gd name="T55" fmla="*/ 64 h 101"/>
                    <a:gd name="T56" fmla="*/ 42 w 59"/>
                    <a:gd name="T57" fmla="*/ 4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9" h="101">
                      <a:moveTo>
                        <a:pt x="39" y="78"/>
                      </a:moveTo>
                      <a:cubicBezTo>
                        <a:pt x="31" y="84"/>
                        <a:pt x="24" y="89"/>
                        <a:pt x="17" y="94"/>
                      </a:cubicBezTo>
                      <a:cubicBezTo>
                        <a:pt x="14" y="97"/>
                        <a:pt x="11" y="96"/>
                        <a:pt x="8" y="94"/>
                      </a:cubicBezTo>
                      <a:cubicBezTo>
                        <a:pt x="4" y="90"/>
                        <a:pt x="0" y="86"/>
                        <a:pt x="0" y="79"/>
                      </a:cubicBezTo>
                      <a:cubicBezTo>
                        <a:pt x="6" y="82"/>
                        <a:pt x="12" y="80"/>
                        <a:pt x="17" y="73"/>
                      </a:cubicBezTo>
                      <a:cubicBezTo>
                        <a:pt x="15" y="72"/>
                        <a:pt x="13" y="70"/>
                        <a:pt x="10" y="68"/>
                      </a:cubicBezTo>
                      <a:cubicBezTo>
                        <a:pt x="7" y="66"/>
                        <a:pt x="7" y="63"/>
                        <a:pt x="8" y="60"/>
                      </a:cubicBezTo>
                      <a:cubicBezTo>
                        <a:pt x="11" y="48"/>
                        <a:pt x="15" y="36"/>
                        <a:pt x="18" y="23"/>
                      </a:cubicBezTo>
                      <a:cubicBezTo>
                        <a:pt x="19" y="20"/>
                        <a:pt x="20" y="16"/>
                        <a:pt x="26" y="17"/>
                      </a:cubicBezTo>
                      <a:cubicBezTo>
                        <a:pt x="32" y="18"/>
                        <a:pt x="36" y="21"/>
                        <a:pt x="36" y="26"/>
                      </a:cubicBezTo>
                      <a:cubicBezTo>
                        <a:pt x="36" y="26"/>
                        <a:pt x="36" y="27"/>
                        <a:pt x="36" y="27"/>
                      </a:cubicBezTo>
                      <a:cubicBezTo>
                        <a:pt x="35" y="33"/>
                        <a:pt x="38" y="37"/>
                        <a:pt x="43" y="40"/>
                      </a:cubicBezTo>
                      <a:cubicBezTo>
                        <a:pt x="43" y="31"/>
                        <a:pt x="42" y="22"/>
                        <a:pt x="42" y="12"/>
                      </a:cubicBezTo>
                      <a:cubicBezTo>
                        <a:pt x="30" y="16"/>
                        <a:pt x="20" y="12"/>
                        <a:pt x="21" y="5"/>
                      </a:cubicBezTo>
                      <a:cubicBezTo>
                        <a:pt x="29" y="3"/>
                        <a:pt x="36" y="1"/>
                        <a:pt x="44" y="1"/>
                      </a:cubicBezTo>
                      <a:cubicBezTo>
                        <a:pt x="54" y="0"/>
                        <a:pt x="59" y="8"/>
                        <a:pt x="57" y="17"/>
                      </a:cubicBezTo>
                      <a:cubicBezTo>
                        <a:pt x="56" y="27"/>
                        <a:pt x="56" y="38"/>
                        <a:pt x="56" y="48"/>
                      </a:cubicBezTo>
                      <a:cubicBezTo>
                        <a:pt x="56" y="50"/>
                        <a:pt x="57" y="52"/>
                        <a:pt x="57" y="55"/>
                      </a:cubicBezTo>
                      <a:cubicBezTo>
                        <a:pt x="57" y="58"/>
                        <a:pt x="56" y="61"/>
                        <a:pt x="55" y="64"/>
                      </a:cubicBezTo>
                      <a:cubicBezTo>
                        <a:pt x="55" y="66"/>
                        <a:pt x="54" y="68"/>
                        <a:pt x="54" y="71"/>
                      </a:cubicBezTo>
                      <a:cubicBezTo>
                        <a:pt x="53" y="79"/>
                        <a:pt x="53" y="87"/>
                        <a:pt x="52" y="95"/>
                      </a:cubicBezTo>
                      <a:cubicBezTo>
                        <a:pt x="52" y="97"/>
                        <a:pt x="51" y="100"/>
                        <a:pt x="49" y="101"/>
                      </a:cubicBezTo>
                      <a:cubicBezTo>
                        <a:pt x="47" y="101"/>
                        <a:pt x="44" y="100"/>
                        <a:pt x="43" y="98"/>
                      </a:cubicBezTo>
                      <a:cubicBezTo>
                        <a:pt x="39" y="95"/>
                        <a:pt x="36" y="92"/>
                        <a:pt x="38" y="86"/>
                      </a:cubicBezTo>
                      <a:cubicBezTo>
                        <a:pt x="39" y="84"/>
                        <a:pt x="39" y="81"/>
                        <a:pt x="39" y="78"/>
                      </a:cubicBezTo>
                      <a:close/>
                      <a:moveTo>
                        <a:pt x="42" y="47"/>
                      </a:moveTo>
                      <a:cubicBezTo>
                        <a:pt x="39" y="46"/>
                        <a:pt x="36" y="45"/>
                        <a:pt x="32" y="44"/>
                      </a:cubicBezTo>
                      <a:cubicBezTo>
                        <a:pt x="31" y="51"/>
                        <a:pt x="30" y="57"/>
                        <a:pt x="29" y="64"/>
                      </a:cubicBezTo>
                      <a:cubicBezTo>
                        <a:pt x="39" y="61"/>
                        <a:pt x="42" y="57"/>
                        <a:pt x="42"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 name="Freeform 10"/>
                <p:cNvSpPr>
                  <a:spLocks noEditPoints="1"/>
                </p:cNvSpPr>
                <p:nvPr/>
              </p:nvSpPr>
              <p:spPr bwMode="auto">
                <a:xfrm>
                  <a:off x="6361113" y="3541713"/>
                  <a:ext cx="236538" cy="509588"/>
                </a:xfrm>
                <a:custGeom>
                  <a:avLst/>
                  <a:gdLst>
                    <a:gd name="T0" fmla="*/ 11 w 55"/>
                    <a:gd name="T1" fmla="*/ 89 h 120"/>
                    <a:gd name="T2" fmla="*/ 10 w 55"/>
                    <a:gd name="T3" fmla="*/ 100 h 120"/>
                    <a:gd name="T4" fmla="*/ 6 w 55"/>
                    <a:gd name="T5" fmla="*/ 104 h 120"/>
                    <a:gd name="T6" fmla="*/ 1 w 55"/>
                    <a:gd name="T7" fmla="*/ 99 h 120"/>
                    <a:gd name="T8" fmla="*/ 3 w 55"/>
                    <a:gd name="T9" fmla="*/ 84 h 120"/>
                    <a:gd name="T10" fmla="*/ 14 w 55"/>
                    <a:gd name="T11" fmla="*/ 37 h 120"/>
                    <a:gd name="T12" fmla="*/ 22 w 55"/>
                    <a:gd name="T13" fmla="*/ 11 h 120"/>
                    <a:gd name="T14" fmla="*/ 26 w 55"/>
                    <a:gd name="T15" fmla="*/ 19 h 120"/>
                    <a:gd name="T16" fmla="*/ 20 w 55"/>
                    <a:gd name="T17" fmla="*/ 40 h 120"/>
                    <a:gd name="T18" fmla="*/ 27 w 55"/>
                    <a:gd name="T19" fmla="*/ 35 h 120"/>
                    <a:gd name="T20" fmla="*/ 35 w 55"/>
                    <a:gd name="T21" fmla="*/ 30 h 120"/>
                    <a:gd name="T22" fmla="*/ 33 w 55"/>
                    <a:gd name="T23" fmla="*/ 9 h 120"/>
                    <a:gd name="T24" fmla="*/ 28 w 55"/>
                    <a:gd name="T25" fmla="*/ 8 h 120"/>
                    <a:gd name="T26" fmla="*/ 19 w 55"/>
                    <a:gd name="T27" fmla="*/ 12 h 120"/>
                    <a:gd name="T28" fmla="*/ 12 w 55"/>
                    <a:gd name="T29" fmla="*/ 15 h 120"/>
                    <a:gd name="T30" fmla="*/ 9 w 55"/>
                    <a:gd name="T31" fmla="*/ 11 h 120"/>
                    <a:gd name="T32" fmla="*/ 11 w 55"/>
                    <a:gd name="T33" fmla="*/ 8 h 120"/>
                    <a:gd name="T34" fmla="*/ 31 w 55"/>
                    <a:gd name="T35" fmla="*/ 0 h 120"/>
                    <a:gd name="T36" fmla="*/ 45 w 55"/>
                    <a:gd name="T37" fmla="*/ 15 h 120"/>
                    <a:gd name="T38" fmla="*/ 44 w 55"/>
                    <a:gd name="T39" fmla="*/ 46 h 120"/>
                    <a:gd name="T40" fmla="*/ 48 w 55"/>
                    <a:gd name="T41" fmla="*/ 54 h 120"/>
                    <a:gd name="T42" fmla="*/ 48 w 55"/>
                    <a:gd name="T43" fmla="*/ 71 h 120"/>
                    <a:gd name="T44" fmla="*/ 44 w 55"/>
                    <a:gd name="T45" fmla="*/ 77 h 120"/>
                    <a:gd name="T46" fmla="*/ 44 w 55"/>
                    <a:gd name="T47" fmla="*/ 110 h 120"/>
                    <a:gd name="T48" fmla="*/ 44 w 55"/>
                    <a:gd name="T49" fmla="*/ 114 h 120"/>
                    <a:gd name="T50" fmla="*/ 41 w 55"/>
                    <a:gd name="T51" fmla="*/ 120 h 120"/>
                    <a:gd name="T52" fmla="*/ 32 w 55"/>
                    <a:gd name="T53" fmla="*/ 118 h 120"/>
                    <a:gd name="T54" fmla="*/ 13 w 55"/>
                    <a:gd name="T55" fmla="*/ 91 h 120"/>
                    <a:gd name="T56" fmla="*/ 12 w 55"/>
                    <a:gd name="T57" fmla="*/ 89 h 120"/>
                    <a:gd name="T58" fmla="*/ 11 w 55"/>
                    <a:gd name="T59" fmla="*/ 89 h 120"/>
                    <a:gd name="T60" fmla="*/ 24 w 55"/>
                    <a:gd name="T61" fmla="*/ 76 h 120"/>
                    <a:gd name="T62" fmla="*/ 23 w 55"/>
                    <a:gd name="T63" fmla="*/ 74 h 120"/>
                    <a:gd name="T64" fmla="*/ 27 w 55"/>
                    <a:gd name="T65" fmla="*/ 71 h 120"/>
                    <a:gd name="T66" fmla="*/ 33 w 55"/>
                    <a:gd name="T67" fmla="*/ 67 h 120"/>
                    <a:gd name="T68" fmla="*/ 32 w 55"/>
                    <a:gd name="T69" fmla="*/ 63 h 120"/>
                    <a:gd name="T70" fmla="*/ 22 w 55"/>
                    <a:gd name="T71" fmla="*/ 52 h 120"/>
                    <a:gd name="T72" fmla="*/ 18 w 55"/>
                    <a:gd name="T73" fmla="*/ 89 h 120"/>
                    <a:gd name="T74" fmla="*/ 33 w 55"/>
                    <a:gd name="T75" fmla="*/ 107 h 120"/>
                    <a:gd name="T76" fmla="*/ 35 w 55"/>
                    <a:gd name="T77" fmla="*/ 77 h 120"/>
                    <a:gd name="T78" fmla="*/ 31 w 55"/>
                    <a:gd name="T79" fmla="*/ 75 h 120"/>
                    <a:gd name="T80" fmla="*/ 24 w 55"/>
                    <a:gd name="T81" fmla="*/ 7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5" h="120">
                      <a:moveTo>
                        <a:pt x="11" y="89"/>
                      </a:moveTo>
                      <a:cubicBezTo>
                        <a:pt x="10" y="93"/>
                        <a:pt x="10" y="96"/>
                        <a:pt x="10" y="100"/>
                      </a:cubicBezTo>
                      <a:cubicBezTo>
                        <a:pt x="9" y="102"/>
                        <a:pt x="9" y="104"/>
                        <a:pt x="6" y="104"/>
                      </a:cubicBezTo>
                      <a:cubicBezTo>
                        <a:pt x="3" y="104"/>
                        <a:pt x="0" y="103"/>
                        <a:pt x="1" y="99"/>
                      </a:cubicBezTo>
                      <a:cubicBezTo>
                        <a:pt x="2" y="94"/>
                        <a:pt x="2" y="89"/>
                        <a:pt x="3" y="84"/>
                      </a:cubicBezTo>
                      <a:cubicBezTo>
                        <a:pt x="7" y="68"/>
                        <a:pt x="10" y="53"/>
                        <a:pt x="14" y="37"/>
                      </a:cubicBezTo>
                      <a:cubicBezTo>
                        <a:pt x="16" y="29"/>
                        <a:pt x="19" y="20"/>
                        <a:pt x="22" y="11"/>
                      </a:cubicBezTo>
                      <a:cubicBezTo>
                        <a:pt x="26" y="13"/>
                        <a:pt x="27" y="15"/>
                        <a:pt x="26" y="19"/>
                      </a:cubicBezTo>
                      <a:cubicBezTo>
                        <a:pt x="24" y="25"/>
                        <a:pt x="22" y="32"/>
                        <a:pt x="20" y="40"/>
                      </a:cubicBezTo>
                      <a:cubicBezTo>
                        <a:pt x="23" y="37"/>
                        <a:pt x="25" y="36"/>
                        <a:pt x="27" y="35"/>
                      </a:cubicBezTo>
                      <a:cubicBezTo>
                        <a:pt x="30" y="33"/>
                        <a:pt x="34" y="32"/>
                        <a:pt x="35" y="30"/>
                      </a:cubicBezTo>
                      <a:cubicBezTo>
                        <a:pt x="36" y="23"/>
                        <a:pt x="37" y="16"/>
                        <a:pt x="33" y="9"/>
                      </a:cubicBezTo>
                      <a:cubicBezTo>
                        <a:pt x="33" y="8"/>
                        <a:pt x="30" y="7"/>
                        <a:pt x="28" y="8"/>
                      </a:cubicBezTo>
                      <a:cubicBezTo>
                        <a:pt x="25" y="9"/>
                        <a:pt x="22" y="11"/>
                        <a:pt x="19" y="12"/>
                      </a:cubicBezTo>
                      <a:cubicBezTo>
                        <a:pt x="17" y="13"/>
                        <a:pt x="15" y="15"/>
                        <a:pt x="12" y="15"/>
                      </a:cubicBezTo>
                      <a:cubicBezTo>
                        <a:pt x="11" y="15"/>
                        <a:pt x="9" y="13"/>
                        <a:pt x="9" y="11"/>
                      </a:cubicBezTo>
                      <a:cubicBezTo>
                        <a:pt x="8" y="11"/>
                        <a:pt x="10" y="9"/>
                        <a:pt x="11" y="8"/>
                      </a:cubicBezTo>
                      <a:cubicBezTo>
                        <a:pt x="17" y="4"/>
                        <a:pt x="23" y="0"/>
                        <a:pt x="31" y="0"/>
                      </a:cubicBezTo>
                      <a:cubicBezTo>
                        <a:pt x="41" y="1"/>
                        <a:pt x="46" y="5"/>
                        <a:pt x="45" y="15"/>
                      </a:cubicBezTo>
                      <a:cubicBezTo>
                        <a:pt x="45" y="25"/>
                        <a:pt x="45" y="36"/>
                        <a:pt x="44" y="46"/>
                      </a:cubicBezTo>
                      <a:cubicBezTo>
                        <a:pt x="44" y="50"/>
                        <a:pt x="45" y="52"/>
                        <a:pt x="48" y="54"/>
                      </a:cubicBezTo>
                      <a:cubicBezTo>
                        <a:pt x="55" y="60"/>
                        <a:pt x="55" y="66"/>
                        <a:pt x="48" y="71"/>
                      </a:cubicBezTo>
                      <a:cubicBezTo>
                        <a:pt x="45" y="72"/>
                        <a:pt x="44" y="74"/>
                        <a:pt x="44" y="77"/>
                      </a:cubicBezTo>
                      <a:cubicBezTo>
                        <a:pt x="45" y="88"/>
                        <a:pt x="44" y="99"/>
                        <a:pt x="44" y="110"/>
                      </a:cubicBezTo>
                      <a:cubicBezTo>
                        <a:pt x="44" y="112"/>
                        <a:pt x="45" y="113"/>
                        <a:pt x="44" y="114"/>
                      </a:cubicBezTo>
                      <a:cubicBezTo>
                        <a:pt x="43" y="116"/>
                        <a:pt x="42" y="120"/>
                        <a:pt x="41" y="120"/>
                      </a:cubicBezTo>
                      <a:cubicBezTo>
                        <a:pt x="38" y="120"/>
                        <a:pt x="34" y="120"/>
                        <a:pt x="32" y="118"/>
                      </a:cubicBezTo>
                      <a:cubicBezTo>
                        <a:pt x="25" y="109"/>
                        <a:pt x="19" y="100"/>
                        <a:pt x="13" y="91"/>
                      </a:cubicBezTo>
                      <a:cubicBezTo>
                        <a:pt x="12" y="90"/>
                        <a:pt x="12" y="90"/>
                        <a:pt x="12" y="89"/>
                      </a:cubicBezTo>
                      <a:cubicBezTo>
                        <a:pt x="11" y="89"/>
                        <a:pt x="11" y="89"/>
                        <a:pt x="11" y="89"/>
                      </a:cubicBezTo>
                      <a:close/>
                      <a:moveTo>
                        <a:pt x="24" y="76"/>
                      </a:moveTo>
                      <a:cubicBezTo>
                        <a:pt x="23" y="75"/>
                        <a:pt x="23" y="75"/>
                        <a:pt x="23" y="74"/>
                      </a:cubicBezTo>
                      <a:cubicBezTo>
                        <a:pt x="24" y="73"/>
                        <a:pt x="26" y="72"/>
                        <a:pt x="27" y="71"/>
                      </a:cubicBezTo>
                      <a:cubicBezTo>
                        <a:pt x="29" y="70"/>
                        <a:pt x="31" y="69"/>
                        <a:pt x="33" y="67"/>
                      </a:cubicBezTo>
                      <a:cubicBezTo>
                        <a:pt x="35" y="66"/>
                        <a:pt x="35" y="63"/>
                        <a:pt x="32" y="63"/>
                      </a:cubicBezTo>
                      <a:cubicBezTo>
                        <a:pt x="27" y="61"/>
                        <a:pt x="24" y="58"/>
                        <a:pt x="22" y="52"/>
                      </a:cubicBezTo>
                      <a:cubicBezTo>
                        <a:pt x="17" y="65"/>
                        <a:pt x="13" y="77"/>
                        <a:pt x="18" y="89"/>
                      </a:cubicBezTo>
                      <a:cubicBezTo>
                        <a:pt x="21" y="97"/>
                        <a:pt x="27" y="101"/>
                        <a:pt x="33" y="107"/>
                      </a:cubicBezTo>
                      <a:cubicBezTo>
                        <a:pt x="34" y="97"/>
                        <a:pt x="34" y="87"/>
                        <a:pt x="35" y="77"/>
                      </a:cubicBezTo>
                      <a:cubicBezTo>
                        <a:pt x="35" y="77"/>
                        <a:pt x="32" y="75"/>
                        <a:pt x="31" y="75"/>
                      </a:cubicBezTo>
                      <a:cubicBezTo>
                        <a:pt x="29" y="75"/>
                        <a:pt x="26" y="76"/>
                        <a:pt x="24"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76" name="组合 75"/>
              <p:cNvGrpSpPr/>
              <p:nvPr/>
            </p:nvGrpSpPr>
            <p:grpSpPr>
              <a:xfrm>
                <a:off x="6738929" y="2270918"/>
                <a:ext cx="549275" cy="693738"/>
                <a:chOff x="6108700" y="2066926"/>
                <a:chExt cx="549275" cy="693738"/>
              </a:xfrm>
              <a:grpFill/>
            </p:grpSpPr>
            <p:sp>
              <p:nvSpPr>
                <p:cNvPr id="83" name="Freeform 13"/>
                <p:cNvSpPr>
                  <a:spLocks noEditPoints="1"/>
                </p:cNvSpPr>
                <p:nvPr/>
              </p:nvSpPr>
              <p:spPr bwMode="auto">
                <a:xfrm>
                  <a:off x="6108700" y="2066926"/>
                  <a:ext cx="549275" cy="655638"/>
                </a:xfrm>
                <a:custGeom>
                  <a:avLst/>
                  <a:gdLst>
                    <a:gd name="T0" fmla="*/ 54 w 128"/>
                    <a:gd name="T1" fmla="*/ 76 h 154"/>
                    <a:gd name="T2" fmla="*/ 66 w 128"/>
                    <a:gd name="T3" fmla="*/ 53 h 154"/>
                    <a:gd name="T4" fmla="*/ 49 w 128"/>
                    <a:gd name="T5" fmla="*/ 47 h 154"/>
                    <a:gd name="T6" fmla="*/ 64 w 128"/>
                    <a:gd name="T7" fmla="*/ 44 h 154"/>
                    <a:gd name="T8" fmla="*/ 83 w 128"/>
                    <a:gd name="T9" fmla="*/ 6 h 154"/>
                    <a:gd name="T10" fmla="*/ 91 w 128"/>
                    <a:gd name="T11" fmla="*/ 11 h 154"/>
                    <a:gd name="T12" fmla="*/ 96 w 128"/>
                    <a:gd name="T13" fmla="*/ 36 h 154"/>
                    <a:gd name="T14" fmla="*/ 106 w 128"/>
                    <a:gd name="T15" fmla="*/ 41 h 154"/>
                    <a:gd name="T16" fmla="*/ 82 w 128"/>
                    <a:gd name="T17" fmla="*/ 50 h 154"/>
                    <a:gd name="T18" fmla="*/ 71 w 128"/>
                    <a:gd name="T19" fmla="*/ 65 h 154"/>
                    <a:gd name="T20" fmla="*/ 110 w 128"/>
                    <a:gd name="T21" fmla="*/ 74 h 154"/>
                    <a:gd name="T22" fmla="*/ 101 w 128"/>
                    <a:gd name="T23" fmla="*/ 87 h 154"/>
                    <a:gd name="T24" fmla="*/ 111 w 128"/>
                    <a:gd name="T25" fmla="*/ 98 h 154"/>
                    <a:gd name="T26" fmla="*/ 92 w 128"/>
                    <a:gd name="T27" fmla="*/ 104 h 154"/>
                    <a:gd name="T28" fmla="*/ 86 w 128"/>
                    <a:gd name="T29" fmla="*/ 116 h 154"/>
                    <a:gd name="T30" fmla="*/ 124 w 128"/>
                    <a:gd name="T31" fmla="*/ 112 h 154"/>
                    <a:gd name="T32" fmla="*/ 120 w 128"/>
                    <a:gd name="T33" fmla="*/ 122 h 154"/>
                    <a:gd name="T34" fmla="*/ 111 w 128"/>
                    <a:gd name="T35" fmla="*/ 144 h 154"/>
                    <a:gd name="T36" fmla="*/ 105 w 128"/>
                    <a:gd name="T37" fmla="*/ 153 h 154"/>
                    <a:gd name="T38" fmla="*/ 55 w 128"/>
                    <a:gd name="T39" fmla="*/ 129 h 154"/>
                    <a:gd name="T40" fmla="*/ 53 w 128"/>
                    <a:gd name="T41" fmla="*/ 121 h 154"/>
                    <a:gd name="T42" fmla="*/ 61 w 128"/>
                    <a:gd name="T43" fmla="*/ 125 h 154"/>
                    <a:gd name="T44" fmla="*/ 94 w 128"/>
                    <a:gd name="T45" fmla="*/ 140 h 154"/>
                    <a:gd name="T46" fmla="*/ 85 w 128"/>
                    <a:gd name="T47" fmla="*/ 127 h 154"/>
                    <a:gd name="T48" fmla="*/ 71 w 128"/>
                    <a:gd name="T49" fmla="*/ 108 h 154"/>
                    <a:gd name="T50" fmla="*/ 52 w 128"/>
                    <a:gd name="T51" fmla="*/ 113 h 154"/>
                    <a:gd name="T52" fmla="*/ 38 w 128"/>
                    <a:gd name="T53" fmla="*/ 97 h 154"/>
                    <a:gd name="T54" fmla="*/ 51 w 128"/>
                    <a:gd name="T55" fmla="*/ 97 h 154"/>
                    <a:gd name="T56" fmla="*/ 34 w 128"/>
                    <a:gd name="T57" fmla="*/ 93 h 154"/>
                    <a:gd name="T58" fmla="*/ 35 w 128"/>
                    <a:gd name="T59" fmla="*/ 105 h 154"/>
                    <a:gd name="T60" fmla="*/ 26 w 128"/>
                    <a:gd name="T61" fmla="*/ 154 h 154"/>
                    <a:gd name="T62" fmla="*/ 20 w 128"/>
                    <a:gd name="T63" fmla="*/ 118 h 154"/>
                    <a:gd name="T64" fmla="*/ 0 w 128"/>
                    <a:gd name="T65" fmla="*/ 103 h 154"/>
                    <a:gd name="T66" fmla="*/ 19 w 128"/>
                    <a:gd name="T67" fmla="*/ 72 h 154"/>
                    <a:gd name="T68" fmla="*/ 25 w 128"/>
                    <a:gd name="T69" fmla="*/ 51 h 154"/>
                    <a:gd name="T70" fmla="*/ 39 w 128"/>
                    <a:gd name="T71" fmla="*/ 14 h 154"/>
                    <a:gd name="T72" fmla="*/ 51 w 128"/>
                    <a:gd name="T73" fmla="*/ 24 h 154"/>
                    <a:gd name="T74" fmla="*/ 39 w 128"/>
                    <a:gd name="T75" fmla="*/ 44 h 154"/>
                    <a:gd name="T76" fmla="*/ 48 w 128"/>
                    <a:gd name="T77" fmla="*/ 73 h 154"/>
                    <a:gd name="T78" fmla="*/ 81 w 128"/>
                    <a:gd name="T79" fmla="*/ 90 h 154"/>
                    <a:gd name="T80" fmla="*/ 92 w 128"/>
                    <a:gd name="T81" fmla="*/ 71 h 154"/>
                    <a:gd name="T82" fmla="*/ 81 w 128"/>
                    <a:gd name="T83" fmla="*/ 80 h 154"/>
                    <a:gd name="T84" fmla="*/ 76 w 128"/>
                    <a:gd name="T85" fmla="*/ 73 h 154"/>
                    <a:gd name="T86" fmla="*/ 67 w 128"/>
                    <a:gd name="T87" fmla="*/ 79 h 154"/>
                    <a:gd name="T88" fmla="*/ 76 w 128"/>
                    <a:gd name="T89" fmla="*/ 73 h 154"/>
                    <a:gd name="T90" fmla="*/ 56 w 128"/>
                    <a:gd name="T91" fmla="*/ 88 h 154"/>
                    <a:gd name="T92" fmla="*/ 63 w 128"/>
                    <a:gd name="T93" fmla="*/ 81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8" h="154">
                      <a:moveTo>
                        <a:pt x="48" y="73"/>
                      </a:moveTo>
                      <a:cubicBezTo>
                        <a:pt x="50" y="74"/>
                        <a:pt x="52" y="75"/>
                        <a:pt x="54" y="76"/>
                      </a:cubicBezTo>
                      <a:cubicBezTo>
                        <a:pt x="57" y="74"/>
                        <a:pt x="60" y="72"/>
                        <a:pt x="63" y="70"/>
                      </a:cubicBezTo>
                      <a:cubicBezTo>
                        <a:pt x="58" y="63"/>
                        <a:pt x="65" y="59"/>
                        <a:pt x="66" y="53"/>
                      </a:cubicBezTo>
                      <a:cubicBezTo>
                        <a:pt x="63" y="53"/>
                        <a:pt x="59" y="53"/>
                        <a:pt x="56" y="52"/>
                      </a:cubicBezTo>
                      <a:cubicBezTo>
                        <a:pt x="54" y="51"/>
                        <a:pt x="51" y="49"/>
                        <a:pt x="49" y="47"/>
                      </a:cubicBezTo>
                      <a:cubicBezTo>
                        <a:pt x="49" y="46"/>
                        <a:pt x="50" y="46"/>
                        <a:pt x="50" y="46"/>
                      </a:cubicBezTo>
                      <a:cubicBezTo>
                        <a:pt x="55" y="45"/>
                        <a:pt x="59" y="45"/>
                        <a:pt x="64" y="44"/>
                      </a:cubicBezTo>
                      <a:cubicBezTo>
                        <a:pt x="68" y="44"/>
                        <a:pt x="70" y="42"/>
                        <a:pt x="71" y="38"/>
                      </a:cubicBezTo>
                      <a:cubicBezTo>
                        <a:pt x="75" y="27"/>
                        <a:pt x="79" y="16"/>
                        <a:pt x="83" y="6"/>
                      </a:cubicBezTo>
                      <a:cubicBezTo>
                        <a:pt x="84" y="3"/>
                        <a:pt x="84" y="0"/>
                        <a:pt x="88" y="2"/>
                      </a:cubicBezTo>
                      <a:cubicBezTo>
                        <a:pt x="92" y="4"/>
                        <a:pt x="94" y="9"/>
                        <a:pt x="91" y="11"/>
                      </a:cubicBezTo>
                      <a:cubicBezTo>
                        <a:pt x="83" y="19"/>
                        <a:pt x="83" y="30"/>
                        <a:pt x="80" y="41"/>
                      </a:cubicBezTo>
                      <a:cubicBezTo>
                        <a:pt x="85" y="39"/>
                        <a:pt x="91" y="37"/>
                        <a:pt x="96" y="36"/>
                      </a:cubicBezTo>
                      <a:cubicBezTo>
                        <a:pt x="98" y="35"/>
                        <a:pt x="101" y="35"/>
                        <a:pt x="102" y="36"/>
                      </a:cubicBezTo>
                      <a:cubicBezTo>
                        <a:pt x="104" y="37"/>
                        <a:pt x="106" y="39"/>
                        <a:pt x="106" y="41"/>
                      </a:cubicBezTo>
                      <a:cubicBezTo>
                        <a:pt x="106" y="42"/>
                        <a:pt x="105" y="44"/>
                        <a:pt x="103" y="44"/>
                      </a:cubicBezTo>
                      <a:cubicBezTo>
                        <a:pt x="96" y="46"/>
                        <a:pt x="89" y="48"/>
                        <a:pt x="82" y="50"/>
                      </a:cubicBezTo>
                      <a:cubicBezTo>
                        <a:pt x="78" y="50"/>
                        <a:pt x="77" y="51"/>
                        <a:pt x="76" y="54"/>
                      </a:cubicBezTo>
                      <a:cubicBezTo>
                        <a:pt x="74" y="58"/>
                        <a:pt x="73" y="61"/>
                        <a:pt x="71" y="65"/>
                      </a:cubicBezTo>
                      <a:cubicBezTo>
                        <a:pt x="82" y="63"/>
                        <a:pt x="92" y="62"/>
                        <a:pt x="102" y="66"/>
                      </a:cubicBezTo>
                      <a:cubicBezTo>
                        <a:pt x="106" y="67"/>
                        <a:pt x="110" y="69"/>
                        <a:pt x="110" y="74"/>
                      </a:cubicBezTo>
                      <a:cubicBezTo>
                        <a:pt x="111" y="79"/>
                        <a:pt x="109" y="83"/>
                        <a:pt x="104" y="85"/>
                      </a:cubicBezTo>
                      <a:cubicBezTo>
                        <a:pt x="103" y="85"/>
                        <a:pt x="102" y="86"/>
                        <a:pt x="101" y="87"/>
                      </a:cubicBezTo>
                      <a:cubicBezTo>
                        <a:pt x="103" y="88"/>
                        <a:pt x="105" y="88"/>
                        <a:pt x="106" y="89"/>
                      </a:cubicBezTo>
                      <a:cubicBezTo>
                        <a:pt x="110" y="91"/>
                        <a:pt x="112" y="94"/>
                        <a:pt x="111" y="98"/>
                      </a:cubicBezTo>
                      <a:cubicBezTo>
                        <a:pt x="110" y="102"/>
                        <a:pt x="107" y="103"/>
                        <a:pt x="104" y="103"/>
                      </a:cubicBezTo>
                      <a:cubicBezTo>
                        <a:pt x="100" y="103"/>
                        <a:pt x="96" y="104"/>
                        <a:pt x="92" y="104"/>
                      </a:cubicBezTo>
                      <a:cubicBezTo>
                        <a:pt x="86" y="105"/>
                        <a:pt x="81" y="111"/>
                        <a:pt x="82" y="117"/>
                      </a:cubicBezTo>
                      <a:cubicBezTo>
                        <a:pt x="83" y="117"/>
                        <a:pt x="85" y="117"/>
                        <a:pt x="86" y="116"/>
                      </a:cubicBezTo>
                      <a:cubicBezTo>
                        <a:pt x="95" y="111"/>
                        <a:pt x="104" y="109"/>
                        <a:pt x="114" y="109"/>
                      </a:cubicBezTo>
                      <a:cubicBezTo>
                        <a:pt x="118" y="110"/>
                        <a:pt x="121" y="111"/>
                        <a:pt x="124" y="112"/>
                      </a:cubicBezTo>
                      <a:cubicBezTo>
                        <a:pt x="128" y="114"/>
                        <a:pt x="128" y="117"/>
                        <a:pt x="126" y="120"/>
                      </a:cubicBezTo>
                      <a:cubicBezTo>
                        <a:pt x="125" y="123"/>
                        <a:pt x="122" y="123"/>
                        <a:pt x="120" y="122"/>
                      </a:cubicBezTo>
                      <a:cubicBezTo>
                        <a:pt x="111" y="118"/>
                        <a:pt x="104" y="120"/>
                        <a:pt x="97" y="123"/>
                      </a:cubicBezTo>
                      <a:cubicBezTo>
                        <a:pt x="101" y="130"/>
                        <a:pt x="106" y="137"/>
                        <a:pt x="111" y="144"/>
                      </a:cubicBezTo>
                      <a:cubicBezTo>
                        <a:pt x="112" y="146"/>
                        <a:pt x="112" y="150"/>
                        <a:pt x="111" y="152"/>
                      </a:cubicBezTo>
                      <a:cubicBezTo>
                        <a:pt x="111" y="153"/>
                        <a:pt x="107" y="153"/>
                        <a:pt x="105" y="153"/>
                      </a:cubicBezTo>
                      <a:cubicBezTo>
                        <a:pt x="91" y="150"/>
                        <a:pt x="77" y="146"/>
                        <a:pt x="66" y="138"/>
                      </a:cubicBezTo>
                      <a:cubicBezTo>
                        <a:pt x="62" y="135"/>
                        <a:pt x="59" y="132"/>
                        <a:pt x="55" y="129"/>
                      </a:cubicBezTo>
                      <a:cubicBezTo>
                        <a:pt x="54" y="128"/>
                        <a:pt x="53" y="127"/>
                        <a:pt x="53" y="126"/>
                      </a:cubicBezTo>
                      <a:cubicBezTo>
                        <a:pt x="53" y="124"/>
                        <a:pt x="53" y="122"/>
                        <a:pt x="53" y="121"/>
                      </a:cubicBezTo>
                      <a:cubicBezTo>
                        <a:pt x="55" y="121"/>
                        <a:pt x="57" y="121"/>
                        <a:pt x="58" y="121"/>
                      </a:cubicBezTo>
                      <a:cubicBezTo>
                        <a:pt x="59" y="122"/>
                        <a:pt x="60" y="123"/>
                        <a:pt x="61" y="125"/>
                      </a:cubicBezTo>
                      <a:cubicBezTo>
                        <a:pt x="70" y="134"/>
                        <a:pt x="80" y="139"/>
                        <a:pt x="92" y="140"/>
                      </a:cubicBezTo>
                      <a:cubicBezTo>
                        <a:pt x="93" y="140"/>
                        <a:pt x="93" y="140"/>
                        <a:pt x="94" y="140"/>
                      </a:cubicBezTo>
                      <a:cubicBezTo>
                        <a:pt x="92" y="136"/>
                        <a:pt x="90" y="132"/>
                        <a:pt x="88" y="128"/>
                      </a:cubicBezTo>
                      <a:cubicBezTo>
                        <a:pt x="88" y="128"/>
                        <a:pt x="86" y="127"/>
                        <a:pt x="85" y="127"/>
                      </a:cubicBezTo>
                      <a:cubicBezTo>
                        <a:pt x="71" y="126"/>
                        <a:pt x="70" y="124"/>
                        <a:pt x="71" y="111"/>
                      </a:cubicBezTo>
                      <a:cubicBezTo>
                        <a:pt x="71" y="110"/>
                        <a:pt x="71" y="109"/>
                        <a:pt x="71" y="108"/>
                      </a:cubicBezTo>
                      <a:cubicBezTo>
                        <a:pt x="68" y="109"/>
                        <a:pt x="65" y="109"/>
                        <a:pt x="62" y="110"/>
                      </a:cubicBezTo>
                      <a:cubicBezTo>
                        <a:pt x="59" y="111"/>
                        <a:pt x="55" y="112"/>
                        <a:pt x="52" y="113"/>
                      </a:cubicBezTo>
                      <a:cubicBezTo>
                        <a:pt x="48" y="114"/>
                        <a:pt x="44" y="115"/>
                        <a:pt x="41" y="111"/>
                      </a:cubicBezTo>
                      <a:cubicBezTo>
                        <a:pt x="37" y="107"/>
                        <a:pt x="37" y="102"/>
                        <a:pt x="38" y="97"/>
                      </a:cubicBezTo>
                      <a:cubicBezTo>
                        <a:pt x="38" y="96"/>
                        <a:pt x="40" y="96"/>
                        <a:pt x="42" y="96"/>
                      </a:cubicBezTo>
                      <a:cubicBezTo>
                        <a:pt x="45" y="96"/>
                        <a:pt x="48" y="96"/>
                        <a:pt x="51" y="97"/>
                      </a:cubicBezTo>
                      <a:cubicBezTo>
                        <a:pt x="48" y="90"/>
                        <a:pt x="46" y="84"/>
                        <a:pt x="43" y="78"/>
                      </a:cubicBezTo>
                      <a:cubicBezTo>
                        <a:pt x="40" y="83"/>
                        <a:pt x="37" y="88"/>
                        <a:pt x="34" y="93"/>
                      </a:cubicBezTo>
                      <a:cubicBezTo>
                        <a:pt x="33" y="94"/>
                        <a:pt x="33" y="96"/>
                        <a:pt x="34" y="98"/>
                      </a:cubicBezTo>
                      <a:cubicBezTo>
                        <a:pt x="34" y="100"/>
                        <a:pt x="35" y="103"/>
                        <a:pt x="35" y="105"/>
                      </a:cubicBezTo>
                      <a:cubicBezTo>
                        <a:pt x="32" y="121"/>
                        <a:pt x="29" y="136"/>
                        <a:pt x="27" y="151"/>
                      </a:cubicBezTo>
                      <a:cubicBezTo>
                        <a:pt x="26" y="152"/>
                        <a:pt x="26" y="153"/>
                        <a:pt x="26" y="154"/>
                      </a:cubicBezTo>
                      <a:cubicBezTo>
                        <a:pt x="17" y="153"/>
                        <a:pt x="14" y="149"/>
                        <a:pt x="15" y="141"/>
                      </a:cubicBezTo>
                      <a:cubicBezTo>
                        <a:pt x="17" y="134"/>
                        <a:pt x="18" y="126"/>
                        <a:pt x="20" y="118"/>
                      </a:cubicBezTo>
                      <a:cubicBezTo>
                        <a:pt x="15" y="123"/>
                        <a:pt x="12" y="122"/>
                        <a:pt x="7" y="118"/>
                      </a:cubicBezTo>
                      <a:cubicBezTo>
                        <a:pt x="3" y="114"/>
                        <a:pt x="0" y="109"/>
                        <a:pt x="0" y="103"/>
                      </a:cubicBezTo>
                      <a:cubicBezTo>
                        <a:pt x="0" y="102"/>
                        <a:pt x="1" y="101"/>
                        <a:pt x="1" y="100"/>
                      </a:cubicBezTo>
                      <a:cubicBezTo>
                        <a:pt x="7" y="91"/>
                        <a:pt x="14" y="82"/>
                        <a:pt x="19" y="72"/>
                      </a:cubicBezTo>
                      <a:cubicBezTo>
                        <a:pt x="22" y="67"/>
                        <a:pt x="24" y="61"/>
                        <a:pt x="26" y="55"/>
                      </a:cubicBezTo>
                      <a:cubicBezTo>
                        <a:pt x="27" y="54"/>
                        <a:pt x="25" y="53"/>
                        <a:pt x="25" y="51"/>
                      </a:cubicBezTo>
                      <a:cubicBezTo>
                        <a:pt x="18" y="43"/>
                        <a:pt x="18" y="39"/>
                        <a:pt x="23" y="30"/>
                      </a:cubicBezTo>
                      <a:cubicBezTo>
                        <a:pt x="27" y="23"/>
                        <a:pt x="32" y="17"/>
                        <a:pt x="39" y="14"/>
                      </a:cubicBezTo>
                      <a:cubicBezTo>
                        <a:pt x="45" y="11"/>
                        <a:pt x="50" y="12"/>
                        <a:pt x="53" y="16"/>
                      </a:cubicBezTo>
                      <a:cubicBezTo>
                        <a:pt x="56" y="20"/>
                        <a:pt x="56" y="22"/>
                        <a:pt x="51" y="24"/>
                      </a:cubicBezTo>
                      <a:cubicBezTo>
                        <a:pt x="44" y="26"/>
                        <a:pt x="41" y="31"/>
                        <a:pt x="37" y="36"/>
                      </a:cubicBezTo>
                      <a:cubicBezTo>
                        <a:pt x="36" y="39"/>
                        <a:pt x="36" y="42"/>
                        <a:pt x="39" y="44"/>
                      </a:cubicBezTo>
                      <a:cubicBezTo>
                        <a:pt x="41" y="45"/>
                        <a:pt x="42" y="47"/>
                        <a:pt x="43" y="48"/>
                      </a:cubicBezTo>
                      <a:cubicBezTo>
                        <a:pt x="52" y="58"/>
                        <a:pt x="54" y="62"/>
                        <a:pt x="48" y="73"/>
                      </a:cubicBezTo>
                      <a:close/>
                      <a:moveTo>
                        <a:pt x="79" y="89"/>
                      </a:moveTo>
                      <a:cubicBezTo>
                        <a:pt x="80" y="89"/>
                        <a:pt x="80" y="90"/>
                        <a:pt x="81" y="90"/>
                      </a:cubicBezTo>
                      <a:cubicBezTo>
                        <a:pt x="85" y="86"/>
                        <a:pt x="90" y="81"/>
                        <a:pt x="95" y="76"/>
                      </a:cubicBezTo>
                      <a:cubicBezTo>
                        <a:pt x="97" y="73"/>
                        <a:pt x="95" y="71"/>
                        <a:pt x="92" y="71"/>
                      </a:cubicBezTo>
                      <a:cubicBezTo>
                        <a:pt x="88" y="71"/>
                        <a:pt x="85" y="71"/>
                        <a:pt x="81" y="71"/>
                      </a:cubicBezTo>
                      <a:cubicBezTo>
                        <a:pt x="81" y="75"/>
                        <a:pt x="81" y="77"/>
                        <a:pt x="81" y="80"/>
                      </a:cubicBezTo>
                      <a:cubicBezTo>
                        <a:pt x="81" y="83"/>
                        <a:pt x="80" y="86"/>
                        <a:pt x="79" y="89"/>
                      </a:cubicBezTo>
                      <a:close/>
                      <a:moveTo>
                        <a:pt x="76" y="73"/>
                      </a:moveTo>
                      <a:cubicBezTo>
                        <a:pt x="73" y="74"/>
                        <a:pt x="71" y="75"/>
                        <a:pt x="69" y="77"/>
                      </a:cubicBezTo>
                      <a:cubicBezTo>
                        <a:pt x="68" y="77"/>
                        <a:pt x="67" y="78"/>
                        <a:pt x="67" y="79"/>
                      </a:cubicBezTo>
                      <a:cubicBezTo>
                        <a:pt x="67" y="84"/>
                        <a:pt x="68" y="88"/>
                        <a:pt x="68" y="92"/>
                      </a:cubicBezTo>
                      <a:cubicBezTo>
                        <a:pt x="74" y="91"/>
                        <a:pt x="77" y="83"/>
                        <a:pt x="76" y="73"/>
                      </a:cubicBezTo>
                      <a:close/>
                      <a:moveTo>
                        <a:pt x="63" y="81"/>
                      </a:moveTo>
                      <a:cubicBezTo>
                        <a:pt x="55" y="84"/>
                        <a:pt x="54" y="85"/>
                        <a:pt x="56" y="88"/>
                      </a:cubicBezTo>
                      <a:cubicBezTo>
                        <a:pt x="58" y="94"/>
                        <a:pt x="60" y="95"/>
                        <a:pt x="65" y="93"/>
                      </a:cubicBezTo>
                      <a:cubicBezTo>
                        <a:pt x="64" y="89"/>
                        <a:pt x="63" y="85"/>
                        <a:pt x="63"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 name="Freeform 14"/>
                <p:cNvSpPr/>
                <p:nvPr/>
              </p:nvSpPr>
              <p:spPr bwMode="auto">
                <a:xfrm>
                  <a:off x="6259513" y="2578101"/>
                  <a:ext cx="68263" cy="182563"/>
                </a:xfrm>
                <a:custGeom>
                  <a:avLst/>
                  <a:gdLst>
                    <a:gd name="T0" fmla="*/ 9 w 16"/>
                    <a:gd name="T1" fmla="*/ 0 h 43"/>
                    <a:gd name="T2" fmla="*/ 15 w 16"/>
                    <a:gd name="T3" fmla="*/ 11 h 43"/>
                    <a:gd name="T4" fmla="*/ 9 w 16"/>
                    <a:gd name="T5" fmla="*/ 43 h 43"/>
                    <a:gd name="T6" fmla="*/ 2 w 16"/>
                    <a:gd name="T7" fmla="*/ 39 h 43"/>
                    <a:gd name="T8" fmla="*/ 0 w 16"/>
                    <a:gd name="T9" fmla="*/ 35 h 43"/>
                    <a:gd name="T10" fmla="*/ 9 w 16"/>
                    <a:gd name="T11" fmla="*/ 0 h 43"/>
                  </a:gdLst>
                  <a:ahLst/>
                  <a:cxnLst>
                    <a:cxn ang="0">
                      <a:pos x="T0" y="T1"/>
                    </a:cxn>
                    <a:cxn ang="0">
                      <a:pos x="T2" y="T3"/>
                    </a:cxn>
                    <a:cxn ang="0">
                      <a:pos x="T4" y="T5"/>
                    </a:cxn>
                    <a:cxn ang="0">
                      <a:pos x="T6" y="T7"/>
                    </a:cxn>
                    <a:cxn ang="0">
                      <a:pos x="T8" y="T9"/>
                    </a:cxn>
                    <a:cxn ang="0">
                      <a:pos x="T10" y="T11"/>
                    </a:cxn>
                  </a:cxnLst>
                  <a:rect l="0" t="0" r="r" b="b"/>
                  <a:pathLst>
                    <a:path w="16" h="43">
                      <a:moveTo>
                        <a:pt x="9" y="0"/>
                      </a:moveTo>
                      <a:cubicBezTo>
                        <a:pt x="15" y="3"/>
                        <a:pt x="16" y="6"/>
                        <a:pt x="15" y="11"/>
                      </a:cubicBezTo>
                      <a:cubicBezTo>
                        <a:pt x="12" y="21"/>
                        <a:pt x="11" y="32"/>
                        <a:pt x="9" y="43"/>
                      </a:cubicBezTo>
                      <a:cubicBezTo>
                        <a:pt x="6" y="41"/>
                        <a:pt x="4" y="40"/>
                        <a:pt x="2" y="39"/>
                      </a:cubicBezTo>
                      <a:cubicBezTo>
                        <a:pt x="1" y="38"/>
                        <a:pt x="0" y="37"/>
                        <a:pt x="0" y="35"/>
                      </a:cubicBezTo>
                      <a:cubicBezTo>
                        <a:pt x="3" y="24"/>
                        <a:pt x="6" y="12"/>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77" name="组合 76"/>
              <p:cNvGrpSpPr/>
              <p:nvPr/>
            </p:nvGrpSpPr>
            <p:grpSpPr>
              <a:xfrm>
                <a:off x="7532962" y="2451100"/>
                <a:ext cx="368300" cy="317500"/>
                <a:chOff x="6186488" y="2930526"/>
                <a:chExt cx="368300" cy="317500"/>
              </a:xfrm>
              <a:grpFill/>
            </p:grpSpPr>
            <p:sp>
              <p:nvSpPr>
                <p:cNvPr id="80" name="Freeform 18"/>
                <p:cNvSpPr/>
                <p:nvPr/>
              </p:nvSpPr>
              <p:spPr bwMode="auto">
                <a:xfrm>
                  <a:off x="6310313" y="2930526"/>
                  <a:ext cx="244475" cy="317500"/>
                </a:xfrm>
                <a:custGeom>
                  <a:avLst/>
                  <a:gdLst>
                    <a:gd name="T0" fmla="*/ 49 w 57"/>
                    <a:gd name="T1" fmla="*/ 74 h 75"/>
                    <a:gd name="T2" fmla="*/ 40 w 57"/>
                    <a:gd name="T3" fmla="*/ 67 h 75"/>
                    <a:gd name="T4" fmla="*/ 33 w 57"/>
                    <a:gd name="T5" fmla="*/ 48 h 75"/>
                    <a:gd name="T6" fmla="*/ 27 w 57"/>
                    <a:gd name="T7" fmla="*/ 46 h 75"/>
                    <a:gd name="T8" fmla="*/ 11 w 57"/>
                    <a:gd name="T9" fmla="*/ 60 h 75"/>
                    <a:gd name="T10" fmla="*/ 5 w 57"/>
                    <a:gd name="T11" fmla="*/ 60 h 75"/>
                    <a:gd name="T12" fmla="*/ 6 w 57"/>
                    <a:gd name="T13" fmla="*/ 46 h 75"/>
                    <a:gd name="T14" fmla="*/ 27 w 57"/>
                    <a:gd name="T15" fmla="*/ 26 h 75"/>
                    <a:gd name="T16" fmla="*/ 40 w 57"/>
                    <a:gd name="T17" fmla="*/ 10 h 75"/>
                    <a:gd name="T18" fmla="*/ 41 w 57"/>
                    <a:gd name="T19" fmla="*/ 6 h 75"/>
                    <a:gd name="T20" fmla="*/ 45 w 57"/>
                    <a:gd name="T21" fmla="*/ 0 h 75"/>
                    <a:gd name="T22" fmla="*/ 53 w 57"/>
                    <a:gd name="T23" fmla="*/ 3 h 75"/>
                    <a:gd name="T24" fmla="*/ 53 w 57"/>
                    <a:gd name="T25" fmla="*/ 20 h 75"/>
                    <a:gd name="T26" fmla="*/ 37 w 57"/>
                    <a:gd name="T27" fmla="*/ 38 h 75"/>
                    <a:gd name="T28" fmla="*/ 49 w 57"/>
                    <a:gd name="T29" fmla="*/ 74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 h="75">
                      <a:moveTo>
                        <a:pt x="49" y="74"/>
                      </a:moveTo>
                      <a:cubicBezTo>
                        <a:pt x="43" y="75"/>
                        <a:pt x="41" y="72"/>
                        <a:pt x="40" y="67"/>
                      </a:cubicBezTo>
                      <a:cubicBezTo>
                        <a:pt x="38" y="61"/>
                        <a:pt x="35" y="54"/>
                        <a:pt x="33" y="48"/>
                      </a:cubicBezTo>
                      <a:cubicBezTo>
                        <a:pt x="32" y="45"/>
                        <a:pt x="30" y="44"/>
                        <a:pt x="27" y="46"/>
                      </a:cubicBezTo>
                      <a:cubicBezTo>
                        <a:pt x="22" y="51"/>
                        <a:pt x="16" y="55"/>
                        <a:pt x="11" y="60"/>
                      </a:cubicBezTo>
                      <a:cubicBezTo>
                        <a:pt x="8" y="63"/>
                        <a:pt x="7" y="62"/>
                        <a:pt x="5" y="60"/>
                      </a:cubicBezTo>
                      <a:cubicBezTo>
                        <a:pt x="0" y="54"/>
                        <a:pt x="0" y="51"/>
                        <a:pt x="6" y="46"/>
                      </a:cubicBezTo>
                      <a:cubicBezTo>
                        <a:pt x="13" y="39"/>
                        <a:pt x="20" y="33"/>
                        <a:pt x="27" y="26"/>
                      </a:cubicBezTo>
                      <a:cubicBezTo>
                        <a:pt x="32" y="21"/>
                        <a:pt x="36" y="15"/>
                        <a:pt x="40" y="10"/>
                      </a:cubicBezTo>
                      <a:cubicBezTo>
                        <a:pt x="40" y="9"/>
                        <a:pt x="41" y="7"/>
                        <a:pt x="41" y="6"/>
                      </a:cubicBezTo>
                      <a:cubicBezTo>
                        <a:pt x="40" y="3"/>
                        <a:pt x="42" y="0"/>
                        <a:pt x="45" y="0"/>
                      </a:cubicBezTo>
                      <a:cubicBezTo>
                        <a:pt x="48" y="0"/>
                        <a:pt x="51" y="1"/>
                        <a:pt x="53" y="3"/>
                      </a:cubicBezTo>
                      <a:cubicBezTo>
                        <a:pt x="57" y="6"/>
                        <a:pt x="57" y="16"/>
                        <a:pt x="53" y="20"/>
                      </a:cubicBezTo>
                      <a:cubicBezTo>
                        <a:pt x="48" y="26"/>
                        <a:pt x="42" y="32"/>
                        <a:pt x="37" y="38"/>
                      </a:cubicBezTo>
                      <a:cubicBezTo>
                        <a:pt x="44" y="49"/>
                        <a:pt x="49" y="61"/>
                        <a:pt x="49"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19"/>
                <p:cNvSpPr/>
                <p:nvPr/>
              </p:nvSpPr>
              <p:spPr bwMode="auto">
                <a:xfrm>
                  <a:off x="6186488" y="3009901"/>
                  <a:ext cx="123825" cy="234950"/>
                </a:xfrm>
                <a:custGeom>
                  <a:avLst/>
                  <a:gdLst>
                    <a:gd name="T0" fmla="*/ 12 w 29"/>
                    <a:gd name="T1" fmla="*/ 30 h 55"/>
                    <a:gd name="T2" fmla="*/ 20 w 29"/>
                    <a:gd name="T3" fmla="*/ 7 h 55"/>
                    <a:gd name="T4" fmla="*/ 25 w 29"/>
                    <a:gd name="T5" fmla="*/ 1 h 55"/>
                    <a:gd name="T6" fmla="*/ 26 w 29"/>
                    <a:gd name="T7" fmla="*/ 9 h 55"/>
                    <a:gd name="T8" fmla="*/ 16 w 29"/>
                    <a:gd name="T9" fmla="*/ 39 h 55"/>
                    <a:gd name="T10" fmla="*/ 13 w 29"/>
                    <a:gd name="T11" fmla="*/ 52 h 55"/>
                    <a:gd name="T12" fmla="*/ 7 w 29"/>
                    <a:gd name="T13" fmla="*/ 54 h 55"/>
                    <a:gd name="T14" fmla="*/ 2 w 29"/>
                    <a:gd name="T15" fmla="*/ 41 h 55"/>
                    <a:gd name="T16" fmla="*/ 3 w 29"/>
                    <a:gd name="T17" fmla="*/ 32 h 55"/>
                    <a:gd name="T18" fmla="*/ 2 w 29"/>
                    <a:gd name="T19" fmla="*/ 6 h 55"/>
                    <a:gd name="T20" fmla="*/ 6 w 29"/>
                    <a:gd name="T21" fmla="*/ 5 h 55"/>
                    <a:gd name="T22" fmla="*/ 10 w 29"/>
                    <a:gd name="T23" fmla="*/ 14 h 55"/>
                    <a:gd name="T24" fmla="*/ 11 w 29"/>
                    <a:gd name="T25" fmla="*/ 30 h 55"/>
                    <a:gd name="T26" fmla="*/ 12 w 29"/>
                    <a:gd name="T27" fmla="*/ 3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55">
                      <a:moveTo>
                        <a:pt x="12" y="30"/>
                      </a:moveTo>
                      <a:cubicBezTo>
                        <a:pt x="15" y="23"/>
                        <a:pt x="17" y="15"/>
                        <a:pt x="20" y="7"/>
                      </a:cubicBezTo>
                      <a:cubicBezTo>
                        <a:pt x="21" y="5"/>
                        <a:pt x="21" y="0"/>
                        <a:pt x="25" y="1"/>
                      </a:cubicBezTo>
                      <a:cubicBezTo>
                        <a:pt x="29" y="2"/>
                        <a:pt x="27" y="6"/>
                        <a:pt x="26" y="9"/>
                      </a:cubicBezTo>
                      <a:cubicBezTo>
                        <a:pt x="23" y="19"/>
                        <a:pt x="19" y="29"/>
                        <a:pt x="16" y="39"/>
                      </a:cubicBezTo>
                      <a:cubicBezTo>
                        <a:pt x="15" y="43"/>
                        <a:pt x="14" y="48"/>
                        <a:pt x="13" y="52"/>
                      </a:cubicBezTo>
                      <a:cubicBezTo>
                        <a:pt x="12" y="55"/>
                        <a:pt x="10" y="55"/>
                        <a:pt x="7" y="54"/>
                      </a:cubicBezTo>
                      <a:cubicBezTo>
                        <a:pt x="1" y="50"/>
                        <a:pt x="0" y="49"/>
                        <a:pt x="2" y="41"/>
                      </a:cubicBezTo>
                      <a:cubicBezTo>
                        <a:pt x="3" y="38"/>
                        <a:pt x="3" y="35"/>
                        <a:pt x="3" y="32"/>
                      </a:cubicBezTo>
                      <a:cubicBezTo>
                        <a:pt x="3" y="23"/>
                        <a:pt x="2" y="15"/>
                        <a:pt x="2" y="6"/>
                      </a:cubicBezTo>
                      <a:cubicBezTo>
                        <a:pt x="2" y="3"/>
                        <a:pt x="5" y="3"/>
                        <a:pt x="6" y="5"/>
                      </a:cubicBezTo>
                      <a:cubicBezTo>
                        <a:pt x="8" y="7"/>
                        <a:pt x="10" y="11"/>
                        <a:pt x="10" y="14"/>
                      </a:cubicBezTo>
                      <a:cubicBezTo>
                        <a:pt x="11" y="19"/>
                        <a:pt x="11" y="25"/>
                        <a:pt x="11" y="30"/>
                      </a:cubicBezTo>
                      <a:cubicBezTo>
                        <a:pt x="11" y="30"/>
                        <a:pt x="12" y="30"/>
                        <a:pt x="12"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Freeform 20"/>
                <p:cNvSpPr/>
                <p:nvPr/>
              </p:nvSpPr>
              <p:spPr bwMode="auto">
                <a:xfrm>
                  <a:off x="6259513" y="2933701"/>
                  <a:ext cx="114300" cy="73025"/>
                </a:xfrm>
                <a:custGeom>
                  <a:avLst/>
                  <a:gdLst>
                    <a:gd name="T0" fmla="*/ 27 w 27"/>
                    <a:gd name="T1" fmla="*/ 1 h 17"/>
                    <a:gd name="T2" fmla="*/ 16 w 27"/>
                    <a:gd name="T3" fmla="*/ 14 h 17"/>
                    <a:gd name="T4" fmla="*/ 5 w 27"/>
                    <a:gd name="T5" fmla="*/ 13 h 17"/>
                    <a:gd name="T6" fmla="*/ 0 w 27"/>
                    <a:gd name="T7" fmla="*/ 4 h 17"/>
                    <a:gd name="T8" fmla="*/ 9 w 27"/>
                    <a:gd name="T9" fmla="*/ 2 h 17"/>
                    <a:gd name="T10" fmla="*/ 27 w 27"/>
                    <a:gd name="T11" fmla="*/ 0 h 17"/>
                    <a:gd name="T12" fmla="*/ 27 w 27"/>
                    <a:gd name="T13" fmla="*/ 1 h 17"/>
                  </a:gdLst>
                  <a:ahLst/>
                  <a:cxnLst>
                    <a:cxn ang="0">
                      <a:pos x="T0" y="T1"/>
                    </a:cxn>
                    <a:cxn ang="0">
                      <a:pos x="T2" y="T3"/>
                    </a:cxn>
                    <a:cxn ang="0">
                      <a:pos x="T4" y="T5"/>
                    </a:cxn>
                    <a:cxn ang="0">
                      <a:pos x="T6" y="T7"/>
                    </a:cxn>
                    <a:cxn ang="0">
                      <a:pos x="T8" y="T9"/>
                    </a:cxn>
                    <a:cxn ang="0">
                      <a:pos x="T10" y="T11"/>
                    </a:cxn>
                    <a:cxn ang="0">
                      <a:pos x="T12" y="T13"/>
                    </a:cxn>
                  </a:cxnLst>
                  <a:rect l="0" t="0" r="r" b="b"/>
                  <a:pathLst>
                    <a:path w="27" h="17">
                      <a:moveTo>
                        <a:pt x="27" y="1"/>
                      </a:moveTo>
                      <a:cubicBezTo>
                        <a:pt x="24" y="6"/>
                        <a:pt x="20" y="10"/>
                        <a:pt x="16" y="14"/>
                      </a:cubicBezTo>
                      <a:cubicBezTo>
                        <a:pt x="14" y="17"/>
                        <a:pt x="8" y="16"/>
                        <a:pt x="5" y="13"/>
                      </a:cubicBezTo>
                      <a:cubicBezTo>
                        <a:pt x="3" y="10"/>
                        <a:pt x="1" y="7"/>
                        <a:pt x="0" y="4"/>
                      </a:cubicBezTo>
                      <a:cubicBezTo>
                        <a:pt x="3" y="3"/>
                        <a:pt x="6" y="2"/>
                        <a:pt x="9" y="2"/>
                      </a:cubicBezTo>
                      <a:cubicBezTo>
                        <a:pt x="15" y="1"/>
                        <a:pt x="21" y="1"/>
                        <a:pt x="27" y="0"/>
                      </a:cubicBezTo>
                      <a:cubicBezTo>
                        <a:pt x="27" y="1"/>
                        <a:pt x="27" y="1"/>
                        <a:pt x="2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78" name="Freeform 11"/>
              <p:cNvSpPr>
                <a:spLocks noEditPoints="1"/>
              </p:cNvSpPr>
              <p:nvPr/>
            </p:nvSpPr>
            <p:spPr bwMode="auto">
              <a:xfrm>
                <a:off x="9065451" y="2270918"/>
                <a:ext cx="439964" cy="615950"/>
              </a:xfrm>
              <a:custGeom>
                <a:avLst/>
                <a:gdLst>
                  <a:gd name="T0" fmla="*/ 29 w 72"/>
                  <a:gd name="T1" fmla="*/ 49 h 102"/>
                  <a:gd name="T2" fmla="*/ 15 w 72"/>
                  <a:gd name="T3" fmla="*/ 43 h 102"/>
                  <a:gd name="T4" fmla="*/ 10 w 72"/>
                  <a:gd name="T5" fmla="*/ 21 h 102"/>
                  <a:gd name="T6" fmla="*/ 13 w 72"/>
                  <a:gd name="T7" fmla="*/ 15 h 102"/>
                  <a:gd name="T8" fmla="*/ 19 w 72"/>
                  <a:gd name="T9" fmla="*/ 18 h 102"/>
                  <a:gd name="T10" fmla="*/ 20 w 72"/>
                  <a:gd name="T11" fmla="*/ 26 h 102"/>
                  <a:gd name="T12" fmla="*/ 35 w 72"/>
                  <a:gd name="T13" fmla="*/ 22 h 102"/>
                  <a:gd name="T14" fmla="*/ 40 w 72"/>
                  <a:gd name="T15" fmla="*/ 16 h 102"/>
                  <a:gd name="T16" fmla="*/ 43 w 72"/>
                  <a:gd name="T17" fmla="*/ 14 h 102"/>
                  <a:gd name="T18" fmla="*/ 44 w 72"/>
                  <a:gd name="T19" fmla="*/ 19 h 102"/>
                  <a:gd name="T20" fmla="*/ 43 w 72"/>
                  <a:gd name="T21" fmla="*/ 28 h 102"/>
                  <a:gd name="T22" fmla="*/ 36 w 72"/>
                  <a:gd name="T23" fmla="*/ 40 h 102"/>
                  <a:gd name="T24" fmla="*/ 37 w 72"/>
                  <a:gd name="T25" fmla="*/ 42 h 102"/>
                  <a:gd name="T26" fmla="*/ 44 w 72"/>
                  <a:gd name="T27" fmla="*/ 38 h 102"/>
                  <a:gd name="T28" fmla="*/ 56 w 72"/>
                  <a:gd name="T29" fmla="*/ 20 h 102"/>
                  <a:gd name="T30" fmla="*/ 49 w 72"/>
                  <a:gd name="T31" fmla="*/ 9 h 102"/>
                  <a:gd name="T32" fmla="*/ 28 w 72"/>
                  <a:gd name="T33" fmla="*/ 14 h 102"/>
                  <a:gd name="T34" fmla="*/ 20 w 72"/>
                  <a:gd name="T35" fmla="*/ 13 h 102"/>
                  <a:gd name="T36" fmla="*/ 22 w 72"/>
                  <a:gd name="T37" fmla="*/ 6 h 102"/>
                  <a:gd name="T38" fmla="*/ 50 w 72"/>
                  <a:gd name="T39" fmla="*/ 1 h 102"/>
                  <a:gd name="T40" fmla="*/ 68 w 72"/>
                  <a:gd name="T41" fmla="*/ 12 h 102"/>
                  <a:gd name="T42" fmla="*/ 67 w 72"/>
                  <a:gd name="T43" fmla="*/ 24 h 102"/>
                  <a:gd name="T44" fmla="*/ 49 w 72"/>
                  <a:gd name="T45" fmla="*/ 48 h 102"/>
                  <a:gd name="T46" fmla="*/ 42 w 72"/>
                  <a:gd name="T47" fmla="*/ 49 h 102"/>
                  <a:gd name="T48" fmla="*/ 37 w 72"/>
                  <a:gd name="T49" fmla="*/ 47 h 102"/>
                  <a:gd name="T50" fmla="*/ 35 w 72"/>
                  <a:gd name="T51" fmla="*/ 52 h 102"/>
                  <a:gd name="T52" fmla="*/ 41 w 72"/>
                  <a:gd name="T53" fmla="*/ 58 h 102"/>
                  <a:gd name="T54" fmla="*/ 48 w 72"/>
                  <a:gd name="T55" fmla="*/ 57 h 102"/>
                  <a:gd name="T56" fmla="*/ 53 w 72"/>
                  <a:gd name="T57" fmla="*/ 59 h 102"/>
                  <a:gd name="T58" fmla="*/ 53 w 72"/>
                  <a:gd name="T59" fmla="*/ 66 h 102"/>
                  <a:gd name="T60" fmla="*/ 48 w 72"/>
                  <a:gd name="T61" fmla="*/ 70 h 102"/>
                  <a:gd name="T62" fmla="*/ 37 w 72"/>
                  <a:gd name="T63" fmla="*/ 81 h 102"/>
                  <a:gd name="T64" fmla="*/ 45 w 72"/>
                  <a:gd name="T65" fmla="*/ 81 h 102"/>
                  <a:gd name="T66" fmla="*/ 57 w 72"/>
                  <a:gd name="T67" fmla="*/ 89 h 102"/>
                  <a:gd name="T68" fmla="*/ 51 w 72"/>
                  <a:gd name="T69" fmla="*/ 98 h 102"/>
                  <a:gd name="T70" fmla="*/ 26 w 72"/>
                  <a:gd name="T71" fmla="*/ 101 h 102"/>
                  <a:gd name="T72" fmla="*/ 17 w 72"/>
                  <a:gd name="T73" fmla="*/ 96 h 102"/>
                  <a:gd name="T74" fmla="*/ 15 w 72"/>
                  <a:gd name="T75" fmla="*/ 94 h 102"/>
                  <a:gd name="T76" fmla="*/ 19 w 72"/>
                  <a:gd name="T77" fmla="*/ 77 h 102"/>
                  <a:gd name="T78" fmla="*/ 27 w 72"/>
                  <a:gd name="T79" fmla="*/ 70 h 102"/>
                  <a:gd name="T80" fmla="*/ 27 w 72"/>
                  <a:gd name="T81" fmla="*/ 69 h 102"/>
                  <a:gd name="T82" fmla="*/ 21 w 72"/>
                  <a:gd name="T83" fmla="*/ 71 h 102"/>
                  <a:gd name="T84" fmla="*/ 9 w 72"/>
                  <a:gd name="T85" fmla="*/ 76 h 102"/>
                  <a:gd name="T86" fmla="*/ 3 w 72"/>
                  <a:gd name="T87" fmla="*/ 75 h 102"/>
                  <a:gd name="T88" fmla="*/ 4 w 72"/>
                  <a:gd name="T89" fmla="*/ 69 h 102"/>
                  <a:gd name="T90" fmla="*/ 26 w 72"/>
                  <a:gd name="T91" fmla="*/ 60 h 102"/>
                  <a:gd name="T92" fmla="*/ 28 w 72"/>
                  <a:gd name="T93" fmla="*/ 57 h 102"/>
                  <a:gd name="T94" fmla="*/ 29 w 72"/>
                  <a:gd name="T95" fmla="*/ 49 h 102"/>
                  <a:gd name="T96" fmla="*/ 34 w 72"/>
                  <a:gd name="T97" fmla="*/ 29 h 102"/>
                  <a:gd name="T98" fmla="*/ 33 w 72"/>
                  <a:gd name="T99" fmla="*/ 28 h 102"/>
                  <a:gd name="T100" fmla="*/ 26 w 72"/>
                  <a:gd name="T101" fmla="*/ 32 h 102"/>
                  <a:gd name="T102" fmla="*/ 23 w 72"/>
                  <a:gd name="T103" fmla="*/ 36 h 102"/>
                  <a:gd name="T104" fmla="*/ 26 w 72"/>
                  <a:gd name="T105" fmla="*/ 42 h 102"/>
                  <a:gd name="T106" fmla="*/ 31 w 72"/>
                  <a:gd name="T107" fmla="*/ 40 h 102"/>
                  <a:gd name="T108" fmla="*/ 34 w 72"/>
                  <a:gd name="T109" fmla="*/ 29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2" h="102">
                    <a:moveTo>
                      <a:pt x="29" y="49"/>
                    </a:moveTo>
                    <a:cubicBezTo>
                      <a:pt x="19" y="52"/>
                      <a:pt x="18" y="52"/>
                      <a:pt x="15" y="43"/>
                    </a:cubicBezTo>
                    <a:cubicBezTo>
                      <a:pt x="13" y="36"/>
                      <a:pt x="11" y="28"/>
                      <a:pt x="10" y="21"/>
                    </a:cubicBezTo>
                    <a:cubicBezTo>
                      <a:pt x="9" y="19"/>
                      <a:pt x="11" y="16"/>
                      <a:pt x="13" y="15"/>
                    </a:cubicBezTo>
                    <a:cubicBezTo>
                      <a:pt x="16" y="13"/>
                      <a:pt x="18" y="16"/>
                      <a:pt x="19" y="18"/>
                    </a:cubicBezTo>
                    <a:cubicBezTo>
                      <a:pt x="19" y="21"/>
                      <a:pt x="20" y="23"/>
                      <a:pt x="20" y="26"/>
                    </a:cubicBezTo>
                    <a:cubicBezTo>
                      <a:pt x="26" y="25"/>
                      <a:pt x="31" y="24"/>
                      <a:pt x="35" y="22"/>
                    </a:cubicBezTo>
                    <a:cubicBezTo>
                      <a:pt x="37" y="21"/>
                      <a:pt x="38" y="18"/>
                      <a:pt x="40" y="16"/>
                    </a:cubicBezTo>
                    <a:cubicBezTo>
                      <a:pt x="41" y="15"/>
                      <a:pt x="42" y="14"/>
                      <a:pt x="43" y="14"/>
                    </a:cubicBezTo>
                    <a:cubicBezTo>
                      <a:pt x="44" y="15"/>
                      <a:pt x="44" y="17"/>
                      <a:pt x="44" y="19"/>
                    </a:cubicBezTo>
                    <a:cubicBezTo>
                      <a:pt x="44" y="22"/>
                      <a:pt x="43" y="25"/>
                      <a:pt x="43" y="28"/>
                    </a:cubicBezTo>
                    <a:cubicBezTo>
                      <a:pt x="37" y="29"/>
                      <a:pt x="39" y="36"/>
                      <a:pt x="36" y="40"/>
                    </a:cubicBezTo>
                    <a:cubicBezTo>
                      <a:pt x="36" y="41"/>
                      <a:pt x="37" y="41"/>
                      <a:pt x="37" y="42"/>
                    </a:cubicBezTo>
                    <a:cubicBezTo>
                      <a:pt x="39" y="41"/>
                      <a:pt x="42" y="40"/>
                      <a:pt x="44" y="38"/>
                    </a:cubicBezTo>
                    <a:cubicBezTo>
                      <a:pt x="48" y="32"/>
                      <a:pt x="52" y="26"/>
                      <a:pt x="56" y="20"/>
                    </a:cubicBezTo>
                    <a:cubicBezTo>
                      <a:pt x="59" y="15"/>
                      <a:pt x="56" y="9"/>
                      <a:pt x="49" y="9"/>
                    </a:cubicBezTo>
                    <a:cubicBezTo>
                      <a:pt x="42" y="8"/>
                      <a:pt x="34" y="10"/>
                      <a:pt x="28" y="14"/>
                    </a:cubicBezTo>
                    <a:cubicBezTo>
                      <a:pt x="25" y="16"/>
                      <a:pt x="22" y="15"/>
                      <a:pt x="20" y="13"/>
                    </a:cubicBezTo>
                    <a:cubicBezTo>
                      <a:pt x="17" y="9"/>
                      <a:pt x="17" y="7"/>
                      <a:pt x="22" y="6"/>
                    </a:cubicBezTo>
                    <a:cubicBezTo>
                      <a:pt x="31" y="3"/>
                      <a:pt x="40" y="0"/>
                      <a:pt x="50" y="1"/>
                    </a:cubicBezTo>
                    <a:cubicBezTo>
                      <a:pt x="58" y="1"/>
                      <a:pt x="63" y="7"/>
                      <a:pt x="68" y="12"/>
                    </a:cubicBezTo>
                    <a:cubicBezTo>
                      <a:pt x="72" y="15"/>
                      <a:pt x="70" y="20"/>
                      <a:pt x="67" y="24"/>
                    </a:cubicBezTo>
                    <a:cubicBezTo>
                      <a:pt x="61" y="32"/>
                      <a:pt x="55" y="40"/>
                      <a:pt x="49" y="48"/>
                    </a:cubicBezTo>
                    <a:cubicBezTo>
                      <a:pt x="47" y="51"/>
                      <a:pt x="45" y="52"/>
                      <a:pt x="42" y="49"/>
                    </a:cubicBezTo>
                    <a:cubicBezTo>
                      <a:pt x="41" y="48"/>
                      <a:pt x="38" y="47"/>
                      <a:pt x="37" y="47"/>
                    </a:cubicBezTo>
                    <a:cubicBezTo>
                      <a:pt x="36" y="48"/>
                      <a:pt x="35" y="50"/>
                      <a:pt x="35" y="52"/>
                    </a:cubicBezTo>
                    <a:cubicBezTo>
                      <a:pt x="34" y="59"/>
                      <a:pt x="34" y="59"/>
                      <a:pt x="41" y="58"/>
                    </a:cubicBezTo>
                    <a:cubicBezTo>
                      <a:pt x="43" y="57"/>
                      <a:pt x="46" y="56"/>
                      <a:pt x="48" y="57"/>
                    </a:cubicBezTo>
                    <a:cubicBezTo>
                      <a:pt x="50" y="57"/>
                      <a:pt x="53" y="58"/>
                      <a:pt x="53" y="59"/>
                    </a:cubicBezTo>
                    <a:cubicBezTo>
                      <a:pt x="54" y="61"/>
                      <a:pt x="54" y="64"/>
                      <a:pt x="53" y="66"/>
                    </a:cubicBezTo>
                    <a:cubicBezTo>
                      <a:pt x="52" y="68"/>
                      <a:pt x="50" y="69"/>
                      <a:pt x="48" y="70"/>
                    </a:cubicBezTo>
                    <a:cubicBezTo>
                      <a:pt x="44" y="73"/>
                      <a:pt x="39" y="75"/>
                      <a:pt x="37" y="81"/>
                    </a:cubicBezTo>
                    <a:cubicBezTo>
                      <a:pt x="40" y="81"/>
                      <a:pt x="43" y="81"/>
                      <a:pt x="45" y="81"/>
                    </a:cubicBezTo>
                    <a:cubicBezTo>
                      <a:pt x="51" y="81"/>
                      <a:pt x="56" y="84"/>
                      <a:pt x="57" y="89"/>
                    </a:cubicBezTo>
                    <a:cubicBezTo>
                      <a:pt x="58" y="93"/>
                      <a:pt x="55" y="97"/>
                      <a:pt x="51" y="98"/>
                    </a:cubicBezTo>
                    <a:cubicBezTo>
                      <a:pt x="43" y="99"/>
                      <a:pt x="35" y="100"/>
                      <a:pt x="26" y="101"/>
                    </a:cubicBezTo>
                    <a:cubicBezTo>
                      <a:pt x="22" y="102"/>
                      <a:pt x="19" y="100"/>
                      <a:pt x="17" y="96"/>
                    </a:cubicBezTo>
                    <a:cubicBezTo>
                      <a:pt x="16" y="96"/>
                      <a:pt x="16" y="95"/>
                      <a:pt x="15" y="94"/>
                    </a:cubicBezTo>
                    <a:cubicBezTo>
                      <a:pt x="11" y="84"/>
                      <a:pt x="11" y="84"/>
                      <a:pt x="19" y="77"/>
                    </a:cubicBezTo>
                    <a:cubicBezTo>
                      <a:pt x="22" y="75"/>
                      <a:pt x="24" y="72"/>
                      <a:pt x="27" y="70"/>
                    </a:cubicBezTo>
                    <a:cubicBezTo>
                      <a:pt x="27" y="70"/>
                      <a:pt x="27" y="69"/>
                      <a:pt x="27" y="69"/>
                    </a:cubicBezTo>
                    <a:cubicBezTo>
                      <a:pt x="25" y="69"/>
                      <a:pt x="23" y="70"/>
                      <a:pt x="21" y="71"/>
                    </a:cubicBezTo>
                    <a:cubicBezTo>
                      <a:pt x="17" y="72"/>
                      <a:pt x="13" y="74"/>
                      <a:pt x="9" y="76"/>
                    </a:cubicBezTo>
                    <a:cubicBezTo>
                      <a:pt x="7" y="76"/>
                      <a:pt x="5" y="76"/>
                      <a:pt x="3" y="75"/>
                    </a:cubicBezTo>
                    <a:cubicBezTo>
                      <a:pt x="0" y="72"/>
                      <a:pt x="0" y="71"/>
                      <a:pt x="4" y="69"/>
                    </a:cubicBezTo>
                    <a:cubicBezTo>
                      <a:pt x="12" y="66"/>
                      <a:pt x="19" y="63"/>
                      <a:pt x="26" y="60"/>
                    </a:cubicBezTo>
                    <a:cubicBezTo>
                      <a:pt x="27" y="60"/>
                      <a:pt x="28" y="58"/>
                      <a:pt x="28" y="57"/>
                    </a:cubicBezTo>
                    <a:cubicBezTo>
                      <a:pt x="29" y="55"/>
                      <a:pt x="29" y="52"/>
                      <a:pt x="29" y="49"/>
                    </a:cubicBezTo>
                    <a:close/>
                    <a:moveTo>
                      <a:pt x="34" y="29"/>
                    </a:moveTo>
                    <a:cubicBezTo>
                      <a:pt x="34" y="29"/>
                      <a:pt x="34" y="29"/>
                      <a:pt x="33" y="28"/>
                    </a:cubicBezTo>
                    <a:cubicBezTo>
                      <a:pt x="31" y="29"/>
                      <a:pt x="28" y="30"/>
                      <a:pt x="26" y="32"/>
                    </a:cubicBezTo>
                    <a:cubicBezTo>
                      <a:pt x="24" y="32"/>
                      <a:pt x="22" y="34"/>
                      <a:pt x="23" y="36"/>
                    </a:cubicBezTo>
                    <a:cubicBezTo>
                      <a:pt x="23" y="38"/>
                      <a:pt x="25" y="40"/>
                      <a:pt x="26" y="42"/>
                    </a:cubicBezTo>
                    <a:cubicBezTo>
                      <a:pt x="27" y="42"/>
                      <a:pt x="30" y="41"/>
                      <a:pt x="31" y="40"/>
                    </a:cubicBezTo>
                    <a:cubicBezTo>
                      <a:pt x="32" y="37"/>
                      <a:pt x="33" y="33"/>
                      <a:pt x="34" y="29"/>
                    </a:cubicBezTo>
                    <a:close/>
                  </a:path>
                </a:pathLst>
              </a:custGeom>
              <a:grpFill/>
              <a:ln>
                <a:noFill/>
              </a:ln>
            </p:spPr>
            <p:txBody>
              <a:bodyPr vert="horz" wrap="square" lIns="91440" tIns="45720" rIns="91440" bIns="45720" numCol="1" anchor="t" anchorCtr="0" compatLnSpc="1"/>
              <a:lstStyle/>
              <a:p>
                <a:endParaRPr lang="zh-CN" altLang="en-US"/>
              </a:p>
            </p:txBody>
          </p:sp>
          <p:sp>
            <p:nvSpPr>
              <p:cNvPr id="79" name="Freeform 12"/>
              <p:cNvSpPr/>
              <p:nvPr/>
            </p:nvSpPr>
            <p:spPr bwMode="auto">
              <a:xfrm>
                <a:off x="8878184" y="2293480"/>
                <a:ext cx="236904" cy="593388"/>
              </a:xfrm>
              <a:custGeom>
                <a:avLst/>
                <a:gdLst>
                  <a:gd name="T0" fmla="*/ 30 w 39"/>
                  <a:gd name="T1" fmla="*/ 44 h 98"/>
                  <a:gd name="T2" fmla="*/ 36 w 39"/>
                  <a:gd name="T3" fmla="*/ 34 h 98"/>
                  <a:gd name="T4" fmla="*/ 37 w 39"/>
                  <a:gd name="T5" fmla="*/ 51 h 98"/>
                  <a:gd name="T6" fmla="*/ 25 w 39"/>
                  <a:gd name="T7" fmla="*/ 82 h 98"/>
                  <a:gd name="T8" fmla="*/ 21 w 39"/>
                  <a:gd name="T9" fmla="*/ 98 h 98"/>
                  <a:gd name="T10" fmla="*/ 13 w 39"/>
                  <a:gd name="T11" fmla="*/ 96 h 98"/>
                  <a:gd name="T12" fmla="*/ 5 w 39"/>
                  <a:gd name="T13" fmla="*/ 83 h 98"/>
                  <a:gd name="T14" fmla="*/ 11 w 39"/>
                  <a:gd name="T15" fmla="*/ 62 h 98"/>
                  <a:gd name="T16" fmla="*/ 9 w 39"/>
                  <a:gd name="T17" fmla="*/ 43 h 98"/>
                  <a:gd name="T18" fmla="*/ 12 w 39"/>
                  <a:gd name="T19" fmla="*/ 38 h 98"/>
                  <a:gd name="T20" fmla="*/ 18 w 39"/>
                  <a:gd name="T21" fmla="*/ 33 h 98"/>
                  <a:gd name="T22" fmla="*/ 23 w 39"/>
                  <a:gd name="T23" fmla="*/ 12 h 98"/>
                  <a:gd name="T24" fmla="*/ 11 w 39"/>
                  <a:gd name="T25" fmla="*/ 16 h 98"/>
                  <a:gd name="T26" fmla="*/ 2 w 39"/>
                  <a:gd name="T27" fmla="*/ 16 h 98"/>
                  <a:gd name="T28" fmla="*/ 0 w 39"/>
                  <a:gd name="T29" fmla="*/ 12 h 98"/>
                  <a:gd name="T30" fmla="*/ 3 w 39"/>
                  <a:gd name="T31" fmla="*/ 10 h 98"/>
                  <a:gd name="T32" fmla="*/ 16 w 39"/>
                  <a:gd name="T33" fmla="*/ 7 h 98"/>
                  <a:gd name="T34" fmla="*/ 26 w 39"/>
                  <a:gd name="T35" fmla="*/ 2 h 98"/>
                  <a:gd name="T36" fmla="*/ 32 w 39"/>
                  <a:gd name="T37" fmla="*/ 1 h 98"/>
                  <a:gd name="T38" fmla="*/ 35 w 39"/>
                  <a:gd name="T39" fmla="*/ 9 h 98"/>
                  <a:gd name="T40" fmla="*/ 34 w 39"/>
                  <a:gd name="T41" fmla="*/ 11 h 98"/>
                  <a:gd name="T42" fmla="*/ 27 w 39"/>
                  <a:gd name="T43" fmla="*/ 38 h 98"/>
                  <a:gd name="T44" fmla="*/ 28 w 39"/>
                  <a:gd name="T45" fmla="*/ 44 h 98"/>
                  <a:gd name="T46" fmla="*/ 30 w 39"/>
                  <a:gd name="T47" fmla="*/ 4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 h="98">
                    <a:moveTo>
                      <a:pt x="30" y="44"/>
                    </a:moveTo>
                    <a:cubicBezTo>
                      <a:pt x="32" y="41"/>
                      <a:pt x="34" y="38"/>
                      <a:pt x="36" y="34"/>
                    </a:cubicBezTo>
                    <a:cubicBezTo>
                      <a:pt x="37" y="40"/>
                      <a:pt x="39" y="45"/>
                      <a:pt x="37" y="51"/>
                    </a:cubicBezTo>
                    <a:cubicBezTo>
                      <a:pt x="33" y="61"/>
                      <a:pt x="29" y="72"/>
                      <a:pt x="25" y="82"/>
                    </a:cubicBezTo>
                    <a:cubicBezTo>
                      <a:pt x="23" y="87"/>
                      <a:pt x="23" y="92"/>
                      <a:pt x="21" y="98"/>
                    </a:cubicBezTo>
                    <a:cubicBezTo>
                      <a:pt x="18" y="97"/>
                      <a:pt x="15" y="97"/>
                      <a:pt x="13" y="96"/>
                    </a:cubicBezTo>
                    <a:cubicBezTo>
                      <a:pt x="7" y="94"/>
                      <a:pt x="3" y="89"/>
                      <a:pt x="5" y="83"/>
                    </a:cubicBezTo>
                    <a:cubicBezTo>
                      <a:pt x="7" y="76"/>
                      <a:pt x="9" y="69"/>
                      <a:pt x="11" y="62"/>
                    </a:cubicBezTo>
                    <a:cubicBezTo>
                      <a:pt x="13" y="56"/>
                      <a:pt x="14" y="49"/>
                      <a:pt x="9" y="43"/>
                    </a:cubicBezTo>
                    <a:cubicBezTo>
                      <a:pt x="7" y="39"/>
                      <a:pt x="9" y="38"/>
                      <a:pt x="12" y="38"/>
                    </a:cubicBezTo>
                    <a:cubicBezTo>
                      <a:pt x="17" y="39"/>
                      <a:pt x="17" y="37"/>
                      <a:pt x="18" y="33"/>
                    </a:cubicBezTo>
                    <a:cubicBezTo>
                      <a:pt x="19" y="26"/>
                      <a:pt x="21" y="20"/>
                      <a:pt x="23" y="12"/>
                    </a:cubicBezTo>
                    <a:cubicBezTo>
                      <a:pt x="19" y="13"/>
                      <a:pt x="15" y="15"/>
                      <a:pt x="11" y="16"/>
                    </a:cubicBezTo>
                    <a:cubicBezTo>
                      <a:pt x="8" y="17"/>
                      <a:pt x="5" y="16"/>
                      <a:pt x="2" y="16"/>
                    </a:cubicBezTo>
                    <a:cubicBezTo>
                      <a:pt x="1" y="15"/>
                      <a:pt x="0" y="13"/>
                      <a:pt x="0" y="12"/>
                    </a:cubicBezTo>
                    <a:cubicBezTo>
                      <a:pt x="1" y="11"/>
                      <a:pt x="2" y="10"/>
                      <a:pt x="3" y="10"/>
                    </a:cubicBezTo>
                    <a:cubicBezTo>
                      <a:pt x="7" y="8"/>
                      <a:pt x="12" y="8"/>
                      <a:pt x="16" y="7"/>
                    </a:cubicBezTo>
                    <a:cubicBezTo>
                      <a:pt x="19" y="5"/>
                      <a:pt x="22" y="3"/>
                      <a:pt x="26" y="2"/>
                    </a:cubicBezTo>
                    <a:cubicBezTo>
                      <a:pt x="28" y="1"/>
                      <a:pt x="32" y="0"/>
                      <a:pt x="32" y="1"/>
                    </a:cubicBezTo>
                    <a:cubicBezTo>
                      <a:pt x="34" y="3"/>
                      <a:pt x="35" y="6"/>
                      <a:pt x="35" y="9"/>
                    </a:cubicBezTo>
                    <a:cubicBezTo>
                      <a:pt x="36" y="9"/>
                      <a:pt x="35" y="10"/>
                      <a:pt x="34" y="11"/>
                    </a:cubicBezTo>
                    <a:cubicBezTo>
                      <a:pt x="27" y="19"/>
                      <a:pt x="28" y="29"/>
                      <a:pt x="27" y="38"/>
                    </a:cubicBezTo>
                    <a:cubicBezTo>
                      <a:pt x="27" y="40"/>
                      <a:pt x="28" y="42"/>
                      <a:pt x="28" y="44"/>
                    </a:cubicBezTo>
                    <a:cubicBezTo>
                      <a:pt x="29" y="44"/>
                      <a:pt x="29" y="44"/>
                      <a:pt x="30" y="44"/>
                    </a:cubicBezTo>
                    <a:close/>
                  </a:path>
                </a:pathLst>
              </a:custGeom>
              <a:grpFill/>
              <a:ln>
                <a:noFill/>
              </a:ln>
            </p:spPr>
            <p:txBody>
              <a:bodyPr vert="horz" wrap="square" lIns="91440" tIns="45720" rIns="91440" bIns="45720" numCol="1" anchor="t" anchorCtr="0" compatLnSpc="1"/>
              <a:lstStyle/>
              <a:p>
                <a:endParaRPr lang="zh-CN" altLang="en-US"/>
              </a:p>
            </p:txBody>
          </p:sp>
        </p:grpSp>
      </p:grpSp>
      <p:cxnSp>
        <p:nvCxnSpPr>
          <p:cNvPr id="96" name="直接连接符 95"/>
          <p:cNvCxnSpPr/>
          <p:nvPr userDrawn="1"/>
        </p:nvCxnSpPr>
        <p:spPr>
          <a:xfrm>
            <a:off x="442913" y="6264275"/>
            <a:ext cx="1130617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97" name="标题 11"/>
          <p:cNvSpPr>
            <a:spLocks noGrp="1"/>
          </p:cNvSpPr>
          <p:nvPr>
            <p:ph type="title"/>
          </p:nvPr>
        </p:nvSpPr>
        <p:spPr>
          <a:xfrm>
            <a:off x="949325" y="249067"/>
            <a:ext cx="8643848" cy="48013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lang="zh-CN" altLang="en-US" sz="2800" b="1" baseline="0">
                <a:latin typeface="微软雅黑" panose="020B0503020204020204" pitchFamily="34" charset="-122"/>
                <a:ea typeface="微软雅黑" panose="020B0503020204020204" pitchFamily="34" charset="-122"/>
                <a:cs typeface="+mn-cs"/>
              </a:defRPr>
            </a:lvl1pPr>
          </a:lstStyle>
          <a:p>
            <a:pPr lvl="0" eaLnBrk="1" hangingPunct="1"/>
            <a:r>
              <a:rPr lang="zh-CN" altLang="en-US" dirty="0"/>
              <a:t>单击此处编辑母版标题样式</a:t>
            </a:r>
          </a:p>
        </p:txBody>
      </p:sp>
      <p:pic>
        <p:nvPicPr>
          <p:cNvPr id="98" name="图片 97"/>
          <p:cNvPicPr>
            <a:picLocks noChangeAspect="1"/>
          </p:cNvPicPr>
          <p:nvPr userDrawn="1"/>
        </p:nvPicPr>
        <p:blipFill>
          <a:blip r:embed="rId2" cstate="print"/>
          <a:stretch>
            <a:fillRect/>
          </a:stretch>
        </p:blipFill>
        <p:spPr>
          <a:xfrm>
            <a:off x="10277475" y="241566"/>
            <a:ext cx="1819275" cy="509219"/>
          </a:xfrm>
          <a:prstGeom prst="rect">
            <a:avLst/>
          </a:prstGeom>
        </p:spPr>
      </p:pic>
    </p:spTree>
    <p:extLst>
      <p:ext uri="{BB962C8B-B14F-4D97-AF65-F5344CB8AC3E}">
        <p14:creationId xmlns:p14="http://schemas.microsoft.com/office/powerpoint/2010/main" val="707535771"/>
      </p:ext>
    </p:extLst>
  </p:cSld>
  <p:clrMapOvr>
    <a:masterClrMapping/>
  </p:clrMapOvr>
  <p:transition spd="med">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内页样式3-一段一图">
    <p:spTree>
      <p:nvGrpSpPr>
        <p:cNvPr id="1" name=""/>
        <p:cNvGrpSpPr/>
        <p:nvPr/>
      </p:nvGrpSpPr>
      <p:grpSpPr>
        <a:xfrm>
          <a:off x="0" y="0"/>
          <a:ext cx="0" cy="0"/>
          <a:chOff x="0" y="0"/>
          <a:chExt cx="0" cy="0"/>
        </a:xfrm>
      </p:grpSpPr>
      <p:sp>
        <p:nvSpPr>
          <p:cNvPr id="32" name="任意多边形: 形状 77"/>
          <p:cNvSpPr/>
          <p:nvPr userDrawn="1"/>
        </p:nvSpPr>
        <p:spPr>
          <a:xfrm>
            <a:off x="10114068" y="210207"/>
            <a:ext cx="2789025" cy="573228"/>
          </a:xfrm>
          <a:custGeom>
            <a:avLst/>
            <a:gdLst>
              <a:gd name="connsiteX0" fmla="*/ 83399 w 1678507"/>
              <a:gd name="connsiteY0" fmla="*/ 0 h 573228"/>
              <a:gd name="connsiteX1" fmla="*/ 1678507 w 1678507"/>
              <a:gd name="connsiteY1" fmla="*/ 0 h 573228"/>
              <a:gd name="connsiteX2" fmla="*/ 1678507 w 1678507"/>
              <a:gd name="connsiteY2" fmla="*/ 573228 h 573228"/>
              <a:gd name="connsiteX3" fmla="*/ 0 w 1678507"/>
              <a:gd name="connsiteY3" fmla="*/ 573228 h 573228"/>
            </a:gdLst>
            <a:ahLst/>
            <a:cxnLst>
              <a:cxn ang="0">
                <a:pos x="connsiteX0" y="connsiteY0"/>
              </a:cxn>
              <a:cxn ang="0">
                <a:pos x="connsiteX1" y="connsiteY1"/>
              </a:cxn>
              <a:cxn ang="0">
                <a:pos x="connsiteX2" y="connsiteY2"/>
              </a:cxn>
              <a:cxn ang="0">
                <a:pos x="connsiteX3" y="connsiteY3"/>
              </a:cxn>
            </a:cxnLst>
            <a:rect l="l" t="t" r="r" b="b"/>
            <a:pathLst>
              <a:path w="1678507" h="573228">
                <a:moveTo>
                  <a:pt x="83399" y="0"/>
                </a:moveTo>
                <a:lnTo>
                  <a:pt x="1678507" y="0"/>
                </a:lnTo>
                <a:lnTo>
                  <a:pt x="1678507" y="573228"/>
                </a:lnTo>
                <a:lnTo>
                  <a:pt x="0" y="573228"/>
                </a:lnTo>
                <a:close/>
              </a:path>
            </a:pathLst>
          </a:cu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wrap="square" rtlCol="0" anchor="ctr">
            <a:noAutofit/>
          </a:bodyPr>
          <a:lstStyle/>
          <a:p>
            <a:pPr algn="ctr">
              <a:lnSpc>
                <a:spcPct val="120000"/>
              </a:lnSpc>
            </a:pPr>
            <a:endParaRPr lang="zh-CN" altLang="en-US" dirty="0">
              <a:cs typeface="+mn-ea"/>
              <a:sym typeface="+mn-lt"/>
            </a:endParaRPr>
          </a:p>
        </p:txBody>
      </p:sp>
      <p:sp>
        <p:nvSpPr>
          <p:cNvPr id="71" name="文本框 70"/>
          <p:cNvSpPr txBox="1">
            <a:spLocks noChangeArrowheads="1"/>
          </p:cNvSpPr>
          <p:nvPr userDrawn="1"/>
        </p:nvSpPr>
        <p:spPr bwMode="auto">
          <a:xfrm>
            <a:off x="11233150" y="6353175"/>
            <a:ext cx="55086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defRPr>
                <a:solidFill>
                  <a:schemeClr val="tx1"/>
                </a:solidFill>
                <a:latin typeface="Century Gothic" panose="020B0502020202020204" pitchFamily="34" charset="0"/>
                <a:ea typeface="微软雅黑" panose="020B0503020204020204" pitchFamily="34" charset="-122"/>
              </a:defRPr>
            </a:lvl1pPr>
            <a:lvl2pPr marL="742950" indent="-285750">
              <a:defRPr>
                <a:solidFill>
                  <a:schemeClr val="tx1"/>
                </a:solidFill>
                <a:latin typeface="Century Gothic" panose="020B0502020202020204" pitchFamily="34" charset="0"/>
                <a:ea typeface="微软雅黑" panose="020B0503020204020204" pitchFamily="34" charset="-122"/>
              </a:defRPr>
            </a:lvl2pPr>
            <a:lvl3pPr marL="1143000" indent="-228600">
              <a:defRPr>
                <a:solidFill>
                  <a:schemeClr val="tx1"/>
                </a:solidFill>
                <a:latin typeface="Century Gothic" panose="020B0502020202020204" pitchFamily="34" charset="0"/>
                <a:ea typeface="微软雅黑" panose="020B0503020204020204" pitchFamily="34" charset="-122"/>
              </a:defRPr>
            </a:lvl3pPr>
            <a:lvl4pPr marL="1600200" indent="-228600">
              <a:defRPr>
                <a:solidFill>
                  <a:schemeClr val="tx1"/>
                </a:solidFill>
                <a:latin typeface="Century Gothic" panose="020B0502020202020204" pitchFamily="34" charset="0"/>
                <a:ea typeface="微软雅黑" panose="020B0503020204020204" pitchFamily="34" charset="-122"/>
              </a:defRPr>
            </a:lvl4pPr>
            <a:lvl5pPr marL="2057400" indent="-228600">
              <a:defRPr>
                <a:solidFill>
                  <a:schemeClr val="tx1"/>
                </a:solidFill>
                <a:latin typeface="Century Gothic" panose="020B050202020202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9pPr>
          </a:lstStyle>
          <a:p>
            <a:pPr algn="ctr" eaLnBrk="1" hangingPunct="1">
              <a:defRPr/>
            </a:pPr>
            <a:fld id="{4CE2CC6A-3CD6-4EB2-A6B9-76993E7CF1F2}" type="slidenum">
              <a:rPr lang="zh-CN" altLang="en-US" sz="1600" smtClean="0">
                <a:solidFill>
                  <a:schemeClr val="accent3"/>
                </a:solidFill>
                <a:latin typeface="微软雅黑" panose="020B0503020204020204" pitchFamily="34" charset="-122"/>
              </a:rPr>
              <a:t>‹#›</a:t>
            </a:fld>
            <a:endParaRPr lang="zh-CN" altLang="en-US" sz="1600" dirty="0">
              <a:solidFill>
                <a:schemeClr val="accent3"/>
              </a:solidFill>
              <a:latin typeface="微软雅黑" panose="020B0503020204020204" pitchFamily="34" charset="-122"/>
            </a:endParaRPr>
          </a:p>
        </p:txBody>
      </p:sp>
      <p:pic>
        <p:nvPicPr>
          <p:cNvPr id="98" name="图片 97"/>
          <p:cNvPicPr>
            <a:picLocks noChangeAspect="1"/>
          </p:cNvPicPr>
          <p:nvPr userDrawn="1"/>
        </p:nvPicPr>
        <p:blipFill>
          <a:blip r:embed="rId2" cstate="print"/>
          <a:stretch>
            <a:fillRect/>
          </a:stretch>
        </p:blipFill>
        <p:spPr>
          <a:xfrm>
            <a:off x="10277475" y="241566"/>
            <a:ext cx="1819275" cy="509219"/>
          </a:xfrm>
          <a:prstGeom prst="rect">
            <a:avLst/>
          </a:prstGeom>
        </p:spPr>
      </p:pic>
    </p:spTree>
    <p:extLst>
      <p:ext uri="{BB962C8B-B14F-4D97-AF65-F5344CB8AC3E}">
        <p14:creationId xmlns:p14="http://schemas.microsoft.com/office/powerpoint/2010/main" val="2160164668"/>
      </p:ext>
    </p:extLst>
  </p:cSld>
  <p:clrMapOvr>
    <a:masterClrMapping/>
  </p:clrMapOvr>
  <p:transition spd="med">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内页样式４-常规">
    <p:spTree>
      <p:nvGrpSpPr>
        <p:cNvPr id="1" name=""/>
        <p:cNvGrpSpPr/>
        <p:nvPr/>
      </p:nvGrpSpPr>
      <p:grpSpPr>
        <a:xfrm>
          <a:off x="0" y="0"/>
          <a:ext cx="0" cy="0"/>
          <a:chOff x="0" y="0"/>
          <a:chExt cx="0" cy="0"/>
        </a:xfrm>
      </p:grpSpPr>
      <p:cxnSp>
        <p:nvCxnSpPr>
          <p:cNvPr id="2" name="直接连接符 1"/>
          <p:cNvCxnSpPr/>
          <p:nvPr userDrawn="1"/>
        </p:nvCxnSpPr>
        <p:spPr>
          <a:xfrm>
            <a:off x="1366474" y="863157"/>
            <a:ext cx="10502238"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24" name="矩形 23"/>
          <p:cNvSpPr/>
          <p:nvPr userDrawn="1"/>
        </p:nvSpPr>
        <p:spPr>
          <a:xfrm>
            <a:off x="11155416" y="6188075"/>
            <a:ext cx="713296" cy="669925"/>
          </a:xfrm>
          <a:prstGeom prst="rect">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 name="矩形 2"/>
          <p:cNvSpPr/>
          <p:nvPr userDrawn="1"/>
        </p:nvSpPr>
        <p:spPr>
          <a:xfrm>
            <a:off x="318632" y="0"/>
            <a:ext cx="1048735" cy="873125"/>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sp>
        <p:nvSpPr>
          <p:cNvPr id="12" name="标题 11"/>
          <p:cNvSpPr>
            <a:spLocks noGrp="1"/>
          </p:cNvSpPr>
          <p:nvPr>
            <p:ph type="title"/>
          </p:nvPr>
        </p:nvSpPr>
        <p:spPr>
          <a:xfrm>
            <a:off x="1368806" y="344317"/>
            <a:ext cx="8643848" cy="48013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lang="zh-CN" altLang="en-US" sz="2800" b="1" baseline="0">
                <a:latin typeface="微软雅黑" panose="020B0503020204020204" pitchFamily="34" charset="-122"/>
                <a:ea typeface="微软雅黑" panose="020B0503020204020204" pitchFamily="34" charset="-122"/>
                <a:cs typeface="+mn-cs"/>
              </a:defRPr>
            </a:lvl1pPr>
          </a:lstStyle>
          <a:p>
            <a:pPr lvl="0" eaLnBrk="1" hangingPunct="1"/>
            <a:r>
              <a:rPr lang="zh-CN" altLang="en-US" dirty="0"/>
              <a:t>单击此处编辑母版标题样式</a:t>
            </a:r>
          </a:p>
        </p:txBody>
      </p:sp>
      <p:sp>
        <p:nvSpPr>
          <p:cNvPr id="5" name="矩形 4"/>
          <p:cNvSpPr/>
          <p:nvPr userDrawn="1"/>
        </p:nvSpPr>
        <p:spPr>
          <a:xfrm>
            <a:off x="318631" y="6188075"/>
            <a:ext cx="10844339" cy="669925"/>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 name="文本框 5"/>
          <p:cNvSpPr txBox="1">
            <a:spLocks noChangeArrowheads="1"/>
          </p:cNvSpPr>
          <p:nvPr userDrawn="1"/>
        </p:nvSpPr>
        <p:spPr bwMode="auto">
          <a:xfrm>
            <a:off x="11236632" y="6351003"/>
            <a:ext cx="55086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defRPr>
                <a:solidFill>
                  <a:schemeClr val="tx1"/>
                </a:solidFill>
                <a:latin typeface="Century Gothic" panose="020B0502020202020204" pitchFamily="34" charset="0"/>
                <a:ea typeface="微软雅黑" panose="020B0503020204020204" pitchFamily="34" charset="-122"/>
              </a:defRPr>
            </a:lvl1pPr>
            <a:lvl2pPr marL="742950" indent="-285750">
              <a:defRPr>
                <a:solidFill>
                  <a:schemeClr val="tx1"/>
                </a:solidFill>
                <a:latin typeface="Century Gothic" panose="020B0502020202020204" pitchFamily="34" charset="0"/>
                <a:ea typeface="微软雅黑" panose="020B0503020204020204" pitchFamily="34" charset="-122"/>
              </a:defRPr>
            </a:lvl2pPr>
            <a:lvl3pPr marL="1143000" indent="-228600">
              <a:defRPr>
                <a:solidFill>
                  <a:schemeClr val="tx1"/>
                </a:solidFill>
                <a:latin typeface="Century Gothic" panose="020B0502020202020204" pitchFamily="34" charset="0"/>
                <a:ea typeface="微软雅黑" panose="020B0503020204020204" pitchFamily="34" charset="-122"/>
              </a:defRPr>
            </a:lvl3pPr>
            <a:lvl4pPr marL="1600200" indent="-228600">
              <a:defRPr>
                <a:solidFill>
                  <a:schemeClr val="tx1"/>
                </a:solidFill>
                <a:latin typeface="Century Gothic" panose="020B0502020202020204" pitchFamily="34" charset="0"/>
                <a:ea typeface="微软雅黑" panose="020B0503020204020204" pitchFamily="34" charset="-122"/>
              </a:defRPr>
            </a:lvl4pPr>
            <a:lvl5pPr marL="2057400" indent="-228600">
              <a:defRPr>
                <a:solidFill>
                  <a:schemeClr val="tx1"/>
                </a:solidFill>
                <a:latin typeface="Century Gothic" panose="020B050202020202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9pPr>
          </a:lstStyle>
          <a:p>
            <a:pPr algn="ctr" eaLnBrk="1" hangingPunct="1">
              <a:defRPr/>
            </a:pPr>
            <a:fld id="{4CE2CC6A-3CD6-4EB2-A6B9-76993E7CF1F2}" type="slidenum">
              <a:rPr lang="zh-CN" altLang="en-US" sz="1600" smtClean="0">
                <a:solidFill>
                  <a:srgbClr val="F2F2F2"/>
                </a:solidFill>
                <a:latin typeface="微软雅黑" panose="020B0503020204020204" pitchFamily="34" charset="-122"/>
              </a:rPr>
              <a:t>‹#›</a:t>
            </a:fld>
            <a:endParaRPr lang="zh-CN" altLang="en-US" sz="1600" dirty="0">
              <a:solidFill>
                <a:srgbClr val="F2F2F2"/>
              </a:solidFill>
              <a:latin typeface="微软雅黑" panose="020B0503020204020204" pitchFamily="34" charset="-122"/>
            </a:endParaRPr>
          </a:p>
        </p:txBody>
      </p:sp>
      <p:cxnSp>
        <p:nvCxnSpPr>
          <p:cNvPr id="58" name="直接连接符 57"/>
          <p:cNvCxnSpPr/>
          <p:nvPr userDrawn="1"/>
        </p:nvCxnSpPr>
        <p:spPr>
          <a:xfrm>
            <a:off x="11155416" y="6188075"/>
            <a:ext cx="0" cy="665583"/>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59" name="图片 13"/>
          <p:cNvPicPr>
            <a:picLocks noChangeAspect="1"/>
          </p:cNvPicPr>
          <p:nvPr userDrawn="1"/>
        </p:nvPicPr>
        <p:blipFill>
          <a:blip r:embed="rId2" cstate="print"/>
          <a:stretch>
            <a:fillRect/>
          </a:stretch>
        </p:blipFill>
        <p:spPr bwMode="auto">
          <a:xfrm>
            <a:off x="10101715" y="214313"/>
            <a:ext cx="1864408" cy="690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 name="图片 14"/>
          <p:cNvPicPr>
            <a:picLocks noChangeAspect="1"/>
          </p:cNvPicPr>
          <p:nvPr userDrawn="1"/>
        </p:nvPicPr>
        <p:blipFill>
          <a:blip r:embed="rId3" cstate="print"/>
          <a:srcRect/>
          <a:stretch>
            <a:fillRect/>
          </a:stretch>
        </p:blipFill>
        <p:spPr bwMode="auto">
          <a:xfrm>
            <a:off x="409575" y="6269038"/>
            <a:ext cx="1817688"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1081384"/>
      </p:ext>
    </p:extLst>
  </p:cSld>
  <p:clrMapOvr>
    <a:masterClrMapping/>
  </p:clrMapOvr>
  <p:transition spd="med">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内页样式４-一段一图">
    <p:spTree>
      <p:nvGrpSpPr>
        <p:cNvPr id="1" name=""/>
        <p:cNvGrpSpPr/>
        <p:nvPr/>
      </p:nvGrpSpPr>
      <p:grpSpPr>
        <a:xfrm>
          <a:off x="0" y="0"/>
          <a:ext cx="0" cy="0"/>
          <a:chOff x="0" y="0"/>
          <a:chExt cx="0" cy="0"/>
        </a:xfrm>
      </p:grpSpPr>
      <p:cxnSp>
        <p:nvCxnSpPr>
          <p:cNvPr id="2" name="直接连接符 1"/>
          <p:cNvCxnSpPr/>
          <p:nvPr userDrawn="1"/>
        </p:nvCxnSpPr>
        <p:spPr>
          <a:xfrm>
            <a:off x="10185149" y="863157"/>
            <a:ext cx="1683563"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24" name="矩形 23"/>
          <p:cNvSpPr/>
          <p:nvPr userDrawn="1"/>
        </p:nvSpPr>
        <p:spPr>
          <a:xfrm>
            <a:off x="11155416" y="6188075"/>
            <a:ext cx="713296" cy="669925"/>
          </a:xfrm>
          <a:prstGeom prst="rect">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 name="文本框 5"/>
          <p:cNvSpPr txBox="1">
            <a:spLocks noChangeArrowheads="1"/>
          </p:cNvSpPr>
          <p:nvPr userDrawn="1"/>
        </p:nvSpPr>
        <p:spPr bwMode="auto">
          <a:xfrm>
            <a:off x="11233150" y="6353175"/>
            <a:ext cx="55086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defRPr>
                <a:solidFill>
                  <a:schemeClr val="tx1"/>
                </a:solidFill>
                <a:latin typeface="Century Gothic" panose="020B0502020202020204" pitchFamily="34" charset="0"/>
                <a:ea typeface="微软雅黑" panose="020B0503020204020204" pitchFamily="34" charset="-122"/>
              </a:defRPr>
            </a:lvl1pPr>
            <a:lvl2pPr marL="742950" indent="-285750">
              <a:defRPr>
                <a:solidFill>
                  <a:schemeClr val="tx1"/>
                </a:solidFill>
                <a:latin typeface="Century Gothic" panose="020B0502020202020204" pitchFamily="34" charset="0"/>
                <a:ea typeface="微软雅黑" panose="020B0503020204020204" pitchFamily="34" charset="-122"/>
              </a:defRPr>
            </a:lvl2pPr>
            <a:lvl3pPr marL="1143000" indent="-228600">
              <a:defRPr>
                <a:solidFill>
                  <a:schemeClr val="tx1"/>
                </a:solidFill>
                <a:latin typeface="Century Gothic" panose="020B0502020202020204" pitchFamily="34" charset="0"/>
                <a:ea typeface="微软雅黑" panose="020B0503020204020204" pitchFamily="34" charset="-122"/>
              </a:defRPr>
            </a:lvl3pPr>
            <a:lvl4pPr marL="1600200" indent="-228600">
              <a:defRPr>
                <a:solidFill>
                  <a:schemeClr val="tx1"/>
                </a:solidFill>
                <a:latin typeface="Century Gothic" panose="020B0502020202020204" pitchFamily="34" charset="0"/>
                <a:ea typeface="微软雅黑" panose="020B0503020204020204" pitchFamily="34" charset="-122"/>
              </a:defRPr>
            </a:lvl4pPr>
            <a:lvl5pPr marL="2057400" indent="-228600">
              <a:defRPr>
                <a:solidFill>
                  <a:schemeClr val="tx1"/>
                </a:solidFill>
                <a:latin typeface="Century Gothic" panose="020B050202020202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9pPr>
          </a:lstStyle>
          <a:p>
            <a:pPr algn="ctr" eaLnBrk="1" hangingPunct="1">
              <a:defRPr/>
            </a:pPr>
            <a:fld id="{4CE2CC6A-3CD6-4EB2-A6B9-76993E7CF1F2}" type="slidenum">
              <a:rPr lang="zh-CN" altLang="en-US" sz="1600" smtClean="0">
                <a:solidFill>
                  <a:srgbClr val="F2F2F2"/>
                </a:solidFill>
                <a:latin typeface="微软雅黑" panose="020B0503020204020204" pitchFamily="34" charset="-122"/>
              </a:rPr>
              <a:t>‹#›</a:t>
            </a:fld>
            <a:endParaRPr lang="zh-CN" altLang="en-US" sz="1600" dirty="0">
              <a:solidFill>
                <a:srgbClr val="F2F2F2"/>
              </a:solidFill>
              <a:latin typeface="微软雅黑" panose="020B0503020204020204" pitchFamily="34" charset="-122"/>
            </a:endParaRPr>
          </a:p>
        </p:txBody>
      </p:sp>
      <p:cxnSp>
        <p:nvCxnSpPr>
          <p:cNvPr id="58" name="直接连接符 57"/>
          <p:cNvCxnSpPr/>
          <p:nvPr userDrawn="1"/>
        </p:nvCxnSpPr>
        <p:spPr>
          <a:xfrm>
            <a:off x="11155416" y="6188075"/>
            <a:ext cx="0" cy="665583"/>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59" name="图片 13"/>
          <p:cNvPicPr>
            <a:picLocks noChangeAspect="1"/>
          </p:cNvPicPr>
          <p:nvPr userDrawn="1"/>
        </p:nvPicPr>
        <p:blipFill>
          <a:blip r:embed="rId2" cstate="print"/>
          <a:stretch>
            <a:fillRect/>
          </a:stretch>
        </p:blipFill>
        <p:spPr bwMode="auto">
          <a:xfrm>
            <a:off x="10101715" y="214313"/>
            <a:ext cx="1864408" cy="690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854460"/>
      </p:ext>
    </p:extLst>
  </p:cSld>
  <p:clrMapOvr>
    <a:masterClrMapping/>
  </p:clrMapOvr>
  <p:transition spd="med">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内页样式5-常规">
    <p:spTree>
      <p:nvGrpSpPr>
        <p:cNvPr id="1" name=""/>
        <p:cNvGrpSpPr/>
        <p:nvPr/>
      </p:nvGrpSpPr>
      <p:grpSpPr>
        <a:xfrm>
          <a:off x="0" y="0"/>
          <a:ext cx="0" cy="0"/>
          <a:chOff x="0" y="0"/>
          <a:chExt cx="0" cy="0"/>
        </a:xfrm>
      </p:grpSpPr>
      <p:sp>
        <p:nvSpPr>
          <p:cNvPr id="12" name="标题 11"/>
          <p:cNvSpPr>
            <a:spLocks noGrp="1"/>
          </p:cNvSpPr>
          <p:nvPr>
            <p:ph type="title"/>
          </p:nvPr>
        </p:nvSpPr>
        <p:spPr>
          <a:xfrm>
            <a:off x="749863" y="249067"/>
            <a:ext cx="8643848" cy="48013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lang="zh-CN" altLang="en-US" sz="2800" b="1" baseline="0">
                <a:latin typeface="微软雅黑" panose="020B0503020204020204" pitchFamily="34" charset="-122"/>
                <a:ea typeface="微软雅黑" panose="020B0503020204020204" pitchFamily="34" charset="-122"/>
                <a:cs typeface="+mn-cs"/>
              </a:defRPr>
            </a:lvl1pPr>
          </a:lstStyle>
          <a:p>
            <a:pPr lvl="0" eaLnBrk="1" hangingPunct="1"/>
            <a:r>
              <a:rPr lang="zh-CN" altLang="en-US" dirty="0"/>
              <a:t>单击此处编辑母版标题样式</a:t>
            </a:r>
          </a:p>
        </p:txBody>
      </p:sp>
      <p:sp>
        <p:nvSpPr>
          <p:cNvPr id="6" name="文本框 5"/>
          <p:cNvSpPr txBox="1">
            <a:spLocks noChangeArrowheads="1"/>
          </p:cNvSpPr>
          <p:nvPr userDrawn="1"/>
        </p:nvSpPr>
        <p:spPr bwMode="auto">
          <a:xfrm>
            <a:off x="11233150" y="6353175"/>
            <a:ext cx="55086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defRPr>
                <a:solidFill>
                  <a:schemeClr val="tx1"/>
                </a:solidFill>
                <a:latin typeface="Century Gothic" panose="020B0502020202020204" pitchFamily="34" charset="0"/>
                <a:ea typeface="微软雅黑" panose="020B0503020204020204" pitchFamily="34" charset="-122"/>
              </a:defRPr>
            </a:lvl1pPr>
            <a:lvl2pPr marL="742950" indent="-285750">
              <a:defRPr>
                <a:solidFill>
                  <a:schemeClr val="tx1"/>
                </a:solidFill>
                <a:latin typeface="Century Gothic" panose="020B0502020202020204" pitchFamily="34" charset="0"/>
                <a:ea typeface="微软雅黑" panose="020B0503020204020204" pitchFamily="34" charset="-122"/>
              </a:defRPr>
            </a:lvl2pPr>
            <a:lvl3pPr marL="1143000" indent="-228600">
              <a:defRPr>
                <a:solidFill>
                  <a:schemeClr val="tx1"/>
                </a:solidFill>
                <a:latin typeface="Century Gothic" panose="020B0502020202020204" pitchFamily="34" charset="0"/>
                <a:ea typeface="微软雅黑" panose="020B0503020204020204" pitchFamily="34" charset="-122"/>
              </a:defRPr>
            </a:lvl3pPr>
            <a:lvl4pPr marL="1600200" indent="-228600">
              <a:defRPr>
                <a:solidFill>
                  <a:schemeClr val="tx1"/>
                </a:solidFill>
                <a:latin typeface="Century Gothic" panose="020B0502020202020204" pitchFamily="34" charset="0"/>
                <a:ea typeface="微软雅黑" panose="020B0503020204020204" pitchFamily="34" charset="-122"/>
              </a:defRPr>
            </a:lvl4pPr>
            <a:lvl5pPr marL="2057400" indent="-228600">
              <a:defRPr>
                <a:solidFill>
                  <a:schemeClr val="tx1"/>
                </a:solidFill>
                <a:latin typeface="Century Gothic" panose="020B050202020202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9pPr>
          </a:lstStyle>
          <a:p>
            <a:pPr algn="ctr" eaLnBrk="1" hangingPunct="1">
              <a:defRPr/>
            </a:pPr>
            <a:fld id="{4CE2CC6A-3CD6-4EB2-A6B9-76993E7CF1F2}" type="slidenum">
              <a:rPr lang="zh-CN" altLang="en-US" sz="1600" smtClean="0">
                <a:solidFill>
                  <a:schemeClr val="accent3"/>
                </a:solidFill>
                <a:latin typeface="微软雅黑" panose="020B0503020204020204" pitchFamily="34" charset="-122"/>
              </a:rPr>
              <a:t>‹#›</a:t>
            </a:fld>
            <a:endParaRPr lang="zh-CN" altLang="en-US" sz="1600" dirty="0">
              <a:solidFill>
                <a:schemeClr val="accent3"/>
              </a:solidFill>
              <a:latin typeface="微软雅黑" panose="020B0503020204020204" pitchFamily="34" charset="-122"/>
            </a:endParaRPr>
          </a:p>
        </p:txBody>
      </p:sp>
      <p:grpSp>
        <p:nvGrpSpPr>
          <p:cNvPr id="56" name="组合 55"/>
          <p:cNvGrpSpPr/>
          <p:nvPr userDrawn="1"/>
        </p:nvGrpSpPr>
        <p:grpSpPr>
          <a:xfrm>
            <a:off x="522741" y="6399999"/>
            <a:ext cx="2542613" cy="276499"/>
            <a:chOff x="598941" y="6399999"/>
            <a:chExt cx="2542613" cy="276499"/>
          </a:xfrm>
          <a:solidFill>
            <a:schemeClr val="accent3"/>
          </a:solidFill>
        </p:grpSpPr>
        <p:grpSp>
          <p:nvGrpSpPr>
            <p:cNvPr id="33" name="组合 32"/>
            <p:cNvGrpSpPr/>
            <p:nvPr/>
          </p:nvGrpSpPr>
          <p:grpSpPr>
            <a:xfrm>
              <a:off x="2055693" y="6402621"/>
              <a:ext cx="1085861" cy="270805"/>
              <a:chOff x="10340336" y="2247899"/>
              <a:chExt cx="2724438" cy="679451"/>
            </a:xfrm>
            <a:grpFill/>
          </p:grpSpPr>
          <p:sp>
            <p:nvSpPr>
              <p:cNvPr id="47" name="Freeform 5"/>
              <p:cNvSpPr/>
              <p:nvPr/>
            </p:nvSpPr>
            <p:spPr bwMode="auto">
              <a:xfrm>
                <a:off x="11868131" y="2285206"/>
                <a:ext cx="534988" cy="603250"/>
              </a:xfrm>
              <a:custGeom>
                <a:avLst/>
                <a:gdLst>
                  <a:gd name="T0" fmla="*/ 41 w 125"/>
                  <a:gd name="T1" fmla="*/ 16 h 142"/>
                  <a:gd name="T2" fmla="*/ 49 w 125"/>
                  <a:gd name="T3" fmla="*/ 3 h 142"/>
                  <a:gd name="T4" fmla="*/ 62 w 125"/>
                  <a:gd name="T5" fmla="*/ 20 h 142"/>
                  <a:gd name="T6" fmla="*/ 64 w 125"/>
                  <a:gd name="T7" fmla="*/ 33 h 142"/>
                  <a:gd name="T8" fmla="*/ 50 w 125"/>
                  <a:gd name="T9" fmla="*/ 34 h 142"/>
                  <a:gd name="T10" fmla="*/ 58 w 125"/>
                  <a:gd name="T11" fmla="*/ 58 h 142"/>
                  <a:gd name="T12" fmla="*/ 75 w 125"/>
                  <a:gd name="T13" fmla="*/ 59 h 142"/>
                  <a:gd name="T14" fmla="*/ 71 w 125"/>
                  <a:gd name="T15" fmla="*/ 50 h 142"/>
                  <a:gd name="T16" fmla="*/ 81 w 125"/>
                  <a:gd name="T17" fmla="*/ 47 h 142"/>
                  <a:gd name="T18" fmla="*/ 65 w 125"/>
                  <a:gd name="T19" fmla="*/ 42 h 142"/>
                  <a:gd name="T20" fmla="*/ 63 w 125"/>
                  <a:gd name="T21" fmla="*/ 37 h 142"/>
                  <a:gd name="T22" fmla="*/ 85 w 125"/>
                  <a:gd name="T23" fmla="*/ 27 h 142"/>
                  <a:gd name="T24" fmla="*/ 93 w 125"/>
                  <a:gd name="T25" fmla="*/ 2 h 142"/>
                  <a:gd name="T26" fmla="*/ 99 w 125"/>
                  <a:gd name="T27" fmla="*/ 5 h 142"/>
                  <a:gd name="T28" fmla="*/ 111 w 125"/>
                  <a:gd name="T29" fmla="*/ 30 h 142"/>
                  <a:gd name="T30" fmla="*/ 102 w 125"/>
                  <a:gd name="T31" fmla="*/ 34 h 142"/>
                  <a:gd name="T32" fmla="*/ 95 w 125"/>
                  <a:gd name="T33" fmla="*/ 59 h 142"/>
                  <a:gd name="T34" fmla="*/ 123 w 125"/>
                  <a:gd name="T35" fmla="*/ 61 h 142"/>
                  <a:gd name="T36" fmla="*/ 110 w 125"/>
                  <a:gd name="T37" fmla="*/ 71 h 142"/>
                  <a:gd name="T38" fmla="*/ 104 w 125"/>
                  <a:gd name="T39" fmla="*/ 82 h 142"/>
                  <a:gd name="T40" fmla="*/ 112 w 125"/>
                  <a:gd name="T41" fmla="*/ 134 h 142"/>
                  <a:gd name="T42" fmla="*/ 102 w 125"/>
                  <a:gd name="T43" fmla="*/ 140 h 142"/>
                  <a:gd name="T44" fmla="*/ 89 w 125"/>
                  <a:gd name="T45" fmla="*/ 123 h 142"/>
                  <a:gd name="T46" fmla="*/ 101 w 125"/>
                  <a:gd name="T47" fmla="*/ 128 h 142"/>
                  <a:gd name="T48" fmla="*/ 101 w 125"/>
                  <a:gd name="T49" fmla="*/ 92 h 142"/>
                  <a:gd name="T50" fmla="*/ 97 w 125"/>
                  <a:gd name="T51" fmla="*/ 99 h 142"/>
                  <a:gd name="T52" fmla="*/ 90 w 125"/>
                  <a:gd name="T53" fmla="*/ 103 h 142"/>
                  <a:gd name="T54" fmla="*/ 86 w 125"/>
                  <a:gd name="T55" fmla="*/ 110 h 142"/>
                  <a:gd name="T56" fmla="*/ 81 w 125"/>
                  <a:gd name="T57" fmla="*/ 120 h 142"/>
                  <a:gd name="T58" fmla="*/ 88 w 125"/>
                  <a:gd name="T59" fmla="*/ 71 h 142"/>
                  <a:gd name="T60" fmla="*/ 60 w 125"/>
                  <a:gd name="T61" fmla="*/ 87 h 142"/>
                  <a:gd name="T62" fmla="*/ 53 w 125"/>
                  <a:gd name="T63" fmla="*/ 89 h 142"/>
                  <a:gd name="T64" fmla="*/ 51 w 125"/>
                  <a:gd name="T65" fmla="*/ 128 h 142"/>
                  <a:gd name="T66" fmla="*/ 43 w 125"/>
                  <a:gd name="T67" fmla="*/ 134 h 142"/>
                  <a:gd name="T68" fmla="*/ 39 w 125"/>
                  <a:gd name="T69" fmla="*/ 107 h 142"/>
                  <a:gd name="T70" fmla="*/ 33 w 125"/>
                  <a:gd name="T71" fmla="*/ 114 h 142"/>
                  <a:gd name="T72" fmla="*/ 17 w 125"/>
                  <a:gd name="T73" fmla="*/ 108 h 142"/>
                  <a:gd name="T74" fmla="*/ 5 w 125"/>
                  <a:gd name="T75" fmla="*/ 81 h 142"/>
                  <a:gd name="T76" fmla="*/ 34 w 125"/>
                  <a:gd name="T77" fmla="*/ 56 h 142"/>
                  <a:gd name="T78" fmla="*/ 38 w 125"/>
                  <a:gd name="T79" fmla="*/ 33 h 142"/>
                  <a:gd name="T80" fmla="*/ 22 w 125"/>
                  <a:gd name="T81" fmla="*/ 55 h 142"/>
                  <a:gd name="T82" fmla="*/ 14 w 125"/>
                  <a:gd name="T83" fmla="*/ 55 h 142"/>
                  <a:gd name="T84" fmla="*/ 11 w 125"/>
                  <a:gd name="T85" fmla="*/ 36 h 142"/>
                  <a:gd name="T86" fmla="*/ 32 w 125"/>
                  <a:gd name="T87" fmla="*/ 22 h 142"/>
                  <a:gd name="T88" fmla="*/ 28 w 125"/>
                  <a:gd name="T89" fmla="*/ 33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5" h="142">
                    <a:moveTo>
                      <a:pt x="28" y="33"/>
                    </a:moveTo>
                    <a:cubicBezTo>
                      <a:pt x="35" y="29"/>
                      <a:pt x="41" y="25"/>
                      <a:pt x="41" y="16"/>
                    </a:cubicBezTo>
                    <a:cubicBezTo>
                      <a:pt x="41" y="13"/>
                      <a:pt x="43" y="9"/>
                      <a:pt x="44" y="6"/>
                    </a:cubicBezTo>
                    <a:cubicBezTo>
                      <a:pt x="45" y="5"/>
                      <a:pt x="48" y="3"/>
                      <a:pt x="49" y="3"/>
                    </a:cubicBezTo>
                    <a:cubicBezTo>
                      <a:pt x="54" y="4"/>
                      <a:pt x="59" y="9"/>
                      <a:pt x="59" y="15"/>
                    </a:cubicBezTo>
                    <a:cubicBezTo>
                      <a:pt x="59" y="18"/>
                      <a:pt x="60" y="19"/>
                      <a:pt x="62" y="20"/>
                    </a:cubicBezTo>
                    <a:cubicBezTo>
                      <a:pt x="65" y="22"/>
                      <a:pt x="68" y="25"/>
                      <a:pt x="69" y="28"/>
                    </a:cubicBezTo>
                    <a:cubicBezTo>
                      <a:pt x="71" y="32"/>
                      <a:pt x="68" y="34"/>
                      <a:pt x="64" y="33"/>
                    </a:cubicBezTo>
                    <a:cubicBezTo>
                      <a:pt x="62" y="32"/>
                      <a:pt x="60" y="31"/>
                      <a:pt x="57" y="30"/>
                    </a:cubicBezTo>
                    <a:cubicBezTo>
                      <a:pt x="53" y="28"/>
                      <a:pt x="51" y="29"/>
                      <a:pt x="50" y="34"/>
                    </a:cubicBezTo>
                    <a:cubicBezTo>
                      <a:pt x="48" y="45"/>
                      <a:pt x="46" y="56"/>
                      <a:pt x="52" y="66"/>
                    </a:cubicBezTo>
                    <a:cubicBezTo>
                      <a:pt x="54" y="64"/>
                      <a:pt x="56" y="62"/>
                      <a:pt x="58" y="58"/>
                    </a:cubicBezTo>
                    <a:cubicBezTo>
                      <a:pt x="61" y="62"/>
                      <a:pt x="63" y="65"/>
                      <a:pt x="65" y="69"/>
                    </a:cubicBezTo>
                    <a:cubicBezTo>
                      <a:pt x="68" y="66"/>
                      <a:pt x="72" y="62"/>
                      <a:pt x="75" y="59"/>
                    </a:cubicBezTo>
                    <a:cubicBezTo>
                      <a:pt x="76" y="58"/>
                      <a:pt x="75" y="56"/>
                      <a:pt x="75" y="55"/>
                    </a:cubicBezTo>
                    <a:cubicBezTo>
                      <a:pt x="74" y="53"/>
                      <a:pt x="71" y="51"/>
                      <a:pt x="71" y="50"/>
                    </a:cubicBezTo>
                    <a:cubicBezTo>
                      <a:pt x="72" y="47"/>
                      <a:pt x="75" y="46"/>
                      <a:pt x="78" y="47"/>
                    </a:cubicBezTo>
                    <a:cubicBezTo>
                      <a:pt x="79" y="47"/>
                      <a:pt x="80" y="47"/>
                      <a:pt x="81" y="47"/>
                    </a:cubicBezTo>
                    <a:cubicBezTo>
                      <a:pt x="81" y="44"/>
                      <a:pt x="82" y="40"/>
                      <a:pt x="83" y="35"/>
                    </a:cubicBezTo>
                    <a:cubicBezTo>
                      <a:pt x="76" y="38"/>
                      <a:pt x="71" y="40"/>
                      <a:pt x="65" y="42"/>
                    </a:cubicBezTo>
                    <a:cubicBezTo>
                      <a:pt x="61" y="44"/>
                      <a:pt x="60" y="44"/>
                      <a:pt x="57" y="40"/>
                    </a:cubicBezTo>
                    <a:cubicBezTo>
                      <a:pt x="59" y="39"/>
                      <a:pt x="61" y="38"/>
                      <a:pt x="63" y="37"/>
                    </a:cubicBezTo>
                    <a:cubicBezTo>
                      <a:pt x="69" y="35"/>
                      <a:pt x="75" y="33"/>
                      <a:pt x="81" y="30"/>
                    </a:cubicBezTo>
                    <a:cubicBezTo>
                      <a:pt x="83" y="30"/>
                      <a:pt x="84" y="28"/>
                      <a:pt x="85" y="27"/>
                    </a:cubicBezTo>
                    <a:cubicBezTo>
                      <a:pt x="87" y="21"/>
                      <a:pt x="88" y="14"/>
                      <a:pt x="90" y="8"/>
                    </a:cubicBezTo>
                    <a:cubicBezTo>
                      <a:pt x="90" y="6"/>
                      <a:pt x="92" y="3"/>
                      <a:pt x="93" y="2"/>
                    </a:cubicBezTo>
                    <a:cubicBezTo>
                      <a:pt x="94" y="0"/>
                      <a:pt x="96" y="0"/>
                      <a:pt x="98" y="0"/>
                    </a:cubicBezTo>
                    <a:cubicBezTo>
                      <a:pt x="98" y="1"/>
                      <a:pt x="99" y="4"/>
                      <a:pt x="99" y="5"/>
                    </a:cubicBezTo>
                    <a:cubicBezTo>
                      <a:pt x="93" y="12"/>
                      <a:pt x="94" y="20"/>
                      <a:pt x="92" y="28"/>
                    </a:cubicBezTo>
                    <a:cubicBezTo>
                      <a:pt x="98" y="31"/>
                      <a:pt x="105" y="25"/>
                      <a:pt x="111" y="30"/>
                    </a:cubicBezTo>
                    <a:cubicBezTo>
                      <a:pt x="109" y="33"/>
                      <a:pt x="107" y="36"/>
                      <a:pt x="103" y="35"/>
                    </a:cubicBezTo>
                    <a:cubicBezTo>
                      <a:pt x="103" y="34"/>
                      <a:pt x="102" y="34"/>
                      <a:pt x="102" y="34"/>
                    </a:cubicBezTo>
                    <a:cubicBezTo>
                      <a:pt x="92" y="34"/>
                      <a:pt x="88" y="39"/>
                      <a:pt x="90" y="49"/>
                    </a:cubicBezTo>
                    <a:cubicBezTo>
                      <a:pt x="91" y="52"/>
                      <a:pt x="93" y="55"/>
                      <a:pt x="95" y="59"/>
                    </a:cubicBezTo>
                    <a:cubicBezTo>
                      <a:pt x="99" y="59"/>
                      <a:pt x="104" y="58"/>
                      <a:pt x="109" y="57"/>
                    </a:cubicBezTo>
                    <a:cubicBezTo>
                      <a:pt x="114" y="56"/>
                      <a:pt x="119" y="58"/>
                      <a:pt x="123" y="61"/>
                    </a:cubicBezTo>
                    <a:cubicBezTo>
                      <a:pt x="125" y="63"/>
                      <a:pt x="125" y="66"/>
                      <a:pt x="122" y="67"/>
                    </a:cubicBezTo>
                    <a:cubicBezTo>
                      <a:pt x="118" y="69"/>
                      <a:pt x="114" y="71"/>
                      <a:pt x="110" y="71"/>
                    </a:cubicBezTo>
                    <a:cubicBezTo>
                      <a:pt x="103" y="70"/>
                      <a:pt x="99" y="75"/>
                      <a:pt x="95" y="79"/>
                    </a:cubicBezTo>
                    <a:cubicBezTo>
                      <a:pt x="98" y="80"/>
                      <a:pt x="102" y="80"/>
                      <a:pt x="104" y="82"/>
                    </a:cubicBezTo>
                    <a:cubicBezTo>
                      <a:pt x="106" y="83"/>
                      <a:pt x="108" y="86"/>
                      <a:pt x="109" y="88"/>
                    </a:cubicBezTo>
                    <a:cubicBezTo>
                      <a:pt x="110" y="104"/>
                      <a:pt x="111" y="119"/>
                      <a:pt x="112" y="134"/>
                    </a:cubicBezTo>
                    <a:cubicBezTo>
                      <a:pt x="112" y="137"/>
                      <a:pt x="110" y="140"/>
                      <a:pt x="110" y="142"/>
                    </a:cubicBezTo>
                    <a:cubicBezTo>
                      <a:pt x="107" y="141"/>
                      <a:pt x="104" y="141"/>
                      <a:pt x="102" y="140"/>
                    </a:cubicBezTo>
                    <a:cubicBezTo>
                      <a:pt x="97" y="136"/>
                      <a:pt x="93" y="131"/>
                      <a:pt x="90" y="127"/>
                    </a:cubicBezTo>
                    <a:cubicBezTo>
                      <a:pt x="89" y="126"/>
                      <a:pt x="89" y="124"/>
                      <a:pt x="89" y="123"/>
                    </a:cubicBezTo>
                    <a:cubicBezTo>
                      <a:pt x="92" y="125"/>
                      <a:pt x="96" y="127"/>
                      <a:pt x="100" y="130"/>
                    </a:cubicBezTo>
                    <a:cubicBezTo>
                      <a:pt x="100" y="129"/>
                      <a:pt x="101" y="129"/>
                      <a:pt x="101" y="128"/>
                    </a:cubicBezTo>
                    <a:cubicBezTo>
                      <a:pt x="101" y="121"/>
                      <a:pt x="101" y="113"/>
                      <a:pt x="101" y="105"/>
                    </a:cubicBezTo>
                    <a:cubicBezTo>
                      <a:pt x="101" y="101"/>
                      <a:pt x="101" y="96"/>
                      <a:pt x="101" y="92"/>
                    </a:cubicBezTo>
                    <a:cubicBezTo>
                      <a:pt x="99" y="85"/>
                      <a:pt x="96" y="84"/>
                      <a:pt x="90" y="90"/>
                    </a:cubicBezTo>
                    <a:cubicBezTo>
                      <a:pt x="92" y="93"/>
                      <a:pt x="97" y="93"/>
                      <a:pt x="97" y="99"/>
                    </a:cubicBezTo>
                    <a:cubicBezTo>
                      <a:pt x="94" y="98"/>
                      <a:pt x="91" y="97"/>
                      <a:pt x="88" y="96"/>
                    </a:cubicBezTo>
                    <a:cubicBezTo>
                      <a:pt x="84" y="100"/>
                      <a:pt x="84" y="101"/>
                      <a:pt x="90" y="103"/>
                    </a:cubicBezTo>
                    <a:cubicBezTo>
                      <a:pt x="95" y="106"/>
                      <a:pt x="98" y="111"/>
                      <a:pt x="96" y="112"/>
                    </a:cubicBezTo>
                    <a:cubicBezTo>
                      <a:pt x="92" y="115"/>
                      <a:pt x="89" y="112"/>
                      <a:pt x="86" y="110"/>
                    </a:cubicBezTo>
                    <a:cubicBezTo>
                      <a:pt x="85" y="110"/>
                      <a:pt x="84" y="109"/>
                      <a:pt x="83" y="108"/>
                    </a:cubicBezTo>
                    <a:cubicBezTo>
                      <a:pt x="82" y="112"/>
                      <a:pt x="82" y="116"/>
                      <a:pt x="81" y="120"/>
                    </a:cubicBezTo>
                    <a:cubicBezTo>
                      <a:pt x="74" y="118"/>
                      <a:pt x="72" y="114"/>
                      <a:pt x="73" y="108"/>
                    </a:cubicBezTo>
                    <a:cubicBezTo>
                      <a:pt x="76" y="95"/>
                      <a:pt x="81" y="83"/>
                      <a:pt x="88" y="71"/>
                    </a:cubicBezTo>
                    <a:cubicBezTo>
                      <a:pt x="84" y="74"/>
                      <a:pt x="80" y="76"/>
                      <a:pt x="76" y="78"/>
                    </a:cubicBezTo>
                    <a:cubicBezTo>
                      <a:pt x="71" y="81"/>
                      <a:pt x="65" y="84"/>
                      <a:pt x="60" y="87"/>
                    </a:cubicBezTo>
                    <a:cubicBezTo>
                      <a:pt x="60" y="87"/>
                      <a:pt x="60" y="87"/>
                      <a:pt x="59" y="87"/>
                    </a:cubicBezTo>
                    <a:cubicBezTo>
                      <a:pt x="57" y="88"/>
                      <a:pt x="54" y="88"/>
                      <a:pt x="53" y="89"/>
                    </a:cubicBezTo>
                    <a:cubicBezTo>
                      <a:pt x="51" y="93"/>
                      <a:pt x="49" y="97"/>
                      <a:pt x="49" y="101"/>
                    </a:cubicBezTo>
                    <a:cubicBezTo>
                      <a:pt x="49" y="110"/>
                      <a:pt x="50" y="119"/>
                      <a:pt x="51" y="128"/>
                    </a:cubicBezTo>
                    <a:cubicBezTo>
                      <a:pt x="51" y="131"/>
                      <a:pt x="51" y="134"/>
                      <a:pt x="51" y="137"/>
                    </a:cubicBezTo>
                    <a:cubicBezTo>
                      <a:pt x="48" y="136"/>
                      <a:pt x="45" y="136"/>
                      <a:pt x="43" y="134"/>
                    </a:cubicBezTo>
                    <a:cubicBezTo>
                      <a:pt x="40" y="132"/>
                      <a:pt x="37" y="130"/>
                      <a:pt x="38" y="125"/>
                    </a:cubicBezTo>
                    <a:cubicBezTo>
                      <a:pt x="40" y="119"/>
                      <a:pt x="39" y="113"/>
                      <a:pt x="39" y="107"/>
                    </a:cubicBezTo>
                    <a:cubicBezTo>
                      <a:pt x="38" y="107"/>
                      <a:pt x="38" y="107"/>
                      <a:pt x="37" y="106"/>
                    </a:cubicBezTo>
                    <a:cubicBezTo>
                      <a:pt x="36" y="109"/>
                      <a:pt x="34" y="111"/>
                      <a:pt x="33" y="114"/>
                    </a:cubicBezTo>
                    <a:cubicBezTo>
                      <a:pt x="30" y="120"/>
                      <a:pt x="25" y="122"/>
                      <a:pt x="21" y="120"/>
                    </a:cubicBezTo>
                    <a:cubicBezTo>
                      <a:pt x="16" y="118"/>
                      <a:pt x="15" y="113"/>
                      <a:pt x="17" y="108"/>
                    </a:cubicBezTo>
                    <a:cubicBezTo>
                      <a:pt x="20" y="99"/>
                      <a:pt x="23" y="91"/>
                      <a:pt x="26" y="81"/>
                    </a:cubicBezTo>
                    <a:cubicBezTo>
                      <a:pt x="19" y="90"/>
                      <a:pt x="12" y="85"/>
                      <a:pt x="5" y="81"/>
                    </a:cubicBezTo>
                    <a:cubicBezTo>
                      <a:pt x="0" y="79"/>
                      <a:pt x="0" y="76"/>
                      <a:pt x="5" y="73"/>
                    </a:cubicBezTo>
                    <a:cubicBezTo>
                      <a:pt x="15" y="68"/>
                      <a:pt x="25" y="62"/>
                      <a:pt x="34" y="56"/>
                    </a:cubicBezTo>
                    <a:cubicBezTo>
                      <a:pt x="35" y="55"/>
                      <a:pt x="37" y="54"/>
                      <a:pt x="37" y="52"/>
                    </a:cubicBezTo>
                    <a:cubicBezTo>
                      <a:pt x="38" y="46"/>
                      <a:pt x="38" y="39"/>
                      <a:pt x="38" y="33"/>
                    </a:cubicBezTo>
                    <a:cubicBezTo>
                      <a:pt x="38" y="32"/>
                      <a:pt x="38" y="32"/>
                      <a:pt x="37" y="32"/>
                    </a:cubicBezTo>
                    <a:cubicBezTo>
                      <a:pt x="32" y="40"/>
                      <a:pt x="27" y="48"/>
                      <a:pt x="22" y="55"/>
                    </a:cubicBezTo>
                    <a:cubicBezTo>
                      <a:pt x="22" y="56"/>
                      <a:pt x="22" y="56"/>
                      <a:pt x="23" y="57"/>
                    </a:cubicBezTo>
                    <a:cubicBezTo>
                      <a:pt x="20" y="56"/>
                      <a:pt x="17" y="56"/>
                      <a:pt x="14" y="55"/>
                    </a:cubicBezTo>
                    <a:cubicBezTo>
                      <a:pt x="9" y="53"/>
                      <a:pt x="7" y="49"/>
                      <a:pt x="9" y="44"/>
                    </a:cubicBezTo>
                    <a:cubicBezTo>
                      <a:pt x="10" y="42"/>
                      <a:pt x="10" y="39"/>
                      <a:pt x="11" y="36"/>
                    </a:cubicBezTo>
                    <a:cubicBezTo>
                      <a:pt x="13" y="28"/>
                      <a:pt x="18" y="23"/>
                      <a:pt x="26" y="20"/>
                    </a:cubicBezTo>
                    <a:cubicBezTo>
                      <a:pt x="27" y="19"/>
                      <a:pt x="30" y="20"/>
                      <a:pt x="32" y="22"/>
                    </a:cubicBezTo>
                    <a:cubicBezTo>
                      <a:pt x="34" y="23"/>
                      <a:pt x="32" y="25"/>
                      <a:pt x="31" y="27"/>
                    </a:cubicBezTo>
                    <a:cubicBezTo>
                      <a:pt x="29" y="28"/>
                      <a:pt x="29" y="31"/>
                      <a:pt x="28" y="33"/>
                    </a:cubicBezTo>
                    <a:close/>
                  </a:path>
                </a:pathLst>
              </a:custGeom>
              <a:grpFill/>
              <a:ln>
                <a:noFill/>
              </a:ln>
            </p:spPr>
            <p:txBody>
              <a:bodyPr vert="horz" wrap="square" lIns="91440" tIns="45720" rIns="91440" bIns="45720" numCol="1" anchor="t" anchorCtr="0" compatLnSpc="1"/>
              <a:lstStyle/>
              <a:p>
                <a:endParaRPr lang="zh-CN" altLang="en-US"/>
              </a:p>
            </p:txBody>
          </p:sp>
          <p:sp>
            <p:nvSpPr>
              <p:cNvPr id="48" name="Freeform 6"/>
              <p:cNvSpPr/>
              <p:nvPr/>
            </p:nvSpPr>
            <p:spPr bwMode="auto">
              <a:xfrm>
                <a:off x="12756799" y="2388393"/>
                <a:ext cx="307975" cy="463550"/>
              </a:xfrm>
              <a:custGeom>
                <a:avLst/>
                <a:gdLst>
                  <a:gd name="T0" fmla="*/ 33 w 72"/>
                  <a:gd name="T1" fmla="*/ 76 h 109"/>
                  <a:gd name="T2" fmla="*/ 44 w 72"/>
                  <a:gd name="T3" fmla="*/ 73 h 109"/>
                  <a:gd name="T4" fmla="*/ 59 w 72"/>
                  <a:gd name="T5" fmla="*/ 71 h 109"/>
                  <a:gd name="T6" fmla="*/ 69 w 72"/>
                  <a:gd name="T7" fmla="*/ 92 h 109"/>
                  <a:gd name="T8" fmla="*/ 66 w 72"/>
                  <a:gd name="T9" fmla="*/ 94 h 109"/>
                  <a:gd name="T10" fmla="*/ 49 w 72"/>
                  <a:gd name="T11" fmla="*/ 96 h 109"/>
                  <a:gd name="T12" fmla="*/ 28 w 72"/>
                  <a:gd name="T13" fmla="*/ 106 h 109"/>
                  <a:gd name="T14" fmla="*/ 16 w 72"/>
                  <a:gd name="T15" fmla="*/ 106 h 109"/>
                  <a:gd name="T16" fmla="*/ 1 w 72"/>
                  <a:gd name="T17" fmla="*/ 80 h 109"/>
                  <a:gd name="T18" fmla="*/ 2 w 72"/>
                  <a:gd name="T19" fmla="*/ 74 h 109"/>
                  <a:gd name="T20" fmla="*/ 23 w 72"/>
                  <a:gd name="T21" fmla="*/ 31 h 109"/>
                  <a:gd name="T22" fmla="*/ 22 w 72"/>
                  <a:gd name="T23" fmla="*/ 26 h 109"/>
                  <a:gd name="T24" fmla="*/ 12 w 72"/>
                  <a:gd name="T25" fmla="*/ 16 h 109"/>
                  <a:gd name="T26" fmla="*/ 15 w 72"/>
                  <a:gd name="T27" fmla="*/ 10 h 109"/>
                  <a:gd name="T28" fmla="*/ 32 w 72"/>
                  <a:gd name="T29" fmla="*/ 5 h 109"/>
                  <a:gd name="T30" fmla="*/ 60 w 72"/>
                  <a:gd name="T31" fmla="*/ 18 h 109"/>
                  <a:gd name="T32" fmla="*/ 59 w 72"/>
                  <a:gd name="T33" fmla="*/ 26 h 109"/>
                  <a:gd name="T34" fmla="*/ 52 w 72"/>
                  <a:gd name="T35" fmla="*/ 36 h 109"/>
                  <a:gd name="T36" fmla="*/ 34 w 72"/>
                  <a:gd name="T37" fmla="*/ 72 h 109"/>
                  <a:gd name="T38" fmla="*/ 33 w 72"/>
                  <a:gd name="T39" fmla="*/ 7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2" h="109">
                    <a:moveTo>
                      <a:pt x="33" y="76"/>
                    </a:moveTo>
                    <a:cubicBezTo>
                      <a:pt x="37" y="74"/>
                      <a:pt x="40" y="73"/>
                      <a:pt x="44" y="73"/>
                    </a:cubicBezTo>
                    <a:cubicBezTo>
                      <a:pt x="49" y="72"/>
                      <a:pt x="54" y="71"/>
                      <a:pt x="59" y="71"/>
                    </a:cubicBezTo>
                    <a:cubicBezTo>
                      <a:pt x="66" y="72"/>
                      <a:pt x="72" y="85"/>
                      <a:pt x="69" y="92"/>
                    </a:cubicBezTo>
                    <a:cubicBezTo>
                      <a:pt x="68" y="93"/>
                      <a:pt x="67" y="94"/>
                      <a:pt x="66" y="94"/>
                    </a:cubicBezTo>
                    <a:cubicBezTo>
                      <a:pt x="60" y="95"/>
                      <a:pt x="54" y="94"/>
                      <a:pt x="49" y="96"/>
                    </a:cubicBezTo>
                    <a:cubicBezTo>
                      <a:pt x="42" y="99"/>
                      <a:pt x="35" y="102"/>
                      <a:pt x="28" y="106"/>
                    </a:cubicBezTo>
                    <a:cubicBezTo>
                      <a:pt x="24" y="108"/>
                      <a:pt x="21" y="109"/>
                      <a:pt x="16" y="106"/>
                    </a:cubicBezTo>
                    <a:cubicBezTo>
                      <a:pt x="7" y="100"/>
                      <a:pt x="3" y="90"/>
                      <a:pt x="1" y="80"/>
                    </a:cubicBezTo>
                    <a:cubicBezTo>
                      <a:pt x="0" y="78"/>
                      <a:pt x="1" y="76"/>
                      <a:pt x="2" y="74"/>
                    </a:cubicBezTo>
                    <a:cubicBezTo>
                      <a:pt x="9" y="60"/>
                      <a:pt x="16" y="45"/>
                      <a:pt x="23" y="31"/>
                    </a:cubicBezTo>
                    <a:cubicBezTo>
                      <a:pt x="23" y="30"/>
                      <a:pt x="23" y="28"/>
                      <a:pt x="22" y="26"/>
                    </a:cubicBezTo>
                    <a:cubicBezTo>
                      <a:pt x="19" y="23"/>
                      <a:pt x="15" y="20"/>
                      <a:pt x="12" y="16"/>
                    </a:cubicBezTo>
                    <a:cubicBezTo>
                      <a:pt x="10" y="13"/>
                      <a:pt x="11" y="11"/>
                      <a:pt x="15" y="10"/>
                    </a:cubicBezTo>
                    <a:cubicBezTo>
                      <a:pt x="21" y="9"/>
                      <a:pt x="26" y="7"/>
                      <a:pt x="32" y="5"/>
                    </a:cubicBezTo>
                    <a:cubicBezTo>
                      <a:pt x="44" y="0"/>
                      <a:pt x="57" y="6"/>
                      <a:pt x="60" y="18"/>
                    </a:cubicBezTo>
                    <a:cubicBezTo>
                      <a:pt x="61" y="21"/>
                      <a:pt x="60" y="24"/>
                      <a:pt x="59" y="26"/>
                    </a:cubicBezTo>
                    <a:cubicBezTo>
                      <a:pt x="57" y="29"/>
                      <a:pt x="54" y="33"/>
                      <a:pt x="52" y="36"/>
                    </a:cubicBezTo>
                    <a:cubicBezTo>
                      <a:pt x="46" y="48"/>
                      <a:pt x="40" y="60"/>
                      <a:pt x="34" y="72"/>
                    </a:cubicBezTo>
                    <a:cubicBezTo>
                      <a:pt x="34" y="72"/>
                      <a:pt x="34" y="74"/>
                      <a:pt x="33" y="76"/>
                    </a:cubicBezTo>
                    <a:close/>
                  </a:path>
                </a:pathLst>
              </a:custGeom>
              <a:grpFill/>
              <a:ln>
                <a:noFill/>
              </a:ln>
            </p:spPr>
            <p:txBody>
              <a:bodyPr vert="horz" wrap="square" lIns="91440" tIns="45720" rIns="91440" bIns="45720" numCol="1" anchor="t" anchorCtr="0" compatLnSpc="1"/>
              <a:lstStyle/>
              <a:p>
                <a:endParaRPr lang="zh-CN" altLang="en-US"/>
              </a:p>
            </p:txBody>
          </p:sp>
          <p:grpSp>
            <p:nvGrpSpPr>
              <p:cNvPr id="49" name="组合 48"/>
              <p:cNvGrpSpPr/>
              <p:nvPr/>
            </p:nvGrpSpPr>
            <p:grpSpPr>
              <a:xfrm>
                <a:off x="10340336" y="2247899"/>
                <a:ext cx="547688" cy="679451"/>
                <a:chOff x="5548313" y="2084388"/>
                <a:chExt cx="547688" cy="679451"/>
              </a:xfrm>
              <a:grpFill/>
            </p:grpSpPr>
            <p:sp>
              <p:nvSpPr>
                <p:cNvPr id="54" name="Freeform 7"/>
                <p:cNvSpPr/>
                <p:nvPr/>
              </p:nvSpPr>
              <p:spPr bwMode="auto">
                <a:xfrm>
                  <a:off x="5548313" y="2084388"/>
                  <a:ext cx="547688" cy="446088"/>
                </a:xfrm>
                <a:custGeom>
                  <a:avLst/>
                  <a:gdLst>
                    <a:gd name="T0" fmla="*/ 101 w 128"/>
                    <a:gd name="T1" fmla="*/ 58 h 105"/>
                    <a:gd name="T2" fmla="*/ 74 w 128"/>
                    <a:gd name="T3" fmla="*/ 56 h 105"/>
                    <a:gd name="T4" fmla="*/ 68 w 128"/>
                    <a:gd name="T5" fmla="*/ 57 h 105"/>
                    <a:gd name="T6" fmla="*/ 51 w 128"/>
                    <a:gd name="T7" fmla="*/ 59 h 105"/>
                    <a:gd name="T8" fmla="*/ 36 w 128"/>
                    <a:gd name="T9" fmla="*/ 65 h 105"/>
                    <a:gd name="T10" fmla="*/ 28 w 128"/>
                    <a:gd name="T11" fmla="*/ 73 h 105"/>
                    <a:gd name="T12" fmla="*/ 16 w 128"/>
                    <a:gd name="T13" fmla="*/ 102 h 105"/>
                    <a:gd name="T14" fmla="*/ 13 w 128"/>
                    <a:gd name="T15" fmla="*/ 104 h 105"/>
                    <a:gd name="T16" fmla="*/ 1 w 128"/>
                    <a:gd name="T17" fmla="*/ 98 h 105"/>
                    <a:gd name="T18" fmla="*/ 0 w 128"/>
                    <a:gd name="T19" fmla="*/ 93 h 105"/>
                    <a:gd name="T20" fmla="*/ 15 w 128"/>
                    <a:gd name="T21" fmla="*/ 60 h 105"/>
                    <a:gd name="T22" fmla="*/ 16 w 128"/>
                    <a:gd name="T23" fmla="*/ 58 h 105"/>
                    <a:gd name="T24" fmla="*/ 20 w 128"/>
                    <a:gd name="T25" fmla="*/ 52 h 105"/>
                    <a:gd name="T26" fmla="*/ 32 w 128"/>
                    <a:gd name="T27" fmla="*/ 54 h 105"/>
                    <a:gd name="T28" fmla="*/ 39 w 128"/>
                    <a:gd name="T29" fmla="*/ 55 h 105"/>
                    <a:gd name="T30" fmla="*/ 72 w 128"/>
                    <a:gd name="T31" fmla="*/ 21 h 105"/>
                    <a:gd name="T32" fmla="*/ 74 w 128"/>
                    <a:gd name="T33" fmla="*/ 16 h 105"/>
                    <a:gd name="T34" fmla="*/ 74 w 128"/>
                    <a:gd name="T35" fmla="*/ 11 h 105"/>
                    <a:gd name="T36" fmla="*/ 71 w 128"/>
                    <a:gd name="T37" fmla="*/ 11 h 105"/>
                    <a:gd name="T38" fmla="*/ 68 w 128"/>
                    <a:gd name="T39" fmla="*/ 15 h 105"/>
                    <a:gd name="T40" fmla="*/ 68 w 128"/>
                    <a:gd name="T41" fmla="*/ 21 h 105"/>
                    <a:gd name="T42" fmla="*/ 59 w 128"/>
                    <a:gd name="T43" fmla="*/ 29 h 105"/>
                    <a:gd name="T44" fmla="*/ 53 w 128"/>
                    <a:gd name="T45" fmla="*/ 27 h 105"/>
                    <a:gd name="T46" fmla="*/ 47 w 128"/>
                    <a:gd name="T47" fmla="*/ 24 h 105"/>
                    <a:gd name="T48" fmla="*/ 47 w 128"/>
                    <a:gd name="T49" fmla="*/ 32 h 105"/>
                    <a:gd name="T50" fmla="*/ 47 w 128"/>
                    <a:gd name="T51" fmla="*/ 34 h 105"/>
                    <a:gd name="T52" fmla="*/ 43 w 128"/>
                    <a:gd name="T53" fmla="*/ 45 h 105"/>
                    <a:gd name="T54" fmla="*/ 31 w 128"/>
                    <a:gd name="T55" fmla="*/ 39 h 105"/>
                    <a:gd name="T56" fmla="*/ 29 w 128"/>
                    <a:gd name="T57" fmla="*/ 23 h 105"/>
                    <a:gd name="T58" fmla="*/ 33 w 128"/>
                    <a:gd name="T59" fmla="*/ 14 h 105"/>
                    <a:gd name="T60" fmla="*/ 36 w 128"/>
                    <a:gd name="T61" fmla="*/ 9 h 105"/>
                    <a:gd name="T62" fmla="*/ 42 w 128"/>
                    <a:gd name="T63" fmla="*/ 13 h 105"/>
                    <a:gd name="T64" fmla="*/ 44 w 128"/>
                    <a:gd name="T65" fmla="*/ 16 h 105"/>
                    <a:gd name="T66" fmla="*/ 57 w 128"/>
                    <a:gd name="T67" fmla="*/ 14 h 105"/>
                    <a:gd name="T68" fmla="*/ 62 w 128"/>
                    <a:gd name="T69" fmla="*/ 11 h 105"/>
                    <a:gd name="T70" fmla="*/ 84 w 128"/>
                    <a:gd name="T71" fmla="*/ 0 h 105"/>
                    <a:gd name="T72" fmla="*/ 96 w 128"/>
                    <a:gd name="T73" fmla="*/ 7 h 105"/>
                    <a:gd name="T74" fmla="*/ 96 w 128"/>
                    <a:gd name="T75" fmla="*/ 20 h 105"/>
                    <a:gd name="T76" fmla="*/ 83 w 128"/>
                    <a:gd name="T77" fmla="*/ 43 h 105"/>
                    <a:gd name="T78" fmla="*/ 94 w 128"/>
                    <a:gd name="T79" fmla="*/ 44 h 105"/>
                    <a:gd name="T80" fmla="*/ 122 w 128"/>
                    <a:gd name="T81" fmla="*/ 59 h 105"/>
                    <a:gd name="T82" fmla="*/ 120 w 128"/>
                    <a:gd name="T83" fmla="*/ 73 h 105"/>
                    <a:gd name="T84" fmla="*/ 98 w 128"/>
                    <a:gd name="T85" fmla="*/ 73 h 105"/>
                    <a:gd name="T86" fmla="*/ 97 w 128"/>
                    <a:gd name="T87" fmla="*/ 66 h 105"/>
                    <a:gd name="T88" fmla="*/ 101 w 128"/>
                    <a:gd name="T89" fmla="*/ 58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8" h="105">
                      <a:moveTo>
                        <a:pt x="101" y="58"/>
                      </a:moveTo>
                      <a:cubicBezTo>
                        <a:pt x="94" y="52"/>
                        <a:pt x="81" y="52"/>
                        <a:pt x="74" y="56"/>
                      </a:cubicBezTo>
                      <a:cubicBezTo>
                        <a:pt x="73" y="57"/>
                        <a:pt x="70" y="58"/>
                        <a:pt x="68" y="57"/>
                      </a:cubicBezTo>
                      <a:cubicBezTo>
                        <a:pt x="62" y="56"/>
                        <a:pt x="57" y="57"/>
                        <a:pt x="51" y="59"/>
                      </a:cubicBezTo>
                      <a:cubicBezTo>
                        <a:pt x="46" y="61"/>
                        <a:pt x="41" y="63"/>
                        <a:pt x="36" y="65"/>
                      </a:cubicBezTo>
                      <a:cubicBezTo>
                        <a:pt x="32" y="67"/>
                        <a:pt x="29" y="69"/>
                        <a:pt x="28" y="73"/>
                      </a:cubicBezTo>
                      <a:cubicBezTo>
                        <a:pt x="24" y="82"/>
                        <a:pt x="20" y="92"/>
                        <a:pt x="16" y="102"/>
                      </a:cubicBezTo>
                      <a:cubicBezTo>
                        <a:pt x="16" y="103"/>
                        <a:pt x="14" y="105"/>
                        <a:pt x="13" y="104"/>
                      </a:cubicBezTo>
                      <a:cubicBezTo>
                        <a:pt x="9" y="103"/>
                        <a:pt x="5" y="100"/>
                        <a:pt x="1" y="98"/>
                      </a:cubicBezTo>
                      <a:cubicBezTo>
                        <a:pt x="0" y="97"/>
                        <a:pt x="0" y="95"/>
                        <a:pt x="0" y="93"/>
                      </a:cubicBezTo>
                      <a:cubicBezTo>
                        <a:pt x="5" y="82"/>
                        <a:pt x="10" y="71"/>
                        <a:pt x="15" y="60"/>
                      </a:cubicBezTo>
                      <a:cubicBezTo>
                        <a:pt x="15" y="59"/>
                        <a:pt x="16" y="59"/>
                        <a:pt x="16" y="58"/>
                      </a:cubicBezTo>
                      <a:cubicBezTo>
                        <a:pt x="18" y="56"/>
                        <a:pt x="19" y="52"/>
                        <a:pt x="20" y="52"/>
                      </a:cubicBezTo>
                      <a:cubicBezTo>
                        <a:pt x="24" y="52"/>
                        <a:pt x="29" y="52"/>
                        <a:pt x="32" y="54"/>
                      </a:cubicBezTo>
                      <a:cubicBezTo>
                        <a:pt x="35" y="55"/>
                        <a:pt x="36" y="56"/>
                        <a:pt x="39" y="55"/>
                      </a:cubicBezTo>
                      <a:cubicBezTo>
                        <a:pt x="57" y="50"/>
                        <a:pt x="66" y="37"/>
                        <a:pt x="72" y="21"/>
                      </a:cubicBezTo>
                      <a:cubicBezTo>
                        <a:pt x="72" y="20"/>
                        <a:pt x="73" y="18"/>
                        <a:pt x="74" y="16"/>
                      </a:cubicBezTo>
                      <a:cubicBezTo>
                        <a:pt x="74" y="14"/>
                        <a:pt x="74" y="13"/>
                        <a:pt x="74" y="11"/>
                      </a:cubicBezTo>
                      <a:cubicBezTo>
                        <a:pt x="74" y="11"/>
                        <a:pt x="72" y="10"/>
                        <a:pt x="71" y="11"/>
                      </a:cubicBezTo>
                      <a:cubicBezTo>
                        <a:pt x="70" y="12"/>
                        <a:pt x="68" y="13"/>
                        <a:pt x="68" y="15"/>
                      </a:cubicBezTo>
                      <a:cubicBezTo>
                        <a:pt x="67" y="17"/>
                        <a:pt x="68" y="19"/>
                        <a:pt x="68" y="21"/>
                      </a:cubicBezTo>
                      <a:cubicBezTo>
                        <a:pt x="69" y="28"/>
                        <a:pt x="68" y="30"/>
                        <a:pt x="59" y="29"/>
                      </a:cubicBezTo>
                      <a:cubicBezTo>
                        <a:pt x="57" y="29"/>
                        <a:pt x="55" y="28"/>
                        <a:pt x="53" y="27"/>
                      </a:cubicBezTo>
                      <a:cubicBezTo>
                        <a:pt x="51" y="26"/>
                        <a:pt x="49" y="25"/>
                        <a:pt x="47" y="24"/>
                      </a:cubicBezTo>
                      <a:cubicBezTo>
                        <a:pt x="47" y="27"/>
                        <a:pt x="47" y="29"/>
                        <a:pt x="47" y="32"/>
                      </a:cubicBezTo>
                      <a:cubicBezTo>
                        <a:pt x="47" y="33"/>
                        <a:pt x="47" y="33"/>
                        <a:pt x="47" y="34"/>
                      </a:cubicBezTo>
                      <a:cubicBezTo>
                        <a:pt x="47" y="38"/>
                        <a:pt x="48" y="43"/>
                        <a:pt x="43" y="45"/>
                      </a:cubicBezTo>
                      <a:cubicBezTo>
                        <a:pt x="39" y="46"/>
                        <a:pt x="34" y="44"/>
                        <a:pt x="31" y="39"/>
                      </a:cubicBezTo>
                      <a:cubicBezTo>
                        <a:pt x="28" y="34"/>
                        <a:pt x="25" y="29"/>
                        <a:pt x="29" y="23"/>
                      </a:cubicBezTo>
                      <a:cubicBezTo>
                        <a:pt x="31" y="20"/>
                        <a:pt x="31" y="17"/>
                        <a:pt x="33" y="14"/>
                      </a:cubicBezTo>
                      <a:cubicBezTo>
                        <a:pt x="34" y="12"/>
                        <a:pt x="35" y="9"/>
                        <a:pt x="36" y="9"/>
                      </a:cubicBezTo>
                      <a:cubicBezTo>
                        <a:pt x="38" y="10"/>
                        <a:pt x="40" y="11"/>
                        <a:pt x="42" y="13"/>
                      </a:cubicBezTo>
                      <a:cubicBezTo>
                        <a:pt x="42" y="13"/>
                        <a:pt x="43" y="15"/>
                        <a:pt x="44" y="16"/>
                      </a:cubicBezTo>
                      <a:cubicBezTo>
                        <a:pt x="48" y="13"/>
                        <a:pt x="52" y="11"/>
                        <a:pt x="57" y="14"/>
                      </a:cubicBezTo>
                      <a:cubicBezTo>
                        <a:pt x="58" y="15"/>
                        <a:pt x="61" y="13"/>
                        <a:pt x="62" y="11"/>
                      </a:cubicBezTo>
                      <a:cubicBezTo>
                        <a:pt x="69" y="5"/>
                        <a:pt x="75" y="0"/>
                        <a:pt x="84" y="0"/>
                      </a:cubicBezTo>
                      <a:cubicBezTo>
                        <a:pt x="89" y="0"/>
                        <a:pt x="93" y="2"/>
                        <a:pt x="96" y="7"/>
                      </a:cubicBezTo>
                      <a:cubicBezTo>
                        <a:pt x="99" y="11"/>
                        <a:pt x="98" y="15"/>
                        <a:pt x="96" y="20"/>
                      </a:cubicBezTo>
                      <a:cubicBezTo>
                        <a:pt x="91" y="27"/>
                        <a:pt x="87" y="35"/>
                        <a:pt x="83" y="43"/>
                      </a:cubicBezTo>
                      <a:cubicBezTo>
                        <a:pt x="88" y="43"/>
                        <a:pt x="91" y="44"/>
                        <a:pt x="94" y="44"/>
                      </a:cubicBezTo>
                      <a:cubicBezTo>
                        <a:pt x="105" y="46"/>
                        <a:pt x="115" y="50"/>
                        <a:pt x="122" y="59"/>
                      </a:cubicBezTo>
                      <a:cubicBezTo>
                        <a:pt x="128" y="65"/>
                        <a:pt x="127" y="68"/>
                        <a:pt x="120" y="73"/>
                      </a:cubicBezTo>
                      <a:cubicBezTo>
                        <a:pt x="113" y="77"/>
                        <a:pt x="105" y="77"/>
                        <a:pt x="98" y="73"/>
                      </a:cubicBezTo>
                      <a:cubicBezTo>
                        <a:pt x="95" y="71"/>
                        <a:pt x="95" y="69"/>
                        <a:pt x="97" y="66"/>
                      </a:cubicBezTo>
                      <a:cubicBezTo>
                        <a:pt x="98" y="64"/>
                        <a:pt x="100" y="61"/>
                        <a:pt x="101"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8"/>
                <p:cNvSpPr/>
                <p:nvPr/>
              </p:nvSpPr>
              <p:spPr bwMode="auto">
                <a:xfrm>
                  <a:off x="5664200" y="2355851"/>
                  <a:ext cx="341313" cy="407988"/>
                </a:xfrm>
                <a:custGeom>
                  <a:avLst/>
                  <a:gdLst>
                    <a:gd name="T0" fmla="*/ 46 w 80"/>
                    <a:gd name="T1" fmla="*/ 29 h 96"/>
                    <a:gd name="T2" fmla="*/ 65 w 80"/>
                    <a:gd name="T3" fmla="*/ 29 h 96"/>
                    <a:gd name="T4" fmla="*/ 79 w 80"/>
                    <a:gd name="T5" fmla="*/ 41 h 96"/>
                    <a:gd name="T6" fmla="*/ 74 w 80"/>
                    <a:gd name="T7" fmla="*/ 43 h 96"/>
                    <a:gd name="T8" fmla="*/ 60 w 80"/>
                    <a:gd name="T9" fmla="*/ 43 h 96"/>
                    <a:gd name="T10" fmla="*/ 52 w 80"/>
                    <a:gd name="T11" fmla="*/ 50 h 96"/>
                    <a:gd name="T12" fmla="*/ 49 w 80"/>
                    <a:gd name="T13" fmla="*/ 87 h 96"/>
                    <a:gd name="T14" fmla="*/ 37 w 80"/>
                    <a:gd name="T15" fmla="*/ 95 h 96"/>
                    <a:gd name="T16" fmla="*/ 21 w 80"/>
                    <a:gd name="T17" fmla="*/ 68 h 96"/>
                    <a:gd name="T18" fmla="*/ 22 w 80"/>
                    <a:gd name="T19" fmla="*/ 62 h 96"/>
                    <a:gd name="T20" fmla="*/ 30 w 80"/>
                    <a:gd name="T21" fmla="*/ 72 h 96"/>
                    <a:gd name="T22" fmla="*/ 40 w 80"/>
                    <a:gd name="T23" fmla="*/ 70 h 96"/>
                    <a:gd name="T24" fmla="*/ 43 w 80"/>
                    <a:gd name="T25" fmla="*/ 46 h 96"/>
                    <a:gd name="T26" fmla="*/ 24 w 80"/>
                    <a:gd name="T27" fmla="*/ 52 h 96"/>
                    <a:gd name="T28" fmla="*/ 19 w 80"/>
                    <a:gd name="T29" fmla="*/ 54 h 96"/>
                    <a:gd name="T30" fmla="*/ 6 w 80"/>
                    <a:gd name="T31" fmla="*/ 54 h 96"/>
                    <a:gd name="T32" fmla="*/ 2 w 80"/>
                    <a:gd name="T33" fmla="*/ 40 h 96"/>
                    <a:gd name="T34" fmla="*/ 6 w 80"/>
                    <a:gd name="T35" fmla="*/ 37 h 96"/>
                    <a:gd name="T36" fmla="*/ 28 w 80"/>
                    <a:gd name="T37" fmla="*/ 33 h 96"/>
                    <a:gd name="T38" fmla="*/ 33 w 80"/>
                    <a:gd name="T39" fmla="*/ 32 h 96"/>
                    <a:gd name="T40" fmla="*/ 36 w 80"/>
                    <a:gd name="T41" fmla="*/ 22 h 96"/>
                    <a:gd name="T42" fmla="*/ 46 w 80"/>
                    <a:gd name="T43" fmla="*/ 12 h 96"/>
                    <a:gd name="T44" fmla="*/ 45 w 80"/>
                    <a:gd name="T45" fmla="*/ 10 h 96"/>
                    <a:gd name="T46" fmla="*/ 26 w 80"/>
                    <a:gd name="T47" fmla="*/ 17 h 96"/>
                    <a:gd name="T48" fmla="*/ 15 w 80"/>
                    <a:gd name="T49" fmla="*/ 24 h 96"/>
                    <a:gd name="T50" fmla="*/ 5 w 80"/>
                    <a:gd name="T51" fmla="*/ 22 h 96"/>
                    <a:gd name="T52" fmla="*/ 1 w 80"/>
                    <a:gd name="T53" fmla="*/ 17 h 96"/>
                    <a:gd name="T54" fmla="*/ 36 w 80"/>
                    <a:gd name="T55" fmla="*/ 2 h 96"/>
                    <a:gd name="T56" fmla="*/ 55 w 80"/>
                    <a:gd name="T57" fmla="*/ 0 h 96"/>
                    <a:gd name="T58" fmla="*/ 61 w 80"/>
                    <a:gd name="T59" fmla="*/ 6 h 96"/>
                    <a:gd name="T60" fmla="*/ 59 w 80"/>
                    <a:gd name="T61" fmla="*/ 13 h 96"/>
                    <a:gd name="T62" fmla="*/ 46 w 80"/>
                    <a:gd name="T63" fmla="*/ 29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0" h="96">
                      <a:moveTo>
                        <a:pt x="46" y="29"/>
                      </a:moveTo>
                      <a:cubicBezTo>
                        <a:pt x="53" y="30"/>
                        <a:pt x="59" y="31"/>
                        <a:pt x="65" y="29"/>
                      </a:cubicBezTo>
                      <a:cubicBezTo>
                        <a:pt x="71" y="27"/>
                        <a:pt x="80" y="34"/>
                        <a:pt x="79" y="41"/>
                      </a:cubicBezTo>
                      <a:cubicBezTo>
                        <a:pt x="79" y="42"/>
                        <a:pt x="76" y="43"/>
                        <a:pt x="74" y="43"/>
                      </a:cubicBezTo>
                      <a:cubicBezTo>
                        <a:pt x="70" y="43"/>
                        <a:pt x="65" y="43"/>
                        <a:pt x="60" y="43"/>
                      </a:cubicBezTo>
                      <a:cubicBezTo>
                        <a:pt x="53" y="42"/>
                        <a:pt x="52" y="44"/>
                        <a:pt x="52" y="50"/>
                      </a:cubicBezTo>
                      <a:cubicBezTo>
                        <a:pt x="51" y="62"/>
                        <a:pt x="51" y="75"/>
                        <a:pt x="49" y="87"/>
                      </a:cubicBezTo>
                      <a:cubicBezTo>
                        <a:pt x="48" y="95"/>
                        <a:pt x="45" y="96"/>
                        <a:pt x="37" y="95"/>
                      </a:cubicBezTo>
                      <a:cubicBezTo>
                        <a:pt x="25" y="92"/>
                        <a:pt x="15" y="82"/>
                        <a:pt x="21" y="68"/>
                      </a:cubicBezTo>
                      <a:cubicBezTo>
                        <a:pt x="21" y="66"/>
                        <a:pt x="21" y="64"/>
                        <a:pt x="22" y="62"/>
                      </a:cubicBezTo>
                      <a:cubicBezTo>
                        <a:pt x="24" y="65"/>
                        <a:pt x="27" y="69"/>
                        <a:pt x="30" y="72"/>
                      </a:cubicBezTo>
                      <a:cubicBezTo>
                        <a:pt x="33" y="76"/>
                        <a:pt x="39" y="75"/>
                        <a:pt x="40" y="70"/>
                      </a:cubicBezTo>
                      <a:cubicBezTo>
                        <a:pt x="41" y="62"/>
                        <a:pt x="42" y="54"/>
                        <a:pt x="43" y="46"/>
                      </a:cubicBezTo>
                      <a:cubicBezTo>
                        <a:pt x="35" y="45"/>
                        <a:pt x="30" y="49"/>
                        <a:pt x="24" y="52"/>
                      </a:cubicBezTo>
                      <a:cubicBezTo>
                        <a:pt x="22" y="52"/>
                        <a:pt x="21" y="54"/>
                        <a:pt x="19" y="54"/>
                      </a:cubicBezTo>
                      <a:cubicBezTo>
                        <a:pt x="14" y="58"/>
                        <a:pt x="11" y="57"/>
                        <a:pt x="6" y="54"/>
                      </a:cubicBezTo>
                      <a:cubicBezTo>
                        <a:pt x="3" y="51"/>
                        <a:pt x="0" y="44"/>
                        <a:pt x="2" y="40"/>
                      </a:cubicBezTo>
                      <a:cubicBezTo>
                        <a:pt x="2" y="39"/>
                        <a:pt x="5" y="37"/>
                        <a:pt x="6" y="37"/>
                      </a:cubicBezTo>
                      <a:cubicBezTo>
                        <a:pt x="14" y="39"/>
                        <a:pt x="20" y="35"/>
                        <a:pt x="28" y="33"/>
                      </a:cubicBezTo>
                      <a:cubicBezTo>
                        <a:pt x="29" y="33"/>
                        <a:pt x="31" y="32"/>
                        <a:pt x="33" y="32"/>
                      </a:cubicBezTo>
                      <a:cubicBezTo>
                        <a:pt x="31" y="27"/>
                        <a:pt x="31" y="24"/>
                        <a:pt x="36" y="22"/>
                      </a:cubicBezTo>
                      <a:cubicBezTo>
                        <a:pt x="39" y="19"/>
                        <a:pt x="42" y="15"/>
                        <a:pt x="46" y="12"/>
                      </a:cubicBezTo>
                      <a:cubicBezTo>
                        <a:pt x="45" y="11"/>
                        <a:pt x="45" y="11"/>
                        <a:pt x="45" y="10"/>
                      </a:cubicBezTo>
                      <a:cubicBezTo>
                        <a:pt x="38" y="13"/>
                        <a:pt x="32" y="15"/>
                        <a:pt x="26" y="17"/>
                      </a:cubicBezTo>
                      <a:cubicBezTo>
                        <a:pt x="22" y="19"/>
                        <a:pt x="18" y="22"/>
                        <a:pt x="15" y="24"/>
                      </a:cubicBezTo>
                      <a:cubicBezTo>
                        <a:pt x="11" y="26"/>
                        <a:pt x="7" y="27"/>
                        <a:pt x="5" y="22"/>
                      </a:cubicBezTo>
                      <a:cubicBezTo>
                        <a:pt x="4" y="20"/>
                        <a:pt x="3" y="19"/>
                        <a:pt x="1" y="17"/>
                      </a:cubicBezTo>
                      <a:cubicBezTo>
                        <a:pt x="13" y="12"/>
                        <a:pt x="25" y="6"/>
                        <a:pt x="36" y="2"/>
                      </a:cubicBezTo>
                      <a:cubicBezTo>
                        <a:pt x="42" y="0"/>
                        <a:pt x="49" y="0"/>
                        <a:pt x="55" y="0"/>
                      </a:cubicBezTo>
                      <a:cubicBezTo>
                        <a:pt x="57" y="0"/>
                        <a:pt x="60" y="4"/>
                        <a:pt x="61" y="6"/>
                      </a:cubicBezTo>
                      <a:cubicBezTo>
                        <a:pt x="62" y="8"/>
                        <a:pt x="61" y="11"/>
                        <a:pt x="59" y="13"/>
                      </a:cubicBezTo>
                      <a:cubicBezTo>
                        <a:pt x="55" y="18"/>
                        <a:pt x="51" y="23"/>
                        <a:pt x="4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50" name="组合 49"/>
              <p:cNvGrpSpPr/>
              <p:nvPr/>
            </p:nvGrpSpPr>
            <p:grpSpPr>
              <a:xfrm>
                <a:off x="11192276" y="2400300"/>
                <a:ext cx="322175" cy="373063"/>
                <a:chOff x="3792874" y="3138488"/>
                <a:chExt cx="322175" cy="373063"/>
              </a:xfrm>
              <a:grpFill/>
            </p:grpSpPr>
            <p:sp>
              <p:nvSpPr>
                <p:cNvPr id="51" name="Freeform 15"/>
                <p:cNvSpPr/>
                <p:nvPr/>
              </p:nvSpPr>
              <p:spPr bwMode="auto">
                <a:xfrm>
                  <a:off x="3792874" y="3235325"/>
                  <a:ext cx="112625" cy="246063"/>
                </a:xfrm>
                <a:custGeom>
                  <a:avLst/>
                  <a:gdLst>
                    <a:gd name="T0" fmla="*/ 16 w 39"/>
                    <a:gd name="T1" fmla="*/ 29 h 58"/>
                    <a:gd name="T2" fmla="*/ 27 w 39"/>
                    <a:gd name="T3" fmla="*/ 7 h 58"/>
                    <a:gd name="T4" fmla="*/ 31 w 39"/>
                    <a:gd name="T5" fmla="*/ 1 h 58"/>
                    <a:gd name="T6" fmla="*/ 34 w 39"/>
                    <a:gd name="T7" fmla="*/ 6 h 58"/>
                    <a:gd name="T8" fmla="*/ 35 w 39"/>
                    <a:gd name="T9" fmla="*/ 26 h 58"/>
                    <a:gd name="T10" fmla="*/ 20 w 39"/>
                    <a:gd name="T11" fmla="*/ 52 h 58"/>
                    <a:gd name="T12" fmla="*/ 9 w 39"/>
                    <a:gd name="T13" fmla="*/ 57 h 58"/>
                    <a:gd name="T14" fmla="*/ 1 w 39"/>
                    <a:gd name="T15" fmla="*/ 43 h 58"/>
                    <a:gd name="T16" fmla="*/ 4 w 39"/>
                    <a:gd name="T17" fmla="*/ 6 h 58"/>
                    <a:gd name="T18" fmla="*/ 8 w 39"/>
                    <a:gd name="T19" fmla="*/ 0 h 58"/>
                    <a:gd name="T20" fmla="*/ 15 w 39"/>
                    <a:gd name="T21" fmla="*/ 6 h 58"/>
                    <a:gd name="T22" fmla="*/ 14 w 39"/>
                    <a:gd name="T23" fmla="*/ 20 h 58"/>
                    <a:gd name="T24" fmla="*/ 14 w 39"/>
                    <a:gd name="T25" fmla="*/ 28 h 58"/>
                    <a:gd name="T26" fmla="*/ 16 w 39"/>
                    <a:gd name="T27" fmla="*/ 29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 h="58">
                      <a:moveTo>
                        <a:pt x="16" y="29"/>
                      </a:moveTo>
                      <a:cubicBezTo>
                        <a:pt x="19" y="21"/>
                        <a:pt x="23" y="14"/>
                        <a:pt x="27" y="7"/>
                      </a:cubicBezTo>
                      <a:cubicBezTo>
                        <a:pt x="28" y="5"/>
                        <a:pt x="29" y="3"/>
                        <a:pt x="31" y="1"/>
                      </a:cubicBezTo>
                      <a:cubicBezTo>
                        <a:pt x="32" y="3"/>
                        <a:pt x="33" y="4"/>
                        <a:pt x="34" y="6"/>
                      </a:cubicBezTo>
                      <a:cubicBezTo>
                        <a:pt x="37" y="12"/>
                        <a:pt x="39" y="19"/>
                        <a:pt x="35" y="26"/>
                      </a:cubicBezTo>
                      <a:cubicBezTo>
                        <a:pt x="30" y="34"/>
                        <a:pt x="25" y="43"/>
                        <a:pt x="20" y="52"/>
                      </a:cubicBezTo>
                      <a:cubicBezTo>
                        <a:pt x="18" y="56"/>
                        <a:pt x="12" y="58"/>
                        <a:pt x="9" y="57"/>
                      </a:cubicBezTo>
                      <a:cubicBezTo>
                        <a:pt x="2" y="54"/>
                        <a:pt x="0" y="50"/>
                        <a:pt x="1" y="43"/>
                      </a:cubicBezTo>
                      <a:cubicBezTo>
                        <a:pt x="2" y="31"/>
                        <a:pt x="3" y="18"/>
                        <a:pt x="4" y="6"/>
                      </a:cubicBezTo>
                      <a:cubicBezTo>
                        <a:pt x="4" y="4"/>
                        <a:pt x="4" y="0"/>
                        <a:pt x="8" y="0"/>
                      </a:cubicBezTo>
                      <a:cubicBezTo>
                        <a:pt x="11" y="0"/>
                        <a:pt x="15" y="1"/>
                        <a:pt x="15" y="6"/>
                      </a:cubicBezTo>
                      <a:cubicBezTo>
                        <a:pt x="15" y="10"/>
                        <a:pt x="14" y="15"/>
                        <a:pt x="14" y="20"/>
                      </a:cubicBezTo>
                      <a:cubicBezTo>
                        <a:pt x="14" y="23"/>
                        <a:pt x="14" y="25"/>
                        <a:pt x="14" y="28"/>
                      </a:cubicBezTo>
                      <a:cubicBezTo>
                        <a:pt x="14" y="28"/>
                        <a:pt x="15" y="28"/>
                        <a:pt x="1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16"/>
                <p:cNvSpPr/>
                <p:nvPr/>
              </p:nvSpPr>
              <p:spPr bwMode="auto">
                <a:xfrm>
                  <a:off x="3980111" y="3138488"/>
                  <a:ext cx="134938" cy="373063"/>
                </a:xfrm>
                <a:custGeom>
                  <a:avLst/>
                  <a:gdLst>
                    <a:gd name="T0" fmla="*/ 9 w 47"/>
                    <a:gd name="T1" fmla="*/ 73 h 88"/>
                    <a:gd name="T2" fmla="*/ 3 w 47"/>
                    <a:gd name="T3" fmla="*/ 67 h 88"/>
                    <a:gd name="T4" fmla="*/ 3 w 47"/>
                    <a:gd name="T5" fmla="*/ 57 h 88"/>
                    <a:gd name="T6" fmla="*/ 20 w 47"/>
                    <a:gd name="T7" fmla="*/ 38 h 88"/>
                    <a:gd name="T8" fmla="*/ 33 w 47"/>
                    <a:gd name="T9" fmla="*/ 20 h 88"/>
                    <a:gd name="T10" fmla="*/ 33 w 47"/>
                    <a:gd name="T11" fmla="*/ 4 h 88"/>
                    <a:gd name="T12" fmla="*/ 32 w 47"/>
                    <a:gd name="T13" fmla="*/ 1 h 88"/>
                    <a:gd name="T14" fmla="*/ 33 w 47"/>
                    <a:gd name="T15" fmla="*/ 0 h 88"/>
                    <a:gd name="T16" fmla="*/ 41 w 47"/>
                    <a:gd name="T17" fmla="*/ 6 h 88"/>
                    <a:gd name="T18" fmla="*/ 43 w 47"/>
                    <a:gd name="T19" fmla="*/ 26 h 88"/>
                    <a:gd name="T20" fmla="*/ 29 w 47"/>
                    <a:gd name="T21" fmla="*/ 48 h 88"/>
                    <a:gd name="T22" fmla="*/ 30 w 47"/>
                    <a:gd name="T23" fmla="*/ 52 h 88"/>
                    <a:gd name="T24" fmla="*/ 40 w 47"/>
                    <a:gd name="T25" fmla="*/ 73 h 88"/>
                    <a:gd name="T26" fmla="*/ 41 w 47"/>
                    <a:gd name="T27" fmla="*/ 84 h 88"/>
                    <a:gd name="T28" fmla="*/ 37 w 47"/>
                    <a:gd name="T29" fmla="*/ 86 h 88"/>
                    <a:gd name="T30" fmla="*/ 31 w 47"/>
                    <a:gd name="T31" fmla="*/ 75 h 88"/>
                    <a:gd name="T32" fmla="*/ 28 w 47"/>
                    <a:gd name="T33" fmla="*/ 60 h 88"/>
                    <a:gd name="T34" fmla="*/ 22 w 47"/>
                    <a:gd name="T35" fmla="*/ 59 h 88"/>
                    <a:gd name="T36" fmla="*/ 9 w 47"/>
                    <a:gd name="T37" fmla="*/ 7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7" h="88">
                      <a:moveTo>
                        <a:pt x="9" y="73"/>
                      </a:moveTo>
                      <a:cubicBezTo>
                        <a:pt x="7" y="71"/>
                        <a:pt x="5" y="69"/>
                        <a:pt x="3" y="67"/>
                      </a:cubicBezTo>
                      <a:cubicBezTo>
                        <a:pt x="1" y="64"/>
                        <a:pt x="0" y="61"/>
                        <a:pt x="3" y="57"/>
                      </a:cubicBezTo>
                      <a:cubicBezTo>
                        <a:pt x="9" y="51"/>
                        <a:pt x="14" y="45"/>
                        <a:pt x="20" y="38"/>
                      </a:cubicBezTo>
                      <a:cubicBezTo>
                        <a:pt x="24" y="32"/>
                        <a:pt x="28" y="26"/>
                        <a:pt x="33" y="20"/>
                      </a:cubicBezTo>
                      <a:cubicBezTo>
                        <a:pt x="36" y="15"/>
                        <a:pt x="36" y="9"/>
                        <a:pt x="33" y="4"/>
                      </a:cubicBezTo>
                      <a:cubicBezTo>
                        <a:pt x="32" y="3"/>
                        <a:pt x="32" y="2"/>
                        <a:pt x="32" y="1"/>
                      </a:cubicBezTo>
                      <a:cubicBezTo>
                        <a:pt x="32" y="1"/>
                        <a:pt x="33" y="0"/>
                        <a:pt x="33" y="0"/>
                      </a:cubicBezTo>
                      <a:cubicBezTo>
                        <a:pt x="36" y="2"/>
                        <a:pt x="39" y="4"/>
                        <a:pt x="41" y="6"/>
                      </a:cubicBezTo>
                      <a:cubicBezTo>
                        <a:pt x="46" y="11"/>
                        <a:pt x="47" y="20"/>
                        <a:pt x="43" y="26"/>
                      </a:cubicBezTo>
                      <a:cubicBezTo>
                        <a:pt x="39" y="33"/>
                        <a:pt x="34" y="40"/>
                        <a:pt x="29" y="48"/>
                      </a:cubicBezTo>
                      <a:cubicBezTo>
                        <a:pt x="29" y="49"/>
                        <a:pt x="29" y="52"/>
                        <a:pt x="30" y="52"/>
                      </a:cubicBezTo>
                      <a:cubicBezTo>
                        <a:pt x="38" y="57"/>
                        <a:pt x="38" y="65"/>
                        <a:pt x="40" y="73"/>
                      </a:cubicBezTo>
                      <a:cubicBezTo>
                        <a:pt x="41" y="76"/>
                        <a:pt x="41" y="80"/>
                        <a:pt x="41" y="84"/>
                      </a:cubicBezTo>
                      <a:cubicBezTo>
                        <a:pt x="41" y="87"/>
                        <a:pt x="39" y="88"/>
                        <a:pt x="37" y="86"/>
                      </a:cubicBezTo>
                      <a:cubicBezTo>
                        <a:pt x="33" y="83"/>
                        <a:pt x="31" y="81"/>
                        <a:pt x="31" y="75"/>
                      </a:cubicBezTo>
                      <a:cubicBezTo>
                        <a:pt x="31" y="70"/>
                        <a:pt x="30" y="65"/>
                        <a:pt x="28" y="60"/>
                      </a:cubicBezTo>
                      <a:cubicBezTo>
                        <a:pt x="27" y="55"/>
                        <a:pt x="25" y="56"/>
                        <a:pt x="22" y="59"/>
                      </a:cubicBezTo>
                      <a:cubicBezTo>
                        <a:pt x="18" y="64"/>
                        <a:pt x="14" y="68"/>
                        <a:pt x="9" y="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17"/>
                <p:cNvSpPr/>
                <p:nvPr/>
              </p:nvSpPr>
              <p:spPr bwMode="auto">
                <a:xfrm>
                  <a:off x="3872924" y="3138488"/>
                  <a:ext cx="75438" cy="79375"/>
                </a:xfrm>
                <a:custGeom>
                  <a:avLst/>
                  <a:gdLst>
                    <a:gd name="T0" fmla="*/ 0 w 26"/>
                    <a:gd name="T1" fmla="*/ 0 h 19"/>
                    <a:gd name="T2" fmla="*/ 20 w 26"/>
                    <a:gd name="T3" fmla="*/ 1 h 19"/>
                    <a:gd name="T4" fmla="*/ 23 w 26"/>
                    <a:gd name="T5" fmla="*/ 12 h 19"/>
                    <a:gd name="T6" fmla="*/ 12 w 26"/>
                    <a:gd name="T7" fmla="*/ 18 h 19"/>
                    <a:gd name="T8" fmla="*/ 3 w 26"/>
                    <a:gd name="T9" fmla="*/ 11 h 19"/>
                    <a:gd name="T10" fmla="*/ 0 w 26"/>
                    <a:gd name="T11" fmla="*/ 0 h 19"/>
                  </a:gdLst>
                  <a:ahLst/>
                  <a:cxnLst>
                    <a:cxn ang="0">
                      <a:pos x="T0" y="T1"/>
                    </a:cxn>
                    <a:cxn ang="0">
                      <a:pos x="T2" y="T3"/>
                    </a:cxn>
                    <a:cxn ang="0">
                      <a:pos x="T4" y="T5"/>
                    </a:cxn>
                    <a:cxn ang="0">
                      <a:pos x="T6" y="T7"/>
                    </a:cxn>
                    <a:cxn ang="0">
                      <a:pos x="T8" y="T9"/>
                    </a:cxn>
                    <a:cxn ang="0">
                      <a:pos x="T10" y="T11"/>
                    </a:cxn>
                  </a:cxnLst>
                  <a:rect l="0" t="0" r="r" b="b"/>
                  <a:pathLst>
                    <a:path w="26" h="19">
                      <a:moveTo>
                        <a:pt x="0" y="0"/>
                      </a:moveTo>
                      <a:cubicBezTo>
                        <a:pt x="8" y="1"/>
                        <a:pt x="14" y="1"/>
                        <a:pt x="20" y="1"/>
                      </a:cubicBezTo>
                      <a:cubicBezTo>
                        <a:pt x="24" y="1"/>
                        <a:pt x="26" y="8"/>
                        <a:pt x="23" y="12"/>
                      </a:cubicBezTo>
                      <a:cubicBezTo>
                        <a:pt x="21" y="16"/>
                        <a:pt x="17" y="19"/>
                        <a:pt x="12" y="18"/>
                      </a:cubicBezTo>
                      <a:cubicBezTo>
                        <a:pt x="8" y="18"/>
                        <a:pt x="5" y="15"/>
                        <a:pt x="3" y="11"/>
                      </a:cubicBezTo>
                      <a:cubicBezTo>
                        <a:pt x="2" y="8"/>
                        <a:pt x="1" y="4"/>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34" name="组合 33"/>
            <p:cNvGrpSpPr/>
            <p:nvPr/>
          </p:nvGrpSpPr>
          <p:grpSpPr>
            <a:xfrm>
              <a:off x="598941" y="6399999"/>
              <a:ext cx="1102619" cy="276499"/>
              <a:chOff x="6738929" y="2270918"/>
              <a:chExt cx="2766486" cy="693738"/>
            </a:xfrm>
            <a:grpFill/>
          </p:grpSpPr>
          <p:grpSp>
            <p:nvGrpSpPr>
              <p:cNvPr id="35" name="组合 34"/>
              <p:cNvGrpSpPr/>
              <p:nvPr/>
            </p:nvGrpSpPr>
            <p:grpSpPr>
              <a:xfrm>
                <a:off x="8180494" y="2355056"/>
                <a:ext cx="484188" cy="509588"/>
                <a:chOff x="6113463" y="3541713"/>
                <a:chExt cx="484188" cy="509588"/>
              </a:xfrm>
              <a:grpFill/>
            </p:grpSpPr>
            <p:sp>
              <p:nvSpPr>
                <p:cNvPr id="45" name="Freeform 9"/>
                <p:cNvSpPr>
                  <a:spLocks noEditPoints="1"/>
                </p:cNvSpPr>
                <p:nvPr/>
              </p:nvSpPr>
              <p:spPr bwMode="auto">
                <a:xfrm>
                  <a:off x="6113463" y="3579813"/>
                  <a:ext cx="252413" cy="428625"/>
                </a:xfrm>
                <a:custGeom>
                  <a:avLst/>
                  <a:gdLst>
                    <a:gd name="T0" fmla="*/ 39 w 59"/>
                    <a:gd name="T1" fmla="*/ 78 h 101"/>
                    <a:gd name="T2" fmla="*/ 17 w 59"/>
                    <a:gd name="T3" fmla="*/ 94 h 101"/>
                    <a:gd name="T4" fmla="*/ 8 w 59"/>
                    <a:gd name="T5" fmla="*/ 94 h 101"/>
                    <a:gd name="T6" fmla="*/ 0 w 59"/>
                    <a:gd name="T7" fmla="*/ 79 h 101"/>
                    <a:gd name="T8" fmla="*/ 17 w 59"/>
                    <a:gd name="T9" fmla="*/ 73 h 101"/>
                    <a:gd name="T10" fmla="*/ 10 w 59"/>
                    <a:gd name="T11" fmla="*/ 68 h 101"/>
                    <a:gd name="T12" fmla="*/ 8 w 59"/>
                    <a:gd name="T13" fmla="*/ 60 h 101"/>
                    <a:gd name="T14" fmla="*/ 18 w 59"/>
                    <a:gd name="T15" fmla="*/ 23 h 101"/>
                    <a:gd name="T16" fmla="*/ 26 w 59"/>
                    <a:gd name="T17" fmla="*/ 17 h 101"/>
                    <a:gd name="T18" fmla="*/ 36 w 59"/>
                    <a:gd name="T19" fmla="*/ 26 h 101"/>
                    <a:gd name="T20" fmla="*/ 36 w 59"/>
                    <a:gd name="T21" fmla="*/ 27 h 101"/>
                    <a:gd name="T22" fmla="*/ 43 w 59"/>
                    <a:gd name="T23" fmla="*/ 40 h 101"/>
                    <a:gd name="T24" fmla="*/ 42 w 59"/>
                    <a:gd name="T25" fmla="*/ 12 h 101"/>
                    <a:gd name="T26" fmla="*/ 21 w 59"/>
                    <a:gd name="T27" fmla="*/ 5 h 101"/>
                    <a:gd name="T28" fmla="*/ 44 w 59"/>
                    <a:gd name="T29" fmla="*/ 1 h 101"/>
                    <a:gd name="T30" fmla="*/ 57 w 59"/>
                    <a:gd name="T31" fmla="*/ 17 h 101"/>
                    <a:gd name="T32" fmla="*/ 56 w 59"/>
                    <a:gd name="T33" fmla="*/ 48 h 101"/>
                    <a:gd name="T34" fmla="*/ 57 w 59"/>
                    <a:gd name="T35" fmla="*/ 55 h 101"/>
                    <a:gd name="T36" fmla="*/ 55 w 59"/>
                    <a:gd name="T37" fmla="*/ 64 h 101"/>
                    <a:gd name="T38" fmla="*/ 54 w 59"/>
                    <a:gd name="T39" fmla="*/ 71 h 101"/>
                    <a:gd name="T40" fmla="*/ 52 w 59"/>
                    <a:gd name="T41" fmla="*/ 95 h 101"/>
                    <a:gd name="T42" fmla="*/ 49 w 59"/>
                    <a:gd name="T43" fmla="*/ 101 h 101"/>
                    <a:gd name="T44" fmla="*/ 43 w 59"/>
                    <a:gd name="T45" fmla="*/ 98 h 101"/>
                    <a:gd name="T46" fmla="*/ 38 w 59"/>
                    <a:gd name="T47" fmla="*/ 86 h 101"/>
                    <a:gd name="T48" fmla="*/ 39 w 59"/>
                    <a:gd name="T49" fmla="*/ 78 h 101"/>
                    <a:gd name="T50" fmla="*/ 42 w 59"/>
                    <a:gd name="T51" fmla="*/ 47 h 101"/>
                    <a:gd name="T52" fmla="*/ 32 w 59"/>
                    <a:gd name="T53" fmla="*/ 44 h 101"/>
                    <a:gd name="T54" fmla="*/ 29 w 59"/>
                    <a:gd name="T55" fmla="*/ 64 h 101"/>
                    <a:gd name="T56" fmla="*/ 42 w 59"/>
                    <a:gd name="T57" fmla="*/ 4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9" h="101">
                      <a:moveTo>
                        <a:pt x="39" y="78"/>
                      </a:moveTo>
                      <a:cubicBezTo>
                        <a:pt x="31" y="84"/>
                        <a:pt x="24" y="89"/>
                        <a:pt x="17" y="94"/>
                      </a:cubicBezTo>
                      <a:cubicBezTo>
                        <a:pt x="14" y="97"/>
                        <a:pt x="11" y="96"/>
                        <a:pt x="8" y="94"/>
                      </a:cubicBezTo>
                      <a:cubicBezTo>
                        <a:pt x="4" y="90"/>
                        <a:pt x="0" y="86"/>
                        <a:pt x="0" y="79"/>
                      </a:cubicBezTo>
                      <a:cubicBezTo>
                        <a:pt x="6" y="82"/>
                        <a:pt x="12" y="80"/>
                        <a:pt x="17" y="73"/>
                      </a:cubicBezTo>
                      <a:cubicBezTo>
                        <a:pt x="15" y="72"/>
                        <a:pt x="13" y="70"/>
                        <a:pt x="10" y="68"/>
                      </a:cubicBezTo>
                      <a:cubicBezTo>
                        <a:pt x="7" y="66"/>
                        <a:pt x="7" y="63"/>
                        <a:pt x="8" y="60"/>
                      </a:cubicBezTo>
                      <a:cubicBezTo>
                        <a:pt x="11" y="48"/>
                        <a:pt x="15" y="36"/>
                        <a:pt x="18" y="23"/>
                      </a:cubicBezTo>
                      <a:cubicBezTo>
                        <a:pt x="19" y="20"/>
                        <a:pt x="20" y="16"/>
                        <a:pt x="26" y="17"/>
                      </a:cubicBezTo>
                      <a:cubicBezTo>
                        <a:pt x="32" y="18"/>
                        <a:pt x="36" y="21"/>
                        <a:pt x="36" y="26"/>
                      </a:cubicBezTo>
                      <a:cubicBezTo>
                        <a:pt x="36" y="26"/>
                        <a:pt x="36" y="27"/>
                        <a:pt x="36" y="27"/>
                      </a:cubicBezTo>
                      <a:cubicBezTo>
                        <a:pt x="35" y="33"/>
                        <a:pt x="38" y="37"/>
                        <a:pt x="43" y="40"/>
                      </a:cubicBezTo>
                      <a:cubicBezTo>
                        <a:pt x="43" y="31"/>
                        <a:pt x="42" y="22"/>
                        <a:pt x="42" y="12"/>
                      </a:cubicBezTo>
                      <a:cubicBezTo>
                        <a:pt x="30" y="16"/>
                        <a:pt x="20" y="12"/>
                        <a:pt x="21" y="5"/>
                      </a:cubicBezTo>
                      <a:cubicBezTo>
                        <a:pt x="29" y="3"/>
                        <a:pt x="36" y="1"/>
                        <a:pt x="44" y="1"/>
                      </a:cubicBezTo>
                      <a:cubicBezTo>
                        <a:pt x="54" y="0"/>
                        <a:pt x="59" y="8"/>
                        <a:pt x="57" y="17"/>
                      </a:cubicBezTo>
                      <a:cubicBezTo>
                        <a:pt x="56" y="27"/>
                        <a:pt x="56" y="38"/>
                        <a:pt x="56" y="48"/>
                      </a:cubicBezTo>
                      <a:cubicBezTo>
                        <a:pt x="56" y="50"/>
                        <a:pt x="57" y="52"/>
                        <a:pt x="57" y="55"/>
                      </a:cubicBezTo>
                      <a:cubicBezTo>
                        <a:pt x="57" y="58"/>
                        <a:pt x="56" y="61"/>
                        <a:pt x="55" y="64"/>
                      </a:cubicBezTo>
                      <a:cubicBezTo>
                        <a:pt x="55" y="66"/>
                        <a:pt x="54" y="68"/>
                        <a:pt x="54" y="71"/>
                      </a:cubicBezTo>
                      <a:cubicBezTo>
                        <a:pt x="53" y="79"/>
                        <a:pt x="53" y="87"/>
                        <a:pt x="52" y="95"/>
                      </a:cubicBezTo>
                      <a:cubicBezTo>
                        <a:pt x="52" y="97"/>
                        <a:pt x="51" y="100"/>
                        <a:pt x="49" y="101"/>
                      </a:cubicBezTo>
                      <a:cubicBezTo>
                        <a:pt x="47" y="101"/>
                        <a:pt x="44" y="100"/>
                        <a:pt x="43" y="98"/>
                      </a:cubicBezTo>
                      <a:cubicBezTo>
                        <a:pt x="39" y="95"/>
                        <a:pt x="36" y="92"/>
                        <a:pt x="38" y="86"/>
                      </a:cubicBezTo>
                      <a:cubicBezTo>
                        <a:pt x="39" y="84"/>
                        <a:pt x="39" y="81"/>
                        <a:pt x="39" y="78"/>
                      </a:cubicBezTo>
                      <a:close/>
                      <a:moveTo>
                        <a:pt x="42" y="47"/>
                      </a:moveTo>
                      <a:cubicBezTo>
                        <a:pt x="39" y="46"/>
                        <a:pt x="36" y="45"/>
                        <a:pt x="32" y="44"/>
                      </a:cubicBezTo>
                      <a:cubicBezTo>
                        <a:pt x="31" y="51"/>
                        <a:pt x="30" y="57"/>
                        <a:pt x="29" y="64"/>
                      </a:cubicBezTo>
                      <a:cubicBezTo>
                        <a:pt x="39" y="61"/>
                        <a:pt x="42" y="57"/>
                        <a:pt x="42"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10"/>
                <p:cNvSpPr>
                  <a:spLocks noEditPoints="1"/>
                </p:cNvSpPr>
                <p:nvPr/>
              </p:nvSpPr>
              <p:spPr bwMode="auto">
                <a:xfrm>
                  <a:off x="6361113" y="3541713"/>
                  <a:ext cx="236538" cy="509588"/>
                </a:xfrm>
                <a:custGeom>
                  <a:avLst/>
                  <a:gdLst>
                    <a:gd name="T0" fmla="*/ 11 w 55"/>
                    <a:gd name="T1" fmla="*/ 89 h 120"/>
                    <a:gd name="T2" fmla="*/ 10 w 55"/>
                    <a:gd name="T3" fmla="*/ 100 h 120"/>
                    <a:gd name="T4" fmla="*/ 6 w 55"/>
                    <a:gd name="T5" fmla="*/ 104 h 120"/>
                    <a:gd name="T6" fmla="*/ 1 w 55"/>
                    <a:gd name="T7" fmla="*/ 99 h 120"/>
                    <a:gd name="T8" fmla="*/ 3 w 55"/>
                    <a:gd name="T9" fmla="*/ 84 h 120"/>
                    <a:gd name="T10" fmla="*/ 14 w 55"/>
                    <a:gd name="T11" fmla="*/ 37 h 120"/>
                    <a:gd name="T12" fmla="*/ 22 w 55"/>
                    <a:gd name="T13" fmla="*/ 11 h 120"/>
                    <a:gd name="T14" fmla="*/ 26 w 55"/>
                    <a:gd name="T15" fmla="*/ 19 h 120"/>
                    <a:gd name="T16" fmla="*/ 20 w 55"/>
                    <a:gd name="T17" fmla="*/ 40 h 120"/>
                    <a:gd name="T18" fmla="*/ 27 w 55"/>
                    <a:gd name="T19" fmla="*/ 35 h 120"/>
                    <a:gd name="T20" fmla="*/ 35 w 55"/>
                    <a:gd name="T21" fmla="*/ 30 h 120"/>
                    <a:gd name="T22" fmla="*/ 33 w 55"/>
                    <a:gd name="T23" fmla="*/ 9 h 120"/>
                    <a:gd name="T24" fmla="*/ 28 w 55"/>
                    <a:gd name="T25" fmla="*/ 8 h 120"/>
                    <a:gd name="T26" fmla="*/ 19 w 55"/>
                    <a:gd name="T27" fmla="*/ 12 h 120"/>
                    <a:gd name="T28" fmla="*/ 12 w 55"/>
                    <a:gd name="T29" fmla="*/ 15 h 120"/>
                    <a:gd name="T30" fmla="*/ 9 w 55"/>
                    <a:gd name="T31" fmla="*/ 11 h 120"/>
                    <a:gd name="T32" fmla="*/ 11 w 55"/>
                    <a:gd name="T33" fmla="*/ 8 h 120"/>
                    <a:gd name="T34" fmla="*/ 31 w 55"/>
                    <a:gd name="T35" fmla="*/ 0 h 120"/>
                    <a:gd name="T36" fmla="*/ 45 w 55"/>
                    <a:gd name="T37" fmla="*/ 15 h 120"/>
                    <a:gd name="T38" fmla="*/ 44 w 55"/>
                    <a:gd name="T39" fmla="*/ 46 h 120"/>
                    <a:gd name="T40" fmla="*/ 48 w 55"/>
                    <a:gd name="T41" fmla="*/ 54 h 120"/>
                    <a:gd name="T42" fmla="*/ 48 w 55"/>
                    <a:gd name="T43" fmla="*/ 71 h 120"/>
                    <a:gd name="T44" fmla="*/ 44 w 55"/>
                    <a:gd name="T45" fmla="*/ 77 h 120"/>
                    <a:gd name="T46" fmla="*/ 44 w 55"/>
                    <a:gd name="T47" fmla="*/ 110 h 120"/>
                    <a:gd name="T48" fmla="*/ 44 w 55"/>
                    <a:gd name="T49" fmla="*/ 114 h 120"/>
                    <a:gd name="T50" fmla="*/ 41 w 55"/>
                    <a:gd name="T51" fmla="*/ 120 h 120"/>
                    <a:gd name="T52" fmla="*/ 32 w 55"/>
                    <a:gd name="T53" fmla="*/ 118 h 120"/>
                    <a:gd name="T54" fmla="*/ 13 w 55"/>
                    <a:gd name="T55" fmla="*/ 91 h 120"/>
                    <a:gd name="T56" fmla="*/ 12 w 55"/>
                    <a:gd name="T57" fmla="*/ 89 h 120"/>
                    <a:gd name="T58" fmla="*/ 11 w 55"/>
                    <a:gd name="T59" fmla="*/ 89 h 120"/>
                    <a:gd name="T60" fmla="*/ 24 w 55"/>
                    <a:gd name="T61" fmla="*/ 76 h 120"/>
                    <a:gd name="T62" fmla="*/ 23 w 55"/>
                    <a:gd name="T63" fmla="*/ 74 h 120"/>
                    <a:gd name="T64" fmla="*/ 27 w 55"/>
                    <a:gd name="T65" fmla="*/ 71 h 120"/>
                    <a:gd name="T66" fmla="*/ 33 w 55"/>
                    <a:gd name="T67" fmla="*/ 67 h 120"/>
                    <a:gd name="T68" fmla="*/ 32 w 55"/>
                    <a:gd name="T69" fmla="*/ 63 h 120"/>
                    <a:gd name="T70" fmla="*/ 22 w 55"/>
                    <a:gd name="T71" fmla="*/ 52 h 120"/>
                    <a:gd name="T72" fmla="*/ 18 w 55"/>
                    <a:gd name="T73" fmla="*/ 89 h 120"/>
                    <a:gd name="T74" fmla="*/ 33 w 55"/>
                    <a:gd name="T75" fmla="*/ 107 h 120"/>
                    <a:gd name="T76" fmla="*/ 35 w 55"/>
                    <a:gd name="T77" fmla="*/ 77 h 120"/>
                    <a:gd name="T78" fmla="*/ 31 w 55"/>
                    <a:gd name="T79" fmla="*/ 75 h 120"/>
                    <a:gd name="T80" fmla="*/ 24 w 55"/>
                    <a:gd name="T81" fmla="*/ 7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5" h="120">
                      <a:moveTo>
                        <a:pt x="11" y="89"/>
                      </a:moveTo>
                      <a:cubicBezTo>
                        <a:pt x="10" y="93"/>
                        <a:pt x="10" y="96"/>
                        <a:pt x="10" y="100"/>
                      </a:cubicBezTo>
                      <a:cubicBezTo>
                        <a:pt x="9" y="102"/>
                        <a:pt x="9" y="104"/>
                        <a:pt x="6" y="104"/>
                      </a:cubicBezTo>
                      <a:cubicBezTo>
                        <a:pt x="3" y="104"/>
                        <a:pt x="0" y="103"/>
                        <a:pt x="1" y="99"/>
                      </a:cubicBezTo>
                      <a:cubicBezTo>
                        <a:pt x="2" y="94"/>
                        <a:pt x="2" y="89"/>
                        <a:pt x="3" y="84"/>
                      </a:cubicBezTo>
                      <a:cubicBezTo>
                        <a:pt x="7" y="68"/>
                        <a:pt x="10" y="53"/>
                        <a:pt x="14" y="37"/>
                      </a:cubicBezTo>
                      <a:cubicBezTo>
                        <a:pt x="16" y="29"/>
                        <a:pt x="19" y="20"/>
                        <a:pt x="22" y="11"/>
                      </a:cubicBezTo>
                      <a:cubicBezTo>
                        <a:pt x="26" y="13"/>
                        <a:pt x="27" y="15"/>
                        <a:pt x="26" y="19"/>
                      </a:cubicBezTo>
                      <a:cubicBezTo>
                        <a:pt x="24" y="25"/>
                        <a:pt x="22" y="32"/>
                        <a:pt x="20" y="40"/>
                      </a:cubicBezTo>
                      <a:cubicBezTo>
                        <a:pt x="23" y="37"/>
                        <a:pt x="25" y="36"/>
                        <a:pt x="27" y="35"/>
                      </a:cubicBezTo>
                      <a:cubicBezTo>
                        <a:pt x="30" y="33"/>
                        <a:pt x="34" y="32"/>
                        <a:pt x="35" y="30"/>
                      </a:cubicBezTo>
                      <a:cubicBezTo>
                        <a:pt x="36" y="23"/>
                        <a:pt x="37" y="16"/>
                        <a:pt x="33" y="9"/>
                      </a:cubicBezTo>
                      <a:cubicBezTo>
                        <a:pt x="33" y="8"/>
                        <a:pt x="30" y="7"/>
                        <a:pt x="28" y="8"/>
                      </a:cubicBezTo>
                      <a:cubicBezTo>
                        <a:pt x="25" y="9"/>
                        <a:pt x="22" y="11"/>
                        <a:pt x="19" y="12"/>
                      </a:cubicBezTo>
                      <a:cubicBezTo>
                        <a:pt x="17" y="13"/>
                        <a:pt x="15" y="15"/>
                        <a:pt x="12" y="15"/>
                      </a:cubicBezTo>
                      <a:cubicBezTo>
                        <a:pt x="11" y="15"/>
                        <a:pt x="9" y="13"/>
                        <a:pt x="9" y="11"/>
                      </a:cubicBezTo>
                      <a:cubicBezTo>
                        <a:pt x="8" y="11"/>
                        <a:pt x="10" y="9"/>
                        <a:pt x="11" y="8"/>
                      </a:cubicBezTo>
                      <a:cubicBezTo>
                        <a:pt x="17" y="4"/>
                        <a:pt x="23" y="0"/>
                        <a:pt x="31" y="0"/>
                      </a:cubicBezTo>
                      <a:cubicBezTo>
                        <a:pt x="41" y="1"/>
                        <a:pt x="46" y="5"/>
                        <a:pt x="45" y="15"/>
                      </a:cubicBezTo>
                      <a:cubicBezTo>
                        <a:pt x="45" y="25"/>
                        <a:pt x="45" y="36"/>
                        <a:pt x="44" y="46"/>
                      </a:cubicBezTo>
                      <a:cubicBezTo>
                        <a:pt x="44" y="50"/>
                        <a:pt x="45" y="52"/>
                        <a:pt x="48" y="54"/>
                      </a:cubicBezTo>
                      <a:cubicBezTo>
                        <a:pt x="55" y="60"/>
                        <a:pt x="55" y="66"/>
                        <a:pt x="48" y="71"/>
                      </a:cubicBezTo>
                      <a:cubicBezTo>
                        <a:pt x="45" y="72"/>
                        <a:pt x="44" y="74"/>
                        <a:pt x="44" y="77"/>
                      </a:cubicBezTo>
                      <a:cubicBezTo>
                        <a:pt x="45" y="88"/>
                        <a:pt x="44" y="99"/>
                        <a:pt x="44" y="110"/>
                      </a:cubicBezTo>
                      <a:cubicBezTo>
                        <a:pt x="44" y="112"/>
                        <a:pt x="45" y="113"/>
                        <a:pt x="44" y="114"/>
                      </a:cubicBezTo>
                      <a:cubicBezTo>
                        <a:pt x="43" y="116"/>
                        <a:pt x="42" y="120"/>
                        <a:pt x="41" y="120"/>
                      </a:cubicBezTo>
                      <a:cubicBezTo>
                        <a:pt x="38" y="120"/>
                        <a:pt x="34" y="120"/>
                        <a:pt x="32" y="118"/>
                      </a:cubicBezTo>
                      <a:cubicBezTo>
                        <a:pt x="25" y="109"/>
                        <a:pt x="19" y="100"/>
                        <a:pt x="13" y="91"/>
                      </a:cubicBezTo>
                      <a:cubicBezTo>
                        <a:pt x="12" y="90"/>
                        <a:pt x="12" y="90"/>
                        <a:pt x="12" y="89"/>
                      </a:cubicBezTo>
                      <a:cubicBezTo>
                        <a:pt x="11" y="89"/>
                        <a:pt x="11" y="89"/>
                        <a:pt x="11" y="89"/>
                      </a:cubicBezTo>
                      <a:close/>
                      <a:moveTo>
                        <a:pt x="24" y="76"/>
                      </a:moveTo>
                      <a:cubicBezTo>
                        <a:pt x="23" y="75"/>
                        <a:pt x="23" y="75"/>
                        <a:pt x="23" y="74"/>
                      </a:cubicBezTo>
                      <a:cubicBezTo>
                        <a:pt x="24" y="73"/>
                        <a:pt x="26" y="72"/>
                        <a:pt x="27" y="71"/>
                      </a:cubicBezTo>
                      <a:cubicBezTo>
                        <a:pt x="29" y="70"/>
                        <a:pt x="31" y="69"/>
                        <a:pt x="33" y="67"/>
                      </a:cubicBezTo>
                      <a:cubicBezTo>
                        <a:pt x="35" y="66"/>
                        <a:pt x="35" y="63"/>
                        <a:pt x="32" y="63"/>
                      </a:cubicBezTo>
                      <a:cubicBezTo>
                        <a:pt x="27" y="61"/>
                        <a:pt x="24" y="58"/>
                        <a:pt x="22" y="52"/>
                      </a:cubicBezTo>
                      <a:cubicBezTo>
                        <a:pt x="17" y="65"/>
                        <a:pt x="13" y="77"/>
                        <a:pt x="18" y="89"/>
                      </a:cubicBezTo>
                      <a:cubicBezTo>
                        <a:pt x="21" y="97"/>
                        <a:pt x="27" y="101"/>
                        <a:pt x="33" y="107"/>
                      </a:cubicBezTo>
                      <a:cubicBezTo>
                        <a:pt x="34" y="97"/>
                        <a:pt x="34" y="87"/>
                        <a:pt x="35" y="77"/>
                      </a:cubicBezTo>
                      <a:cubicBezTo>
                        <a:pt x="35" y="77"/>
                        <a:pt x="32" y="75"/>
                        <a:pt x="31" y="75"/>
                      </a:cubicBezTo>
                      <a:cubicBezTo>
                        <a:pt x="29" y="75"/>
                        <a:pt x="26" y="76"/>
                        <a:pt x="24"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6" name="组合 35"/>
              <p:cNvGrpSpPr/>
              <p:nvPr/>
            </p:nvGrpSpPr>
            <p:grpSpPr>
              <a:xfrm>
                <a:off x="6738929" y="2270918"/>
                <a:ext cx="549275" cy="693738"/>
                <a:chOff x="6108700" y="2066926"/>
                <a:chExt cx="549275" cy="693738"/>
              </a:xfrm>
              <a:grpFill/>
            </p:grpSpPr>
            <p:sp>
              <p:nvSpPr>
                <p:cNvPr id="43" name="Freeform 13"/>
                <p:cNvSpPr>
                  <a:spLocks noEditPoints="1"/>
                </p:cNvSpPr>
                <p:nvPr/>
              </p:nvSpPr>
              <p:spPr bwMode="auto">
                <a:xfrm>
                  <a:off x="6108700" y="2066926"/>
                  <a:ext cx="549275" cy="655638"/>
                </a:xfrm>
                <a:custGeom>
                  <a:avLst/>
                  <a:gdLst>
                    <a:gd name="T0" fmla="*/ 54 w 128"/>
                    <a:gd name="T1" fmla="*/ 76 h 154"/>
                    <a:gd name="T2" fmla="*/ 66 w 128"/>
                    <a:gd name="T3" fmla="*/ 53 h 154"/>
                    <a:gd name="T4" fmla="*/ 49 w 128"/>
                    <a:gd name="T5" fmla="*/ 47 h 154"/>
                    <a:gd name="T6" fmla="*/ 64 w 128"/>
                    <a:gd name="T7" fmla="*/ 44 h 154"/>
                    <a:gd name="T8" fmla="*/ 83 w 128"/>
                    <a:gd name="T9" fmla="*/ 6 h 154"/>
                    <a:gd name="T10" fmla="*/ 91 w 128"/>
                    <a:gd name="T11" fmla="*/ 11 h 154"/>
                    <a:gd name="T12" fmla="*/ 96 w 128"/>
                    <a:gd name="T13" fmla="*/ 36 h 154"/>
                    <a:gd name="T14" fmla="*/ 106 w 128"/>
                    <a:gd name="T15" fmla="*/ 41 h 154"/>
                    <a:gd name="T16" fmla="*/ 82 w 128"/>
                    <a:gd name="T17" fmla="*/ 50 h 154"/>
                    <a:gd name="T18" fmla="*/ 71 w 128"/>
                    <a:gd name="T19" fmla="*/ 65 h 154"/>
                    <a:gd name="T20" fmla="*/ 110 w 128"/>
                    <a:gd name="T21" fmla="*/ 74 h 154"/>
                    <a:gd name="T22" fmla="*/ 101 w 128"/>
                    <a:gd name="T23" fmla="*/ 87 h 154"/>
                    <a:gd name="T24" fmla="*/ 111 w 128"/>
                    <a:gd name="T25" fmla="*/ 98 h 154"/>
                    <a:gd name="T26" fmla="*/ 92 w 128"/>
                    <a:gd name="T27" fmla="*/ 104 h 154"/>
                    <a:gd name="T28" fmla="*/ 86 w 128"/>
                    <a:gd name="T29" fmla="*/ 116 h 154"/>
                    <a:gd name="T30" fmla="*/ 124 w 128"/>
                    <a:gd name="T31" fmla="*/ 112 h 154"/>
                    <a:gd name="T32" fmla="*/ 120 w 128"/>
                    <a:gd name="T33" fmla="*/ 122 h 154"/>
                    <a:gd name="T34" fmla="*/ 111 w 128"/>
                    <a:gd name="T35" fmla="*/ 144 h 154"/>
                    <a:gd name="T36" fmla="*/ 105 w 128"/>
                    <a:gd name="T37" fmla="*/ 153 h 154"/>
                    <a:gd name="T38" fmla="*/ 55 w 128"/>
                    <a:gd name="T39" fmla="*/ 129 h 154"/>
                    <a:gd name="T40" fmla="*/ 53 w 128"/>
                    <a:gd name="T41" fmla="*/ 121 h 154"/>
                    <a:gd name="T42" fmla="*/ 61 w 128"/>
                    <a:gd name="T43" fmla="*/ 125 h 154"/>
                    <a:gd name="T44" fmla="*/ 94 w 128"/>
                    <a:gd name="T45" fmla="*/ 140 h 154"/>
                    <a:gd name="T46" fmla="*/ 85 w 128"/>
                    <a:gd name="T47" fmla="*/ 127 h 154"/>
                    <a:gd name="T48" fmla="*/ 71 w 128"/>
                    <a:gd name="T49" fmla="*/ 108 h 154"/>
                    <a:gd name="T50" fmla="*/ 52 w 128"/>
                    <a:gd name="T51" fmla="*/ 113 h 154"/>
                    <a:gd name="T52" fmla="*/ 38 w 128"/>
                    <a:gd name="T53" fmla="*/ 97 h 154"/>
                    <a:gd name="T54" fmla="*/ 51 w 128"/>
                    <a:gd name="T55" fmla="*/ 97 h 154"/>
                    <a:gd name="T56" fmla="*/ 34 w 128"/>
                    <a:gd name="T57" fmla="*/ 93 h 154"/>
                    <a:gd name="T58" fmla="*/ 35 w 128"/>
                    <a:gd name="T59" fmla="*/ 105 h 154"/>
                    <a:gd name="T60" fmla="*/ 26 w 128"/>
                    <a:gd name="T61" fmla="*/ 154 h 154"/>
                    <a:gd name="T62" fmla="*/ 20 w 128"/>
                    <a:gd name="T63" fmla="*/ 118 h 154"/>
                    <a:gd name="T64" fmla="*/ 0 w 128"/>
                    <a:gd name="T65" fmla="*/ 103 h 154"/>
                    <a:gd name="T66" fmla="*/ 19 w 128"/>
                    <a:gd name="T67" fmla="*/ 72 h 154"/>
                    <a:gd name="T68" fmla="*/ 25 w 128"/>
                    <a:gd name="T69" fmla="*/ 51 h 154"/>
                    <a:gd name="T70" fmla="*/ 39 w 128"/>
                    <a:gd name="T71" fmla="*/ 14 h 154"/>
                    <a:gd name="T72" fmla="*/ 51 w 128"/>
                    <a:gd name="T73" fmla="*/ 24 h 154"/>
                    <a:gd name="T74" fmla="*/ 39 w 128"/>
                    <a:gd name="T75" fmla="*/ 44 h 154"/>
                    <a:gd name="T76" fmla="*/ 48 w 128"/>
                    <a:gd name="T77" fmla="*/ 73 h 154"/>
                    <a:gd name="T78" fmla="*/ 81 w 128"/>
                    <a:gd name="T79" fmla="*/ 90 h 154"/>
                    <a:gd name="T80" fmla="*/ 92 w 128"/>
                    <a:gd name="T81" fmla="*/ 71 h 154"/>
                    <a:gd name="T82" fmla="*/ 81 w 128"/>
                    <a:gd name="T83" fmla="*/ 80 h 154"/>
                    <a:gd name="T84" fmla="*/ 76 w 128"/>
                    <a:gd name="T85" fmla="*/ 73 h 154"/>
                    <a:gd name="T86" fmla="*/ 67 w 128"/>
                    <a:gd name="T87" fmla="*/ 79 h 154"/>
                    <a:gd name="T88" fmla="*/ 76 w 128"/>
                    <a:gd name="T89" fmla="*/ 73 h 154"/>
                    <a:gd name="T90" fmla="*/ 56 w 128"/>
                    <a:gd name="T91" fmla="*/ 88 h 154"/>
                    <a:gd name="T92" fmla="*/ 63 w 128"/>
                    <a:gd name="T93" fmla="*/ 81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8" h="154">
                      <a:moveTo>
                        <a:pt x="48" y="73"/>
                      </a:moveTo>
                      <a:cubicBezTo>
                        <a:pt x="50" y="74"/>
                        <a:pt x="52" y="75"/>
                        <a:pt x="54" y="76"/>
                      </a:cubicBezTo>
                      <a:cubicBezTo>
                        <a:pt x="57" y="74"/>
                        <a:pt x="60" y="72"/>
                        <a:pt x="63" y="70"/>
                      </a:cubicBezTo>
                      <a:cubicBezTo>
                        <a:pt x="58" y="63"/>
                        <a:pt x="65" y="59"/>
                        <a:pt x="66" y="53"/>
                      </a:cubicBezTo>
                      <a:cubicBezTo>
                        <a:pt x="63" y="53"/>
                        <a:pt x="59" y="53"/>
                        <a:pt x="56" y="52"/>
                      </a:cubicBezTo>
                      <a:cubicBezTo>
                        <a:pt x="54" y="51"/>
                        <a:pt x="51" y="49"/>
                        <a:pt x="49" y="47"/>
                      </a:cubicBezTo>
                      <a:cubicBezTo>
                        <a:pt x="49" y="46"/>
                        <a:pt x="50" y="46"/>
                        <a:pt x="50" y="46"/>
                      </a:cubicBezTo>
                      <a:cubicBezTo>
                        <a:pt x="55" y="45"/>
                        <a:pt x="59" y="45"/>
                        <a:pt x="64" y="44"/>
                      </a:cubicBezTo>
                      <a:cubicBezTo>
                        <a:pt x="68" y="44"/>
                        <a:pt x="70" y="42"/>
                        <a:pt x="71" y="38"/>
                      </a:cubicBezTo>
                      <a:cubicBezTo>
                        <a:pt x="75" y="27"/>
                        <a:pt x="79" y="16"/>
                        <a:pt x="83" y="6"/>
                      </a:cubicBezTo>
                      <a:cubicBezTo>
                        <a:pt x="84" y="3"/>
                        <a:pt x="84" y="0"/>
                        <a:pt x="88" y="2"/>
                      </a:cubicBezTo>
                      <a:cubicBezTo>
                        <a:pt x="92" y="4"/>
                        <a:pt x="94" y="9"/>
                        <a:pt x="91" y="11"/>
                      </a:cubicBezTo>
                      <a:cubicBezTo>
                        <a:pt x="83" y="19"/>
                        <a:pt x="83" y="30"/>
                        <a:pt x="80" y="41"/>
                      </a:cubicBezTo>
                      <a:cubicBezTo>
                        <a:pt x="85" y="39"/>
                        <a:pt x="91" y="37"/>
                        <a:pt x="96" y="36"/>
                      </a:cubicBezTo>
                      <a:cubicBezTo>
                        <a:pt x="98" y="35"/>
                        <a:pt x="101" y="35"/>
                        <a:pt x="102" y="36"/>
                      </a:cubicBezTo>
                      <a:cubicBezTo>
                        <a:pt x="104" y="37"/>
                        <a:pt x="106" y="39"/>
                        <a:pt x="106" y="41"/>
                      </a:cubicBezTo>
                      <a:cubicBezTo>
                        <a:pt x="106" y="42"/>
                        <a:pt x="105" y="44"/>
                        <a:pt x="103" y="44"/>
                      </a:cubicBezTo>
                      <a:cubicBezTo>
                        <a:pt x="96" y="46"/>
                        <a:pt x="89" y="48"/>
                        <a:pt x="82" y="50"/>
                      </a:cubicBezTo>
                      <a:cubicBezTo>
                        <a:pt x="78" y="50"/>
                        <a:pt x="77" y="51"/>
                        <a:pt x="76" y="54"/>
                      </a:cubicBezTo>
                      <a:cubicBezTo>
                        <a:pt x="74" y="58"/>
                        <a:pt x="73" y="61"/>
                        <a:pt x="71" y="65"/>
                      </a:cubicBezTo>
                      <a:cubicBezTo>
                        <a:pt x="82" y="63"/>
                        <a:pt x="92" y="62"/>
                        <a:pt x="102" y="66"/>
                      </a:cubicBezTo>
                      <a:cubicBezTo>
                        <a:pt x="106" y="67"/>
                        <a:pt x="110" y="69"/>
                        <a:pt x="110" y="74"/>
                      </a:cubicBezTo>
                      <a:cubicBezTo>
                        <a:pt x="111" y="79"/>
                        <a:pt x="109" y="83"/>
                        <a:pt x="104" y="85"/>
                      </a:cubicBezTo>
                      <a:cubicBezTo>
                        <a:pt x="103" y="85"/>
                        <a:pt x="102" y="86"/>
                        <a:pt x="101" y="87"/>
                      </a:cubicBezTo>
                      <a:cubicBezTo>
                        <a:pt x="103" y="88"/>
                        <a:pt x="105" y="88"/>
                        <a:pt x="106" y="89"/>
                      </a:cubicBezTo>
                      <a:cubicBezTo>
                        <a:pt x="110" y="91"/>
                        <a:pt x="112" y="94"/>
                        <a:pt x="111" y="98"/>
                      </a:cubicBezTo>
                      <a:cubicBezTo>
                        <a:pt x="110" y="102"/>
                        <a:pt x="107" y="103"/>
                        <a:pt x="104" y="103"/>
                      </a:cubicBezTo>
                      <a:cubicBezTo>
                        <a:pt x="100" y="103"/>
                        <a:pt x="96" y="104"/>
                        <a:pt x="92" y="104"/>
                      </a:cubicBezTo>
                      <a:cubicBezTo>
                        <a:pt x="86" y="105"/>
                        <a:pt x="81" y="111"/>
                        <a:pt x="82" y="117"/>
                      </a:cubicBezTo>
                      <a:cubicBezTo>
                        <a:pt x="83" y="117"/>
                        <a:pt x="85" y="117"/>
                        <a:pt x="86" y="116"/>
                      </a:cubicBezTo>
                      <a:cubicBezTo>
                        <a:pt x="95" y="111"/>
                        <a:pt x="104" y="109"/>
                        <a:pt x="114" y="109"/>
                      </a:cubicBezTo>
                      <a:cubicBezTo>
                        <a:pt x="118" y="110"/>
                        <a:pt x="121" y="111"/>
                        <a:pt x="124" y="112"/>
                      </a:cubicBezTo>
                      <a:cubicBezTo>
                        <a:pt x="128" y="114"/>
                        <a:pt x="128" y="117"/>
                        <a:pt x="126" y="120"/>
                      </a:cubicBezTo>
                      <a:cubicBezTo>
                        <a:pt x="125" y="123"/>
                        <a:pt x="122" y="123"/>
                        <a:pt x="120" y="122"/>
                      </a:cubicBezTo>
                      <a:cubicBezTo>
                        <a:pt x="111" y="118"/>
                        <a:pt x="104" y="120"/>
                        <a:pt x="97" y="123"/>
                      </a:cubicBezTo>
                      <a:cubicBezTo>
                        <a:pt x="101" y="130"/>
                        <a:pt x="106" y="137"/>
                        <a:pt x="111" y="144"/>
                      </a:cubicBezTo>
                      <a:cubicBezTo>
                        <a:pt x="112" y="146"/>
                        <a:pt x="112" y="150"/>
                        <a:pt x="111" y="152"/>
                      </a:cubicBezTo>
                      <a:cubicBezTo>
                        <a:pt x="111" y="153"/>
                        <a:pt x="107" y="153"/>
                        <a:pt x="105" y="153"/>
                      </a:cubicBezTo>
                      <a:cubicBezTo>
                        <a:pt x="91" y="150"/>
                        <a:pt x="77" y="146"/>
                        <a:pt x="66" y="138"/>
                      </a:cubicBezTo>
                      <a:cubicBezTo>
                        <a:pt x="62" y="135"/>
                        <a:pt x="59" y="132"/>
                        <a:pt x="55" y="129"/>
                      </a:cubicBezTo>
                      <a:cubicBezTo>
                        <a:pt x="54" y="128"/>
                        <a:pt x="53" y="127"/>
                        <a:pt x="53" y="126"/>
                      </a:cubicBezTo>
                      <a:cubicBezTo>
                        <a:pt x="53" y="124"/>
                        <a:pt x="53" y="122"/>
                        <a:pt x="53" y="121"/>
                      </a:cubicBezTo>
                      <a:cubicBezTo>
                        <a:pt x="55" y="121"/>
                        <a:pt x="57" y="121"/>
                        <a:pt x="58" y="121"/>
                      </a:cubicBezTo>
                      <a:cubicBezTo>
                        <a:pt x="59" y="122"/>
                        <a:pt x="60" y="123"/>
                        <a:pt x="61" y="125"/>
                      </a:cubicBezTo>
                      <a:cubicBezTo>
                        <a:pt x="70" y="134"/>
                        <a:pt x="80" y="139"/>
                        <a:pt x="92" y="140"/>
                      </a:cubicBezTo>
                      <a:cubicBezTo>
                        <a:pt x="93" y="140"/>
                        <a:pt x="93" y="140"/>
                        <a:pt x="94" y="140"/>
                      </a:cubicBezTo>
                      <a:cubicBezTo>
                        <a:pt x="92" y="136"/>
                        <a:pt x="90" y="132"/>
                        <a:pt x="88" y="128"/>
                      </a:cubicBezTo>
                      <a:cubicBezTo>
                        <a:pt x="88" y="128"/>
                        <a:pt x="86" y="127"/>
                        <a:pt x="85" y="127"/>
                      </a:cubicBezTo>
                      <a:cubicBezTo>
                        <a:pt x="71" y="126"/>
                        <a:pt x="70" y="124"/>
                        <a:pt x="71" y="111"/>
                      </a:cubicBezTo>
                      <a:cubicBezTo>
                        <a:pt x="71" y="110"/>
                        <a:pt x="71" y="109"/>
                        <a:pt x="71" y="108"/>
                      </a:cubicBezTo>
                      <a:cubicBezTo>
                        <a:pt x="68" y="109"/>
                        <a:pt x="65" y="109"/>
                        <a:pt x="62" y="110"/>
                      </a:cubicBezTo>
                      <a:cubicBezTo>
                        <a:pt x="59" y="111"/>
                        <a:pt x="55" y="112"/>
                        <a:pt x="52" y="113"/>
                      </a:cubicBezTo>
                      <a:cubicBezTo>
                        <a:pt x="48" y="114"/>
                        <a:pt x="44" y="115"/>
                        <a:pt x="41" y="111"/>
                      </a:cubicBezTo>
                      <a:cubicBezTo>
                        <a:pt x="37" y="107"/>
                        <a:pt x="37" y="102"/>
                        <a:pt x="38" y="97"/>
                      </a:cubicBezTo>
                      <a:cubicBezTo>
                        <a:pt x="38" y="96"/>
                        <a:pt x="40" y="96"/>
                        <a:pt x="42" y="96"/>
                      </a:cubicBezTo>
                      <a:cubicBezTo>
                        <a:pt x="45" y="96"/>
                        <a:pt x="48" y="96"/>
                        <a:pt x="51" y="97"/>
                      </a:cubicBezTo>
                      <a:cubicBezTo>
                        <a:pt x="48" y="90"/>
                        <a:pt x="46" y="84"/>
                        <a:pt x="43" y="78"/>
                      </a:cubicBezTo>
                      <a:cubicBezTo>
                        <a:pt x="40" y="83"/>
                        <a:pt x="37" y="88"/>
                        <a:pt x="34" y="93"/>
                      </a:cubicBezTo>
                      <a:cubicBezTo>
                        <a:pt x="33" y="94"/>
                        <a:pt x="33" y="96"/>
                        <a:pt x="34" y="98"/>
                      </a:cubicBezTo>
                      <a:cubicBezTo>
                        <a:pt x="34" y="100"/>
                        <a:pt x="35" y="103"/>
                        <a:pt x="35" y="105"/>
                      </a:cubicBezTo>
                      <a:cubicBezTo>
                        <a:pt x="32" y="121"/>
                        <a:pt x="29" y="136"/>
                        <a:pt x="27" y="151"/>
                      </a:cubicBezTo>
                      <a:cubicBezTo>
                        <a:pt x="26" y="152"/>
                        <a:pt x="26" y="153"/>
                        <a:pt x="26" y="154"/>
                      </a:cubicBezTo>
                      <a:cubicBezTo>
                        <a:pt x="17" y="153"/>
                        <a:pt x="14" y="149"/>
                        <a:pt x="15" y="141"/>
                      </a:cubicBezTo>
                      <a:cubicBezTo>
                        <a:pt x="17" y="134"/>
                        <a:pt x="18" y="126"/>
                        <a:pt x="20" y="118"/>
                      </a:cubicBezTo>
                      <a:cubicBezTo>
                        <a:pt x="15" y="123"/>
                        <a:pt x="12" y="122"/>
                        <a:pt x="7" y="118"/>
                      </a:cubicBezTo>
                      <a:cubicBezTo>
                        <a:pt x="3" y="114"/>
                        <a:pt x="0" y="109"/>
                        <a:pt x="0" y="103"/>
                      </a:cubicBezTo>
                      <a:cubicBezTo>
                        <a:pt x="0" y="102"/>
                        <a:pt x="1" y="101"/>
                        <a:pt x="1" y="100"/>
                      </a:cubicBezTo>
                      <a:cubicBezTo>
                        <a:pt x="7" y="91"/>
                        <a:pt x="14" y="82"/>
                        <a:pt x="19" y="72"/>
                      </a:cubicBezTo>
                      <a:cubicBezTo>
                        <a:pt x="22" y="67"/>
                        <a:pt x="24" y="61"/>
                        <a:pt x="26" y="55"/>
                      </a:cubicBezTo>
                      <a:cubicBezTo>
                        <a:pt x="27" y="54"/>
                        <a:pt x="25" y="53"/>
                        <a:pt x="25" y="51"/>
                      </a:cubicBezTo>
                      <a:cubicBezTo>
                        <a:pt x="18" y="43"/>
                        <a:pt x="18" y="39"/>
                        <a:pt x="23" y="30"/>
                      </a:cubicBezTo>
                      <a:cubicBezTo>
                        <a:pt x="27" y="23"/>
                        <a:pt x="32" y="17"/>
                        <a:pt x="39" y="14"/>
                      </a:cubicBezTo>
                      <a:cubicBezTo>
                        <a:pt x="45" y="11"/>
                        <a:pt x="50" y="12"/>
                        <a:pt x="53" y="16"/>
                      </a:cubicBezTo>
                      <a:cubicBezTo>
                        <a:pt x="56" y="20"/>
                        <a:pt x="56" y="22"/>
                        <a:pt x="51" y="24"/>
                      </a:cubicBezTo>
                      <a:cubicBezTo>
                        <a:pt x="44" y="26"/>
                        <a:pt x="41" y="31"/>
                        <a:pt x="37" y="36"/>
                      </a:cubicBezTo>
                      <a:cubicBezTo>
                        <a:pt x="36" y="39"/>
                        <a:pt x="36" y="42"/>
                        <a:pt x="39" y="44"/>
                      </a:cubicBezTo>
                      <a:cubicBezTo>
                        <a:pt x="41" y="45"/>
                        <a:pt x="42" y="47"/>
                        <a:pt x="43" y="48"/>
                      </a:cubicBezTo>
                      <a:cubicBezTo>
                        <a:pt x="52" y="58"/>
                        <a:pt x="54" y="62"/>
                        <a:pt x="48" y="73"/>
                      </a:cubicBezTo>
                      <a:close/>
                      <a:moveTo>
                        <a:pt x="79" y="89"/>
                      </a:moveTo>
                      <a:cubicBezTo>
                        <a:pt x="80" y="89"/>
                        <a:pt x="80" y="90"/>
                        <a:pt x="81" y="90"/>
                      </a:cubicBezTo>
                      <a:cubicBezTo>
                        <a:pt x="85" y="86"/>
                        <a:pt x="90" y="81"/>
                        <a:pt x="95" y="76"/>
                      </a:cubicBezTo>
                      <a:cubicBezTo>
                        <a:pt x="97" y="73"/>
                        <a:pt x="95" y="71"/>
                        <a:pt x="92" y="71"/>
                      </a:cubicBezTo>
                      <a:cubicBezTo>
                        <a:pt x="88" y="71"/>
                        <a:pt x="85" y="71"/>
                        <a:pt x="81" y="71"/>
                      </a:cubicBezTo>
                      <a:cubicBezTo>
                        <a:pt x="81" y="75"/>
                        <a:pt x="81" y="77"/>
                        <a:pt x="81" y="80"/>
                      </a:cubicBezTo>
                      <a:cubicBezTo>
                        <a:pt x="81" y="83"/>
                        <a:pt x="80" y="86"/>
                        <a:pt x="79" y="89"/>
                      </a:cubicBezTo>
                      <a:close/>
                      <a:moveTo>
                        <a:pt x="76" y="73"/>
                      </a:moveTo>
                      <a:cubicBezTo>
                        <a:pt x="73" y="74"/>
                        <a:pt x="71" y="75"/>
                        <a:pt x="69" y="77"/>
                      </a:cubicBezTo>
                      <a:cubicBezTo>
                        <a:pt x="68" y="77"/>
                        <a:pt x="67" y="78"/>
                        <a:pt x="67" y="79"/>
                      </a:cubicBezTo>
                      <a:cubicBezTo>
                        <a:pt x="67" y="84"/>
                        <a:pt x="68" y="88"/>
                        <a:pt x="68" y="92"/>
                      </a:cubicBezTo>
                      <a:cubicBezTo>
                        <a:pt x="74" y="91"/>
                        <a:pt x="77" y="83"/>
                        <a:pt x="76" y="73"/>
                      </a:cubicBezTo>
                      <a:close/>
                      <a:moveTo>
                        <a:pt x="63" y="81"/>
                      </a:moveTo>
                      <a:cubicBezTo>
                        <a:pt x="55" y="84"/>
                        <a:pt x="54" y="85"/>
                        <a:pt x="56" y="88"/>
                      </a:cubicBezTo>
                      <a:cubicBezTo>
                        <a:pt x="58" y="94"/>
                        <a:pt x="60" y="95"/>
                        <a:pt x="65" y="93"/>
                      </a:cubicBezTo>
                      <a:cubicBezTo>
                        <a:pt x="64" y="89"/>
                        <a:pt x="63" y="85"/>
                        <a:pt x="63"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14"/>
                <p:cNvSpPr/>
                <p:nvPr/>
              </p:nvSpPr>
              <p:spPr bwMode="auto">
                <a:xfrm>
                  <a:off x="6259513" y="2578101"/>
                  <a:ext cx="68263" cy="182563"/>
                </a:xfrm>
                <a:custGeom>
                  <a:avLst/>
                  <a:gdLst>
                    <a:gd name="T0" fmla="*/ 9 w 16"/>
                    <a:gd name="T1" fmla="*/ 0 h 43"/>
                    <a:gd name="T2" fmla="*/ 15 w 16"/>
                    <a:gd name="T3" fmla="*/ 11 h 43"/>
                    <a:gd name="T4" fmla="*/ 9 w 16"/>
                    <a:gd name="T5" fmla="*/ 43 h 43"/>
                    <a:gd name="T6" fmla="*/ 2 w 16"/>
                    <a:gd name="T7" fmla="*/ 39 h 43"/>
                    <a:gd name="T8" fmla="*/ 0 w 16"/>
                    <a:gd name="T9" fmla="*/ 35 h 43"/>
                    <a:gd name="T10" fmla="*/ 9 w 16"/>
                    <a:gd name="T11" fmla="*/ 0 h 43"/>
                  </a:gdLst>
                  <a:ahLst/>
                  <a:cxnLst>
                    <a:cxn ang="0">
                      <a:pos x="T0" y="T1"/>
                    </a:cxn>
                    <a:cxn ang="0">
                      <a:pos x="T2" y="T3"/>
                    </a:cxn>
                    <a:cxn ang="0">
                      <a:pos x="T4" y="T5"/>
                    </a:cxn>
                    <a:cxn ang="0">
                      <a:pos x="T6" y="T7"/>
                    </a:cxn>
                    <a:cxn ang="0">
                      <a:pos x="T8" y="T9"/>
                    </a:cxn>
                    <a:cxn ang="0">
                      <a:pos x="T10" y="T11"/>
                    </a:cxn>
                  </a:cxnLst>
                  <a:rect l="0" t="0" r="r" b="b"/>
                  <a:pathLst>
                    <a:path w="16" h="43">
                      <a:moveTo>
                        <a:pt x="9" y="0"/>
                      </a:moveTo>
                      <a:cubicBezTo>
                        <a:pt x="15" y="3"/>
                        <a:pt x="16" y="6"/>
                        <a:pt x="15" y="11"/>
                      </a:cubicBezTo>
                      <a:cubicBezTo>
                        <a:pt x="12" y="21"/>
                        <a:pt x="11" y="32"/>
                        <a:pt x="9" y="43"/>
                      </a:cubicBezTo>
                      <a:cubicBezTo>
                        <a:pt x="6" y="41"/>
                        <a:pt x="4" y="40"/>
                        <a:pt x="2" y="39"/>
                      </a:cubicBezTo>
                      <a:cubicBezTo>
                        <a:pt x="1" y="38"/>
                        <a:pt x="0" y="37"/>
                        <a:pt x="0" y="35"/>
                      </a:cubicBezTo>
                      <a:cubicBezTo>
                        <a:pt x="3" y="24"/>
                        <a:pt x="6" y="12"/>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7" name="组合 36"/>
              <p:cNvGrpSpPr/>
              <p:nvPr/>
            </p:nvGrpSpPr>
            <p:grpSpPr>
              <a:xfrm>
                <a:off x="7532962" y="2451100"/>
                <a:ext cx="368300" cy="317500"/>
                <a:chOff x="6186488" y="2930526"/>
                <a:chExt cx="368300" cy="317500"/>
              </a:xfrm>
              <a:grpFill/>
            </p:grpSpPr>
            <p:sp>
              <p:nvSpPr>
                <p:cNvPr id="40" name="Freeform 18"/>
                <p:cNvSpPr/>
                <p:nvPr/>
              </p:nvSpPr>
              <p:spPr bwMode="auto">
                <a:xfrm>
                  <a:off x="6310313" y="2930526"/>
                  <a:ext cx="244475" cy="317500"/>
                </a:xfrm>
                <a:custGeom>
                  <a:avLst/>
                  <a:gdLst>
                    <a:gd name="T0" fmla="*/ 49 w 57"/>
                    <a:gd name="T1" fmla="*/ 74 h 75"/>
                    <a:gd name="T2" fmla="*/ 40 w 57"/>
                    <a:gd name="T3" fmla="*/ 67 h 75"/>
                    <a:gd name="T4" fmla="*/ 33 w 57"/>
                    <a:gd name="T5" fmla="*/ 48 h 75"/>
                    <a:gd name="T6" fmla="*/ 27 w 57"/>
                    <a:gd name="T7" fmla="*/ 46 h 75"/>
                    <a:gd name="T8" fmla="*/ 11 w 57"/>
                    <a:gd name="T9" fmla="*/ 60 h 75"/>
                    <a:gd name="T10" fmla="*/ 5 w 57"/>
                    <a:gd name="T11" fmla="*/ 60 h 75"/>
                    <a:gd name="T12" fmla="*/ 6 w 57"/>
                    <a:gd name="T13" fmla="*/ 46 h 75"/>
                    <a:gd name="T14" fmla="*/ 27 w 57"/>
                    <a:gd name="T15" fmla="*/ 26 h 75"/>
                    <a:gd name="T16" fmla="*/ 40 w 57"/>
                    <a:gd name="T17" fmla="*/ 10 h 75"/>
                    <a:gd name="T18" fmla="*/ 41 w 57"/>
                    <a:gd name="T19" fmla="*/ 6 h 75"/>
                    <a:gd name="T20" fmla="*/ 45 w 57"/>
                    <a:gd name="T21" fmla="*/ 0 h 75"/>
                    <a:gd name="T22" fmla="*/ 53 w 57"/>
                    <a:gd name="T23" fmla="*/ 3 h 75"/>
                    <a:gd name="T24" fmla="*/ 53 w 57"/>
                    <a:gd name="T25" fmla="*/ 20 h 75"/>
                    <a:gd name="T26" fmla="*/ 37 w 57"/>
                    <a:gd name="T27" fmla="*/ 38 h 75"/>
                    <a:gd name="T28" fmla="*/ 49 w 57"/>
                    <a:gd name="T29" fmla="*/ 74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 h="75">
                      <a:moveTo>
                        <a:pt x="49" y="74"/>
                      </a:moveTo>
                      <a:cubicBezTo>
                        <a:pt x="43" y="75"/>
                        <a:pt x="41" y="72"/>
                        <a:pt x="40" y="67"/>
                      </a:cubicBezTo>
                      <a:cubicBezTo>
                        <a:pt x="38" y="61"/>
                        <a:pt x="35" y="54"/>
                        <a:pt x="33" y="48"/>
                      </a:cubicBezTo>
                      <a:cubicBezTo>
                        <a:pt x="32" y="45"/>
                        <a:pt x="30" y="44"/>
                        <a:pt x="27" y="46"/>
                      </a:cubicBezTo>
                      <a:cubicBezTo>
                        <a:pt x="22" y="51"/>
                        <a:pt x="16" y="55"/>
                        <a:pt x="11" y="60"/>
                      </a:cubicBezTo>
                      <a:cubicBezTo>
                        <a:pt x="8" y="63"/>
                        <a:pt x="7" y="62"/>
                        <a:pt x="5" y="60"/>
                      </a:cubicBezTo>
                      <a:cubicBezTo>
                        <a:pt x="0" y="54"/>
                        <a:pt x="0" y="51"/>
                        <a:pt x="6" y="46"/>
                      </a:cubicBezTo>
                      <a:cubicBezTo>
                        <a:pt x="13" y="39"/>
                        <a:pt x="20" y="33"/>
                        <a:pt x="27" y="26"/>
                      </a:cubicBezTo>
                      <a:cubicBezTo>
                        <a:pt x="32" y="21"/>
                        <a:pt x="36" y="15"/>
                        <a:pt x="40" y="10"/>
                      </a:cubicBezTo>
                      <a:cubicBezTo>
                        <a:pt x="40" y="9"/>
                        <a:pt x="41" y="7"/>
                        <a:pt x="41" y="6"/>
                      </a:cubicBezTo>
                      <a:cubicBezTo>
                        <a:pt x="40" y="3"/>
                        <a:pt x="42" y="0"/>
                        <a:pt x="45" y="0"/>
                      </a:cubicBezTo>
                      <a:cubicBezTo>
                        <a:pt x="48" y="0"/>
                        <a:pt x="51" y="1"/>
                        <a:pt x="53" y="3"/>
                      </a:cubicBezTo>
                      <a:cubicBezTo>
                        <a:pt x="57" y="6"/>
                        <a:pt x="57" y="16"/>
                        <a:pt x="53" y="20"/>
                      </a:cubicBezTo>
                      <a:cubicBezTo>
                        <a:pt x="48" y="26"/>
                        <a:pt x="42" y="32"/>
                        <a:pt x="37" y="38"/>
                      </a:cubicBezTo>
                      <a:cubicBezTo>
                        <a:pt x="44" y="49"/>
                        <a:pt x="49" y="61"/>
                        <a:pt x="49"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19"/>
                <p:cNvSpPr/>
                <p:nvPr/>
              </p:nvSpPr>
              <p:spPr bwMode="auto">
                <a:xfrm>
                  <a:off x="6186488" y="3009901"/>
                  <a:ext cx="123825" cy="234950"/>
                </a:xfrm>
                <a:custGeom>
                  <a:avLst/>
                  <a:gdLst>
                    <a:gd name="T0" fmla="*/ 12 w 29"/>
                    <a:gd name="T1" fmla="*/ 30 h 55"/>
                    <a:gd name="T2" fmla="*/ 20 w 29"/>
                    <a:gd name="T3" fmla="*/ 7 h 55"/>
                    <a:gd name="T4" fmla="*/ 25 w 29"/>
                    <a:gd name="T5" fmla="*/ 1 h 55"/>
                    <a:gd name="T6" fmla="*/ 26 w 29"/>
                    <a:gd name="T7" fmla="*/ 9 h 55"/>
                    <a:gd name="T8" fmla="*/ 16 w 29"/>
                    <a:gd name="T9" fmla="*/ 39 h 55"/>
                    <a:gd name="T10" fmla="*/ 13 w 29"/>
                    <a:gd name="T11" fmla="*/ 52 h 55"/>
                    <a:gd name="T12" fmla="*/ 7 w 29"/>
                    <a:gd name="T13" fmla="*/ 54 h 55"/>
                    <a:gd name="T14" fmla="*/ 2 w 29"/>
                    <a:gd name="T15" fmla="*/ 41 h 55"/>
                    <a:gd name="T16" fmla="*/ 3 w 29"/>
                    <a:gd name="T17" fmla="*/ 32 h 55"/>
                    <a:gd name="T18" fmla="*/ 2 w 29"/>
                    <a:gd name="T19" fmla="*/ 6 h 55"/>
                    <a:gd name="T20" fmla="*/ 6 w 29"/>
                    <a:gd name="T21" fmla="*/ 5 h 55"/>
                    <a:gd name="T22" fmla="*/ 10 w 29"/>
                    <a:gd name="T23" fmla="*/ 14 h 55"/>
                    <a:gd name="T24" fmla="*/ 11 w 29"/>
                    <a:gd name="T25" fmla="*/ 30 h 55"/>
                    <a:gd name="T26" fmla="*/ 12 w 29"/>
                    <a:gd name="T27" fmla="*/ 3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55">
                      <a:moveTo>
                        <a:pt x="12" y="30"/>
                      </a:moveTo>
                      <a:cubicBezTo>
                        <a:pt x="15" y="23"/>
                        <a:pt x="17" y="15"/>
                        <a:pt x="20" y="7"/>
                      </a:cubicBezTo>
                      <a:cubicBezTo>
                        <a:pt x="21" y="5"/>
                        <a:pt x="21" y="0"/>
                        <a:pt x="25" y="1"/>
                      </a:cubicBezTo>
                      <a:cubicBezTo>
                        <a:pt x="29" y="2"/>
                        <a:pt x="27" y="6"/>
                        <a:pt x="26" y="9"/>
                      </a:cubicBezTo>
                      <a:cubicBezTo>
                        <a:pt x="23" y="19"/>
                        <a:pt x="19" y="29"/>
                        <a:pt x="16" y="39"/>
                      </a:cubicBezTo>
                      <a:cubicBezTo>
                        <a:pt x="15" y="43"/>
                        <a:pt x="14" y="48"/>
                        <a:pt x="13" y="52"/>
                      </a:cubicBezTo>
                      <a:cubicBezTo>
                        <a:pt x="12" y="55"/>
                        <a:pt x="10" y="55"/>
                        <a:pt x="7" y="54"/>
                      </a:cubicBezTo>
                      <a:cubicBezTo>
                        <a:pt x="1" y="50"/>
                        <a:pt x="0" y="49"/>
                        <a:pt x="2" y="41"/>
                      </a:cubicBezTo>
                      <a:cubicBezTo>
                        <a:pt x="3" y="38"/>
                        <a:pt x="3" y="35"/>
                        <a:pt x="3" y="32"/>
                      </a:cubicBezTo>
                      <a:cubicBezTo>
                        <a:pt x="3" y="23"/>
                        <a:pt x="2" y="15"/>
                        <a:pt x="2" y="6"/>
                      </a:cubicBezTo>
                      <a:cubicBezTo>
                        <a:pt x="2" y="3"/>
                        <a:pt x="5" y="3"/>
                        <a:pt x="6" y="5"/>
                      </a:cubicBezTo>
                      <a:cubicBezTo>
                        <a:pt x="8" y="7"/>
                        <a:pt x="10" y="11"/>
                        <a:pt x="10" y="14"/>
                      </a:cubicBezTo>
                      <a:cubicBezTo>
                        <a:pt x="11" y="19"/>
                        <a:pt x="11" y="25"/>
                        <a:pt x="11" y="30"/>
                      </a:cubicBezTo>
                      <a:cubicBezTo>
                        <a:pt x="11" y="30"/>
                        <a:pt x="12" y="30"/>
                        <a:pt x="12"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20"/>
                <p:cNvSpPr/>
                <p:nvPr/>
              </p:nvSpPr>
              <p:spPr bwMode="auto">
                <a:xfrm>
                  <a:off x="6259513" y="2933701"/>
                  <a:ext cx="114300" cy="73025"/>
                </a:xfrm>
                <a:custGeom>
                  <a:avLst/>
                  <a:gdLst>
                    <a:gd name="T0" fmla="*/ 27 w 27"/>
                    <a:gd name="T1" fmla="*/ 1 h 17"/>
                    <a:gd name="T2" fmla="*/ 16 w 27"/>
                    <a:gd name="T3" fmla="*/ 14 h 17"/>
                    <a:gd name="T4" fmla="*/ 5 w 27"/>
                    <a:gd name="T5" fmla="*/ 13 h 17"/>
                    <a:gd name="T6" fmla="*/ 0 w 27"/>
                    <a:gd name="T7" fmla="*/ 4 h 17"/>
                    <a:gd name="T8" fmla="*/ 9 w 27"/>
                    <a:gd name="T9" fmla="*/ 2 h 17"/>
                    <a:gd name="T10" fmla="*/ 27 w 27"/>
                    <a:gd name="T11" fmla="*/ 0 h 17"/>
                    <a:gd name="T12" fmla="*/ 27 w 27"/>
                    <a:gd name="T13" fmla="*/ 1 h 17"/>
                  </a:gdLst>
                  <a:ahLst/>
                  <a:cxnLst>
                    <a:cxn ang="0">
                      <a:pos x="T0" y="T1"/>
                    </a:cxn>
                    <a:cxn ang="0">
                      <a:pos x="T2" y="T3"/>
                    </a:cxn>
                    <a:cxn ang="0">
                      <a:pos x="T4" y="T5"/>
                    </a:cxn>
                    <a:cxn ang="0">
                      <a:pos x="T6" y="T7"/>
                    </a:cxn>
                    <a:cxn ang="0">
                      <a:pos x="T8" y="T9"/>
                    </a:cxn>
                    <a:cxn ang="0">
                      <a:pos x="T10" y="T11"/>
                    </a:cxn>
                    <a:cxn ang="0">
                      <a:pos x="T12" y="T13"/>
                    </a:cxn>
                  </a:cxnLst>
                  <a:rect l="0" t="0" r="r" b="b"/>
                  <a:pathLst>
                    <a:path w="27" h="17">
                      <a:moveTo>
                        <a:pt x="27" y="1"/>
                      </a:moveTo>
                      <a:cubicBezTo>
                        <a:pt x="24" y="6"/>
                        <a:pt x="20" y="10"/>
                        <a:pt x="16" y="14"/>
                      </a:cubicBezTo>
                      <a:cubicBezTo>
                        <a:pt x="14" y="17"/>
                        <a:pt x="8" y="16"/>
                        <a:pt x="5" y="13"/>
                      </a:cubicBezTo>
                      <a:cubicBezTo>
                        <a:pt x="3" y="10"/>
                        <a:pt x="1" y="7"/>
                        <a:pt x="0" y="4"/>
                      </a:cubicBezTo>
                      <a:cubicBezTo>
                        <a:pt x="3" y="3"/>
                        <a:pt x="6" y="2"/>
                        <a:pt x="9" y="2"/>
                      </a:cubicBezTo>
                      <a:cubicBezTo>
                        <a:pt x="15" y="1"/>
                        <a:pt x="21" y="1"/>
                        <a:pt x="27" y="0"/>
                      </a:cubicBezTo>
                      <a:cubicBezTo>
                        <a:pt x="27" y="1"/>
                        <a:pt x="27" y="1"/>
                        <a:pt x="2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8" name="Freeform 11"/>
              <p:cNvSpPr>
                <a:spLocks noEditPoints="1"/>
              </p:cNvSpPr>
              <p:nvPr/>
            </p:nvSpPr>
            <p:spPr bwMode="auto">
              <a:xfrm>
                <a:off x="9065451" y="2270918"/>
                <a:ext cx="439964" cy="615950"/>
              </a:xfrm>
              <a:custGeom>
                <a:avLst/>
                <a:gdLst>
                  <a:gd name="T0" fmla="*/ 29 w 72"/>
                  <a:gd name="T1" fmla="*/ 49 h 102"/>
                  <a:gd name="T2" fmla="*/ 15 w 72"/>
                  <a:gd name="T3" fmla="*/ 43 h 102"/>
                  <a:gd name="T4" fmla="*/ 10 w 72"/>
                  <a:gd name="T5" fmla="*/ 21 h 102"/>
                  <a:gd name="T6" fmla="*/ 13 w 72"/>
                  <a:gd name="T7" fmla="*/ 15 h 102"/>
                  <a:gd name="T8" fmla="*/ 19 w 72"/>
                  <a:gd name="T9" fmla="*/ 18 h 102"/>
                  <a:gd name="T10" fmla="*/ 20 w 72"/>
                  <a:gd name="T11" fmla="*/ 26 h 102"/>
                  <a:gd name="T12" fmla="*/ 35 w 72"/>
                  <a:gd name="T13" fmla="*/ 22 h 102"/>
                  <a:gd name="T14" fmla="*/ 40 w 72"/>
                  <a:gd name="T15" fmla="*/ 16 h 102"/>
                  <a:gd name="T16" fmla="*/ 43 w 72"/>
                  <a:gd name="T17" fmla="*/ 14 h 102"/>
                  <a:gd name="T18" fmla="*/ 44 w 72"/>
                  <a:gd name="T19" fmla="*/ 19 h 102"/>
                  <a:gd name="T20" fmla="*/ 43 w 72"/>
                  <a:gd name="T21" fmla="*/ 28 h 102"/>
                  <a:gd name="T22" fmla="*/ 36 w 72"/>
                  <a:gd name="T23" fmla="*/ 40 h 102"/>
                  <a:gd name="T24" fmla="*/ 37 w 72"/>
                  <a:gd name="T25" fmla="*/ 42 h 102"/>
                  <a:gd name="T26" fmla="*/ 44 w 72"/>
                  <a:gd name="T27" fmla="*/ 38 h 102"/>
                  <a:gd name="T28" fmla="*/ 56 w 72"/>
                  <a:gd name="T29" fmla="*/ 20 h 102"/>
                  <a:gd name="T30" fmla="*/ 49 w 72"/>
                  <a:gd name="T31" fmla="*/ 9 h 102"/>
                  <a:gd name="T32" fmla="*/ 28 w 72"/>
                  <a:gd name="T33" fmla="*/ 14 h 102"/>
                  <a:gd name="T34" fmla="*/ 20 w 72"/>
                  <a:gd name="T35" fmla="*/ 13 h 102"/>
                  <a:gd name="T36" fmla="*/ 22 w 72"/>
                  <a:gd name="T37" fmla="*/ 6 h 102"/>
                  <a:gd name="T38" fmla="*/ 50 w 72"/>
                  <a:gd name="T39" fmla="*/ 1 h 102"/>
                  <a:gd name="T40" fmla="*/ 68 w 72"/>
                  <a:gd name="T41" fmla="*/ 12 h 102"/>
                  <a:gd name="T42" fmla="*/ 67 w 72"/>
                  <a:gd name="T43" fmla="*/ 24 h 102"/>
                  <a:gd name="T44" fmla="*/ 49 w 72"/>
                  <a:gd name="T45" fmla="*/ 48 h 102"/>
                  <a:gd name="T46" fmla="*/ 42 w 72"/>
                  <a:gd name="T47" fmla="*/ 49 h 102"/>
                  <a:gd name="T48" fmla="*/ 37 w 72"/>
                  <a:gd name="T49" fmla="*/ 47 h 102"/>
                  <a:gd name="T50" fmla="*/ 35 w 72"/>
                  <a:gd name="T51" fmla="*/ 52 h 102"/>
                  <a:gd name="T52" fmla="*/ 41 w 72"/>
                  <a:gd name="T53" fmla="*/ 58 h 102"/>
                  <a:gd name="T54" fmla="*/ 48 w 72"/>
                  <a:gd name="T55" fmla="*/ 57 h 102"/>
                  <a:gd name="T56" fmla="*/ 53 w 72"/>
                  <a:gd name="T57" fmla="*/ 59 h 102"/>
                  <a:gd name="T58" fmla="*/ 53 w 72"/>
                  <a:gd name="T59" fmla="*/ 66 h 102"/>
                  <a:gd name="T60" fmla="*/ 48 w 72"/>
                  <a:gd name="T61" fmla="*/ 70 h 102"/>
                  <a:gd name="T62" fmla="*/ 37 w 72"/>
                  <a:gd name="T63" fmla="*/ 81 h 102"/>
                  <a:gd name="T64" fmla="*/ 45 w 72"/>
                  <a:gd name="T65" fmla="*/ 81 h 102"/>
                  <a:gd name="T66" fmla="*/ 57 w 72"/>
                  <a:gd name="T67" fmla="*/ 89 h 102"/>
                  <a:gd name="T68" fmla="*/ 51 w 72"/>
                  <a:gd name="T69" fmla="*/ 98 h 102"/>
                  <a:gd name="T70" fmla="*/ 26 w 72"/>
                  <a:gd name="T71" fmla="*/ 101 h 102"/>
                  <a:gd name="T72" fmla="*/ 17 w 72"/>
                  <a:gd name="T73" fmla="*/ 96 h 102"/>
                  <a:gd name="T74" fmla="*/ 15 w 72"/>
                  <a:gd name="T75" fmla="*/ 94 h 102"/>
                  <a:gd name="T76" fmla="*/ 19 w 72"/>
                  <a:gd name="T77" fmla="*/ 77 h 102"/>
                  <a:gd name="T78" fmla="*/ 27 w 72"/>
                  <a:gd name="T79" fmla="*/ 70 h 102"/>
                  <a:gd name="T80" fmla="*/ 27 w 72"/>
                  <a:gd name="T81" fmla="*/ 69 h 102"/>
                  <a:gd name="T82" fmla="*/ 21 w 72"/>
                  <a:gd name="T83" fmla="*/ 71 h 102"/>
                  <a:gd name="T84" fmla="*/ 9 w 72"/>
                  <a:gd name="T85" fmla="*/ 76 h 102"/>
                  <a:gd name="T86" fmla="*/ 3 w 72"/>
                  <a:gd name="T87" fmla="*/ 75 h 102"/>
                  <a:gd name="T88" fmla="*/ 4 w 72"/>
                  <a:gd name="T89" fmla="*/ 69 h 102"/>
                  <a:gd name="T90" fmla="*/ 26 w 72"/>
                  <a:gd name="T91" fmla="*/ 60 h 102"/>
                  <a:gd name="T92" fmla="*/ 28 w 72"/>
                  <a:gd name="T93" fmla="*/ 57 h 102"/>
                  <a:gd name="T94" fmla="*/ 29 w 72"/>
                  <a:gd name="T95" fmla="*/ 49 h 102"/>
                  <a:gd name="T96" fmla="*/ 34 w 72"/>
                  <a:gd name="T97" fmla="*/ 29 h 102"/>
                  <a:gd name="T98" fmla="*/ 33 w 72"/>
                  <a:gd name="T99" fmla="*/ 28 h 102"/>
                  <a:gd name="T100" fmla="*/ 26 w 72"/>
                  <a:gd name="T101" fmla="*/ 32 h 102"/>
                  <a:gd name="T102" fmla="*/ 23 w 72"/>
                  <a:gd name="T103" fmla="*/ 36 h 102"/>
                  <a:gd name="T104" fmla="*/ 26 w 72"/>
                  <a:gd name="T105" fmla="*/ 42 h 102"/>
                  <a:gd name="T106" fmla="*/ 31 w 72"/>
                  <a:gd name="T107" fmla="*/ 40 h 102"/>
                  <a:gd name="T108" fmla="*/ 34 w 72"/>
                  <a:gd name="T109" fmla="*/ 29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2" h="102">
                    <a:moveTo>
                      <a:pt x="29" y="49"/>
                    </a:moveTo>
                    <a:cubicBezTo>
                      <a:pt x="19" y="52"/>
                      <a:pt x="18" y="52"/>
                      <a:pt x="15" y="43"/>
                    </a:cubicBezTo>
                    <a:cubicBezTo>
                      <a:pt x="13" y="36"/>
                      <a:pt x="11" y="28"/>
                      <a:pt x="10" y="21"/>
                    </a:cubicBezTo>
                    <a:cubicBezTo>
                      <a:pt x="9" y="19"/>
                      <a:pt x="11" y="16"/>
                      <a:pt x="13" y="15"/>
                    </a:cubicBezTo>
                    <a:cubicBezTo>
                      <a:pt x="16" y="13"/>
                      <a:pt x="18" y="16"/>
                      <a:pt x="19" y="18"/>
                    </a:cubicBezTo>
                    <a:cubicBezTo>
                      <a:pt x="19" y="21"/>
                      <a:pt x="20" y="23"/>
                      <a:pt x="20" y="26"/>
                    </a:cubicBezTo>
                    <a:cubicBezTo>
                      <a:pt x="26" y="25"/>
                      <a:pt x="31" y="24"/>
                      <a:pt x="35" y="22"/>
                    </a:cubicBezTo>
                    <a:cubicBezTo>
                      <a:pt x="37" y="21"/>
                      <a:pt x="38" y="18"/>
                      <a:pt x="40" y="16"/>
                    </a:cubicBezTo>
                    <a:cubicBezTo>
                      <a:pt x="41" y="15"/>
                      <a:pt x="42" y="14"/>
                      <a:pt x="43" y="14"/>
                    </a:cubicBezTo>
                    <a:cubicBezTo>
                      <a:pt x="44" y="15"/>
                      <a:pt x="44" y="17"/>
                      <a:pt x="44" y="19"/>
                    </a:cubicBezTo>
                    <a:cubicBezTo>
                      <a:pt x="44" y="22"/>
                      <a:pt x="43" y="25"/>
                      <a:pt x="43" y="28"/>
                    </a:cubicBezTo>
                    <a:cubicBezTo>
                      <a:pt x="37" y="29"/>
                      <a:pt x="39" y="36"/>
                      <a:pt x="36" y="40"/>
                    </a:cubicBezTo>
                    <a:cubicBezTo>
                      <a:pt x="36" y="41"/>
                      <a:pt x="37" y="41"/>
                      <a:pt x="37" y="42"/>
                    </a:cubicBezTo>
                    <a:cubicBezTo>
                      <a:pt x="39" y="41"/>
                      <a:pt x="42" y="40"/>
                      <a:pt x="44" y="38"/>
                    </a:cubicBezTo>
                    <a:cubicBezTo>
                      <a:pt x="48" y="32"/>
                      <a:pt x="52" y="26"/>
                      <a:pt x="56" y="20"/>
                    </a:cubicBezTo>
                    <a:cubicBezTo>
                      <a:pt x="59" y="15"/>
                      <a:pt x="56" y="9"/>
                      <a:pt x="49" y="9"/>
                    </a:cubicBezTo>
                    <a:cubicBezTo>
                      <a:pt x="42" y="8"/>
                      <a:pt x="34" y="10"/>
                      <a:pt x="28" y="14"/>
                    </a:cubicBezTo>
                    <a:cubicBezTo>
                      <a:pt x="25" y="16"/>
                      <a:pt x="22" y="15"/>
                      <a:pt x="20" y="13"/>
                    </a:cubicBezTo>
                    <a:cubicBezTo>
                      <a:pt x="17" y="9"/>
                      <a:pt x="17" y="7"/>
                      <a:pt x="22" y="6"/>
                    </a:cubicBezTo>
                    <a:cubicBezTo>
                      <a:pt x="31" y="3"/>
                      <a:pt x="40" y="0"/>
                      <a:pt x="50" y="1"/>
                    </a:cubicBezTo>
                    <a:cubicBezTo>
                      <a:pt x="58" y="1"/>
                      <a:pt x="63" y="7"/>
                      <a:pt x="68" y="12"/>
                    </a:cubicBezTo>
                    <a:cubicBezTo>
                      <a:pt x="72" y="15"/>
                      <a:pt x="70" y="20"/>
                      <a:pt x="67" y="24"/>
                    </a:cubicBezTo>
                    <a:cubicBezTo>
                      <a:pt x="61" y="32"/>
                      <a:pt x="55" y="40"/>
                      <a:pt x="49" y="48"/>
                    </a:cubicBezTo>
                    <a:cubicBezTo>
                      <a:pt x="47" y="51"/>
                      <a:pt x="45" y="52"/>
                      <a:pt x="42" y="49"/>
                    </a:cubicBezTo>
                    <a:cubicBezTo>
                      <a:pt x="41" y="48"/>
                      <a:pt x="38" y="47"/>
                      <a:pt x="37" y="47"/>
                    </a:cubicBezTo>
                    <a:cubicBezTo>
                      <a:pt x="36" y="48"/>
                      <a:pt x="35" y="50"/>
                      <a:pt x="35" y="52"/>
                    </a:cubicBezTo>
                    <a:cubicBezTo>
                      <a:pt x="34" y="59"/>
                      <a:pt x="34" y="59"/>
                      <a:pt x="41" y="58"/>
                    </a:cubicBezTo>
                    <a:cubicBezTo>
                      <a:pt x="43" y="57"/>
                      <a:pt x="46" y="56"/>
                      <a:pt x="48" y="57"/>
                    </a:cubicBezTo>
                    <a:cubicBezTo>
                      <a:pt x="50" y="57"/>
                      <a:pt x="53" y="58"/>
                      <a:pt x="53" y="59"/>
                    </a:cubicBezTo>
                    <a:cubicBezTo>
                      <a:pt x="54" y="61"/>
                      <a:pt x="54" y="64"/>
                      <a:pt x="53" y="66"/>
                    </a:cubicBezTo>
                    <a:cubicBezTo>
                      <a:pt x="52" y="68"/>
                      <a:pt x="50" y="69"/>
                      <a:pt x="48" y="70"/>
                    </a:cubicBezTo>
                    <a:cubicBezTo>
                      <a:pt x="44" y="73"/>
                      <a:pt x="39" y="75"/>
                      <a:pt x="37" y="81"/>
                    </a:cubicBezTo>
                    <a:cubicBezTo>
                      <a:pt x="40" y="81"/>
                      <a:pt x="43" y="81"/>
                      <a:pt x="45" y="81"/>
                    </a:cubicBezTo>
                    <a:cubicBezTo>
                      <a:pt x="51" y="81"/>
                      <a:pt x="56" y="84"/>
                      <a:pt x="57" y="89"/>
                    </a:cubicBezTo>
                    <a:cubicBezTo>
                      <a:pt x="58" y="93"/>
                      <a:pt x="55" y="97"/>
                      <a:pt x="51" y="98"/>
                    </a:cubicBezTo>
                    <a:cubicBezTo>
                      <a:pt x="43" y="99"/>
                      <a:pt x="35" y="100"/>
                      <a:pt x="26" y="101"/>
                    </a:cubicBezTo>
                    <a:cubicBezTo>
                      <a:pt x="22" y="102"/>
                      <a:pt x="19" y="100"/>
                      <a:pt x="17" y="96"/>
                    </a:cubicBezTo>
                    <a:cubicBezTo>
                      <a:pt x="16" y="96"/>
                      <a:pt x="16" y="95"/>
                      <a:pt x="15" y="94"/>
                    </a:cubicBezTo>
                    <a:cubicBezTo>
                      <a:pt x="11" y="84"/>
                      <a:pt x="11" y="84"/>
                      <a:pt x="19" y="77"/>
                    </a:cubicBezTo>
                    <a:cubicBezTo>
                      <a:pt x="22" y="75"/>
                      <a:pt x="24" y="72"/>
                      <a:pt x="27" y="70"/>
                    </a:cubicBezTo>
                    <a:cubicBezTo>
                      <a:pt x="27" y="70"/>
                      <a:pt x="27" y="69"/>
                      <a:pt x="27" y="69"/>
                    </a:cubicBezTo>
                    <a:cubicBezTo>
                      <a:pt x="25" y="69"/>
                      <a:pt x="23" y="70"/>
                      <a:pt x="21" y="71"/>
                    </a:cubicBezTo>
                    <a:cubicBezTo>
                      <a:pt x="17" y="72"/>
                      <a:pt x="13" y="74"/>
                      <a:pt x="9" y="76"/>
                    </a:cubicBezTo>
                    <a:cubicBezTo>
                      <a:pt x="7" y="76"/>
                      <a:pt x="5" y="76"/>
                      <a:pt x="3" y="75"/>
                    </a:cubicBezTo>
                    <a:cubicBezTo>
                      <a:pt x="0" y="72"/>
                      <a:pt x="0" y="71"/>
                      <a:pt x="4" y="69"/>
                    </a:cubicBezTo>
                    <a:cubicBezTo>
                      <a:pt x="12" y="66"/>
                      <a:pt x="19" y="63"/>
                      <a:pt x="26" y="60"/>
                    </a:cubicBezTo>
                    <a:cubicBezTo>
                      <a:pt x="27" y="60"/>
                      <a:pt x="28" y="58"/>
                      <a:pt x="28" y="57"/>
                    </a:cubicBezTo>
                    <a:cubicBezTo>
                      <a:pt x="29" y="55"/>
                      <a:pt x="29" y="52"/>
                      <a:pt x="29" y="49"/>
                    </a:cubicBezTo>
                    <a:close/>
                    <a:moveTo>
                      <a:pt x="34" y="29"/>
                    </a:moveTo>
                    <a:cubicBezTo>
                      <a:pt x="34" y="29"/>
                      <a:pt x="34" y="29"/>
                      <a:pt x="33" y="28"/>
                    </a:cubicBezTo>
                    <a:cubicBezTo>
                      <a:pt x="31" y="29"/>
                      <a:pt x="28" y="30"/>
                      <a:pt x="26" y="32"/>
                    </a:cubicBezTo>
                    <a:cubicBezTo>
                      <a:pt x="24" y="32"/>
                      <a:pt x="22" y="34"/>
                      <a:pt x="23" y="36"/>
                    </a:cubicBezTo>
                    <a:cubicBezTo>
                      <a:pt x="23" y="38"/>
                      <a:pt x="25" y="40"/>
                      <a:pt x="26" y="42"/>
                    </a:cubicBezTo>
                    <a:cubicBezTo>
                      <a:pt x="27" y="42"/>
                      <a:pt x="30" y="41"/>
                      <a:pt x="31" y="40"/>
                    </a:cubicBezTo>
                    <a:cubicBezTo>
                      <a:pt x="32" y="37"/>
                      <a:pt x="33" y="33"/>
                      <a:pt x="34" y="29"/>
                    </a:cubicBezTo>
                    <a:close/>
                  </a:path>
                </a:pathLst>
              </a:custGeom>
              <a:grpFill/>
              <a:ln>
                <a:noFill/>
              </a:ln>
            </p:spPr>
            <p:txBody>
              <a:bodyPr vert="horz" wrap="square" lIns="91440" tIns="45720" rIns="91440" bIns="45720" numCol="1" anchor="t" anchorCtr="0" compatLnSpc="1"/>
              <a:lstStyle/>
              <a:p>
                <a:endParaRPr lang="zh-CN" altLang="en-US"/>
              </a:p>
            </p:txBody>
          </p:sp>
          <p:sp>
            <p:nvSpPr>
              <p:cNvPr id="39" name="Freeform 12"/>
              <p:cNvSpPr/>
              <p:nvPr/>
            </p:nvSpPr>
            <p:spPr bwMode="auto">
              <a:xfrm>
                <a:off x="8878184" y="2293480"/>
                <a:ext cx="236904" cy="593388"/>
              </a:xfrm>
              <a:custGeom>
                <a:avLst/>
                <a:gdLst>
                  <a:gd name="T0" fmla="*/ 30 w 39"/>
                  <a:gd name="T1" fmla="*/ 44 h 98"/>
                  <a:gd name="T2" fmla="*/ 36 w 39"/>
                  <a:gd name="T3" fmla="*/ 34 h 98"/>
                  <a:gd name="T4" fmla="*/ 37 w 39"/>
                  <a:gd name="T5" fmla="*/ 51 h 98"/>
                  <a:gd name="T6" fmla="*/ 25 w 39"/>
                  <a:gd name="T7" fmla="*/ 82 h 98"/>
                  <a:gd name="T8" fmla="*/ 21 w 39"/>
                  <a:gd name="T9" fmla="*/ 98 h 98"/>
                  <a:gd name="T10" fmla="*/ 13 w 39"/>
                  <a:gd name="T11" fmla="*/ 96 h 98"/>
                  <a:gd name="T12" fmla="*/ 5 w 39"/>
                  <a:gd name="T13" fmla="*/ 83 h 98"/>
                  <a:gd name="T14" fmla="*/ 11 w 39"/>
                  <a:gd name="T15" fmla="*/ 62 h 98"/>
                  <a:gd name="T16" fmla="*/ 9 w 39"/>
                  <a:gd name="T17" fmla="*/ 43 h 98"/>
                  <a:gd name="T18" fmla="*/ 12 w 39"/>
                  <a:gd name="T19" fmla="*/ 38 h 98"/>
                  <a:gd name="T20" fmla="*/ 18 w 39"/>
                  <a:gd name="T21" fmla="*/ 33 h 98"/>
                  <a:gd name="T22" fmla="*/ 23 w 39"/>
                  <a:gd name="T23" fmla="*/ 12 h 98"/>
                  <a:gd name="T24" fmla="*/ 11 w 39"/>
                  <a:gd name="T25" fmla="*/ 16 h 98"/>
                  <a:gd name="T26" fmla="*/ 2 w 39"/>
                  <a:gd name="T27" fmla="*/ 16 h 98"/>
                  <a:gd name="T28" fmla="*/ 0 w 39"/>
                  <a:gd name="T29" fmla="*/ 12 h 98"/>
                  <a:gd name="T30" fmla="*/ 3 w 39"/>
                  <a:gd name="T31" fmla="*/ 10 h 98"/>
                  <a:gd name="T32" fmla="*/ 16 w 39"/>
                  <a:gd name="T33" fmla="*/ 7 h 98"/>
                  <a:gd name="T34" fmla="*/ 26 w 39"/>
                  <a:gd name="T35" fmla="*/ 2 h 98"/>
                  <a:gd name="T36" fmla="*/ 32 w 39"/>
                  <a:gd name="T37" fmla="*/ 1 h 98"/>
                  <a:gd name="T38" fmla="*/ 35 w 39"/>
                  <a:gd name="T39" fmla="*/ 9 h 98"/>
                  <a:gd name="T40" fmla="*/ 34 w 39"/>
                  <a:gd name="T41" fmla="*/ 11 h 98"/>
                  <a:gd name="T42" fmla="*/ 27 w 39"/>
                  <a:gd name="T43" fmla="*/ 38 h 98"/>
                  <a:gd name="T44" fmla="*/ 28 w 39"/>
                  <a:gd name="T45" fmla="*/ 44 h 98"/>
                  <a:gd name="T46" fmla="*/ 30 w 39"/>
                  <a:gd name="T47" fmla="*/ 4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 h="98">
                    <a:moveTo>
                      <a:pt x="30" y="44"/>
                    </a:moveTo>
                    <a:cubicBezTo>
                      <a:pt x="32" y="41"/>
                      <a:pt x="34" y="38"/>
                      <a:pt x="36" y="34"/>
                    </a:cubicBezTo>
                    <a:cubicBezTo>
                      <a:pt x="37" y="40"/>
                      <a:pt x="39" y="45"/>
                      <a:pt x="37" y="51"/>
                    </a:cubicBezTo>
                    <a:cubicBezTo>
                      <a:pt x="33" y="61"/>
                      <a:pt x="29" y="72"/>
                      <a:pt x="25" y="82"/>
                    </a:cubicBezTo>
                    <a:cubicBezTo>
                      <a:pt x="23" y="87"/>
                      <a:pt x="23" y="92"/>
                      <a:pt x="21" y="98"/>
                    </a:cubicBezTo>
                    <a:cubicBezTo>
                      <a:pt x="18" y="97"/>
                      <a:pt x="15" y="97"/>
                      <a:pt x="13" y="96"/>
                    </a:cubicBezTo>
                    <a:cubicBezTo>
                      <a:pt x="7" y="94"/>
                      <a:pt x="3" y="89"/>
                      <a:pt x="5" y="83"/>
                    </a:cubicBezTo>
                    <a:cubicBezTo>
                      <a:pt x="7" y="76"/>
                      <a:pt x="9" y="69"/>
                      <a:pt x="11" y="62"/>
                    </a:cubicBezTo>
                    <a:cubicBezTo>
                      <a:pt x="13" y="56"/>
                      <a:pt x="14" y="49"/>
                      <a:pt x="9" y="43"/>
                    </a:cubicBezTo>
                    <a:cubicBezTo>
                      <a:pt x="7" y="39"/>
                      <a:pt x="9" y="38"/>
                      <a:pt x="12" y="38"/>
                    </a:cubicBezTo>
                    <a:cubicBezTo>
                      <a:pt x="17" y="39"/>
                      <a:pt x="17" y="37"/>
                      <a:pt x="18" y="33"/>
                    </a:cubicBezTo>
                    <a:cubicBezTo>
                      <a:pt x="19" y="26"/>
                      <a:pt x="21" y="20"/>
                      <a:pt x="23" y="12"/>
                    </a:cubicBezTo>
                    <a:cubicBezTo>
                      <a:pt x="19" y="13"/>
                      <a:pt x="15" y="15"/>
                      <a:pt x="11" y="16"/>
                    </a:cubicBezTo>
                    <a:cubicBezTo>
                      <a:pt x="8" y="17"/>
                      <a:pt x="5" y="16"/>
                      <a:pt x="2" y="16"/>
                    </a:cubicBezTo>
                    <a:cubicBezTo>
                      <a:pt x="1" y="15"/>
                      <a:pt x="0" y="13"/>
                      <a:pt x="0" y="12"/>
                    </a:cubicBezTo>
                    <a:cubicBezTo>
                      <a:pt x="1" y="11"/>
                      <a:pt x="2" y="10"/>
                      <a:pt x="3" y="10"/>
                    </a:cubicBezTo>
                    <a:cubicBezTo>
                      <a:pt x="7" y="8"/>
                      <a:pt x="12" y="8"/>
                      <a:pt x="16" y="7"/>
                    </a:cubicBezTo>
                    <a:cubicBezTo>
                      <a:pt x="19" y="5"/>
                      <a:pt x="22" y="3"/>
                      <a:pt x="26" y="2"/>
                    </a:cubicBezTo>
                    <a:cubicBezTo>
                      <a:pt x="28" y="1"/>
                      <a:pt x="32" y="0"/>
                      <a:pt x="32" y="1"/>
                    </a:cubicBezTo>
                    <a:cubicBezTo>
                      <a:pt x="34" y="3"/>
                      <a:pt x="35" y="6"/>
                      <a:pt x="35" y="9"/>
                    </a:cubicBezTo>
                    <a:cubicBezTo>
                      <a:pt x="36" y="9"/>
                      <a:pt x="35" y="10"/>
                      <a:pt x="34" y="11"/>
                    </a:cubicBezTo>
                    <a:cubicBezTo>
                      <a:pt x="27" y="19"/>
                      <a:pt x="28" y="29"/>
                      <a:pt x="27" y="38"/>
                    </a:cubicBezTo>
                    <a:cubicBezTo>
                      <a:pt x="27" y="40"/>
                      <a:pt x="28" y="42"/>
                      <a:pt x="28" y="44"/>
                    </a:cubicBezTo>
                    <a:cubicBezTo>
                      <a:pt x="29" y="44"/>
                      <a:pt x="29" y="44"/>
                      <a:pt x="30" y="44"/>
                    </a:cubicBezTo>
                    <a:close/>
                  </a:path>
                </a:pathLst>
              </a:custGeom>
              <a:grpFill/>
              <a:ln>
                <a:noFill/>
              </a:ln>
            </p:spPr>
            <p:txBody>
              <a:bodyPr vert="horz" wrap="square" lIns="91440" tIns="45720" rIns="91440" bIns="45720" numCol="1" anchor="t" anchorCtr="0" compatLnSpc="1"/>
              <a:lstStyle/>
              <a:p>
                <a:endParaRPr lang="zh-CN" altLang="en-US"/>
              </a:p>
            </p:txBody>
          </p:sp>
        </p:grpSp>
      </p:grpSp>
      <p:pic>
        <p:nvPicPr>
          <p:cNvPr id="57" name="图片 56"/>
          <p:cNvPicPr>
            <a:picLocks noChangeAspect="1"/>
          </p:cNvPicPr>
          <p:nvPr userDrawn="1"/>
        </p:nvPicPr>
        <p:blipFill rotWithShape="1">
          <a:blip r:embed="rId2" cstate="hqprint"/>
          <a:srcRect l="-333"/>
          <a:stretch>
            <a:fillRect/>
          </a:stretch>
        </p:blipFill>
        <p:spPr>
          <a:xfrm>
            <a:off x="11282579" y="252089"/>
            <a:ext cx="432990" cy="432990"/>
          </a:xfrm>
          <a:prstGeom prst="rect">
            <a:avLst/>
          </a:prstGeom>
        </p:spPr>
      </p:pic>
      <p:cxnSp>
        <p:nvCxnSpPr>
          <p:cNvPr id="87" name="直接连接符 86"/>
          <p:cNvCxnSpPr/>
          <p:nvPr userDrawn="1"/>
        </p:nvCxnSpPr>
        <p:spPr>
          <a:xfrm>
            <a:off x="442913" y="821731"/>
            <a:ext cx="1130617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userDrawn="1"/>
        </p:nvCxnSpPr>
        <p:spPr>
          <a:xfrm>
            <a:off x="442913" y="6264275"/>
            <a:ext cx="1130617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4" name="组合 3"/>
          <p:cNvGrpSpPr/>
          <p:nvPr userDrawn="1"/>
        </p:nvGrpSpPr>
        <p:grpSpPr>
          <a:xfrm>
            <a:off x="-511603" y="253621"/>
            <a:ext cx="1221064" cy="438825"/>
            <a:chOff x="-529708" y="381991"/>
            <a:chExt cx="1221064" cy="438825"/>
          </a:xfrm>
        </p:grpSpPr>
        <p:sp>
          <p:nvSpPr>
            <p:cNvPr id="58" name="梯形 57"/>
            <p:cNvSpPr/>
            <p:nvPr userDrawn="1"/>
          </p:nvSpPr>
          <p:spPr>
            <a:xfrm rot="16200000">
              <a:off x="-107121" y="-40596"/>
              <a:ext cx="375890" cy="1221064"/>
            </a:xfrm>
            <a:prstGeom prst="trapezoid">
              <a:avLst>
                <a:gd name="adj" fmla="val 7230"/>
              </a:avLst>
            </a:prstGeom>
            <a:gradFill>
              <a:gsLst>
                <a:gs pos="100000">
                  <a:schemeClr val="accent1"/>
                </a:gs>
                <a:gs pos="0">
                  <a:schemeClr val="accent1">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梯形 58"/>
            <p:cNvSpPr/>
            <p:nvPr userDrawn="1"/>
          </p:nvSpPr>
          <p:spPr>
            <a:xfrm rot="16200000">
              <a:off x="-79397" y="146495"/>
              <a:ext cx="267255" cy="1058332"/>
            </a:xfrm>
            <a:prstGeom prst="trapezoid">
              <a:avLst>
                <a:gd name="adj" fmla="val 723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梯形 59"/>
            <p:cNvSpPr/>
            <p:nvPr userDrawn="1"/>
          </p:nvSpPr>
          <p:spPr>
            <a:xfrm rot="16200000">
              <a:off x="-95133" y="158023"/>
              <a:ext cx="267255" cy="1058332"/>
            </a:xfrm>
            <a:prstGeom prst="trapezoid">
              <a:avLst>
                <a:gd name="adj" fmla="val 7230"/>
              </a:avLst>
            </a:prstGeom>
            <a:gradFill flip="none" rotWithShape="1">
              <a:gsLst>
                <a:gs pos="100000">
                  <a:schemeClr val="accent4"/>
                </a:gs>
                <a:gs pos="0">
                  <a:schemeClr val="accent4">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25258573"/>
      </p:ext>
    </p:extLst>
  </p:cSld>
  <p:clrMapOvr>
    <a:masterClrMapping/>
  </p:clrMapOvr>
  <p:transition spd="med">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内页样式5-一段一图">
    <p:spTree>
      <p:nvGrpSpPr>
        <p:cNvPr id="1" name=""/>
        <p:cNvGrpSpPr/>
        <p:nvPr/>
      </p:nvGrpSpPr>
      <p:grpSpPr>
        <a:xfrm>
          <a:off x="0" y="0"/>
          <a:ext cx="0" cy="0"/>
          <a:chOff x="0" y="0"/>
          <a:chExt cx="0" cy="0"/>
        </a:xfrm>
      </p:grpSpPr>
      <p:sp>
        <p:nvSpPr>
          <p:cNvPr id="61" name="文本框 60"/>
          <p:cNvSpPr txBox="1">
            <a:spLocks noChangeArrowheads="1"/>
          </p:cNvSpPr>
          <p:nvPr userDrawn="1"/>
        </p:nvSpPr>
        <p:spPr bwMode="auto">
          <a:xfrm>
            <a:off x="11233150" y="6353175"/>
            <a:ext cx="55086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defRPr>
                <a:solidFill>
                  <a:schemeClr val="tx1"/>
                </a:solidFill>
                <a:latin typeface="Century Gothic" panose="020B0502020202020204" pitchFamily="34" charset="0"/>
                <a:ea typeface="微软雅黑" panose="020B0503020204020204" pitchFamily="34" charset="-122"/>
              </a:defRPr>
            </a:lvl1pPr>
            <a:lvl2pPr marL="742950" indent="-285750">
              <a:defRPr>
                <a:solidFill>
                  <a:schemeClr val="tx1"/>
                </a:solidFill>
                <a:latin typeface="Century Gothic" panose="020B0502020202020204" pitchFamily="34" charset="0"/>
                <a:ea typeface="微软雅黑" panose="020B0503020204020204" pitchFamily="34" charset="-122"/>
              </a:defRPr>
            </a:lvl2pPr>
            <a:lvl3pPr marL="1143000" indent="-228600">
              <a:defRPr>
                <a:solidFill>
                  <a:schemeClr val="tx1"/>
                </a:solidFill>
                <a:latin typeface="Century Gothic" panose="020B0502020202020204" pitchFamily="34" charset="0"/>
                <a:ea typeface="微软雅黑" panose="020B0503020204020204" pitchFamily="34" charset="-122"/>
              </a:defRPr>
            </a:lvl3pPr>
            <a:lvl4pPr marL="1600200" indent="-228600">
              <a:defRPr>
                <a:solidFill>
                  <a:schemeClr val="tx1"/>
                </a:solidFill>
                <a:latin typeface="Century Gothic" panose="020B0502020202020204" pitchFamily="34" charset="0"/>
                <a:ea typeface="微软雅黑" panose="020B0503020204020204" pitchFamily="34" charset="-122"/>
              </a:defRPr>
            </a:lvl4pPr>
            <a:lvl5pPr marL="2057400" indent="-228600">
              <a:defRPr>
                <a:solidFill>
                  <a:schemeClr val="tx1"/>
                </a:solidFill>
                <a:latin typeface="Century Gothic" panose="020B050202020202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9pPr>
          </a:lstStyle>
          <a:p>
            <a:pPr algn="ctr" eaLnBrk="1" hangingPunct="1">
              <a:defRPr/>
            </a:pPr>
            <a:fld id="{4CE2CC6A-3CD6-4EB2-A6B9-76993E7CF1F2}" type="slidenum">
              <a:rPr lang="zh-CN" altLang="en-US" sz="1600" smtClean="0">
                <a:solidFill>
                  <a:schemeClr val="accent3"/>
                </a:solidFill>
                <a:latin typeface="微软雅黑" panose="020B0503020204020204" pitchFamily="34" charset="-122"/>
              </a:rPr>
              <a:t>‹#›</a:t>
            </a:fld>
            <a:endParaRPr lang="zh-CN" altLang="en-US" sz="1600" dirty="0">
              <a:solidFill>
                <a:schemeClr val="accent3"/>
              </a:solidFill>
              <a:latin typeface="微软雅黑" panose="020B0503020204020204" pitchFamily="34" charset="-122"/>
            </a:endParaRPr>
          </a:p>
        </p:txBody>
      </p:sp>
      <p:pic>
        <p:nvPicPr>
          <p:cNvPr id="86" name="图片 85"/>
          <p:cNvPicPr>
            <a:picLocks noChangeAspect="1"/>
          </p:cNvPicPr>
          <p:nvPr userDrawn="1"/>
        </p:nvPicPr>
        <p:blipFill rotWithShape="1">
          <a:blip r:embed="rId2" cstate="hqprint"/>
          <a:srcRect l="-333"/>
          <a:stretch>
            <a:fillRect/>
          </a:stretch>
        </p:blipFill>
        <p:spPr>
          <a:xfrm>
            <a:off x="11282579" y="252089"/>
            <a:ext cx="432990" cy="432990"/>
          </a:xfrm>
          <a:prstGeom prst="rect">
            <a:avLst/>
          </a:prstGeom>
        </p:spPr>
      </p:pic>
    </p:spTree>
    <p:extLst>
      <p:ext uri="{BB962C8B-B14F-4D97-AF65-F5344CB8AC3E}">
        <p14:creationId xmlns:p14="http://schemas.microsoft.com/office/powerpoint/2010/main" val="2662671463"/>
      </p:ext>
    </p:extLst>
  </p:cSld>
  <p:clrMapOvr>
    <a:masterClrMapping/>
  </p:clrMapOvr>
  <p:transition spd="med">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内页样式6-常规">
    <p:spTree>
      <p:nvGrpSpPr>
        <p:cNvPr id="1" name=""/>
        <p:cNvGrpSpPr/>
        <p:nvPr/>
      </p:nvGrpSpPr>
      <p:grpSpPr>
        <a:xfrm>
          <a:off x="0" y="0"/>
          <a:ext cx="0" cy="0"/>
          <a:chOff x="0" y="0"/>
          <a:chExt cx="0" cy="0"/>
        </a:xfrm>
      </p:grpSpPr>
      <p:sp>
        <p:nvSpPr>
          <p:cNvPr id="47" name="矩形 46"/>
          <p:cNvSpPr/>
          <p:nvPr userDrawn="1"/>
        </p:nvSpPr>
        <p:spPr>
          <a:xfrm>
            <a:off x="442912" y="-82551"/>
            <a:ext cx="11306175" cy="908709"/>
          </a:xfrm>
          <a:prstGeom prst="rect">
            <a:avLst/>
          </a:prstGeom>
          <a:solidFill>
            <a:schemeClr val="bg1"/>
          </a:solidFill>
          <a:ln>
            <a:noFill/>
          </a:ln>
          <a:effectLst>
            <a:outerShdw blurRad="1397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userDrawn="1"/>
        </p:nvSpPr>
        <p:spPr>
          <a:xfrm>
            <a:off x="442913" y="0"/>
            <a:ext cx="11306175" cy="826158"/>
          </a:xfrm>
          <a:prstGeom prst="rect">
            <a:avLst/>
          </a:prstGeom>
          <a:solidFill>
            <a:schemeClr val="accent3">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标题 11"/>
          <p:cNvSpPr>
            <a:spLocks noGrp="1"/>
          </p:cNvSpPr>
          <p:nvPr>
            <p:ph type="title"/>
          </p:nvPr>
        </p:nvSpPr>
        <p:spPr>
          <a:xfrm>
            <a:off x="1173494" y="249067"/>
            <a:ext cx="8048203" cy="48013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lang="zh-CN" altLang="en-US" sz="2800" b="1" baseline="0">
                <a:latin typeface="微软雅黑" panose="020B0503020204020204" pitchFamily="34" charset="-122"/>
                <a:ea typeface="微软雅黑" panose="020B0503020204020204" pitchFamily="34" charset="-122"/>
                <a:cs typeface="+mn-cs"/>
              </a:defRPr>
            </a:lvl1pPr>
          </a:lstStyle>
          <a:p>
            <a:pPr lvl="0" eaLnBrk="1" hangingPunct="1"/>
            <a:r>
              <a:rPr lang="zh-CN" altLang="en-US" dirty="0"/>
              <a:t>单击此处编辑母版标题样式</a:t>
            </a:r>
          </a:p>
        </p:txBody>
      </p:sp>
      <p:sp>
        <p:nvSpPr>
          <p:cNvPr id="7" name="文本框 6"/>
          <p:cNvSpPr txBox="1">
            <a:spLocks noChangeArrowheads="1"/>
          </p:cNvSpPr>
          <p:nvPr userDrawn="1"/>
        </p:nvSpPr>
        <p:spPr bwMode="auto">
          <a:xfrm>
            <a:off x="11233150" y="6353175"/>
            <a:ext cx="55086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defRPr>
                <a:solidFill>
                  <a:schemeClr val="tx1"/>
                </a:solidFill>
                <a:latin typeface="Century Gothic" panose="020B0502020202020204" pitchFamily="34" charset="0"/>
                <a:ea typeface="微软雅黑" panose="020B0503020204020204" pitchFamily="34" charset="-122"/>
              </a:defRPr>
            </a:lvl1pPr>
            <a:lvl2pPr marL="742950" indent="-285750">
              <a:defRPr>
                <a:solidFill>
                  <a:schemeClr val="tx1"/>
                </a:solidFill>
                <a:latin typeface="Century Gothic" panose="020B0502020202020204" pitchFamily="34" charset="0"/>
                <a:ea typeface="微软雅黑" panose="020B0503020204020204" pitchFamily="34" charset="-122"/>
              </a:defRPr>
            </a:lvl2pPr>
            <a:lvl3pPr marL="1143000" indent="-228600">
              <a:defRPr>
                <a:solidFill>
                  <a:schemeClr val="tx1"/>
                </a:solidFill>
                <a:latin typeface="Century Gothic" panose="020B0502020202020204" pitchFamily="34" charset="0"/>
                <a:ea typeface="微软雅黑" panose="020B0503020204020204" pitchFamily="34" charset="-122"/>
              </a:defRPr>
            </a:lvl3pPr>
            <a:lvl4pPr marL="1600200" indent="-228600">
              <a:defRPr>
                <a:solidFill>
                  <a:schemeClr val="tx1"/>
                </a:solidFill>
                <a:latin typeface="Century Gothic" panose="020B0502020202020204" pitchFamily="34" charset="0"/>
                <a:ea typeface="微软雅黑" panose="020B0503020204020204" pitchFamily="34" charset="-122"/>
              </a:defRPr>
            </a:lvl4pPr>
            <a:lvl5pPr marL="2057400" indent="-228600">
              <a:defRPr>
                <a:solidFill>
                  <a:schemeClr val="tx1"/>
                </a:solidFill>
                <a:latin typeface="Century Gothic" panose="020B050202020202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9pPr>
          </a:lstStyle>
          <a:p>
            <a:pPr algn="ctr" eaLnBrk="1" hangingPunct="1">
              <a:defRPr/>
            </a:pPr>
            <a:fld id="{4CE2CC6A-3CD6-4EB2-A6B9-76993E7CF1F2}" type="slidenum">
              <a:rPr lang="zh-CN" altLang="en-US" sz="1600" smtClean="0">
                <a:solidFill>
                  <a:schemeClr val="accent3"/>
                </a:solidFill>
                <a:latin typeface="微软雅黑" panose="020B0503020204020204" pitchFamily="34" charset="-122"/>
              </a:rPr>
              <a:t>‹#›</a:t>
            </a:fld>
            <a:endParaRPr lang="zh-CN" altLang="en-US" sz="1600" dirty="0">
              <a:solidFill>
                <a:schemeClr val="accent3"/>
              </a:solidFill>
              <a:latin typeface="微软雅黑" panose="020B0503020204020204" pitchFamily="34" charset="-122"/>
            </a:endParaRPr>
          </a:p>
        </p:txBody>
      </p:sp>
      <p:grpSp>
        <p:nvGrpSpPr>
          <p:cNvPr id="8" name="组合 7"/>
          <p:cNvGrpSpPr/>
          <p:nvPr userDrawn="1"/>
        </p:nvGrpSpPr>
        <p:grpSpPr>
          <a:xfrm>
            <a:off x="598941" y="6399999"/>
            <a:ext cx="2542613" cy="276499"/>
            <a:chOff x="598941" y="6399999"/>
            <a:chExt cx="2542613" cy="276499"/>
          </a:xfrm>
          <a:solidFill>
            <a:schemeClr val="accent3"/>
          </a:solidFill>
        </p:grpSpPr>
        <p:grpSp>
          <p:nvGrpSpPr>
            <p:cNvPr id="9" name="组合 8"/>
            <p:cNvGrpSpPr/>
            <p:nvPr/>
          </p:nvGrpSpPr>
          <p:grpSpPr>
            <a:xfrm>
              <a:off x="2055693" y="6402621"/>
              <a:ext cx="1085861" cy="270805"/>
              <a:chOff x="10340336" y="2247899"/>
              <a:chExt cx="2724438" cy="679451"/>
            </a:xfrm>
            <a:grpFill/>
          </p:grpSpPr>
          <p:sp>
            <p:nvSpPr>
              <p:cNvPr id="23" name="Freeform 5"/>
              <p:cNvSpPr/>
              <p:nvPr/>
            </p:nvSpPr>
            <p:spPr bwMode="auto">
              <a:xfrm>
                <a:off x="11868131" y="2285206"/>
                <a:ext cx="534988" cy="603250"/>
              </a:xfrm>
              <a:custGeom>
                <a:avLst/>
                <a:gdLst>
                  <a:gd name="T0" fmla="*/ 41 w 125"/>
                  <a:gd name="T1" fmla="*/ 16 h 142"/>
                  <a:gd name="T2" fmla="*/ 49 w 125"/>
                  <a:gd name="T3" fmla="*/ 3 h 142"/>
                  <a:gd name="T4" fmla="*/ 62 w 125"/>
                  <a:gd name="T5" fmla="*/ 20 h 142"/>
                  <a:gd name="T6" fmla="*/ 64 w 125"/>
                  <a:gd name="T7" fmla="*/ 33 h 142"/>
                  <a:gd name="T8" fmla="*/ 50 w 125"/>
                  <a:gd name="T9" fmla="*/ 34 h 142"/>
                  <a:gd name="T10" fmla="*/ 58 w 125"/>
                  <a:gd name="T11" fmla="*/ 58 h 142"/>
                  <a:gd name="T12" fmla="*/ 75 w 125"/>
                  <a:gd name="T13" fmla="*/ 59 h 142"/>
                  <a:gd name="T14" fmla="*/ 71 w 125"/>
                  <a:gd name="T15" fmla="*/ 50 h 142"/>
                  <a:gd name="T16" fmla="*/ 81 w 125"/>
                  <a:gd name="T17" fmla="*/ 47 h 142"/>
                  <a:gd name="T18" fmla="*/ 65 w 125"/>
                  <a:gd name="T19" fmla="*/ 42 h 142"/>
                  <a:gd name="T20" fmla="*/ 63 w 125"/>
                  <a:gd name="T21" fmla="*/ 37 h 142"/>
                  <a:gd name="T22" fmla="*/ 85 w 125"/>
                  <a:gd name="T23" fmla="*/ 27 h 142"/>
                  <a:gd name="T24" fmla="*/ 93 w 125"/>
                  <a:gd name="T25" fmla="*/ 2 h 142"/>
                  <a:gd name="T26" fmla="*/ 99 w 125"/>
                  <a:gd name="T27" fmla="*/ 5 h 142"/>
                  <a:gd name="T28" fmla="*/ 111 w 125"/>
                  <a:gd name="T29" fmla="*/ 30 h 142"/>
                  <a:gd name="T30" fmla="*/ 102 w 125"/>
                  <a:gd name="T31" fmla="*/ 34 h 142"/>
                  <a:gd name="T32" fmla="*/ 95 w 125"/>
                  <a:gd name="T33" fmla="*/ 59 h 142"/>
                  <a:gd name="T34" fmla="*/ 123 w 125"/>
                  <a:gd name="T35" fmla="*/ 61 h 142"/>
                  <a:gd name="T36" fmla="*/ 110 w 125"/>
                  <a:gd name="T37" fmla="*/ 71 h 142"/>
                  <a:gd name="T38" fmla="*/ 104 w 125"/>
                  <a:gd name="T39" fmla="*/ 82 h 142"/>
                  <a:gd name="T40" fmla="*/ 112 w 125"/>
                  <a:gd name="T41" fmla="*/ 134 h 142"/>
                  <a:gd name="T42" fmla="*/ 102 w 125"/>
                  <a:gd name="T43" fmla="*/ 140 h 142"/>
                  <a:gd name="T44" fmla="*/ 89 w 125"/>
                  <a:gd name="T45" fmla="*/ 123 h 142"/>
                  <a:gd name="T46" fmla="*/ 101 w 125"/>
                  <a:gd name="T47" fmla="*/ 128 h 142"/>
                  <a:gd name="T48" fmla="*/ 101 w 125"/>
                  <a:gd name="T49" fmla="*/ 92 h 142"/>
                  <a:gd name="T50" fmla="*/ 97 w 125"/>
                  <a:gd name="T51" fmla="*/ 99 h 142"/>
                  <a:gd name="T52" fmla="*/ 90 w 125"/>
                  <a:gd name="T53" fmla="*/ 103 h 142"/>
                  <a:gd name="T54" fmla="*/ 86 w 125"/>
                  <a:gd name="T55" fmla="*/ 110 h 142"/>
                  <a:gd name="T56" fmla="*/ 81 w 125"/>
                  <a:gd name="T57" fmla="*/ 120 h 142"/>
                  <a:gd name="T58" fmla="*/ 88 w 125"/>
                  <a:gd name="T59" fmla="*/ 71 h 142"/>
                  <a:gd name="T60" fmla="*/ 60 w 125"/>
                  <a:gd name="T61" fmla="*/ 87 h 142"/>
                  <a:gd name="T62" fmla="*/ 53 w 125"/>
                  <a:gd name="T63" fmla="*/ 89 h 142"/>
                  <a:gd name="T64" fmla="*/ 51 w 125"/>
                  <a:gd name="T65" fmla="*/ 128 h 142"/>
                  <a:gd name="T66" fmla="*/ 43 w 125"/>
                  <a:gd name="T67" fmla="*/ 134 h 142"/>
                  <a:gd name="T68" fmla="*/ 39 w 125"/>
                  <a:gd name="T69" fmla="*/ 107 h 142"/>
                  <a:gd name="T70" fmla="*/ 33 w 125"/>
                  <a:gd name="T71" fmla="*/ 114 h 142"/>
                  <a:gd name="T72" fmla="*/ 17 w 125"/>
                  <a:gd name="T73" fmla="*/ 108 h 142"/>
                  <a:gd name="T74" fmla="*/ 5 w 125"/>
                  <a:gd name="T75" fmla="*/ 81 h 142"/>
                  <a:gd name="T76" fmla="*/ 34 w 125"/>
                  <a:gd name="T77" fmla="*/ 56 h 142"/>
                  <a:gd name="T78" fmla="*/ 38 w 125"/>
                  <a:gd name="T79" fmla="*/ 33 h 142"/>
                  <a:gd name="T80" fmla="*/ 22 w 125"/>
                  <a:gd name="T81" fmla="*/ 55 h 142"/>
                  <a:gd name="T82" fmla="*/ 14 w 125"/>
                  <a:gd name="T83" fmla="*/ 55 h 142"/>
                  <a:gd name="T84" fmla="*/ 11 w 125"/>
                  <a:gd name="T85" fmla="*/ 36 h 142"/>
                  <a:gd name="T86" fmla="*/ 32 w 125"/>
                  <a:gd name="T87" fmla="*/ 22 h 142"/>
                  <a:gd name="T88" fmla="*/ 28 w 125"/>
                  <a:gd name="T89" fmla="*/ 33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5" h="142">
                    <a:moveTo>
                      <a:pt x="28" y="33"/>
                    </a:moveTo>
                    <a:cubicBezTo>
                      <a:pt x="35" y="29"/>
                      <a:pt x="41" y="25"/>
                      <a:pt x="41" y="16"/>
                    </a:cubicBezTo>
                    <a:cubicBezTo>
                      <a:pt x="41" y="13"/>
                      <a:pt x="43" y="9"/>
                      <a:pt x="44" y="6"/>
                    </a:cubicBezTo>
                    <a:cubicBezTo>
                      <a:pt x="45" y="5"/>
                      <a:pt x="48" y="3"/>
                      <a:pt x="49" y="3"/>
                    </a:cubicBezTo>
                    <a:cubicBezTo>
                      <a:pt x="54" y="4"/>
                      <a:pt x="59" y="9"/>
                      <a:pt x="59" y="15"/>
                    </a:cubicBezTo>
                    <a:cubicBezTo>
                      <a:pt x="59" y="18"/>
                      <a:pt x="60" y="19"/>
                      <a:pt x="62" y="20"/>
                    </a:cubicBezTo>
                    <a:cubicBezTo>
                      <a:pt x="65" y="22"/>
                      <a:pt x="68" y="25"/>
                      <a:pt x="69" y="28"/>
                    </a:cubicBezTo>
                    <a:cubicBezTo>
                      <a:pt x="71" y="32"/>
                      <a:pt x="68" y="34"/>
                      <a:pt x="64" y="33"/>
                    </a:cubicBezTo>
                    <a:cubicBezTo>
                      <a:pt x="62" y="32"/>
                      <a:pt x="60" y="31"/>
                      <a:pt x="57" y="30"/>
                    </a:cubicBezTo>
                    <a:cubicBezTo>
                      <a:pt x="53" y="28"/>
                      <a:pt x="51" y="29"/>
                      <a:pt x="50" y="34"/>
                    </a:cubicBezTo>
                    <a:cubicBezTo>
                      <a:pt x="48" y="45"/>
                      <a:pt x="46" y="56"/>
                      <a:pt x="52" y="66"/>
                    </a:cubicBezTo>
                    <a:cubicBezTo>
                      <a:pt x="54" y="64"/>
                      <a:pt x="56" y="62"/>
                      <a:pt x="58" y="58"/>
                    </a:cubicBezTo>
                    <a:cubicBezTo>
                      <a:pt x="61" y="62"/>
                      <a:pt x="63" y="65"/>
                      <a:pt x="65" y="69"/>
                    </a:cubicBezTo>
                    <a:cubicBezTo>
                      <a:pt x="68" y="66"/>
                      <a:pt x="72" y="62"/>
                      <a:pt x="75" y="59"/>
                    </a:cubicBezTo>
                    <a:cubicBezTo>
                      <a:pt x="76" y="58"/>
                      <a:pt x="75" y="56"/>
                      <a:pt x="75" y="55"/>
                    </a:cubicBezTo>
                    <a:cubicBezTo>
                      <a:pt x="74" y="53"/>
                      <a:pt x="71" y="51"/>
                      <a:pt x="71" y="50"/>
                    </a:cubicBezTo>
                    <a:cubicBezTo>
                      <a:pt x="72" y="47"/>
                      <a:pt x="75" y="46"/>
                      <a:pt x="78" y="47"/>
                    </a:cubicBezTo>
                    <a:cubicBezTo>
                      <a:pt x="79" y="47"/>
                      <a:pt x="80" y="47"/>
                      <a:pt x="81" y="47"/>
                    </a:cubicBezTo>
                    <a:cubicBezTo>
                      <a:pt x="81" y="44"/>
                      <a:pt x="82" y="40"/>
                      <a:pt x="83" y="35"/>
                    </a:cubicBezTo>
                    <a:cubicBezTo>
                      <a:pt x="76" y="38"/>
                      <a:pt x="71" y="40"/>
                      <a:pt x="65" y="42"/>
                    </a:cubicBezTo>
                    <a:cubicBezTo>
                      <a:pt x="61" y="44"/>
                      <a:pt x="60" y="44"/>
                      <a:pt x="57" y="40"/>
                    </a:cubicBezTo>
                    <a:cubicBezTo>
                      <a:pt x="59" y="39"/>
                      <a:pt x="61" y="38"/>
                      <a:pt x="63" y="37"/>
                    </a:cubicBezTo>
                    <a:cubicBezTo>
                      <a:pt x="69" y="35"/>
                      <a:pt x="75" y="33"/>
                      <a:pt x="81" y="30"/>
                    </a:cubicBezTo>
                    <a:cubicBezTo>
                      <a:pt x="83" y="30"/>
                      <a:pt x="84" y="28"/>
                      <a:pt x="85" y="27"/>
                    </a:cubicBezTo>
                    <a:cubicBezTo>
                      <a:pt x="87" y="21"/>
                      <a:pt x="88" y="14"/>
                      <a:pt x="90" y="8"/>
                    </a:cubicBezTo>
                    <a:cubicBezTo>
                      <a:pt x="90" y="6"/>
                      <a:pt x="92" y="3"/>
                      <a:pt x="93" y="2"/>
                    </a:cubicBezTo>
                    <a:cubicBezTo>
                      <a:pt x="94" y="0"/>
                      <a:pt x="96" y="0"/>
                      <a:pt x="98" y="0"/>
                    </a:cubicBezTo>
                    <a:cubicBezTo>
                      <a:pt x="98" y="1"/>
                      <a:pt x="99" y="4"/>
                      <a:pt x="99" y="5"/>
                    </a:cubicBezTo>
                    <a:cubicBezTo>
                      <a:pt x="93" y="12"/>
                      <a:pt x="94" y="20"/>
                      <a:pt x="92" y="28"/>
                    </a:cubicBezTo>
                    <a:cubicBezTo>
                      <a:pt x="98" y="31"/>
                      <a:pt x="105" y="25"/>
                      <a:pt x="111" y="30"/>
                    </a:cubicBezTo>
                    <a:cubicBezTo>
                      <a:pt x="109" y="33"/>
                      <a:pt x="107" y="36"/>
                      <a:pt x="103" y="35"/>
                    </a:cubicBezTo>
                    <a:cubicBezTo>
                      <a:pt x="103" y="34"/>
                      <a:pt x="102" y="34"/>
                      <a:pt x="102" y="34"/>
                    </a:cubicBezTo>
                    <a:cubicBezTo>
                      <a:pt x="92" y="34"/>
                      <a:pt x="88" y="39"/>
                      <a:pt x="90" y="49"/>
                    </a:cubicBezTo>
                    <a:cubicBezTo>
                      <a:pt x="91" y="52"/>
                      <a:pt x="93" y="55"/>
                      <a:pt x="95" y="59"/>
                    </a:cubicBezTo>
                    <a:cubicBezTo>
                      <a:pt x="99" y="59"/>
                      <a:pt x="104" y="58"/>
                      <a:pt x="109" y="57"/>
                    </a:cubicBezTo>
                    <a:cubicBezTo>
                      <a:pt x="114" y="56"/>
                      <a:pt x="119" y="58"/>
                      <a:pt x="123" y="61"/>
                    </a:cubicBezTo>
                    <a:cubicBezTo>
                      <a:pt x="125" y="63"/>
                      <a:pt x="125" y="66"/>
                      <a:pt x="122" y="67"/>
                    </a:cubicBezTo>
                    <a:cubicBezTo>
                      <a:pt x="118" y="69"/>
                      <a:pt x="114" y="71"/>
                      <a:pt x="110" y="71"/>
                    </a:cubicBezTo>
                    <a:cubicBezTo>
                      <a:pt x="103" y="70"/>
                      <a:pt x="99" y="75"/>
                      <a:pt x="95" y="79"/>
                    </a:cubicBezTo>
                    <a:cubicBezTo>
                      <a:pt x="98" y="80"/>
                      <a:pt x="102" y="80"/>
                      <a:pt x="104" y="82"/>
                    </a:cubicBezTo>
                    <a:cubicBezTo>
                      <a:pt x="106" y="83"/>
                      <a:pt x="108" y="86"/>
                      <a:pt x="109" y="88"/>
                    </a:cubicBezTo>
                    <a:cubicBezTo>
                      <a:pt x="110" y="104"/>
                      <a:pt x="111" y="119"/>
                      <a:pt x="112" y="134"/>
                    </a:cubicBezTo>
                    <a:cubicBezTo>
                      <a:pt x="112" y="137"/>
                      <a:pt x="110" y="140"/>
                      <a:pt x="110" y="142"/>
                    </a:cubicBezTo>
                    <a:cubicBezTo>
                      <a:pt x="107" y="141"/>
                      <a:pt x="104" y="141"/>
                      <a:pt x="102" y="140"/>
                    </a:cubicBezTo>
                    <a:cubicBezTo>
                      <a:pt x="97" y="136"/>
                      <a:pt x="93" y="131"/>
                      <a:pt x="90" y="127"/>
                    </a:cubicBezTo>
                    <a:cubicBezTo>
                      <a:pt x="89" y="126"/>
                      <a:pt x="89" y="124"/>
                      <a:pt x="89" y="123"/>
                    </a:cubicBezTo>
                    <a:cubicBezTo>
                      <a:pt x="92" y="125"/>
                      <a:pt x="96" y="127"/>
                      <a:pt x="100" y="130"/>
                    </a:cubicBezTo>
                    <a:cubicBezTo>
                      <a:pt x="100" y="129"/>
                      <a:pt x="101" y="129"/>
                      <a:pt x="101" y="128"/>
                    </a:cubicBezTo>
                    <a:cubicBezTo>
                      <a:pt x="101" y="121"/>
                      <a:pt x="101" y="113"/>
                      <a:pt x="101" y="105"/>
                    </a:cubicBezTo>
                    <a:cubicBezTo>
                      <a:pt x="101" y="101"/>
                      <a:pt x="101" y="96"/>
                      <a:pt x="101" y="92"/>
                    </a:cubicBezTo>
                    <a:cubicBezTo>
                      <a:pt x="99" y="85"/>
                      <a:pt x="96" y="84"/>
                      <a:pt x="90" y="90"/>
                    </a:cubicBezTo>
                    <a:cubicBezTo>
                      <a:pt x="92" y="93"/>
                      <a:pt x="97" y="93"/>
                      <a:pt x="97" y="99"/>
                    </a:cubicBezTo>
                    <a:cubicBezTo>
                      <a:pt x="94" y="98"/>
                      <a:pt x="91" y="97"/>
                      <a:pt x="88" y="96"/>
                    </a:cubicBezTo>
                    <a:cubicBezTo>
                      <a:pt x="84" y="100"/>
                      <a:pt x="84" y="101"/>
                      <a:pt x="90" y="103"/>
                    </a:cubicBezTo>
                    <a:cubicBezTo>
                      <a:pt x="95" y="106"/>
                      <a:pt x="98" y="111"/>
                      <a:pt x="96" y="112"/>
                    </a:cubicBezTo>
                    <a:cubicBezTo>
                      <a:pt x="92" y="115"/>
                      <a:pt x="89" y="112"/>
                      <a:pt x="86" y="110"/>
                    </a:cubicBezTo>
                    <a:cubicBezTo>
                      <a:pt x="85" y="110"/>
                      <a:pt x="84" y="109"/>
                      <a:pt x="83" y="108"/>
                    </a:cubicBezTo>
                    <a:cubicBezTo>
                      <a:pt x="82" y="112"/>
                      <a:pt x="82" y="116"/>
                      <a:pt x="81" y="120"/>
                    </a:cubicBezTo>
                    <a:cubicBezTo>
                      <a:pt x="74" y="118"/>
                      <a:pt x="72" y="114"/>
                      <a:pt x="73" y="108"/>
                    </a:cubicBezTo>
                    <a:cubicBezTo>
                      <a:pt x="76" y="95"/>
                      <a:pt x="81" y="83"/>
                      <a:pt x="88" y="71"/>
                    </a:cubicBezTo>
                    <a:cubicBezTo>
                      <a:pt x="84" y="74"/>
                      <a:pt x="80" y="76"/>
                      <a:pt x="76" y="78"/>
                    </a:cubicBezTo>
                    <a:cubicBezTo>
                      <a:pt x="71" y="81"/>
                      <a:pt x="65" y="84"/>
                      <a:pt x="60" y="87"/>
                    </a:cubicBezTo>
                    <a:cubicBezTo>
                      <a:pt x="60" y="87"/>
                      <a:pt x="60" y="87"/>
                      <a:pt x="59" y="87"/>
                    </a:cubicBezTo>
                    <a:cubicBezTo>
                      <a:pt x="57" y="88"/>
                      <a:pt x="54" y="88"/>
                      <a:pt x="53" y="89"/>
                    </a:cubicBezTo>
                    <a:cubicBezTo>
                      <a:pt x="51" y="93"/>
                      <a:pt x="49" y="97"/>
                      <a:pt x="49" y="101"/>
                    </a:cubicBezTo>
                    <a:cubicBezTo>
                      <a:pt x="49" y="110"/>
                      <a:pt x="50" y="119"/>
                      <a:pt x="51" y="128"/>
                    </a:cubicBezTo>
                    <a:cubicBezTo>
                      <a:pt x="51" y="131"/>
                      <a:pt x="51" y="134"/>
                      <a:pt x="51" y="137"/>
                    </a:cubicBezTo>
                    <a:cubicBezTo>
                      <a:pt x="48" y="136"/>
                      <a:pt x="45" y="136"/>
                      <a:pt x="43" y="134"/>
                    </a:cubicBezTo>
                    <a:cubicBezTo>
                      <a:pt x="40" y="132"/>
                      <a:pt x="37" y="130"/>
                      <a:pt x="38" y="125"/>
                    </a:cubicBezTo>
                    <a:cubicBezTo>
                      <a:pt x="40" y="119"/>
                      <a:pt x="39" y="113"/>
                      <a:pt x="39" y="107"/>
                    </a:cubicBezTo>
                    <a:cubicBezTo>
                      <a:pt x="38" y="107"/>
                      <a:pt x="38" y="107"/>
                      <a:pt x="37" y="106"/>
                    </a:cubicBezTo>
                    <a:cubicBezTo>
                      <a:pt x="36" y="109"/>
                      <a:pt x="34" y="111"/>
                      <a:pt x="33" y="114"/>
                    </a:cubicBezTo>
                    <a:cubicBezTo>
                      <a:pt x="30" y="120"/>
                      <a:pt x="25" y="122"/>
                      <a:pt x="21" y="120"/>
                    </a:cubicBezTo>
                    <a:cubicBezTo>
                      <a:pt x="16" y="118"/>
                      <a:pt x="15" y="113"/>
                      <a:pt x="17" y="108"/>
                    </a:cubicBezTo>
                    <a:cubicBezTo>
                      <a:pt x="20" y="99"/>
                      <a:pt x="23" y="91"/>
                      <a:pt x="26" y="81"/>
                    </a:cubicBezTo>
                    <a:cubicBezTo>
                      <a:pt x="19" y="90"/>
                      <a:pt x="12" y="85"/>
                      <a:pt x="5" y="81"/>
                    </a:cubicBezTo>
                    <a:cubicBezTo>
                      <a:pt x="0" y="79"/>
                      <a:pt x="0" y="76"/>
                      <a:pt x="5" y="73"/>
                    </a:cubicBezTo>
                    <a:cubicBezTo>
                      <a:pt x="15" y="68"/>
                      <a:pt x="25" y="62"/>
                      <a:pt x="34" y="56"/>
                    </a:cubicBezTo>
                    <a:cubicBezTo>
                      <a:pt x="35" y="55"/>
                      <a:pt x="37" y="54"/>
                      <a:pt x="37" y="52"/>
                    </a:cubicBezTo>
                    <a:cubicBezTo>
                      <a:pt x="38" y="46"/>
                      <a:pt x="38" y="39"/>
                      <a:pt x="38" y="33"/>
                    </a:cubicBezTo>
                    <a:cubicBezTo>
                      <a:pt x="38" y="32"/>
                      <a:pt x="38" y="32"/>
                      <a:pt x="37" y="32"/>
                    </a:cubicBezTo>
                    <a:cubicBezTo>
                      <a:pt x="32" y="40"/>
                      <a:pt x="27" y="48"/>
                      <a:pt x="22" y="55"/>
                    </a:cubicBezTo>
                    <a:cubicBezTo>
                      <a:pt x="22" y="56"/>
                      <a:pt x="22" y="56"/>
                      <a:pt x="23" y="57"/>
                    </a:cubicBezTo>
                    <a:cubicBezTo>
                      <a:pt x="20" y="56"/>
                      <a:pt x="17" y="56"/>
                      <a:pt x="14" y="55"/>
                    </a:cubicBezTo>
                    <a:cubicBezTo>
                      <a:pt x="9" y="53"/>
                      <a:pt x="7" y="49"/>
                      <a:pt x="9" y="44"/>
                    </a:cubicBezTo>
                    <a:cubicBezTo>
                      <a:pt x="10" y="42"/>
                      <a:pt x="10" y="39"/>
                      <a:pt x="11" y="36"/>
                    </a:cubicBezTo>
                    <a:cubicBezTo>
                      <a:pt x="13" y="28"/>
                      <a:pt x="18" y="23"/>
                      <a:pt x="26" y="20"/>
                    </a:cubicBezTo>
                    <a:cubicBezTo>
                      <a:pt x="27" y="19"/>
                      <a:pt x="30" y="20"/>
                      <a:pt x="32" y="22"/>
                    </a:cubicBezTo>
                    <a:cubicBezTo>
                      <a:pt x="34" y="23"/>
                      <a:pt x="32" y="25"/>
                      <a:pt x="31" y="27"/>
                    </a:cubicBezTo>
                    <a:cubicBezTo>
                      <a:pt x="29" y="28"/>
                      <a:pt x="29" y="31"/>
                      <a:pt x="28" y="33"/>
                    </a:cubicBezTo>
                    <a:close/>
                  </a:path>
                </a:pathLst>
              </a:custGeom>
              <a:grpFill/>
              <a:ln>
                <a:noFill/>
              </a:ln>
            </p:spPr>
            <p:txBody>
              <a:bodyPr vert="horz" wrap="square" lIns="91440" tIns="45720" rIns="91440" bIns="45720" numCol="1" anchor="t" anchorCtr="0" compatLnSpc="1"/>
              <a:lstStyle/>
              <a:p>
                <a:endParaRPr lang="zh-CN" altLang="en-US"/>
              </a:p>
            </p:txBody>
          </p:sp>
          <p:sp>
            <p:nvSpPr>
              <p:cNvPr id="24" name="Freeform 6"/>
              <p:cNvSpPr/>
              <p:nvPr/>
            </p:nvSpPr>
            <p:spPr bwMode="auto">
              <a:xfrm>
                <a:off x="12756799" y="2388393"/>
                <a:ext cx="307975" cy="463550"/>
              </a:xfrm>
              <a:custGeom>
                <a:avLst/>
                <a:gdLst>
                  <a:gd name="T0" fmla="*/ 33 w 72"/>
                  <a:gd name="T1" fmla="*/ 76 h 109"/>
                  <a:gd name="T2" fmla="*/ 44 w 72"/>
                  <a:gd name="T3" fmla="*/ 73 h 109"/>
                  <a:gd name="T4" fmla="*/ 59 w 72"/>
                  <a:gd name="T5" fmla="*/ 71 h 109"/>
                  <a:gd name="T6" fmla="*/ 69 w 72"/>
                  <a:gd name="T7" fmla="*/ 92 h 109"/>
                  <a:gd name="T8" fmla="*/ 66 w 72"/>
                  <a:gd name="T9" fmla="*/ 94 h 109"/>
                  <a:gd name="T10" fmla="*/ 49 w 72"/>
                  <a:gd name="T11" fmla="*/ 96 h 109"/>
                  <a:gd name="T12" fmla="*/ 28 w 72"/>
                  <a:gd name="T13" fmla="*/ 106 h 109"/>
                  <a:gd name="T14" fmla="*/ 16 w 72"/>
                  <a:gd name="T15" fmla="*/ 106 h 109"/>
                  <a:gd name="T16" fmla="*/ 1 w 72"/>
                  <a:gd name="T17" fmla="*/ 80 h 109"/>
                  <a:gd name="T18" fmla="*/ 2 w 72"/>
                  <a:gd name="T19" fmla="*/ 74 h 109"/>
                  <a:gd name="T20" fmla="*/ 23 w 72"/>
                  <a:gd name="T21" fmla="*/ 31 h 109"/>
                  <a:gd name="T22" fmla="*/ 22 w 72"/>
                  <a:gd name="T23" fmla="*/ 26 h 109"/>
                  <a:gd name="T24" fmla="*/ 12 w 72"/>
                  <a:gd name="T25" fmla="*/ 16 h 109"/>
                  <a:gd name="T26" fmla="*/ 15 w 72"/>
                  <a:gd name="T27" fmla="*/ 10 h 109"/>
                  <a:gd name="T28" fmla="*/ 32 w 72"/>
                  <a:gd name="T29" fmla="*/ 5 h 109"/>
                  <a:gd name="T30" fmla="*/ 60 w 72"/>
                  <a:gd name="T31" fmla="*/ 18 h 109"/>
                  <a:gd name="T32" fmla="*/ 59 w 72"/>
                  <a:gd name="T33" fmla="*/ 26 h 109"/>
                  <a:gd name="T34" fmla="*/ 52 w 72"/>
                  <a:gd name="T35" fmla="*/ 36 h 109"/>
                  <a:gd name="T36" fmla="*/ 34 w 72"/>
                  <a:gd name="T37" fmla="*/ 72 h 109"/>
                  <a:gd name="T38" fmla="*/ 33 w 72"/>
                  <a:gd name="T39" fmla="*/ 7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2" h="109">
                    <a:moveTo>
                      <a:pt x="33" y="76"/>
                    </a:moveTo>
                    <a:cubicBezTo>
                      <a:pt x="37" y="74"/>
                      <a:pt x="40" y="73"/>
                      <a:pt x="44" y="73"/>
                    </a:cubicBezTo>
                    <a:cubicBezTo>
                      <a:pt x="49" y="72"/>
                      <a:pt x="54" y="71"/>
                      <a:pt x="59" y="71"/>
                    </a:cubicBezTo>
                    <a:cubicBezTo>
                      <a:pt x="66" y="72"/>
                      <a:pt x="72" y="85"/>
                      <a:pt x="69" y="92"/>
                    </a:cubicBezTo>
                    <a:cubicBezTo>
                      <a:pt x="68" y="93"/>
                      <a:pt x="67" y="94"/>
                      <a:pt x="66" y="94"/>
                    </a:cubicBezTo>
                    <a:cubicBezTo>
                      <a:pt x="60" y="95"/>
                      <a:pt x="54" y="94"/>
                      <a:pt x="49" y="96"/>
                    </a:cubicBezTo>
                    <a:cubicBezTo>
                      <a:pt x="42" y="99"/>
                      <a:pt x="35" y="102"/>
                      <a:pt x="28" y="106"/>
                    </a:cubicBezTo>
                    <a:cubicBezTo>
                      <a:pt x="24" y="108"/>
                      <a:pt x="21" y="109"/>
                      <a:pt x="16" y="106"/>
                    </a:cubicBezTo>
                    <a:cubicBezTo>
                      <a:pt x="7" y="100"/>
                      <a:pt x="3" y="90"/>
                      <a:pt x="1" y="80"/>
                    </a:cubicBezTo>
                    <a:cubicBezTo>
                      <a:pt x="0" y="78"/>
                      <a:pt x="1" y="76"/>
                      <a:pt x="2" y="74"/>
                    </a:cubicBezTo>
                    <a:cubicBezTo>
                      <a:pt x="9" y="60"/>
                      <a:pt x="16" y="45"/>
                      <a:pt x="23" y="31"/>
                    </a:cubicBezTo>
                    <a:cubicBezTo>
                      <a:pt x="23" y="30"/>
                      <a:pt x="23" y="28"/>
                      <a:pt x="22" y="26"/>
                    </a:cubicBezTo>
                    <a:cubicBezTo>
                      <a:pt x="19" y="23"/>
                      <a:pt x="15" y="20"/>
                      <a:pt x="12" y="16"/>
                    </a:cubicBezTo>
                    <a:cubicBezTo>
                      <a:pt x="10" y="13"/>
                      <a:pt x="11" y="11"/>
                      <a:pt x="15" y="10"/>
                    </a:cubicBezTo>
                    <a:cubicBezTo>
                      <a:pt x="21" y="9"/>
                      <a:pt x="26" y="7"/>
                      <a:pt x="32" y="5"/>
                    </a:cubicBezTo>
                    <a:cubicBezTo>
                      <a:pt x="44" y="0"/>
                      <a:pt x="57" y="6"/>
                      <a:pt x="60" y="18"/>
                    </a:cubicBezTo>
                    <a:cubicBezTo>
                      <a:pt x="61" y="21"/>
                      <a:pt x="60" y="24"/>
                      <a:pt x="59" y="26"/>
                    </a:cubicBezTo>
                    <a:cubicBezTo>
                      <a:pt x="57" y="29"/>
                      <a:pt x="54" y="33"/>
                      <a:pt x="52" y="36"/>
                    </a:cubicBezTo>
                    <a:cubicBezTo>
                      <a:pt x="46" y="48"/>
                      <a:pt x="40" y="60"/>
                      <a:pt x="34" y="72"/>
                    </a:cubicBezTo>
                    <a:cubicBezTo>
                      <a:pt x="34" y="72"/>
                      <a:pt x="34" y="74"/>
                      <a:pt x="33" y="76"/>
                    </a:cubicBezTo>
                    <a:close/>
                  </a:path>
                </a:pathLst>
              </a:custGeom>
              <a:grpFill/>
              <a:ln>
                <a:noFill/>
              </a:ln>
            </p:spPr>
            <p:txBody>
              <a:bodyPr vert="horz" wrap="square" lIns="91440" tIns="45720" rIns="91440" bIns="45720" numCol="1" anchor="t" anchorCtr="0" compatLnSpc="1"/>
              <a:lstStyle/>
              <a:p>
                <a:endParaRPr lang="zh-CN" altLang="en-US"/>
              </a:p>
            </p:txBody>
          </p:sp>
          <p:grpSp>
            <p:nvGrpSpPr>
              <p:cNvPr id="25" name="组合 24"/>
              <p:cNvGrpSpPr/>
              <p:nvPr/>
            </p:nvGrpSpPr>
            <p:grpSpPr>
              <a:xfrm>
                <a:off x="10340336" y="2247899"/>
                <a:ext cx="547688" cy="679451"/>
                <a:chOff x="5548313" y="2084388"/>
                <a:chExt cx="547688" cy="679451"/>
              </a:xfrm>
              <a:grpFill/>
            </p:grpSpPr>
            <p:sp>
              <p:nvSpPr>
                <p:cNvPr id="30" name="Freeform 7"/>
                <p:cNvSpPr/>
                <p:nvPr/>
              </p:nvSpPr>
              <p:spPr bwMode="auto">
                <a:xfrm>
                  <a:off x="5548313" y="2084388"/>
                  <a:ext cx="547688" cy="446088"/>
                </a:xfrm>
                <a:custGeom>
                  <a:avLst/>
                  <a:gdLst>
                    <a:gd name="T0" fmla="*/ 101 w 128"/>
                    <a:gd name="T1" fmla="*/ 58 h 105"/>
                    <a:gd name="T2" fmla="*/ 74 w 128"/>
                    <a:gd name="T3" fmla="*/ 56 h 105"/>
                    <a:gd name="T4" fmla="*/ 68 w 128"/>
                    <a:gd name="T5" fmla="*/ 57 h 105"/>
                    <a:gd name="T6" fmla="*/ 51 w 128"/>
                    <a:gd name="T7" fmla="*/ 59 h 105"/>
                    <a:gd name="T8" fmla="*/ 36 w 128"/>
                    <a:gd name="T9" fmla="*/ 65 h 105"/>
                    <a:gd name="T10" fmla="*/ 28 w 128"/>
                    <a:gd name="T11" fmla="*/ 73 h 105"/>
                    <a:gd name="T12" fmla="*/ 16 w 128"/>
                    <a:gd name="T13" fmla="*/ 102 h 105"/>
                    <a:gd name="T14" fmla="*/ 13 w 128"/>
                    <a:gd name="T15" fmla="*/ 104 h 105"/>
                    <a:gd name="T16" fmla="*/ 1 w 128"/>
                    <a:gd name="T17" fmla="*/ 98 h 105"/>
                    <a:gd name="T18" fmla="*/ 0 w 128"/>
                    <a:gd name="T19" fmla="*/ 93 h 105"/>
                    <a:gd name="T20" fmla="*/ 15 w 128"/>
                    <a:gd name="T21" fmla="*/ 60 h 105"/>
                    <a:gd name="T22" fmla="*/ 16 w 128"/>
                    <a:gd name="T23" fmla="*/ 58 h 105"/>
                    <a:gd name="T24" fmla="*/ 20 w 128"/>
                    <a:gd name="T25" fmla="*/ 52 h 105"/>
                    <a:gd name="T26" fmla="*/ 32 w 128"/>
                    <a:gd name="T27" fmla="*/ 54 h 105"/>
                    <a:gd name="T28" fmla="*/ 39 w 128"/>
                    <a:gd name="T29" fmla="*/ 55 h 105"/>
                    <a:gd name="T30" fmla="*/ 72 w 128"/>
                    <a:gd name="T31" fmla="*/ 21 h 105"/>
                    <a:gd name="T32" fmla="*/ 74 w 128"/>
                    <a:gd name="T33" fmla="*/ 16 h 105"/>
                    <a:gd name="T34" fmla="*/ 74 w 128"/>
                    <a:gd name="T35" fmla="*/ 11 h 105"/>
                    <a:gd name="T36" fmla="*/ 71 w 128"/>
                    <a:gd name="T37" fmla="*/ 11 h 105"/>
                    <a:gd name="T38" fmla="*/ 68 w 128"/>
                    <a:gd name="T39" fmla="*/ 15 h 105"/>
                    <a:gd name="T40" fmla="*/ 68 w 128"/>
                    <a:gd name="T41" fmla="*/ 21 h 105"/>
                    <a:gd name="T42" fmla="*/ 59 w 128"/>
                    <a:gd name="T43" fmla="*/ 29 h 105"/>
                    <a:gd name="T44" fmla="*/ 53 w 128"/>
                    <a:gd name="T45" fmla="*/ 27 h 105"/>
                    <a:gd name="T46" fmla="*/ 47 w 128"/>
                    <a:gd name="T47" fmla="*/ 24 h 105"/>
                    <a:gd name="T48" fmla="*/ 47 w 128"/>
                    <a:gd name="T49" fmla="*/ 32 h 105"/>
                    <a:gd name="T50" fmla="*/ 47 w 128"/>
                    <a:gd name="T51" fmla="*/ 34 h 105"/>
                    <a:gd name="T52" fmla="*/ 43 w 128"/>
                    <a:gd name="T53" fmla="*/ 45 h 105"/>
                    <a:gd name="T54" fmla="*/ 31 w 128"/>
                    <a:gd name="T55" fmla="*/ 39 h 105"/>
                    <a:gd name="T56" fmla="*/ 29 w 128"/>
                    <a:gd name="T57" fmla="*/ 23 h 105"/>
                    <a:gd name="T58" fmla="*/ 33 w 128"/>
                    <a:gd name="T59" fmla="*/ 14 h 105"/>
                    <a:gd name="T60" fmla="*/ 36 w 128"/>
                    <a:gd name="T61" fmla="*/ 9 h 105"/>
                    <a:gd name="T62" fmla="*/ 42 w 128"/>
                    <a:gd name="T63" fmla="*/ 13 h 105"/>
                    <a:gd name="T64" fmla="*/ 44 w 128"/>
                    <a:gd name="T65" fmla="*/ 16 h 105"/>
                    <a:gd name="T66" fmla="*/ 57 w 128"/>
                    <a:gd name="T67" fmla="*/ 14 h 105"/>
                    <a:gd name="T68" fmla="*/ 62 w 128"/>
                    <a:gd name="T69" fmla="*/ 11 h 105"/>
                    <a:gd name="T70" fmla="*/ 84 w 128"/>
                    <a:gd name="T71" fmla="*/ 0 h 105"/>
                    <a:gd name="T72" fmla="*/ 96 w 128"/>
                    <a:gd name="T73" fmla="*/ 7 h 105"/>
                    <a:gd name="T74" fmla="*/ 96 w 128"/>
                    <a:gd name="T75" fmla="*/ 20 h 105"/>
                    <a:gd name="T76" fmla="*/ 83 w 128"/>
                    <a:gd name="T77" fmla="*/ 43 h 105"/>
                    <a:gd name="T78" fmla="*/ 94 w 128"/>
                    <a:gd name="T79" fmla="*/ 44 h 105"/>
                    <a:gd name="T80" fmla="*/ 122 w 128"/>
                    <a:gd name="T81" fmla="*/ 59 h 105"/>
                    <a:gd name="T82" fmla="*/ 120 w 128"/>
                    <a:gd name="T83" fmla="*/ 73 h 105"/>
                    <a:gd name="T84" fmla="*/ 98 w 128"/>
                    <a:gd name="T85" fmla="*/ 73 h 105"/>
                    <a:gd name="T86" fmla="*/ 97 w 128"/>
                    <a:gd name="T87" fmla="*/ 66 h 105"/>
                    <a:gd name="T88" fmla="*/ 101 w 128"/>
                    <a:gd name="T89" fmla="*/ 58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8" h="105">
                      <a:moveTo>
                        <a:pt x="101" y="58"/>
                      </a:moveTo>
                      <a:cubicBezTo>
                        <a:pt x="94" y="52"/>
                        <a:pt x="81" y="52"/>
                        <a:pt x="74" y="56"/>
                      </a:cubicBezTo>
                      <a:cubicBezTo>
                        <a:pt x="73" y="57"/>
                        <a:pt x="70" y="58"/>
                        <a:pt x="68" y="57"/>
                      </a:cubicBezTo>
                      <a:cubicBezTo>
                        <a:pt x="62" y="56"/>
                        <a:pt x="57" y="57"/>
                        <a:pt x="51" y="59"/>
                      </a:cubicBezTo>
                      <a:cubicBezTo>
                        <a:pt x="46" y="61"/>
                        <a:pt x="41" y="63"/>
                        <a:pt x="36" y="65"/>
                      </a:cubicBezTo>
                      <a:cubicBezTo>
                        <a:pt x="32" y="67"/>
                        <a:pt x="29" y="69"/>
                        <a:pt x="28" y="73"/>
                      </a:cubicBezTo>
                      <a:cubicBezTo>
                        <a:pt x="24" y="82"/>
                        <a:pt x="20" y="92"/>
                        <a:pt x="16" y="102"/>
                      </a:cubicBezTo>
                      <a:cubicBezTo>
                        <a:pt x="16" y="103"/>
                        <a:pt x="14" y="105"/>
                        <a:pt x="13" y="104"/>
                      </a:cubicBezTo>
                      <a:cubicBezTo>
                        <a:pt x="9" y="103"/>
                        <a:pt x="5" y="100"/>
                        <a:pt x="1" y="98"/>
                      </a:cubicBezTo>
                      <a:cubicBezTo>
                        <a:pt x="0" y="97"/>
                        <a:pt x="0" y="95"/>
                        <a:pt x="0" y="93"/>
                      </a:cubicBezTo>
                      <a:cubicBezTo>
                        <a:pt x="5" y="82"/>
                        <a:pt x="10" y="71"/>
                        <a:pt x="15" y="60"/>
                      </a:cubicBezTo>
                      <a:cubicBezTo>
                        <a:pt x="15" y="59"/>
                        <a:pt x="16" y="59"/>
                        <a:pt x="16" y="58"/>
                      </a:cubicBezTo>
                      <a:cubicBezTo>
                        <a:pt x="18" y="56"/>
                        <a:pt x="19" y="52"/>
                        <a:pt x="20" y="52"/>
                      </a:cubicBezTo>
                      <a:cubicBezTo>
                        <a:pt x="24" y="52"/>
                        <a:pt x="29" y="52"/>
                        <a:pt x="32" y="54"/>
                      </a:cubicBezTo>
                      <a:cubicBezTo>
                        <a:pt x="35" y="55"/>
                        <a:pt x="36" y="56"/>
                        <a:pt x="39" y="55"/>
                      </a:cubicBezTo>
                      <a:cubicBezTo>
                        <a:pt x="57" y="50"/>
                        <a:pt x="66" y="37"/>
                        <a:pt x="72" y="21"/>
                      </a:cubicBezTo>
                      <a:cubicBezTo>
                        <a:pt x="72" y="20"/>
                        <a:pt x="73" y="18"/>
                        <a:pt x="74" y="16"/>
                      </a:cubicBezTo>
                      <a:cubicBezTo>
                        <a:pt x="74" y="14"/>
                        <a:pt x="74" y="13"/>
                        <a:pt x="74" y="11"/>
                      </a:cubicBezTo>
                      <a:cubicBezTo>
                        <a:pt x="74" y="11"/>
                        <a:pt x="72" y="10"/>
                        <a:pt x="71" y="11"/>
                      </a:cubicBezTo>
                      <a:cubicBezTo>
                        <a:pt x="70" y="12"/>
                        <a:pt x="68" y="13"/>
                        <a:pt x="68" y="15"/>
                      </a:cubicBezTo>
                      <a:cubicBezTo>
                        <a:pt x="67" y="17"/>
                        <a:pt x="68" y="19"/>
                        <a:pt x="68" y="21"/>
                      </a:cubicBezTo>
                      <a:cubicBezTo>
                        <a:pt x="69" y="28"/>
                        <a:pt x="68" y="30"/>
                        <a:pt x="59" y="29"/>
                      </a:cubicBezTo>
                      <a:cubicBezTo>
                        <a:pt x="57" y="29"/>
                        <a:pt x="55" y="28"/>
                        <a:pt x="53" y="27"/>
                      </a:cubicBezTo>
                      <a:cubicBezTo>
                        <a:pt x="51" y="26"/>
                        <a:pt x="49" y="25"/>
                        <a:pt x="47" y="24"/>
                      </a:cubicBezTo>
                      <a:cubicBezTo>
                        <a:pt x="47" y="27"/>
                        <a:pt x="47" y="29"/>
                        <a:pt x="47" y="32"/>
                      </a:cubicBezTo>
                      <a:cubicBezTo>
                        <a:pt x="47" y="33"/>
                        <a:pt x="47" y="33"/>
                        <a:pt x="47" y="34"/>
                      </a:cubicBezTo>
                      <a:cubicBezTo>
                        <a:pt x="47" y="38"/>
                        <a:pt x="48" y="43"/>
                        <a:pt x="43" y="45"/>
                      </a:cubicBezTo>
                      <a:cubicBezTo>
                        <a:pt x="39" y="46"/>
                        <a:pt x="34" y="44"/>
                        <a:pt x="31" y="39"/>
                      </a:cubicBezTo>
                      <a:cubicBezTo>
                        <a:pt x="28" y="34"/>
                        <a:pt x="25" y="29"/>
                        <a:pt x="29" y="23"/>
                      </a:cubicBezTo>
                      <a:cubicBezTo>
                        <a:pt x="31" y="20"/>
                        <a:pt x="31" y="17"/>
                        <a:pt x="33" y="14"/>
                      </a:cubicBezTo>
                      <a:cubicBezTo>
                        <a:pt x="34" y="12"/>
                        <a:pt x="35" y="9"/>
                        <a:pt x="36" y="9"/>
                      </a:cubicBezTo>
                      <a:cubicBezTo>
                        <a:pt x="38" y="10"/>
                        <a:pt x="40" y="11"/>
                        <a:pt x="42" y="13"/>
                      </a:cubicBezTo>
                      <a:cubicBezTo>
                        <a:pt x="42" y="13"/>
                        <a:pt x="43" y="15"/>
                        <a:pt x="44" y="16"/>
                      </a:cubicBezTo>
                      <a:cubicBezTo>
                        <a:pt x="48" y="13"/>
                        <a:pt x="52" y="11"/>
                        <a:pt x="57" y="14"/>
                      </a:cubicBezTo>
                      <a:cubicBezTo>
                        <a:pt x="58" y="15"/>
                        <a:pt x="61" y="13"/>
                        <a:pt x="62" y="11"/>
                      </a:cubicBezTo>
                      <a:cubicBezTo>
                        <a:pt x="69" y="5"/>
                        <a:pt x="75" y="0"/>
                        <a:pt x="84" y="0"/>
                      </a:cubicBezTo>
                      <a:cubicBezTo>
                        <a:pt x="89" y="0"/>
                        <a:pt x="93" y="2"/>
                        <a:pt x="96" y="7"/>
                      </a:cubicBezTo>
                      <a:cubicBezTo>
                        <a:pt x="99" y="11"/>
                        <a:pt x="98" y="15"/>
                        <a:pt x="96" y="20"/>
                      </a:cubicBezTo>
                      <a:cubicBezTo>
                        <a:pt x="91" y="27"/>
                        <a:pt x="87" y="35"/>
                        <a:pt x="83" y="43"/>
                      </a:cubicBezTo>
                      <a:cubicBezTo>
                        <a:pt x="88" y="43"/>
                        <a:pt x="91" y="44"/>
                        <a:pt x="94" y="44"/>
                      </a:cubicBezTo>
                      <a:cubicBezTo>
                        <a:pt x="105" y="46"/>
                        <a:pt x="115" y="50"/>
                        <a:pt x="122" y="59"/>
                      </a:cubicBezTo>
                      <a:cubicBezTo>
                        <a:pt x="128" y="65"/>
                        <a:pt x="127" y="68"/>
                        <a:pt x="120" y="73"/>
                      </a:cubicBezTo>
                      <a:cubicBezTo>
                        <a:pt x="113" y="77"/>
                        <a:pt x="105" y="77"/>
                        <a:pt x="98" y="73"/>
                      </a:cubicBezTo>
                      <a:cubicBezTo>
                        <a:pt x="95" y="71"/>
                        <a:pt x="95" y="69"/>
                        <a:pt x="97" y="66"/>
                      </a:cubicBezTo>
                      <a:cubicBezTo>
                        <a:pt x="98" y="64"/>
                        <a:pt x="100" y="61"/>
                        <a:pt x="101"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8"/>
                <p:cNvSpPr/>
                <p:nvPr/>
              </p:nvSpPr>
              <p:spPr bwMode="auto">
                <a:xfrm>
                  <a:off x="5664200" y="2355851"/>
                  <a:ext cx="341313" cy="407988"/>
                </a:xfrm>
                <a:custGeom>
                  <a:avLst/>
                  <a:gdLst>
                    <a:gd name="T0" fmla="*/ 46 w 80"/>
                    <a:gd name="T1" fmla="*/ 29 h 96"/>
                    <a:gd name="T2" fmla="*/ 65 w 80"/>
                    <a:gd name="T3" fmla="*/ 29 h 96"/>
                    <a:gd name="T4" fmla="*/ 79 w 80"/>
                    <a:gd name="T5" fmla="*/ 41 h 96"/>
                    <a:gd name="T6" fmla="*/ 74 w 80"/>
                    <a:gd name="T7" fmla="*/ 43 h 96"/>
                    <a:gd name="T8" fmla="*/ 60 w 80"/>
                    <a:gd name="T9" fmla="*/ 43 h 96"/>
                    <a:gd name="T10" fmla="*/ 52 w 80"/>
                    <a:gd name="T11" fmla="*/ 50 h 96"/>
                    <a:gd name="T12" fmla="*/ 49 w 80"/>
                    <a:gd name="T13" fmla="*/ 87 h 96"/>
                    <a:gd name="T14" fmla="*/ 37 w 80"/>
                    <a:gd name="T15" fmla="*/ 95 h 96"/>
                    <a:gd name="T16" fmla="*/ 21 w 80"/>
                    <a:gd name="T17" fmla="*/ 68 h 96"/>
                    <a:gd name="T18" fmla="*/ 22 w 80"/>
                    <a:gd name="T19" fmla="*/ 62 h 96"/>
                    <a:gd name="T20" fmla="*/ 30 w 80"/>
                    <a:gd name="T21" fmla="*/ 72 h 96"/>
                    <a:gd name="T22" fmla="*/ 40 w 80"/>
                    <a:gd name="T23" fmla="*/ 70 h 96"/>
                    <a:gd name="T24" fmla="*/ 43 w 80"/>
                    <a:gd name="T25" fmla="*/ 46 h 96"/>
                    <a:gd name="T26" fmla="*/ 24 w 80"/>
                    <a:gd name="T27" fmla="*/ 52 h 96"/>
                    <a:gd name="T28" fmla="*/ 19 w 80"/>
                    <a:gd name="T29" fmla="*/ 54 h 96"/>
                    <a:gd name="T30" fmla="*/ 6 w 80"/>
                    <a:gd name="T31" fmla="*/ 54 h 96"/>
                    <a:gd name="T32" fmla="*/ 2 w 80"/>
                    <a:gd name="T33" fmla="*/ 40 h 96"/>
                    <a:gd name="T34" fmla="*/ 6 w 80"/>
                    <a:gd name="T35" fmla="*/ 37 h 96"/>
                    <a:gd name="T36" fmla="*/ 28 w 80"/>
                    <a:gd name="T37" fmla="*/ 33 h 96"/>
                    <a:gd name="T38" fmla="*/ 33 w 80"/>
                    <a:gd name="T39" fmla="*/ 32 h 96"/>
                    <a:gd name="T40" fmla="*/ 36 w 80"/>
                    <a:gd name="T41" fmla="*/ 22 h 96"/>
                    <a:gd name="T42" fmla="*/ 46 w 80"/>
                    <a:gd name="T43" fmla="*/ 12 h 96"/>
                    <a:gd name="T44" fmla="*/ 45 w 80"/>
                    <a:gd name="T45" fmla="*/ 10 h 96"/>
                    <a:gd name="T46" fmla="*/ 26 w 80"/>
                    <a:gd name="T47" fmla="*/ 17 h 96"/>
                    <a:gd name="T48" fmla="*/ 15 w 80"/>
                    <a:gd name="T49" fmla="*/ 24 h 96"/>
                    <a:gd name="T50" fmla="*/ 5 w 80"/>
                    <a:gd name="T51" fmla="*/ 22 h 96"/>
                    <a:gd name="T52" fmla="*/ 1 w 80"/>
                    <a:gd name="T53" fmla="*/ 17 h 96"/>
                    <a:gd name="T54" fmla="*/ 36 w 80"/>
                    <a:gd name="T55" fmla="*/ 2 h 96"/>
                    <a:gd name="T56" fmla="*/ 55 w 80"/>
                    <a:gd name="T57" fmla="*/ 0 h 96"/>
                    <a:gd name="T58" fmla="*/ 61 w 80"/>
                    <a:gd name="T59" fmla="*/ 6 h 96"/>
                    <a:gd name="T60" fmla="*/ 59 w 80"/>
                    <a:gd name="T61" fmla="*/ 13 h 96"/>
                    <a:gd name="T62" fmla="*/ 46 w 80"/>
                    <a:gd name="T63" fmla="*/ 29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0" h="96">
                      <a:moveTo>
                        <a:pt x="46" y="29"/>
                      </a:moveTo>
                      <a:cubicBezTo>
                        <a:pt x="53" y="30"/>
                        <a:pt x="59" y="31"/>
                        <a:pt x="65" y="29"/>
                      </a:cubicBezTo>
                      <a:cubicBezTo>
                        <a:pt x="71" y="27"/>
                        <a:pt x="80" y="34"/>
                        <a:pt x="79" y="41"/>
                      </a:cubicBezTo>
                      <a:cubicBezTo>
                        <a:pt x="79" y="42"/>
                        <a:pt x="76" y="43"/>
                        <a:pt x="74" y="43"/>
                      </a:cubicBezTo>
                      <a:cubicBezTo>
                        <a:pt x="70" y="43"/>
                        <a:pt x="65" y="43"/>
                        <a:pt x="60" y="43"/>
                      </a:cubicBezTo>
                      <a:cubicBezTo>
                        <a:pt x="53" y="42"/>
                        <a:pt x="52" y="44"/>
                        <a:pt x="52" y="50"/>
                      </a:cubicBezTo>
                      <a:cubicBezTo>
                        <a:pt x="51" y="62"/>
                        <a:pt x="51" y="75"/>
                        <a:pt x="49" y="87"/>
                      </a:cubicBezTo>
                      <a:cubicBezTo>
                        <a:pt x="48" y="95"/>
                        <a:pt x="45" y="96"/>
                        <a:pt x="37" y="95"/>
                      </a:cubicBezTo>
                      <a:cubicBezTo>
                        <a:pt x="25" y="92"/>
                        <a:pt x="15" y="82"/>
                        <a:pt x="21" y="68"/>
                      </a:cubicBezTo>
                      <a:cubicBezTo>
                        <a:pt x="21" y="66"/>
                        <a:pt x="21" y="64"/>
                        <a:pt x="22" y="62"/>
                      </a:cubicBezTo>
                      <a:cubicBezTo>
                        <a:pt x="24" y="65"/>
                        <a:pt x="27" y="69"/>
                        <a:pt x="30" y="72"/>
                      </a:cubicBezTo>
                      <a:cubicBezTo>
                        <a:pt x="33" y="76"/>
                        <a:pt x="39" y="75"/>
                        <a:pt x="40" y="70"/>
                      </a:cubicBezTo>
                      <a:cubicBezTo>
                        <a:pt x="41" y="62"/>
                        <a:pt x="42" y="54"/>
                        <a:pt x="43" y="46"/>
                      </a:cubicBezTo>
                      <a:cubicBezTo>
                        <a:pt x="35" y="45"/>
                        <a:pt x="30" y="49"/>
                        <a:pt x="24" y="52"/>
                      </a:cubicBezTo>
                      <a:cubicBezTo>
                        <a:pt x="22" y="52"/>
                        <a:pt x="21" y="54"/>
                        <a:pt x="19" y="54"/>
                      </a:cubicBezTo>
                      <a:cubicBezTo>
                        <a:pt x="14" y="58"/>
                        <a:pt x="11" y="57"/>
                        <a:pt x="6" y="54"/>
                      </a:cubicBezTo>
                      <a:cubicBezTo>
                        <a:pt x="3" y="51"/>
                        <a:pt x="0" y="44"/>
                        <a:pt x="2" y="40"/>
                      </a:cubicBezTo>
                      <a:cubicBezTo>
                        <a:pt x="2" y="39"/>
                        <a:pt x="5" y="37"/>
                        <a:pt x="6" y="37"/>
                      </a:cubicBezTo>
                      <a:cubicBezTo>
                        <a:pt x="14" y="39"/>
                        <a:pt x="20" y="35"/>
                        <a:pt x="28" y="33"/>
                      </a:cubicBezTo>
                      <a:cubicBezTo>
                        <a:pt x="29" y="33"/>
                        <a:pt x="31" y="32"/>
                        <a:pt x="33" y="32"/>
                      </a:cubicBezTo>
                      <a:cubicBezTo>
                        <a:pt x="31" y="27"/>
                        <a:pt x="31" y="24"/>
                        <a:pt x="36" y="22"/>
                      </a:cubicBezTo>
                      <a:cubicBezTo>
                        <a:pt x="39" y="19"/>
                        <a:pt x="42" y="15"/>
                        <a:pt x="46" y="12"/>
                      </a:cubicBezTo>
                      <a:cubicBezTo>
                        <a:pt x="45" y="11"/>
                        <a:pt x="45" y="11"/>
                        <a:pt x="45" y="10"/>
                      </a:cubicBezTo>
                      <a:cubicBezTo>
                        <a:pt x="38" y="13"/>
                        <a:pt x="32" y="15"/>
                        <a:pt x="26" y="17"/>
                      </a:cubicBezTo>
                      <a:cubicBezTo>
                        <a:pt x="22" y="19"/>
                        <a:pt x="18" y="22"/>
                        <a:pt x="15" y="24"/>
                      </a:cubicBezTo>
                      <a:cubicBezTo>
                        <a:pt x="11" y="26"/>
                        <a:pt x="7" y="27"/>
                        <a:pt x="5" y="22"/>
                      </a:cubicBezTo>
                      <a:cubicBezTo>
                        <a:pt x="4" y="20"/>
                        <a:pt x="3" y="19"/>
                        <a:pt x="1" y="17"/>
                      </a:cubicBezTo>
                      <a:cubicBezTo>
                        <a:pt x="13" y="12"/>
                        <a:pt x="25" y="6"/>
                        <a:pt x="36" y="2"/>
                      </a:cubicBezTo>
                      <a:cubicBezTo>
                        <a:pt x="42" y="0"/>
                        <a:pt x="49" y="0"/>
                        <a:pt x="55" y="0"/>
                      </a:cubicBezTo>
                      <a:cubicBezTo>
                        <a:pt x="57" y="0"/>
                        <a:pt x="60" y="4"/>
                        <a:pt x="61" y="6"/>
                      </a:cubicBezTo>
                      <a:cubicBezTo>
                        <a:pt x="62" y="8"/>
                        <a:pt x="61" y="11"/>
                        <a:pt x="59" y="13"/>
                      </a:cubicBezTo>
                      <a:cubicBezTo>
                        <a:pt x="55" y="18"/>
                        <a:pt x="51" y="23"/>
                        <a:pt x="4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6" name="组合 25"/>
              <p:cNvGrpSpPr/>
              <p:nvPr/>
            </p:nvGrpSpPr>
            <p:grpSpPr>
              <a:xfrm>
                <a:off x="11192276" y="2400300"/>
                <a:ext cx="322175" cy="373063"/>
                <a:chOff x="3792874" y="3138488"/>
                <a:chExt cx="322175" cy="373063"/>
              </a:xfrm>
              <a:grpFill/>
            </p:grpSpPr>
            <p:sp>
              <p:nvSpPr>
                <p:cNvPr id="27" name="Freeform 15"/>
                <p:cNvSpPr/>
                <p:nvPr/>
              </p:nvSpPr>
              <p:spPr bwMode="auto">
                <a:xfrm>
                  <a:off x="3792874" y="3235325"/>
                  <a:ext cx="112625" cy="246063"/>
                </a:xfrm>
                <a:custGeom>
                  <a:avLst/>
                  <a:gdLst>
                    <a:gd name="T0" fmla="*/ 16 w 39"/>
                    <a:gd name="T1" fmla="*/ 29 h 58"/>
                    <a:gd name="T2" fmla="*/ 27 w 39"/>
                    <a:gd name="T3" fmla="*/ 7 h 58"/>
                    <a:gd name="T4" fmla="*/ 31 w 39"/>
                    <a:gd name="T5" fmla="*/ 1 h 58"/>
                    <a:gd name="T6" fmla="*/ 34 w 39"/>
                    <a:gd name="T7" fmla="*/ 6 h 58"/>
                    <a:gd name="T8" fmla="*/ 35 w 39"/>
                    <a:gd name="T9" fmla="*/ 26 h 58"/>
                    <a:gd name="T10" fmla="*/ 20 w 39"/>
                    <a:gd name="T11" fmla="*/ 52 h 58"/>
                    <a:gd name="T12" fmla="*/ 9 w 39"/>
                    <a:gd name="T13" fmla="*/ 57 h 58"/>
                    <a:gd name="T14" fmla="*/ 1 w 39"/>
                    <a:gd name="T15" fmla="*/ 43 h 58"/>
                    <a:gd name="T16" fmla="*/ 4 w 39"/>
                    <a:gd name="T17" fmla="*/ 6 h 58"/>
                    <a:gd name="T18" fmla="*/ 8 w 39"/>
                    <a:gd name="T19" fmla="*/ 0 h 58"/>
                    <a:gd name="T20" fmla="*/ 15 w 39"/>
                    <a:gd name="T21" fmla="*/ 6 h 58"/>
                    <a:gd name="T22" fmla="*/ 14 w 39"/>
                    <a:gd name="T23" fmla="*/ 20 h 58"/>
                    <a:gd name="T24" fmla="*/ 14 w 39"/>
                    <a:gd name="T25" fmla="*/ 28 h 58"/>
                    <a:gd name="T26" fmla="*/ 16 w 39"/>
                    <a:gd name="T27" fmla="*/ 29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 h="58">
                      <a:moveTo>
                        <a:pt x="16" y="29"/>
                      </a:moveTo>
                      <a:cubicBezTo>
                        <a:pt x="19" y="21"/>
                        <a:pt x="23" y="14"/>
                        <a:pt x="27" y="7"/>
                      </a:cubicBezTo>
                      <a:cubicBezTo>
                        <a:pt x="28" y="5"/>
                        <a:pt x="29" y="3"/>
                        <a:pt x="31" y="1"/>
                      </a:cubicBezTo>
                      <a:cubicBezTo>
                        <a:pt x="32" y="3"/>
                        <a:pt x="33" y="4"/>
                        <a:pt x="34" y="6"/>
                      </a:cubicBezTo>
                      <a:cubicBezTo>
                        <a:pt x="37" y="12"/>
                        <a:pt x="39" y="19"/>
                        <a:pt x="35" y="26"/>
                      </a:cubicBezTo>
                      <a:cubicBezTo>
                        <a:pt x="30" y="34"/>
                        <a:pt x="25" y="43"/>
                        <a:pt x="20" y="52"/>
                      </a:cubicBezTo>
                      <a:cubicBezTo>
                        <a:pt x="18" y="56"/>
                        <a:pt x="12" y="58"/>
                        <a:pt x="9" y="57"/>
                      </a:cubicBezTo>
                      <a:cubicBezTo>
                        <a:pt x="2" y="54"/>
                        <a:pt x="0" y="50"/>
                        <a:pt x="1" y="43"/>
                      </a:cubicBezTo>
                      <a:cubicBezTo>
                        <a:pt x="2" y="31"/>
                        <a:pt x="3" y="18"/>
                        <a:pt x="4" y="6"/>
                      </a:cubicBezTo>
                      <a:cubicBezTo>
                        <a:pt x="4" y="4"/>
                        <a:pt x="4" y="0"/>
                        <a:pt x="8" y="0"/>
                      </a:cubicBezTo>
                      <a:cubicBezTo>
                        <a:pt x="11" y="0"/>
                        <a:pt x="15" y="1"/>
                        <a:pt x="15" y="6"/>
                      </a:cubicBezTo>
                      <a:cubicBezTo>
                        <a:pt x="15" y="10"/>
                        <a:pt x="14" y="15"/>
                        <a:pt x="14" y="20"/>
                      </a:cubicBezTo>
                      <a:cubicBezTo>
                        <a:pt x="14" y="23"/>
                        <a:pt x="14" y="25"/>
                        <a:pt x="14" y="28"/>
                      </a:cubicBezTo>
                      <a:cubicBezTo>
                        <a:pt x="14" y="28"/>
                        <a:pt x="15" y="28"/>
                        <a:pt x="1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16"/>
                <p:cNvSpPr/>
                <p:nvPr/>
              </p:nvSpPr>
              <p:spPr bwMode="auto">
                <a:xfrm>
                  <a:off x="3980111" y="3138488"/>
                  <a:ext cx="134938" cy="373063"/>
                </a:xfrm>
                <a:custGeom>
                  <a:avLst/>
                  <a:gdLst>
                    <a:gd name="T0" fmla="*/ 9 w 47"/>
                    <a:gd name="T1" fmla="*/ 73 h 88"/>
                    <a:gd name="T2" fmla="*/ 3 w 47"/>
                    <a:gd name="T3" fmla="*/ 67 h 88"/>
                    <a:gd name="T4" fmla="*/ 3 w 47"/>
                    <a:gd name="T5" fmla="*/ 57 h 88"/>
                    <a:gd name="T6" fmla="*/ 20 w 47"/>
                    <a:gd name="T7" fmla="*/ 38 h 88"/>
                    <a:gd name="T8" fmla="*/ 33 w 47"/>
                    <a:gd name="T9" fmla="*/ 20 h 88"/>
                    <a:gd name="T10" fmla="*/ 33 w 47"/>
                    <a:gd name="T11" fmla="*/ 4 h 88"/>
                    <a:gd name="T12" fmla="*/ 32 w 47"/>
                    <a:gd name="T13" fmla="*/ 1 h 88"/>
                    <a:gd name="T14" fmla="*/ 33 w 47"/>
                    <a:gd name="T15" fmla="*/ 0 h 88"/>
                    <a:gd name="T16" fmla="*/ 41 w 47"/>
                    <a:gd name="T17" fmla="*/ 6 h 88"/>
                    <a:gd name="T18" fmla="*/ 43 w 47"/>
                    <a:gd name="T19" fmla="*/ 26 h 88"/>
                    <a:gd name="T20" fmla="*/ 29 w 47"/>
                    <a:gd name="T21" fmla="*/ 48 h 88"/>
                    <a:gd name="T22" fmla="*/ 30 w 47"/>
                    <a:gd name="T23" fmla="*/ 52 h 88"/>
                    <a:gd name="T24" fmla="*/ 40 w 47"/>
                    <a:gd name="T25" fmla="*/ 73 h 88"/>
                    <a:gd name="T26" fmla="*/ 41 w 47"/>
                    <a:gd name="T27" fmla="*/ 84 h 88"/>
                    <a:gd name="T28" fmla="*/ 37 w 47"/>
                    <a:gd name="T29" fmla="*/ 86 h 88"/>
                    <a:gd name="T30" fmla="*/ 31 w 47"/>
                    <a:gd name="T31" fmla="*/ 75 h 88"/>
                    <a:gd name="T32" fmla="*/ 28 w 47"/>
                    <a:gd name="T33" fmla="*/ 60 h 88"/>
                    <a:gd name="T34" fmla="*/ 22 w 47"/>
                    <a:gd name="T35" fmla="*/ 59 h 88"/>
                    <a:gd name="T36" fmla="*/ 9 w 47"/>
                    <a:gd name="T37" fmla="*/ 7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7" h="88">
                      <a:moveTo>
                        <a:pt x="9" y="73"/>
                      </a:moveTo>
                      <a:cubicBezTo>
                        <a:pt x="7" y="71"/>
                        <a:pt x="5" y="69"/>
                        <a:pt x="3" y="67"/>
                      </a:cubicBezTo>
                      <a:cubicBezTo>
                        <a:pt x="1" y="64"/>
                        <a:pt x="0" y="61"/>
                        <a:pt x="3" y="57"/>
                      </a:cubicBezTo>
                      <a:cubicBezTo>
                        <a:pt x="9" y="51"/>
                        <a:pt x="14" y="45"/>
                        <a:pt x="20" y="38"/>
                      </a:cubicBezTo>
                      <a:cubicBezTo>
                        <a:pt x="24" y="32"/>
                        <a:pt x="28" y="26"/>
                        <a:pt x="33" y="20"/>
                      </a:cubicBezTo>
                      <a:cubicBezTo>
                        <a:pt x="36" y="15"/>
                        <a:pt x="36" y="9"/>
                        <a:pt x="33" y="4"/>
                      </a:cubicBezTo>
                      <a:cubicBezTo>
                        <a:pt x="32" y="3"/>
                        <a:pt x="32" y="2"/>
                        <a:pt x="32" y="1"/>
                      </a:cubicBezTo>
                      <a:cubicBezTo>
                        <a:pt x="32" y="1"/>
                        <a:pt x="33" y="0"/>
                        <a:pt x="33" y="0"/>
                      </a:cubicBezTo>
                      <a:cubicBezTo>
                        <a:pt x="36" y="2"/>
                        <a:pt x="39" y="4"/>
                        <a:pt x="41" y="6"/>
                      </a:cubicBezTo>
                      <a:cubicBezTo>
                        <a:pt x="46" y="11"/>
                        <a:pt x="47" y="20"/>
                        <a:pt x="43" y="26"/>
                      </a:cubicBezTo>
                      <a:cubicBezTo>
                        <a:pt x="39" y="33"/>
                        <a:pt x="34" y="40"/>
                        <a:pt x="29" y="48"/>
                      </a:cubicBezTo>
                      <a:cubicBezTo>
                        <a:pt x="29" y="49"/>
                        <a:pt x="29" y="52"/>
                        <a:pt x="30" y="52"/>
                      </a:cubicBezTo>
                      <a:cubicBezTo>
                        <a:pt x="38" y="57"/>
                        <a:pt x="38" y="65"/>
                        <a:pt x="40" y="73"/>
                      </a:cubicBezTo>
                      <a:cubicBezTo>
                        <a:pt x="41" y="76"/>
                        <a:pt x="41" y="80"/>
                        <a:pt x="41" y="84"/>
                      </a:cubicBezTo>
                      <a:cubicBezTo>
                        <a:pt x="41" y="87"/>
                        <a:pt x="39" y="88"/>
                        <a:pt x="37" y="86"/>
                      </a:cubicBezTo>
                      <a:cubicBezTo>
                        <a:pt x="33" y="83"/>
                        <a:pt x="31" y="81"/>
                        <a:pt x="31" y="75"/>
                      </a:cubicBezTo>
                      <a:cubicBezTo>
                        <a:pt x="31" y="70"/>
                        <a:pt x="30" y="65"/>
                        <a:pt x="28" y="60"/>
                      </a:cubicBezTo>
                      <a:cubicBezTo>
                        <a:pt x="27" y="55"/>
                        <a:pt x="25" y="56"/>
                        <a:pt x="22" y="59"/>
                      </a:cubicBezTo>
                      <a:cubicBezTo>
                        <a:pt x="18" y="64"/>
                        <a:pt x="14" y="68"/>
                        <a:pt x="9" y="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17"/>
                <p:cNvSpPr/>
                <p:nvPr/>
              </p:nvSpPr>
              <p:spPr bwMode="auto">
                <a:xfrm>
                  <a:off x="3872924" y="3138488"/>
                  <a:ext cx="75438" cy="79375"/>
                </a:xfrm>
                <a:custGeom>
                  <a:avLst/>
                  <a:gdLst>
                    <a:gd name="T0" fmla="*/ 0 w 26"/>
                    <a:gd name="T1" fmla="*/ 0 h 19"/>
                    <a:gd name="T2" fmla="*/ 20 w 26"/>
                    <a:gd name="T3" fmla="*/ 1 h 19"/>
                    <a:gd name="T4" fmla="*/ 23 w 26"/>
                    <a:gd name="T5" fmla="*/ 12 h 19"/>
                    <a:gd name="T6" fmla="*/ 12 w 26"/>
                    <a:gd name="T7" fmla="*/ 18 h 19"/>
                    <a:gd name="T8" fmla="*/ 3 w 26"/>
                    <a:gd name="T9" fmla="*/ 11 h 19"/>
                    <a:gd name="T10" fmla="*/ 0 w 26"/>
                    <a:gd name="T11" fmla="*/ 0 h 19"/>
                  </a:gdLst>
                  <a:ahLst/>
                  <a:cxnLst>
                    <a:cxn ang="0">
                      <a:pos x="T0" y="T1"/>
                    </a:cxn>
                    <a:cxn ang="0">
                      <a:pos x="T2" y="T3"/>
                    </a:cxn>
                    <a:cxn ang="0">
                      <a:pos x="T4" y="T5"/>
                    </a:cxn>
                    <a:cxn ang="0">
                      <a:pos x="T6" y="T7"/>
                    </a:cxn>
                    <a:cxn ang="0">
                      <a:pos x="T8" y="T9"/>
                    </a:cxn>
                    <a:cxn ang="0">
                      <a:pos x="T10" y="T11"/>
                    </a:cxn>
                  </a:cxnLst>
                  <a:rect l="0" t="0" r="r" b="b"/>
                  <a:pathLst>
                    <a:path w="26" h="19">
                      <a:moveTo>
                        <a:pt x="0" y="0"/>
                      </a:moveTo>
                      <a:cubicBezTo>
                        <a:pt x="8" y="1"/>
                        <a:pt x="14" y="1"/>
                        <a:pt x="20" y="1"/>
                      </a:cubicBezTo>
                      <a:cubicBezTo>
                        <a:pt x="24" y="1"/>
                        <a:pt x="26" y="8"/>
                        <a:pt x="23" y="12"/>
                      </a:cubicBezTo>
                      <a:cubicBezTo>
                        <a:pt x="21" y="16"/>
                        <a:pt x="17" y="19"/>
                        <a:pt x="12" y="18"/>
                      </a:cubicBezTo>
                      <a:cubicBezTo>
                        <a:pt x="8" y="18"/>
                        <a:pt x="5" y="15"/>
                        <a:pt x="3" y="11"/>
                      </a:cubicBezTo>
                      <a:cubicBezTo>
                        <a:pt x="2" y="8"/>
                        <a:pt x="1" y="4"/>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10" name="组合 9"/>
            <p:cNvGrpSpPr/>
            <p:nvPr/>
          </p:nvGrpSpPr>
          <p:grpSpPr>
            <a:xfrm>
              <a:off x="598941" y="6399999"/>
              <a:ext cx="1102619" cy="276499"/>
              <a:chOff x="6738929" y="2270918"/>
              <a:chExt cx="2766486" cy="693738"/>
            </a:xfrm>
            <a:grpFill/>
          </p:grpSpPr>
          <p:grpSp>
            <p:nvGrpSpPr>
              <p:cNvPr id="11" name="组合 10"/>
              <p:cNvGrpSpPr/>
              <p:nvPr/>
            </p:nvGrpSpPr>
            <p:grpSpPr>
              <a:xfrm>
                <a:off x="8180494" y="2355056"/>
                <a:ext cx="484188" cy="509588"/>
                <a:chOff x="6113463" y="3541713"/>
                <a:chExt cx="484188" cy="509588"/>
              </a:xfrm>
              <a:grpFill/>
            </p:grpSpPr>
            <p:sp>
              <p:nvSpPr>
                <p:cNvPr id="21" name="Freeform 9"/>
                <p:cNvSpPr>
                  <a:spLocks noEditPoints="1"/>
                </p:cNvSpPr>
                <p:nvPr/>
              </p:nvSpPr>
              <p:spPr bwMode="auto">
                <a:xfrm>
                  <a:off x="6113463" y="3579813"/>
                  <a:ext cx="252413" cy="428625"/>
                </a:xfrm>
                <a:custGeom>
                  <a:avLst/>
                  <a:gdLst>
                    <a:gd name="T0" fmla="*/ 39 w 59"/>
                    <a:gd name="T1" fmla="*/ 78 h 101"/>
                    <a:gd name="T2" fmla="*/ 17 w 59"/>
                    <a:gd name="T3" fmla="*/ 94 h 101"/>
                    <a:gd name="T4" fmla="*/ 8 w 59"/>
                    <a:gd name="T5" fmla="*/ 94 h 101"/>
                    <a:gd name="T6" fmla="*/ 0 w 59"/>
                    <a:gd name="T7" fmla="*/ 79 h 101"/>
                    <a:gd name="T8" fmla="*/ 17 w 59"/>
                    <a:gd name="T9" fmla="*/ 73 h 101"/>
                    <a:gd name="T10" fmla="*/ 10 w 59"/>
                    <a:gd name="T11" fmla="*/ 68 h 101"/>
                    <a:gd name="T12" fmla="*/ 8 w 59"/>
                    <a:gd name="T13" fmla="*/ 60 h 101"/>
                    <a:gd name="T14" fmla="*/ 18 w 59"/>
                    <a:gd name="T15" fmla="*/ 23 h 101"/>
                    <a:gd name="T16" fmla="*/ 26 w 59"/>
                    <a:gd name="T17" fmla="*/ 17 h 101"/>
                    <a:gd name="T18" fmla="*/ 36 w 59"/>
                    <a:gd name="T19" fmla="*/ 26 h 101"/>
                    <a:gd name="T20" fmla="*/ 36 w 59"/>
                    <a:gd name="T21" fmla="*/ 27 h 101"/>
                    <a:gd name="T22" fmla="*/ 43 w 59"/>
                    <a:gd name="T23" fmla="*/ 40 h 101"/>
                    <a:gd name="T24" fmla="*/ 42 w 59"/>
                    <a:gd name="T25" fmla="*/ 12 h 101"/>
                    <a:gd name="T26" fmla="*/ 21 w 59"/>
                    <a:gd name="T27" fmla="*/ 5 h 101"/>
                    <a:gd name="T28" fmla="*/ 44 w 59"/>
                    <a:gd name="T29" fmla="*/ 1 h 101"/>
                    <a:gd name="T30" fmla="*/ 57 w 59"/>
                    <a:gd name="T31" fmla="*/ 17 h 101"/>
                    <a:gd name="T32" fmla="*/ 56 w 59"/>
                    <a:gd name="T33" fmla="*/ 48 h 101"/>
                    <a:gd name="T34" fmla="*/ 57 w 59"/>
                    <a:gd name="T35" fmla="*/ 55 h 101"/>
                    <a:gd name="T36" fmla="*/ 55 w 59"/>
                    <a:gd name="T37" fmla="*/ 64 h 101"/>
                    <a:gd name="T38" fmla="*/ 54 w 59"/>
                    <a:gd name="T39" fmla="*/ 71 h 101"/>
                    <a:gd name="T40" fmla="*/ 52 w 59"/>
                    <a:gd name="T41" fmla="*/ 95 h 101"/>
                    <a:gd name="T42" fmla="*/ 49 w 59"/>
                    <a:gd name="T43" fmla="*/ 101 h 101"/>
                    <a:gd name="T44" fmla="*/ 43 w 59"/>
                    <a:gd name="T45" fmla="*/ 98 h 101"/>
                    <a:gd name="T46" fmla="*/ 38 w 59"/>
                    <a:gd name="T47" fmla="*/ 86 h 101"/>
                    <a:gd name="T48" fmla="*/ 39 w 59"/>
                    <a:gd name="T49" fmla="*/ 78 h 101"/>
                    <a:gd name="T50" fmla="*/ 42 w 59"/>
                    <a:gd name="T51" fmla="*/ 47 h 101"/>
                    <a:gd name="T52" fmla="*/ 32 w 59"/>
                    <a:gd name="T53" fmla="*/ 44 h 101"/>
                    <a:gd name="T54" fmla="*/ 29 w 59"/>
                    <a:gd name="T55" fmla="*/ 64 h 101"/>
                    <a:gd name="T56" fmla="*/ 42 w 59"/>
                    <a:gd name="T57" fmla="*/ 4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9" h="101">
                      <a:moveTo>
                        <a:pt x="39" y="78"/>
                      </a:moveTo>
                      <a:cubicBezTo>
                        <a:pt x="31" y="84"/>
                        <a:pt x="24" y="89"/>
                        <a:pt x="17" y="94"/>
                      </a:cubicBezTo>
                      <a:cubicBezTo>
                        <a:pt x="14" y="97"/>
                        <a:pt x="11" y="96"/>
                        <a:pt x="8" y="94"/>
                      </a:cubicBezTo>
                      <a:cubicBezTo>
                        <a:pt x="4" y="90"/>
                        <a:pt x="0" y="86"/>
                        <a:pt x="0" y="79"/>
                      </a:cubicBezTo>
                      <a:cubicBezTo>
                        <a:pt x="6" y="82"/>
                        <a:pt x="12" y="80"/>
                        <a:pt x="17" y="73"/>
                      </a:cubicBezTo>
                      <a:cubicBezTo>
                        <a:pt x="15" y="72"/>
                        <a:pt x="13" y="70"/>
                        <a:pt x="10" y="68"/>
                      </a:cubicBezTo>
                      <a:cubicBezTo>
                        <a:pt x="7" y="66"/>
                        <a:pt x="7" y="63"/>
                        <a:pt x="8" y="60"/>
                      </a:cubicBezTo>
                      <a:cubicBezTo>
                        <a:pt x="11" y="48"/>
                        <a:pt x="15" y="36"/>
                        <a:pt x="18" y="23"/>
                      </a:cubicBezTo>
                      <a:cubicBezTo>
                        <a:pt x="19" y="20"/>
                        <a:pt x="20" y="16"/>
                        <a:pt x="26" y="17"/>
                      </a:cubicBezTo>
                      <a:cubicBezTo>
                        <a:pt x="32" y="18"/>
                        <a:pt x="36" y="21"/>
                        <a:pt x="36" y="26"/>
                      </a:cubicBezTo>
                      <a:cubicBezTo>
                        <a:pt x="36" y="26"/>
                        <a:pt x="36" y="27"/>
                        <a:pt x="36" y="27"/>
                      </a:cubicBezTo>
                      <a:cubicBezTo>
                        <a:pt x="35" y="33"/>
                        <a:pt x="38" y="37"/>
                        <a:pt x="43" y="40"/>
                      </a:cubicBezTo>
                      <a:cubicBezTo>
                        <a:pt x="43" y="31"/>
                        <a:pt x="42" y="22"/>
                        <a:pt x="42" y="12"/>
                      </a:cubicBezTo>
                      <a:cubicBezTo>
                        <a:pt x="30" y="16"/>
                        <a:pt x="20" y="12"/>
                        <a:pt x="21" y="5"/>
                      </a:cubicBezTo>
                      <a:cubicBezTo>
                        <a:pt x="29" y="3"/>
                        <a:pt x="36" y="1"/>
                        <a:pt x="44" y="1"/>
                      </a:cubicBezTo>
                      <a:cubicBezTo>
                        <a:pt x="54" y="0"/>
                        <a:pt x="59" y="8"/>
                        <a:pt x="57" y="17"/>
                      </a:cubicBezTo>
                      <a:cubicBezTo>
                        <a:pt x="56" y="27"/>
                        <a:pt x="56" y="38"/>
                        <a:pt x="56" y="48"/>
                      </a:cubicBezTo>
                      <a:cubicBezTo>
                        <a:pt x="56" y="50"/>
                        <a:pt x="57" y="52"/>
                        <a:pt x="57" y="55"/>
                      </a:cubicBezTo>
                      <a:cubicBezTo>
                        <a:pt x="57" y="58"/>
                        <a:pt x="56" y="61"/>
                        <a:pt x="55" y="64"/>
                      </a:cubicBezTo>
                      <a:cubicBezTo>
                        <a:pt x="55" y="66"/>
                        <a:pt x="54" y="68"/>
                        <a:pt x="54" y="71"/>
                      </a:cubicBezTo>
                      <a:cubicBezTo>
                        <a:pt x="53" y="79"/>
                        <a:pt x="53" y="87"/>
                        <a:pt x="52" y="95"/>
                      </a:cubicBezTo>
                      <a:cubicBezTo>
                        <a:pt x="52" y="97"/>
                        <a:pt x="51" y="100"/>
                        <a:pt x="49" y="101"/>
                      </a:cubicBezTo>
                      <a:cubicBezTo>
                        <a:pt x="47" y="101"/>
                        <a:pt x="44" y="100"/>
                        <a:pt x="43" y="98"/>
                      </a:cubicBezTo>
                      <a:cubicBezTo>
                        <a:pt x="39" y="95"/>
                        <a:pt x="36" y="92"/>
                        <a:pt x="38" y="86"/>
                      </a:cubicBezTo>
                      <a:cubicBezTo>
                        <a:pt x="39" y="84"/>
                        <a:pt x="39" y="81"/>
                        <a:pt x="39" y="78"/>
                      </a:cubicBezTo>
                      <a:close/>
                      <a:moveTo>
                        <a:pt x="42" y="47"/>
                      </a:moveTo>
                      <a:cubicBezTo>
                        <a:pt x="39" y="46"/>
                        <a:pt x="36" y="45"/>
                        <a:pt x="32" y="44"/>
                      </a:cubicBezTo>
                      <a:cubicBezTo>
                        <a:pt x="31" y="51"/>
                        <a:pt x="30" y="57"/>
                        <a:pt x="29" y="64"/>
                      </a:cubicBezTo>
                      <a:cubicBezTo>
                        <a:pt x="39" y="61"/>
                        <a:pt x="42" y="57"/>
                        <a:pt x="42"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10"/>
                <p:cNvSpPr>
                  <a:spLocks noEditPoints="1"/>
                </p:cNvSpPr>
                <p:nvPr/>
              </p:nvSpPr>
              <p:spPr bwMode="auto">
                <a:xfrm>
                  <a:off x="6361113" y="3541713"/>
                  <a:ext cx="236538" cy="509588"/>
                </a:xfrm>
                <a:custGeom>
                  <a:avLst/>
                  <a:gdLst>
                    <a:gd name="T0" fmla="*/ 11 w 55"/>
                    <a:gd name="T1" fmla="*/ 89 h 120"/>
                    <a:gd name="T2" fmla="*/ 10 w 55"/>
                    <a:gd name="T3" fmla="*/ 100 h 120"/>
                    <a:gd name="T4" fmla="*/ 6 w 55"/>
                    <a:gd name="T5" fmla="*/ 104 h 120"/>
                    <a:gd name="T6" fmla="*/ 1 w 55"/>
                    <a:gd name="T7" fmla="*/ 99 h 120"/>
                    <a:gd name="T8" fmla="*/ 3 w 55"/>
                    <a:gd name="T9" fmla="*/ 84 h 120"/>
                    <a:gd name="T10" fmla="*/ 14 w 55"/>
                    <a:gd name="T11" fmla="*/ 37 h 120"/>
                    <a:gd name="T12" fmla="*/ 22 w 55"/>
                    <a:gd name="T13" fmla="*/ 11 h 120"/>
                    <a:gd name="T14" fmla="*/ 26 w 55"/>
                    <a:gd name="T15" fmla="*/ 19 h 120"/>
                    <a:gd name="T16" fmla="*/ 20 w 55"/>
                    <a:gd name="T17" fmla="*/ 40 h 120"/>
                    <a:gd name="T18" fmla="*/ 27 w 55"/>
                    <a:gd name="T19" fmla="*/ 35 h 120"/>
                    <a:gd name="T20" fmla="*/ 35 w 55"/>
                    <a:gd name="T21" fmla="*/ 30 h 120"/>
                    <a:gd name="T22" fmla="*/ 33 w 55"/>
                    <a:gd name="T23" fmla="*/ 9 h 120"/>
                    <a:gd name="T24" fmla="*/ 28 w 55"/>
                    <a:gd name="T25" fmla="*/ 8 h 120"/>
                    <a:gd name="T26" fmla="*/ 19 w 55"/>
                    <a:gd name="T27" fmla="*/ 12 h 120"/>
                    <a:gd name="T28" fmla="*/ 12 w 55"/>
                    <a:gd name="T29" fmla="*/ 15 h 120"/>
                    <a:gd name="T30" fmla="*/ 9 w 55"/>
                    <a:gd name="T31" fmla="*/ 11 h 120"/>
                    <a:gd name="T32" fmla="*/ 11 w 55"/>
                    <a:gd name="T33" fmla="*/ 8 h 120"/>
                    <a:gd name="T34" fmla="*/ 31 w 55"/>
                    <a:gd name="T35" fmla="*/ 0 h 120"/>
                    <a:gd name="T36" fmla="*/ 45 w 55"/>
                    <a:gd name="T37" fmla="*/ 15 h 120"/>
                    <a:gd name="T38" fmla="*/ 44 w 55"/>
                    <a:gd name="T39" fmla="*/ 46 h 120"/>
                    <a:gd name="T40" fmla="*/ 48 w 55"/>
                    <a:gd name="T41" fmla="*/ 54 h 120"/>
                    <a:gd name="T42" fmla="*/ 48 w 55"/>
                    <a:gd name="T43" fmla="*/ 71 h 120"/>
                    <a:gd name="T44" fmla="*/ 44 w 55"/>
                    <a:gd name="T45" fmla="*/ 77 h 120"/>
                    <a:gd name="T46" fmla="*/ 44 w 55"/>
                    <a:gd name="T47" fmla="*/ 110 h 120"/>
                    <a:gd name="T48" fmla="*/ 44 w 55"/>
                    <a:gd name="T49" fmla="*/ 114 h 120"/>
                    <a:gd name="T50" fmla="*/ 41 w 55"/>
                    <a:gd name="T51" fmla="*/ 120 h 120"/>
                    <a:gd name="T52" fmla="*/ 32 w 55"/>
                    <a:gd name="T53" fmla="*/ 118 h 120"/>
                    <a:gd name="T54" fmla="*/ 13 w 55"/>
                    <a:gd name="T55" fmla="*/ 91 h 120"/>
                    <a:gd name="T56" fmla="*/ 12 w 55"/>
                    <a:gd name="T57" fmla="*/ 89 h 120"/>
                    <a:gd name="T58" fmla="*/ 11 w 55"/>
                    <a:gd name="T59" fmla="*/ 89 h 120"/>
                    <a:gd name="T60" fmla="*/ 24 w 55"/>
                    <a:gd name="T61" fmla="*/ 76 h 120"/>
                    <a:gd name="T62" fmla="*/ 23 w 55"/>
                    <a:gd name="T63" fmla="*/ 74 h 120"/>
                    <a:gd name="T64" fmla="*/ 27 w 55"/>
                    <a:gd name="T65" fmla="*/ 71 h 120"/>
                    <a:gd name="T66" fmla="*/ 33 w 55"/>
                    <a:gd name="T67" fmla="*/ 67 h 120"/>
                    <a:gd name="T68" fmla="*/ 32 w 55"/>
                    <a:gd name="T69" fmla="*/ 63 h 120"/>
                    <a:gd name="T70" fmla="*/ 22 w 55"/>
                    <a:gd name="T71" fmla="*/ 52 h 120"/>
                    <a:gd name="T72" fmla="*/ 18 w 55"/>
                    <a:gd name="T73" fmla="*/ 89 h 120"/>
                    <a:gd name="T74" fmla="*/ 33 w 55"/>
                    <a:gd name="T75" fmla="*/ 107 h 120"/>
                    <a:gd name="T76" fmla="*/ 35 w 55"/>
                    <a:gd name="T77" fmla="*/ 77 h 120"/>
                    <a:gd name="T78" fmla="*/ 31 w 55"/>
                    <a:gd name="T79" fmla="*/ 75 h 120"/>
                    <a:gd name="T80" fmla="*/ 24 w 55"/>
                    <a:gd name="T81" fmla="*/ 7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5" h="120">
                      <a:moveTo>
                        <a:pt x="11" y="89"/>
                      </a:moveTo>
                      <a:cubicBezTo>
                        <a:pt x="10" y="93"/>
                        <a:pt x="10" y="96"/>
                        <a:pt x="10" y="100"/>
                      </a:cubicBezTo>
                      <a:cubicBezTo>
                        <a:pt x="9" y="102"/>
                        <a:pt x="9" y="104"/>
                        <a:pt x="6" y="104"/>
                      </a:cubicBezTo>
                      <a:cubicBezTo>
                        <a:pt x="3" y="104"/>
                        <a:pt x="0" y="103"/>
                        <a:pt x="1" y="99"/>
                      </a:cubicBezTo>
                      <a:cubicBezTo>
                        <a:pt x="2" y="94"/>
                        <a:pt x="2" y="89"/>
                        <a:pt x="3" y="84"/>
                      </a:cubicBezTo>
                      <a:cubicBezTo>
                        <a:pt x="7" y="68"/>
                        <a:pt x="10" y="53"/>
                        <a:pt x="14" y="37"/>
                      </a:cubicBezTo>
                      <a:cubicBezTo>
                        <a:pt x="16" y="29"/>
                        <a:pt x="19" y="20"/>
                        <a:pt x="22" y="11"/>
                      </a:cubicBezTo>
                      <a:cubicBezTo>
                        <a:pt x="26" y="13"/>
                        <a:pt x="27" y="15"/>
                        <a:pt x="26" y="19"/>
                      </a:cubicBezTo>
                      <a:cubicBezTo>
                        <a:pt x="24" y="25"/>
                        <a:pt x="22" y="32"/>
                        <a:pt x="20" y="40"/>
                      </a:cubicBezTo>
                      <a:cubicBezTo>
                        <a:pt x="23" y="37"/>
                        <a:pt x="25" y="36"/>
                        <a:pt x="27" y="35"/>
                      </a:cubicBezTo>
                      <a:cubicBezTo>
                        <a:pt x="30" y="33"/>
                        <a:pt x="34" y="32"/>
                        <a:pt x="35" y="30"/>
                      </a:cubicBezTo>
                      <a:cubicBezTo>
                        <a:pt x="36" y="23"/>
                        <a:pt x="37" y="16"/>
                        <a:pt x="33" y="9"/>
                      </a:cubicBezTo>
                      <a:cubicBezTo>
                        <a:pt x="33" y="8"/>
                        <a:pt x="30" y="7"/>
                        <a:pt x="28" y="8"/>
                      </a:cubicBezTo>
                      <a:cubicBezTo>
                        <a:pt x="25" y="9"/>
                        <a:pt x="22" y="11"/>
                        <a:pt x="19" y="12"/>
                      </a:cubicBezTo>
                      <a:cubicBezTo>
                        <a:pt x="17" y="13"/>
                        <a:pt x="15" y="15"/>
                        <a:pt x="12" y="15"/>
                      </a:cubicBezTo>
                      <a:cubicBezTo>
                        <a:pt x="11" y="15"/>
                        <a:pt x="9" y="13"/>
                        <a:pt x="9" y="11"/>
                      </a:cubicBezTo>
                      <a:cubicBezTo>
                        <a:pt x="8" y="11"/>
                        <a:pt x="10" y="9"/>
                        <a:pt x="11" y="8"/>
                      </a:cubicBezTo>
                      <a:cubicBezTo>
                        <a:pt x="17" y="4"/>
                        <a:pt x="23" y="0"/>
                        <a:pt x="31" y="0"/>
                      </a:cubicBezTo>
                      <a:cubicBezTo>
                        <a:pt x="41" y="1"/>
                        <a:pt x="46" y="5"/>
                        <a:pt x="45" y="15"/>
                      </a:cubicBezTo>
                      <a:cubicBezTo>
                        <a:pt x="45" y="25"/>
                        <a:pt x="45" y="36"/>
                        <a:pt x="44" y="46"/>
                      </a:cubicBezTo>
                      <a:cubicBezTo>
                        <a:pt x="44" y="50"/>
                        <a:pt x="45" y="52"/>
                        <a:pt x="48" y="54"/>
                      </a:cubicBezTo>
                      <a:cubicBezTo>
                        <a:pt x="55" y="60"/>
                        <a:pt x="55" y="66"/>
                        <a:pt x="48" y="71"/>
                      </a:cubicBezTo>
                      <a:cubicBezTo>
                        <a:pt x="45" y="72"/>
                        <a:pt x="44" y="74"/>
                        <a:pt x="44" y="77"/>
                      </a:cubicBezTo>
                      <a:cubicBezTo>
                        <a:pt x="45" y="88"/>
                        <a:pt x="44" y="99"/>
                        <a:pt x="44" y="110"/>
                      </a:cubicBezTo>
                      <a:cubicBezTo>
                        <a:pt x="44" y="112"/>
                        <a:pt x="45" y="113"/>
                        <a:pt x="44" y="114"/>
                      </a:cubicBezTo>
                      <a:cubicBezTo>
                        <a:pt x="43" y="116"/>
                        <a:pt x="42" y="120"/>
                        <a:pt x="41" y="120"/>
                      </a:cubicBezTo>
                      <a:cubicBezTo>
                        <a:pt x="38" y="120"/>
                        <a:pt x="34" y="120"/>
                        <a:pt x="32" y="118"/>
                      </a:cubicBezTo>
                      <a:cubicBezTo>
                        <a:pt x="25" y="109"/>
                        <a:pt x="19" y="100"/>
                        <a:pt x="13" y="91"/>
                      </a:cubicBezTo>
                      <a:cubicBezTo>
                        <a:pt x="12" y="90"/>
                        <a:pt x="12" y="90"/>
                        <a:pt x="12" y="89"/>
                      </a:cubicBezTo>
                      <a:cubicBezTo>
                        <a:pt x="11" y="89"/>
                        <a:pt x="11" y="89"/>
                        <a:pt x="11" y="89"/>
                      </a:cubicBezTo>
                      <a:close/>
                      <a:moveTo>
                        <a:pt x="24" y="76"/>
                      </a:moveTo>
                      <a:cubicBezTo>
                        <a:pt x="23" y="75"/>
                        <a:pt x="23" y="75"/>
                        <a:pt x="23" y="74"/>
                      </a:cubicBezTo>
                      <a:cubicBezTo>
                        <a:pt x="24" y="73"/>
                        <a:pt x="26" y="72"/>
                        <a:pt x="27" y="71"/>
                      </a:cubicBezTo>
                      <a:cubicBezTo>
                        <a:pt x="29" y="70"/>
                        <a:pt x="31" y="69"/>
                        <a:pt x="33" y="67"/>
                      </a:cubicBezTo>
                      <a:cubicBezTo>
                        <a:pt x="35" y="66"/>
                        <a:pt x="35" y="63"/>
                        <a:pt x="32" y="63"/>
                      </a:cubicBezTo>
                      <a:cubicBezTo>
                        <a:pt x="27" y="61"/>
                        <a:pt x="24" y="58"/>
                        <a:pt x="22" y="52"/>
                      </a:cubicBezTo>
                      <a:cubicBezTo>
                        <a:pt x="17" y="65"/>
                        <a:pt x="13" y="77"/>
                        <a:pt x="18" y="89"/>
                      </a:cubicBezTo>
                      <a:cubicBezTo>
                        <a:pt x="21" y="97"/>
                        <a:pt x="27" y="101"/>
                        <a:pt x="33" y="107"/>
                      </a:cubicBezTo>
                      <a:cubicBezTo>
                        <a:pt x="34" y="97"/>
                        <a:pt x="34" y="87"/>
                        <a:pt x="35" y="77"/>
                      </a:cubicBezTo>
                      <a:cubicBezTo>
                        <a:pt x="35" y="77"/>
                        <a:pt x="32" y="75"/>
                        <a:pt x="31" y="75"/>
                      </a:cubicBezTo>
                      <a:cubicBezTo>
                        <a:pt x="29" y="75"/>
                        <a:pt x="26" y="76"/>
                        <a:pt x="24"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2" name="组合 11"/>
              <p:cNvGrpSpPr/>
              <p:nvPr/>
            </p:nvGrpSpPr>
            <p:grpSpPr>
              <a:xfrm>
                <a:off x="6738929" y="2270918"/>
                <a:ext cx="549275" cy="693738"/>
                <a:chOff x="6108700" y="2066926"/>
                <a:chExt cx="549275" cy="693738"/>
              </a:xfrm>
              <a:grpFill/>
            </p:grpSpPr>
            <p:sp>
              <p:nvSpPr>
                <p:cNvPr id="19" name="Freeform 13"/>
                <p:cNvSpPr>
                  <a:spLocks noEditPoints="1"/>
                </p:cNvSpPr>
                <p:nvPr/>
              </p:nvSpPr>
              <p:spPr bwMode="auto">
                <a:xfrm>
                  <a:off x="6108700" y="2066926"/>
                  <a:ext cx="549275" cy="655638"/>
                </a:xfrm>
                <a:custGeom>
                  <a:avLst/>
                  <a:gdLst>
                    <a:gd name="T0" fmla="*/ 54 w 128"/>
                    <a:gd name="T1" fmla="*/ 76 h 154"/>
                    <a:gd name="T2" fmla="*/ 66 w 128"/>
                    <a:gd name="T3" fmla="*/ 53 h 154"/>
                    <a:gd name="T4" fmla="*/ 49 w 128"/>
                    <a:gd name="T5" fmla="*/ 47 h 154"/>
                    <a:gd name="T6" fmla="*/ 64 w 128"/>
                    <a:gd name="T7" fmla="*/ 44 h 154"/>
                    <a:gd name="T8" fmla="*/ 83 w 128"/>
                    <a:gd name="T9" fmla="*/ 6 h 154"/>
                    <a:gd name="T10" fmla="*/ 91 w 128"/>
                    <a:gd name="T11" fmla="*/ 11 h 154"/>
                    <a:gd name="T12" fmla="*/ 96 w 128"/>
                    <a:gd name="T13" fmla="*/ 36 h 154"/>
                    <a:gd name="T14" fmla="*/ 106 w 128"/>
                    <a:gd name="T15" fmla="*/ 41 h 154"/>
                    <a:gd name="T16" fmla="*/ 82 w 128"/>
                    <a:gd name="T17" fmla="*/ 50 h 154"/>
                    <a:gd name="T18" fmla="*/ 71 w 128"/>
                    <a:gd name="T19" fmla="*/ 65 h 154"/>
                    <a:gd name="T20" fmla="*/ 110 w 128"/>
                    <a:gd name="T21" fmla="*/ 74 h 154"/>
                    <a:gd name="T22" fmla="*/ 101 w 128"/>
                    <a:gd name="T23" fmla="*/ 87 h 154"/>
                    <a:gd name="T24" fmla="*/ 111 w 128"/>
                    <a:gd name="T25" fmla="*/ 98 h 154"/>
                    <a:gd name="T26" fmla="*/ 92 w 128"/>
                    <a:gd name="T27" fmla="*/ 104 h 154"/>
                    <a:gd name="T28" fmla="*/ 86 w 128"/>
                    <a:gd name="T29" fmla="*/ 116 h 154"/>
                    <a:gd name="T30" fmla="*/ 124 w 128"/>
                    <a:gd name="T31" fmla="*/ 112 h 154"/>
                    <a:gd name="T32" fmla="*/ 120 w 128"/>
                    <a:gd name="T33" fmla="*/ 122 h 154"/>
                    <a:gd name="T34" fmla="*/ 111 w 128"/>
                    <a:gd name="T35" fmla="*/ 144 h 154"/>
                    <a:gd name="T36" fmla="*/ 105 w 128"/>
                    <a:gd name="T37" fmla="*/ 153 h 154"/>
                    <a:gd name="T38" fmla="*/ 55 w 128"/>
                    <a:gd name="T39" fmla="*/ 129 h 154"/>
                    <a:gd name="T40" fmla="*/ 53 w 128"/>
                    <a:gd name="T41" fmla="*/ 121 h 154"/>
                    <a:gd name="T42" fmla="*/ 61 w 128"/>
                    <a:gd name="T43" fmla="*/ 125 h 154"/>
                    <a:gd name="T44" fmla="*/ 94 w 128"/>
                    <a:gd name="T45" fmla="*/ 140 h 154"/>
                    <a:gd name="T46" fmla="*/ 85 w 128"/>
                    <a:gd name="T47" fmla="*/ 127 h 154"/>
                    <a:gd name="T48" fmla="*/ 71 w 128"/>
                    <a:gd name="T49" fmla="*/ 108 h 154"/>
                    <a:gd name="T50" fmla="*/ 52 w 128"/>
                    <a:gd name="T51" fmla="*/ 113 h 154"/>
                    <a:gd name="T52" fmla="*/ 38 w 128"/>
                    <a:gd name="T53" fmla="*/ 97 h 154"/>
                    <a:gd name="T54" fmla="*/ 51 w 128"/>
                    <a:gd name="T55" fmla="*/ 97 h 154"/>
                    <a:gd name="T56" fmla="*/ 34 w 128"/>
                    <a:gd name="T57" fmla="*/ 93 h 154"/>
                    <a:gd name="T58" fmla="*/ 35 w 128"/>
                    <a:gd name="T59" fmla="*/ 105 h 154"/>
                    <a:gd name="T60" fmla="*/ 26 w 128"/>
                    <a:gd name="T61" fmla="*/ 154 h 154"/>
                    <a:gd name="T62" fmla="*/ 20 w 128"/>
                    <a:gd name="T63" fmla="*/ 118 h 154"/>
                    <a:gd name="T64" fmla="*/ 0 w 128"/>
                    <a:gd name="T65" fmla="*/ 103 h 154"/>
                    <a:gd name="T66" fmla="*/ 19 w 128"/>
                    <a:gd name="T67" fmla="*/ 72 h 154"/>
                    <a:gd name="T68" fmla="*/ 25 w 128"/>
                    <a:gd name="T69" fmla="*/ 51 h 154"/>
                    <a:gd name="T70" fmla="*/ 39 w 128"/>
                    <a:gd name="T71" fmla="*/ 14 h 154"/>
                    <a:gd name="T72" fmla="*/ 51 w 128"/>
                    <a:gd name="T73" fmla="*/ 24 h 154"/>
                    <a:gd name="T74" fmla="*/ 39 w 128"/>
                    <a:gd name="T75" fmla="*/ 44 h 154"/>
                    <a:gd name="T76" fmla="*/ 48 w 128"/>
                    <a:gd name="T77" fmla="*/ 73 h 154"/>
                    <a:gd name="T78" fmla="*/ 81 w 128"/>
                    <a:gd name="T79" fmla="*/ 90 h 154"/>
                    <a:gd name="T80" fmla="*/ 92 w 128"/>
                    <a:gd name="T81" fmla="*/ 71 h 154"/>
                    <a:gd name="T82" fmla="*/ 81 w 128"/>
                    <a:gd name="T83" fmla="*/ 80 h 154"/>
                    <a:gd name="T84" fmla="*/ 76 w 128"/>
                    <a:gd name="T85" fmla="*/ 73 h 154"/>
                    <a:gd name="T86" fmla="*/ 67 w 128"/>
                    <a:gd name="T87" fmla="*/ 79 h 154"/>
                    <a:gd name="T88" fmla="*/ 76 w 128"/>
                    <a:gd name="T89" fmla="*/ 73 h 154"/>
                    <a:gd name="T90" fmla="*/ 56 w 128"/>
                    <a:gd name="T91" fmla="*/ 88 h 154"/>
                    <a:gd name="T92" fmla="*/ 63 w 128"/>
                    <a:gd name="T93" fmla="*/ 81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8" h="154">
                      <a:moveTo>
                        <a:pt x="48" y="73"/>
                      </a:moveTo>
                      <a:cubicBezTo>
                        <a:pt x="50" y="74"/>
                        <a:pt x="52" y="75"/>
                        <a:pt x="54" y="76"/>
                      </a:cubicBezTo>
                      <a:cubicBezTo>
                        <a:pt x="57" y="74"/>
                        <a:pt x="60" y="72"/>
                        <a:pt x="63" y="70"/>
                      </a:cubicBezTo>
                      <a:cubicBezTo>
                        <a:pt x="58" y="63"/>
                        <a:pt x="65" y="59"/>
                        <a:pt x="66" y="53"/>
                      </a:cubicBezTo>
                      <a:cubicBezTo>
                        <a:pt x="63" y="53"/>
                        <a:pt x="59" y="53"/>
                        <a:pt x="56" y="52"/>
                      </a:cubicBezTo>
                      <a:cubicBezTo>
                        <a:pt x="54" y="51"/>
                        <a:pt x="51" y="49"/>
                        <a:pt x="49" y="47"/>
                      </a:cubicBezTo>
                      <a:cubicBezTo>
                        <a:pt x="49" y="46"/>
                        <a:pt x="50" y="46"/>
                        <a:pt x="50" y="46"/>
                      </a:cubicBezTo>
                      <a:cubicBezTo>
                        <a:pt x="55" y="45"/>
                        <a:pt x="59" y="45"/>
                        <a:pt x="64" y="44"/>
                      </a:cubicBezTo>
                      <a:cubicBezTo>
                        <a:pt x="68" y="44"/>
                        <a:pt x="70" y="42"/>
                        <a:pt x="71" y="38"/>
                      </a:cubicBezTo>
                      <a:cubicBezTo>
                        <a:pt x="75" y="27"/>
                        <a:pt x="79" y="16"/>
                        <a:pt x="83" y="6"/>
                      </a:cubicBezTo>
                      <a:cubicBezTo>
                        <a:pt x="84" y="3"/>
                        <a:pt x="84" y="0"/>
                        <a:pt x="88" y="2"/>
                      </a:cubicBezTo>
                      <a:cubicBezTo>
                        <a:pt x="92" y="4"/>
                        <a:pt x="94" y="9"/>
                        <a:pt x="91" y="11"/>
                      </a:cubicBezTo>
                      <a:cubicBezTo>
                        <a:pt x="83" y="19"/>
                        <a:pt x="83" y="30"/>
                        <a:pt x="80" y="41"/>
                      </a:cubicBezTo>
                      <a:cubicBezTo>
                        <a:pt x="85" y="39"/>
                        <a:pt x="91" y="37"/>
                        <a:pt x="96" y="36"/>
                      </a:cubicBezTo>
                      <a:cubicBezTo>
                        <a:pt x="98" y="35"/>
                        <a:pt x="101" y="35"/>
                        <a:pt x="102" y="36"/>
                      </a:cubicBezTo>
                      <a:cubicBezTo>
                        <a:pt x="104" y="37"/>
                        <a:pt x="106" y="39"/>
                        <a:pt x="106" y="41"/>
                      </a:cubicBezTo>
                      <a:cubicBezTo>
                        <a:pt x="106" y="42"/>
                        <a:pt x="105" y="44"/>
                        <a:pt x="103" y="44"/>
                      </a:cubicBezTo>
                      <a:cubicBezTo>
                        <a:pt x="96" y="46"/>
                        <a:pt x="89" y="48"/>
                        <a:pt x="82" y="50"/>
                      </a:cubicBezTo>
                      <a:cubicBezTo>
                        <a:pt x="78" y="50"/>
                        <a:pt x="77" y="51"/>
                        <a:pt x="76" y="54"/>
                      </a:cubicBezTo>
                      <a:cubicBezTo>
                        <a:pt x="74" y="58"/>
                        <a:pt x="73" y="61"/>
                        <a:pt x="71" y="65"/>
                      </a:cubicBezTo>
                      <a:cubicBezTo>
                        <a:pt x="82" y="63"/>
                        <a:pt x="92" y="62"/>
                        <a:pt x="102" y="66"/>
                      </a:cubicBezTo>
                      <a:cubicBezTo>
                        <a:pt x="106" y="67"/>
                        <a:pt x="110" y="69"/>
                        <a:pt x="110" y="74"/>
                      </a:cubicBezTo>
                      <a:cubicBezTo>
                        <a:pt x="111" y="79"/>
                        <a:pt x="109" y="83"/>
                        <a:pt x="104" y="85"/>
                      </a:cubicBezTo>
                      <a:cubicBezTo>
                        <a:pt x="103" y="85"/>
                        <a:pt x="102" y="86"/>
                        <a:pt x="101" y="87"/>
                      </a:cubicBezTo>
                      <a:cubicBezTo>
                        <a:pt x="103" y="88"/>
                        <a:pt x="105" y="88"/>
                        <a:pt x="106" y="89"/>
                      </a:cubicBezTo>
                      <a:cubicBezTo>
                        <a:pt x="110" y="91"/>
                        <a:pt x="112" y="94"/>
                        <a:pt x="111" y="98"/>
                      </a:cubicBezTo>
                      <a:cubicBezTo>
                        <a:pt x="110" y="102"/>
                        <a:pt x="107" y="103"/>
                        <a:pt x="104" y="103"/>
                      </a:cubicBezTo>
                      <a:cubicBezTo>
                        <a:pt x="100" y="103"/>
                        <a:pt x="96" y="104"/>
                        <a:pt x="92" y="104"/>
                      </a:cubicBezTo>
                      <a:cubicBezTo>
                        <a:pt x="86" y="105"/>
                        <a:pt x="81" y="111"/>
                        <a:pt x="82" y="117"/>
                      </a:cubicBezTo>
                      <a:cubicBezTo>
                        <a:pt x="83" y="117"/>
                        <a:pt x="85" y="117"/>
                        <a:pt x="86" y="116"/>
                      </a:cubicBezTo>
                      <a:cubicBezTo>
                        <a:pt x="95" y="111"/>
                        <a:pt x="104" y="109"/>
                        <a:pt x="114" y="109"/>
                      </a:cubicBezTo>
                      <a:cubicBezTo>
                        <a:pt x="118" y="110"/>
                        <a:pt x="121" y="111"/>
                        <a:pt x="124" y="112"/>
                      </a:cubicBezTo>
                      <a:cubicBezTo>
                        <a:pt x="128" y="114"/>
                        <a:pt x="128" y="117"/>
                        <a:pt x="126" y="120"/>
                      </a:cubicBezTo>
                      <a:cubicBezTo>
                        <a:pt x="125" y="123"/>
                        <a:pt x="122" y="123"/>
                        <a:pt x="120" y="122"/>
                      </a:cubicBezTo>
                      <a:cubicBezTo>
                        <a:pt x="111" y="118"/>
                        <a:pt x="104" y="120"/>
                        <a:pt x="97" y="123"/>
                      </a:cubicBezTo>
                      <a:cubicBezTo>
                        <a:pt x="101" y="130"/>
                        <a:pt x="106" y="137"/>
                        <a:pt x="111" y="144"/>
                      </a:cubicBezTo>
                      <a:cubicBezTo>
                        <a:pt x="112" y="146"/>
                        <a:pt x="112" y="150"/>
                        <a:pt x="111" y="152"/>
                      </a:cubicBezTo>
                      <a:cubicBezTo>
                        <a:pt x="111" y="153"/>
                        <a:pt x="107" y="153"/>
                        <a:pt x="105" y="153"/>
                      </a:cubicBezTo>
                      <a:cubicBezTo>
                        <a:pt x="91" y="150"/>
                        <a:pt x="77" y="146"/>
                        <a:pt x="66" y="138"/>
                      </a:cubicBezTo>
                      <a:cubicBezTo>
                        <a:pt x="62" y="135"/>
                        <a:pt x="59" y="132"/>
                        <a:pt x="55" y="129"/>
                      </a:cubicBezTo>
                      <a:cubicBezTo>
                        <a:pt x="54" y="128"/>
                        <a:pt x="53" y="127"/>
                        <a:pt x="53" y="126"/>
                      </a:cubicBezTo>
                      <a:cubicBezTo>
                        <a:pt x="53" y="124"/>
                        <a:pt x="53" y="122"/>
                        <a:pt x="53" y="121"/>
                      </a:cubicBezTo>
                      <a:cubicBezTo>
                        <a:pt x="55" y="121"/>
                        <a:pt x="57" y="121"/>
                        <a:pt x="58" y="121"/>
                      </a:cubicBezTo>
                      <a:cubicBezTo>
                        <a:pt x="59" y="122"/>
                        <a:pt x="60" y="123"/>
                        <a:pt x="61" y="125"/>
                      </a:cubicBezTo>
                      <a:cubicBezTo>
                        <a:pt x="70" y="134"/>
                        <a:pt x="80" y="139"/>
                        <a:pt x="92" y="140"/>
                      </a:cubicBezTo>
                      <a:cubicBezTo>
                        <a:pt x="93" y="140"/>
                        <a:pt x="93" y="140"/>
                        <a:pt x="94" y="140"/>
                      </a:cubicBezTo>
                      <a:cubicBezTo>
                        <a:pt x="92" y="136"/>
                        <a:pt x="90" y="132"/>
                        <a:pt x="88" y="128"/>
                      </a:cubicBezTo>
                      <a:cubicBezTo>
                        <a:pt x="88" y="128"/>
                        <a:pt x="86" y="127"/>
                        <a:pt x="85" y="127"/>
                      </a:cubicBezTo>
                      <a:cubicBezTo>
                        <a:pt x="71" y="126"/>
                        <a:pt x="70" y="124"/>
                        <a:pt x="71" y="111"/>
                      </a:cubicBezTo>
                      <a:cubicBezTo>
                        <a:pt x="71" y="110"/>
                        <a:pt x="71" y="109"/>
                        <a:pt x="71" y="108"/>
                      </a:cubicBezTo>
                      <a:cubicBezTo>
                        <a:pt x="68" y="109"/>
                        <a:pt x="65" y="109"/>
                        <a:pt x="62" y="110"/>
                      </a:cubicBezTo>
                      <a:cubicBezTo>
                        <a:pt x="59" y="111"/>
                        <a:pt x="55" y="112"/>
                        <a:pt x="52" y="113"/>
                      </a:cubicBezTo>
                      <a:cubicBezTo>
                        <a:pt x="48" y="114"/>
                        <a:pt x="44" y="115"/>
                        <a:pt x="41" y="111"/>
                      </a:cubicBezTo>
                      <a:cubicBezTo>
                        <a:pt x="37" y="107"/>
                        <a:pt x="37" y="102"/>
                        <a:pt x="38" y="97"/>
                      </a:cubicBezTo>
                      <a:cubicBezTo>
                        <a:pt x="38" y="96"/>
                        <a:pt x="40" y="96"/>
                        <a:pt x="42" y="96"/>
                      </a:cubicBezTo>
                      <a:cubicBezTo>
                        <a:pt x="45" y="96"/>
                        <a:pt x="48" y="96"/>
                        <a:pt x="51" y="97"/>
                      </a:cubicBezTo>
                      <a:cubicBezTo>
                        <a:pt x="48" y="90"/>
                        <a:pt x="46" y="84"/>
                        <a:pt x="43" y="78"/>
                      </a:cubicBezTo>
                      <a:cubicBezTo>
                        <a:pt x="40" y="83"/>
                        <a:pt x="37" y="88"/>
                        <a:pt x="34" y="93"/>
                      </a:cubicBezTo>
                      <a:cubicBezTo>
                        <a:pt x="33" y="94"/>
                        <a:pt x="33" y="96"/>
                        <a:pt x="34" y="98"/>
                      </a:cubicBezTo>
                      <a:cubicBezTo>
                        <a:pt x="34" y="100"/>
                        <a:pt x="35" y="103"/>
                        <a:pt x="35" y="105"/>
                      </a:cubicBezTo>
                      <a:cubicBezTo>
                        <a:pt x="32" y="121"/>
                        <a:pt x="29" y="136"/>
                        <a:pt x="27" y="151"/>
                      </a:cubicBezTo>
                      <a:cubicBezTo>
                        <a:pt x="26" y="152"/>
                        <a:pt x="26" y="153"/>
                        <a:pt x="26" y="154"/>
                      </a:cubicBezTo>
                      <a:cubicBezTo>
                        <a:pt x="17" y="153"/>
                        <a:pt x="14" y="149"/>
                        <a:pt x="15" y="141"/>
                      </a:cubicBezTo>
                      <a:cubicBezTo>
                        <a:pt x="17" y="134"/>
                        <a:pt x="18" y="126"/>
                        <a:pt x="20" y="118"/>
                      </a:cubicBezTo>
                      <a:cubicBezTo>
                        <a:pt x="15" y="123"/>
                        <a:pt x="12" y="122"/>
                        <a:pt x="7" y="118"/>
                      </a:cubicBezTo>
                      <a:cubicBezTo>
                        <a:pt x="3" y="114"/>
                        <a:pt x="0" y="109"/>
                        <a:pt x="0" y="103"/>
                      </a:cubicBezTo>
                      <a:cubicBezTo>
                        <a:pt x="0" y="102"/>
                        <a:pt x="1" y="101"/>
                        <a:pt x="1" y="100"/>
                      </a:cubicBezTo>
                      <a:cubicBezTo>
                        <a:pt x="7" y="91"/>
                        <a:pt x="14" y="82"/>
                        <a:pt x="19" y="72"/>
                      </a:cubicBezTo>
                      <a:cubicBezTo>
                        <a:pt x="22" y="67"/>
                        <a:pt x="24" y="61"/>
                        <a:pt x="26" y="55"/>
                      </a:cubicBezTo>
                      <a:cubicBezTo>
                        <a:pt x="27" y="54"/>
                        <a:pt x="25" y="53"/>
                        <a:pt x="25" y="51"/>
                      </a:cubicBezTo>
                      <a:cubicBezTo>
                        <a:pt x="18" y="43"/>
                        <a:pt x="18" y="39"/>
                        <a:pt x="23" y="30"/>
                      </a:cubicBezTo>
                      <a:cubicBezTo>
                        <a:pt x="27" y="23"/>
                        <a:pt x="32" y="17"/>
                        <a:pt x="39" y="14"/>
                      </a:cubicBezTo>
                      <a:cubicBezTo>
                        <a:pt x="45" y="11"/>
                        <a:pt x="50" y="12"/>
                        <a:pt x="53" y="16"/>
                      </a:cubicBezTo>
                      <a:cubicBezTo>
                        <a:pt x="56" y="20"/>
                        <a:pt x="56" y="22"/>
                        <a:pt x="51" y="24"/>
                      </a:cubicBezTo>
                      <a:cubicBezTo>
                        <a:pt x="44" y="26"/>
                        <a:pt x="41" y="31"/>
                        <a:pt x="37" y="36"/>
                      </a:cubicBezTo>
                      <a:cubicBezTo>
                        <a:pt x="36" y="39"/>
                        <a:pt x="36" y="42"/>
                        <a:pt x="39" y="44"/>
                      </a:cubicBezTo>
                      <a:cubicBezTo>
                        <a:pt x="41" y="45"/>
                        <a:pt x="42" y="47"/>
                        <a:pt x="43" y="48"/>
                      </a:cubicBezTo>
                      <a:cubicBezTo>
                        <a:pt x="52" y="58"/>
                        <a:pt x="54" y="62"/>
                        <a:pt x="48" y="73"/>
                      </a:cubicBezTo>
                      <a:close/>
                      <a:moveTo>
                        <a:pt x="79" y="89"/>
                      </a:moveTo>
                      <a:cubicBezTo>
                        <a:pt x="80" y="89"/>
                        <a:pt x="80" y="90"/>
                        <a:pt x="81" y="90"/>
                      </a:cubicBezTo>
                      <a:cubicBezTo>
                        <a:pt x="85" y="86"/>
                        <a:pt x="90" y="81"/>
                        <a:pt x="95" y="76"/>
                      </a:cubicBezTo>
                      <a:cubicBezTo>
                        <a:pt x="97" y="73"/>
                        <a:pt x="95" y="71"/>
                        <a:pt x="92" y="71"/>
                      </a:cubicBezTo>
                      <a:cubicBezTo>
                        <a:pt x="88" y="71"/>
                        <a:pt x="85" y="71"/>
                        <a:pt x="81" y="71"/>
                      </a:cubicBezTo>
                      <a:cubicBezTo>
                        <a:pt x="81" y="75"/>
                        <a:pt x="81" y="77"/>
                        <a:pt x="81" y="80"/>
                      </a:cubicBezTo>
                      <a:cubicBezTo>
                        <a:pt x="81" y="83"/>
                        <a:pt x="80" y="86"/>
                        <a:pt x="79" y="89"/>
                      </a:cubicBezTo>
                      <a:close/>
                      <a:moveTo>
                        <a:pt x="76" y="73"/>
                      </a:moveTo>
                      <a:cubicBezTo>
                        <a:pt x="73" y="74"/>
                        <a:pt x="71" y="75"/>
                        <a:pt x="69" y="77"/>
                      </a:cubicBezTo>
                      <a:cubicBezTo>
                        <a:pt x="68" y="77"/>
                        <a:pt x="67" y="78"/>
                        <a:pt x="67" y="79"/>
                      </a:cubicBezTo>
                      <a:cubicBezTo>
                        <a:pt x="67" y="84"/>
                        <a:pt x="68" y="88"/>
                        <a:pt x="68" y="92"/>
                      </a:cubicBezTo>
                      <a:cubicBezTo>
                        <a:pt x="74" y="91"/>
                        <a:pt x="77" y="83"/>
                        <a:pt x="76" y="73"/>
                      </a:cubicBezTo>
                      <a:close/>
                      <a:moveTo>
                        <a:pt x="63" y="81"/>
                      </a:moveTo>
                      <a:cubicBezTo>
                        <a:pt x="55" y="84"/>
                        <a:pt x="54" y="85"/>
                        <a:pt x="56" y="88"/>
                      </a:cubicBezTo>
                      <a:cubicBezTo>
                        <a:pt x="58" y="94"/>
                        <a:pt x="60" y="95"/>
                        <a:pt x="65" y="93"/>
                      </a:cubicBezTo>
                      <a:cubicBezTo>
                        <a:pt x="64" y="89"/>
                        <a:pt x="63" y="85"/>
                        <a:pt x="63"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14"/>
                <p:cNvSpPr/>
                <p:nvPr/>
              </p:nvSpPr>
              <p:spPr bwMode="auto">
                <a:xfrm>
                  <a:off x="6259513" y="2578101"/>
                  <a:ext cx="68263" cy="182563"/>
                </a:xfrm>
                <a:custGeom>
                  <a:avLst/>
                  <a:gdLst>
                    <a:gd name="T0" fmla="*/ 9 w 16"/>
                    <a:gd name="T1" fmla="*/ 0 h 43"/>
                    <a:gd name="T2" fmla="*/ 15 w 16"/>
                    <a:gd name="T3" fmla="*/ 11 h 43"/>
                    <a:gd name="T4" fmla="*/ 9 w 16"/>
                    <a:gd name="T5" fmla="*/ 43 h 43"/>
                    <a:gd name="T6" fmla="*/ 2 w 16"/>
                    <a:gd name="T7" fmla="*/ 39 h 43"/>
                    <a:gd name="T8" fmla="*/ 0 w 16"/>
                    <a:gd name="T9" fmla="*/ 35 h 43"/>
                    <a:gd name="T10" fmla="*/ 9 w 16"/>
                    <a:gd name="T11" fmla="*/ 0 h 43"/>
                  </a:gdLst>
                  <a:ahLst/>
                  <a:cxnLst>
                    <a:cxn ang="0">
                      <a:pos x="T0" y="T1"/>
                    </a:cxn>
                    <a:cxn ang="0">
                      <a:pos x="T2" y="T3"/>
                    </a:cxn>
                    <a:cxn ang="0">
                      <a:pos x="T4" y="T5"/>
                    </a:cxn>
                    <a:cxn ang="0">
                      <a:pos x="T6" y="T7"/>
                    </a:cxn>
                    <a:cxn ang="0">
                      <a:pos x="T8" y="T9"/>
                    </a:cxn>
                    <a:cxn ang="0">
                      <a:pos x="T10" y="T11"/>
                    </a:cxn>
                  </a:cxnLst>
                  <a:rect l="0" t="0" r="r" b="b"/>
                  <a:pathLst>
                    <a:path w="16" h="43">
                      <a:moveTo>
                        <a:pt x="9" y="0"/>
                      </a:moveTo>
                      <a:cubicBezTo>
                        <a:pt x="15" y="3"/>
                        <a:pt x="16" y="6"/>
                        <a:pt x="15" y="11"/>
                      </a:cubicBezTo>
                      <a:cubicBezTo>
                        <a:pt x="12" y="21"/>
                        <a:pt x="11" y="32"/>
                        <a:pt x="9" y="43"/>
                      </a:cubicBezTo>
                      <a:cubicBezTo>
                        <a:pt x="6" y="41"/>
                        <a:pt x="4" y="40"/>
                        <a:pt x="2" y="39"/>
                      </a:cubicBezTo>
                      <a:cubicBezTo>
                        <a:pt x="1" y="38"/>
                        <a:pt x="0" y="37"/>
                        <a:pt x="0" y="35"/>
                      </a:cubicBezTo>
                      <a:cubicBezTo>
                        <a:pt x="3" y="24"/>
                        <a:pt x="6" y="12"/>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3" name="组合 12"/>
              <p:cNvGrpSpPr/>
              <p:nvPr/>
            </p:nvGrpSpPr>
            <p:grpSpPr>
              <a:xfrm>
                <a:off x="7532962" y="2451100"/>
                <a:ext cx="368300" cy="317500"/>
                <a:chOff x="6186488" y="2930526"/>
                <a:chExt cx="368300" cy="317500"/>
              </a:xfrm>
              <a:grpFill/>
            </p:grpSpPr>
            <p:sp>
              <p:nvSpPr>
                <p:cNvPr id="16" name="Freeform 18"/>
                <p:cNvSpPr/>
                <p:nvPr/>
              </p:nvSpPr>
              <p:spPr bwMode="auto">
                <a:xfrm>
                  <a:off x="6310313" y="2930526"/>
                  <a:ext cx="244475" cy="317500"/>
                </a:xfrm>
                <a:custGeom>
                  <a:avLst/>
                  <a:gdLst>
                    <a:gd name="T0" fmla="*/ 49 w 57"/>
                    <a:gd name="T1" fmla="*/ 74 h 75"/>
                    <a:gd name="T2" fmla="*/ 40 w 57"/>
                    <a:gd name="T3" fmla="*/ 67 h 75"/>
                    <a:gd name="T4" fmla="*/ 33 w 57"/>
                    <a:gd name="T5" fmla="*/ 48 h 75"/>
                    <a:gd name="T6" fmla="*/ 27 w 57"/>
                    <a:gd name="T7" fmla="*/ 46 h 75"/>
                    <a:gd name="T8" fmla="*/ 11 w 57"/>
                    <a:gd name="T9" fmla="*/ 60 h 75"/>
                    <a:gd name="T10" fmla="*/ 5 w 57"/>
                    <a:gd name="T11" fmla="*/ 60 h 75"/>
                    <a:gd name="T12" fmla="*/ 6 w 57"/>
                    <a:gd name="T13" fmla="*/ 46 h 75"/>
                    <a:gd name="T14" fmla="*/ 27 w 57"/>
                    <a:gd name="T15" fmla="*/ 26 h 75"/>
                    <a:gd name="T16" fmla="*/ 40 w 57"/>
                    <a:gd name="T17" fmla="*/ 10 h 75"/>
                    <a:gd name="T18" fmla="*/ 41 w 57"/>
                    <a:gd name="T19" fmla="*/ 6 h 75"/>
                    <a:gd name="T20" fmla="*/ 45 w 57"/>
                    <a:gd name="T21" fmla="*/ 0 h 75"/>
                    <a:gd name="T22" fmla="*/ 53 w 57"/>
                    <a:gd name="T23" fmla="*/ 3 h 75"/>
                    <a:gd name="T24" fmla="*/ 53 w 57"/>
                    <a:gd name="T25" fmla="*/ 20 h 75"/>
                    <a:gd name="T26" fmla="*/ 37 w 57"/>
                    <a:gd name="T27" fmla="*/ 38 h 75"/>
                    <a:gd name="T28" fmla="*/ 49 w 57"/>
                    <a:gd name="T29" fmla="*/ 74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 h="75">
                      <a:moveTo>
                        <a:pt x="49" y="74"/>
                      </a:moveTo>
                      <a:cubicBezTo>
                        <a:pt x="43" y="75"/>
                        <a:pt x="41" y="72"/>
                        <a:pt x="40" y="67"/>
                      </a:cubicBezTo>
                      <a:cubicBezTo>
                        <a:pt x="38" y="61"/>
                        <a:pt x="35" y="54"/>
                        <a:pt x="33" y="48"/>
                      </a:cubicBezTo>
                      <a:cubicBezTo>
                        <a:pt x="32" y="45"/>
                        <a:pt x="30" y="44"/>
                        <a:pt x="27" y="46"/>
                      </a:cubicBezTo>
                      <a:cubicBezTo>
                        <a:pt x="22" y="51"/>
                        <a:pt x="16" y="55"/>
                        <a:pt x="11" y="60"/>
                      </a:cubicBezTo>
                      <a:cubicBezTo>
                        <a:pt x="8" y="63"/>
                        <a:pt x="7" y="62"/>
                        <a:pt x="5" y="60"/>
                      </a:cubicBezTo>
                      <a:cubicBezTo>
                        <a:pt x="0" y="54"/>
                        <a:pt x="0" y="51"/>
                        <a:pt x="6" y="46"/>
                      </a:cubicBezTo>
                      <a:cubicBezTo>
                        <a:pt x="13" y="39"/>
                        <a:pt x="20" y="33"/>
                        <a:pt x="27" y="26"/>
                      </a:cubicBezTo>
                      <a:cubicBezTo>
                        <a:pt x="32" y="21"/>
                        <a:pt x="36" y="15"/>
                        <a:pt x="40" y="10"/>
                      </a:cubicBezTo>
                      <a:cubicBezTo>
                        <a:pt x="40" y="9"/>
                        <a:pt x="41" y="7"/>
                        <a:pt x="41" y="6"/>
                      </a:cubicBezTo>
                      <a:cubicBezTo>
                        <a:pt x="40" y="3"/>
                        <a:pt x="42" y="0"/>
                        <a:pt x="45" y="0"/>
                      </a:cubicBezTo>
                      <a:cubicBezTo>
                        <a:pt x="48" y="0"/>
                        <a:pt x="51" y="1"/>
                        <a:pt x="53" y="3"/>
                      </a:cubicBezTo>
                      <a:cubicBezTo>
                        <a:pt x="57" y="6"/>
                        <a:pt x="57" y="16"/>
                        <a:pt x="53" y="20"/>
                      </a:cubicBezTo>
                      <a:cubicBezTo>
                        <a:pt x="48" y="26"/>
                        <a:pt x="42" y="32"/>
                        <a:pt x="37" y="38"/>
                      </a:cubicBezTo>
                      <a:cubicBezTo>
                        <a:pt x="44" y="49"/>
                        <a:pt x="49" y="61"/>
                        <a:pt x="49"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19"/>
                <p:cNvSpPr/>
                <p:nvPr/>
              </p:nvSpPr>
              <p:spPr bwMode="auto">
                <a:xfrm>
                  <a:off x="6186488" y="3009901"/>
                  <a:ext cx="123825" cy="234950"/>
                </a:xfrm>
                <a:custGeom>
                  <a:avLst/>
                  <a:gdLst>
                    <a:gd name="T0" fmla="*/ 12 w 29"/>
                    <a:gd name="T1" fmla="*/ 30 h 55"/>
                    <a:gd name="T2" fmla="*/ 20 w 29"/>
                    <a:gd name="T3" fmla="*/ 7 h 55"/>
                    <a:gd name="T4" fmla="*/ 25 w 29"/>
                    <a:gd name="T5" fmla="*/ 1 h 55"/>
                    <a:gd name="T6" fmla="*/ 26 w 29"/>
                    <a:gd name="T7" fmla="*/ 9 h 55"/>
                    <a:gd name="T8" fmla="*/ 16 w 29"/>
                    <a:gd name="T9" fmla="*/ 39 h 55"/>
                    <a:gd name="T10" fmla="*/ 13 w 29"/>
                    <a:gd name="T11" fmla="*/ 52 h 55"/>
                    <a:gd name="T12" fmla="*/ 7 w 29"/>
                    <a:gd name="T13" fmla="*/ 54 h 55"/>
                    <a:gd name="T14" fmla="*/ 2 w 29"/>
                    <a:gd name="T15" fmla="*/ 41 h 55"/>
                    <a:gd name="T16" fmla="*/ 3 w 29"/>
                    <a:gd name="T17" fmla="*/ 32 h 55"/>
                    <a:gd name="T18" fmla="*/ 2 w 29"/>
                    <a:gd name="T19" fmla="*/ 6 h 55"/>
                    <a:gd name="T20" fmla="*/ 6 w 29"/>
                    <a:gd name="T21" fmla="*/ 5 h 55"/>
                    <a:gd name="T22" fmla="*/ 10 w 29"/>
                    <a:gd name="T23" fmla="*/ 14 h 55"/>
                    <a:gd name="T24" fmla="*/ 11 w 29"/>
                    <a:gd name="T25" fmla="*/ 30 h 55"/>
                    <a:gd name="T26" fmla="*/ 12 w 29"/>
                    <a:gd name="T27" fmla="*/ 3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55">
                      <a:moveTo>
                        <a:pt x="12" y="30"/>
                      </a:moveTo>
                      <a:cubicBezTo>
                        <a:pt x="15" y="23"/>
                        <a:pt x="17" y="15"/>
                        <a:pt x="20" y="7"/>
                      </a:cubicBezTo>
                      <a:cubicBezTo>
                        <a:pt x="21" y="5"/>
                        <a:pt x="21" y="0"/>
                        <a:pt x="25" y="1"/>
                      </a:cubicBezTo>
                      <a:cubicBezTo>
                        <a:pt x="29" y="2"/>
                        <a:pt x="27" y="6"/>
                        <a:pt x="26" y="9"/>
                      </a:cubicBezTo>
                      <a:cubicBezTo>
                        <a:pt x="23" y="19"/>
                        <a:pt x="19" y="29"/>
                        <a:pt x="16" y="39"/>
                      </a:cubicBezTo>
                      <a:cubicBezTo>
                        <a:pt x="15" y="43"/>
                        <a:pt x="14" y="48"/>
                        <a:pt x="13" y="52"/>
                      </a:cubicBezTo>
                      <a:cubicBezTo>
                        <a:pt x="12" y="55"/>
                        <a:pt x="10" y="55"/>
                        <a:pt x="7" y="54"/>
                      </a:cubicBezTo>
                      <a:cubicBezTo>
                        <a:pt x="1" y="50"/>
                        <a:pt x="0" y="49"/>
                        <a:pt x="2" y="41"/>
                      </a:cubicBezTo>
                      <a:cubicBezTo>
                        <a:pt x="3" y="38"/>
                        <a:pt x="3" y="35"/>
                        <a:pt x="3" y="32"/>
                      </a:cubicBezTo>
                      <a:cubicBezTo>
                        <a:pt x="3" y="23"/>
                        <a:pt x="2" y="15"/>
                        <a:pt x="2" y="6"/>
                      </a:cubicBezTo>
                      <a:cubicBezTo>
                        <a:pt x="2" y="3"/>
                        <a:pt x="5" y="3"/>
                        <a:pt x="6" y="5"/>
                      </a:cubicBezTo>
                      <a:cubicBezTo>
                        <a:pt x="8" y="7"/>
                        <a:pt x="10" y="11"/>
                        <a:pt x="10" y="14"/>
                      </a:cubicBezTo>
                      <a:cubicBezTo>
                        <a:pt x="11" y="19"/>
                        <a:pt x="11" y="25"/>
                        <a:pt x="11" y="30"/>
                      </a:cubicBezTo>
                      <a:cubicBezTo>
                        <a:pt x="11" y="30"/>
                        <a:pt x="12" y="30"/>
                        <a:pt x="12"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20"/>
                <p:cNvSpPr/>
                <p:nvPr/>
              </p:nvSpPr>
              <p:spPr bwMode="auto">
                <a:xfrm>
                  <a:off x="6259513" y="2933701"/>
                  <a:ext cx="114300" cy="73025"/>
                </a:xfrm>
                <a:custGeom>
                  <a:avLst/>
                  <a:gdLst>
                    <a:gd name="T0" fmla="*/ 27 w 27"/>
                    <a:gd name="T1" fmla="*/ 1 h 17"/>
                    <a:gd name="T2" fmla="*/ 16 w 27"/>
                    <a:gd name="T3" fmla="*/ 14 h 17"/>
                    <a:gd name="T4" fmla="*/ 5 w 27"/>
                    <a:gd name="T5" fmla="*/ 13 h 17"/>
                    <a:gd name="T6" fmla="*/ 0 w 27"/>
                    <a:gd name="T7" fmla="*/ 4 h 17"/>
                    <a:gd name="T8" fmla="*/ 9 w 27"/>
                    <a:gd name="T9" fmla="*/ 2 h 17"/>
                    <a:gd name="T10" fmla="*/ 27 w 27"/>
                    <a:gd name="T11" fmla="*/ 0 h 17"/>
                    <a:gd name="T12" fmla="*/ 27 w 27"/>
                    <a:gd name="T13" fmla="*/ 1 h 17"/>
                  </a:gdLst>
                  <a:ahLst/>
                  <a:cxnLst>
                    <a:cxn ang="0">
                      <a:pos x="T0" y="T1"/>
                    </a:cxn>
                    <a:cxn ang="0">
                      <a:pos x="T2" y="T3"/>
                    </a:cxn>
                    <a:cxn ang="0">
                      <a:pos x="T4" y="T5"/>
                    </a:cxn>
                    <a:cxn ang="0">
                      <a:pos x="T6" y="T7"/>
                    </a:cxn>
                    <a:cxn ang="0">
                      <a:pos x="T8" y="T9"/>
                    </a:cxn>
                    <a:cxn ang="0">
                      <a:pos x="T10" y="T11"/>
                    </a:cxn>
                    <a:cxn ang="0">
                      <a:pos x="T12" y="T13"/>
                    </a:cxn>
                  </a:cxnLst>
                  <a:rect l="0" t="0" r="r" b="b"/>
                  <a:pathLst>
                    <a:path w="27" h="17">
                      <a:moveTo>
                        <a:pt x="27" y="1"/>
                      </a:moveTo>
                      <a:cubicBezTo>
                        <a:pt x="24" y="6"/>
                        <a:pt x="20" y="10"/>
                        <a:pt x="16" y="14"/>
                      </a:cubicBezTo>
                      <a:cubicBezTo>
                        <a:pt x="14" y="17"/>
                        <a:pt x="8" y="16"/>
                        <a:pt x="5" y="13"/>
                      </a:cubicBezTo>
                      <a:cubicBezTo>
                        <a:pt x="3" y="10"/>
                        <a:pt x="1" y="7"/>
                        <a:pt x="0" y="4"/>
                      </a:cubicBezTo>
                      <a:cubicBezTo>
                        <a:pt x="3" y="3"/>
                        <a:pt x="6" y="2"/>
                        <a:pt x="9" y="2"/>
                      </a:cubicBezTo>
                      <a:cubicBezTo>
                        <a:pt x="15" y="1"/>
                        <a:pt x="21" y="1"/>
                        <a:pt x="27" y="0"/>
                      </a:cubicBezTo>
                      <a:cubicBezTo>
                        <a:pt x="27" y="1"/>
                        <a:pt x="27" y="1"/>
                        <a:pt x="2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4" name="Freeform 11"/>
              <p:cNvSpPr>
                <a:spLocks noEditPoints="1"/>
              </p:cNvSpPr>
              <p:nvPr/>
            </p:nvSpPr>
            <p:spPr bwMode="auto">
              <a:xfrm>
                <a:off x="9065451" y="2270918"/>
                <a:ext cx="439964" cy="615950"/>
              </a:xfrm>
              <a:custGeom>
                <a:avLst/>
                <a:gdLst>
                  <a:gd name="T0" fmla="*/ 29 w 72"/>
                  <a:gd name="T1" fmla="*/ 49 h 102"/>
                  <a:gd name="T2" fmla="*/ 15 w 72"/>
                  <a:gd name="T3" fmla="*/ 43 h 102"/>
                  <a:gd name="T4" fmla="*/ 10 w 72"/>
                  <a:gd name="T5" fmla="*/ 21 h 102"/>
                  <a:gd name="T6" fmla="*/ 13 w 72"/>
                  <a:gd name="T7" fmla="*/ 15 h 102"/>
                  <a:gd name="T8" fmla="*/ 19 w 72"/>
                  <a:gd name="T9" fmla="*/ 18 h 102"/>
                  <a:gd name="T10" fmla="*/ 20 w 72"/>
                  <a:gd name="T11" fmla="*/ 26 h 102"/>
                  <a:gd name="T12" fmla="*/ 35 w 72"/>
                  <a:gd name="T13" fmla="*/ 22 h 102"/>
                  <a:gd name="T14" fmla="*/ 40 w 72"/>
                  <a:gd name="T15" fmla="*/ 16 h 102"/>
                  <a:gd name="T16" fmla="*/ 43 w 72"/>
                  <a:gd name="T17" fmla="*/ 14 h 102"/>
                  <a:gd name="T18" fmla="*/ 44 w 72"/>
                  <a:gd name="T19" fmla="*/ 19 h 102"/>
                  <a:gd name="T20" fmla="*/ 43 w 72"/>
                  <a:gd name="T21" fmla="*/ 28 h 102"/>
                  <a:gd name="T22" fmla="*/ 36 w 72"/>
                  <a:gd name="T23" fmla="*/ 40 h 102"/>
                  <a:gd name="T24" fmla="*/ 37 w 72"/>
                  <a:gd name="T25" fmla="*/ 42 h 102"/>
                  <a:gd name="T26" fmla="*/ 44 w 72"/>
                  <a:gd name="T27" fmla="*/ 38 h 102"/>
                  <a:gd name="T28" fmla="*/ 56 w 72"/>
                  <a:gd name="T29" fmla="*/ 20 h 102"/>
                  <a:gd name="T30" fmla="*/ 49 w 72"/>
                  <a:gd name="T31" fmla="*/ 9 h 102"/>
                  <a:gd name="T32" fmla="*/ 28 w 72"/>
                  <a:gd name="T33" fmla="*/ 14 h 102"/>
                  <a:gd name="T34" fmla="*/ 20 w 72"/>
                  <a:gd name="T35" fmla="*/ 13 h 102"/>
                  <a:gd name="T36" fmla="*/ 22 w 72"/>
                  <a:gd name="T37" fmla="*/ 6 h 102"/>
                  <a:gd name="T38" fmla="*/ 50 w 72"/>
                  <a:gd name="T39" fmla="*/ 1 h 102"/>
                  <a:gd name="T40" fmla="*/ 68 w 72"/>
                  <a:gd name="T41" fmla="*/ 12 h 102"/>
                  <a:gd name="T42" fmla="*/ 67 w 72"/>
                  <a:gd name="T43" fmla="*/ 24 h 102"/>
                  <a:gd name="T44" fmla="*/ 49 w 72"/>
                  <a:gd name="T45" fmla="*/ 48 h 102"/>
                  <a:gd name="T46" fmla="*/ 42 w 72"/>
                  <a:gd name="T47" fmla="*/ 49 h 102"/>
                  <a:gd name="T48" fmla="*/ 37 w 72"/>
                  <a:gd name="T49" fmla="*/ 47 h 102"/>
                  <a:gd name="T50" fmla="*/ 35 w 72"/>
                  <a:gd name="T51" fmla="*/ 52 h 102"/>
                  <a:gd name="T52" fmla="*/ 41 w 72"/>
                  <a:gd name="T53" fmla="*/ 58 h 102"/>
                  <a:gd name="T54" fmla="*/ 48 w 72"/>
                  <a:gd name="T55" fmla="*/ 57 h 102"/>
                  <a:gd name="T56" fmla="*/ 53 w 72"/>
                  <a:gd name="T57" fmla="*/ 59 h 102"/>
                  <a:gd name="T58" fmla="*/ 53 w 72"/>
                  <a:gd name="T59" fmla="*/ 66 h 102"/>
                  <a:gd name="T60" fmla="*/ 48 w 72"/>
                  <a:gd name="T61" fmla="*/ 70 h 102"/>
                  <a:gd name="T62" fmla="*/ 37 w 72"/>
                  <a:gd name="T63" fmla="*/ 81 h 102"/>
                  <a:gd name="T64" fmla="*/ 45 w 72"/>
                  <a:gd name="T65" fmla="*/ 81 h 102"/>
                  <a:gd name="T66" fmla="*/ 57 w 72"/>
                  <a:gd name="T67" fmla="*/ 89 h 102"/>
                  <a:gd name="T68" fmla="*/ 51 w 72"/>
                  <a:gd name="T69" fmla="*/ 98 h 102"/>
                  <a:gd name="T70" fmla="*/ 26 w 72"/>
                  <a:gd name="T71" fmla="*/ 101 h 102"/>
                  <a:gd name="T72" fmla="*/ 17 w 72"/>
                  <a:gd name="T73" fmla="*/ 96 h 102"/>
                  <a:gd name="T74" fmla="*/ 15 w 72"/>
                  <a:gd name="T75" fmla="*/ 94 h 102"/>
                  <a:gd name="T76" fmla="*/ 19 w 72"/>
                  <a:gd name="T77" fmla="*/ 77 h 102"/>
                  <a:gd name="T78" fmla="*/ 27 w 72"/>
                  <a:gd name="T79" fmla="*/ 70 h 102"/>
                  <a:gd name="T80" fmla="*/ 27 w 72"/>
                  <a:gd name="T81" fmla="*/ 69 h 102"/>
                  <a:gd name="T82" fmla="*/ 21 w 72"/>
                  <a:gd name="T83" fmla="*/ 71 h 102"/>
                  <a:gd name="T84" fmla="*/ 9 w 72"/>
                  <a:gd name="T85" fmla="*/ 76 h 102"/>
                  <a:gd name="T86" fmla="*/ 3 w 72"/>
                  <a:gd name="T87" fmla="*/ 75 h 102"/>
                  <a:gd name="T88" fmla="*/ 4 w 72"/>
                  <a:gd name="T89" fmla="*/ 69 h 102"/>
                  <a:gd name="T90" fmla="*/ 26 w 72"/>
                  <a:gd name="T91" fmla="*/ 60 h 102"/>
                  <a:gd name="T92" fmla="*/ 28 w 72"/>
                  <a:gd name="T93" fmla="*/ 57 h 102"/>
                  <a:gd name="T94" fmla="*/ 29 w 72"/>
                  <a:gd name="T95" fmla="*/ 49 h 102"/>
                  <a:gd name="T96" fmla="*/ 34 w 72"/>
                  <a:gd name="T97" fmla="*/ 29 h 102"/>
                  <a:gd name="T98" fmla="*/ 33 w 72"/>
                  <a:gd name="T99" fmla="*/ 28 h 102"/>
                  <a:gd name="T100" fmla="*/ 26 w 72"/>
                  <a:gd name="T101" fmla="*/ 32 h 102"/>
                  <a:gd name="T102" fmla="*/ 23 w 72"/>
                  <a:gd name="T103" fmla="*/ 36 h 102"/>
                  <a:gd name="T104" fmla="*/ 26 w 72"/>
                  <a:gd name="T105" fmla="*/ 42 h 102"/>
                  <a:gd name="T106" fmla="*/ 31 w 72"/>
                  <a:gd name="T107" fmla="*/ 40 h 102"/>
                  <a:gd name="T108" fmla="*/ 34 w 72"/>
                  <a:gd name="T109" fmla="*/ 29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2" h="102">
                    <a:moveTo>
                      <a:pt x="29" y="49"/>
                    </a:moveTo>
                    <a:cubicBezTo>
                      <a:pt x="19" y="52"/>
                      <a:pt x="18" y="52"/>
                      <a:pt x="15" y="43"/>
                    </a:cubicBezTo>
                    <a:cubicBezTo>
                      <a:pt x="13" y="36"/>
                      <a:pt x="11" y="28"/>
                      <a:pt x="10" y="21"/>
                    </a:cubicBezTo>
                    <a:cubicBezTo>
                      <a:pt x="9" y="19"/>
                      <a:pt x="11" y="16"/>
                      <a:pt x="13" y="15"/>
                    </a:cubicBezTo>
                    <a:cubicBezTo>
                      <a:pt x="16" y="13"/>
                      <a:pt x="18" y="16"/>
                      <a:pt x="19" y="18"/>
                    </a:cubicBezTo>
                    <a:cubicBezTo>
                      <a:pt x="19" y="21"/>
                      <a:pt x="20" y="23"/>
                      <a:pt x="20" y="26"/>
                    </a:cubicBezTo>
                    <a:cubicBezTo>
                      <a:pt x="26" y="25"/>
                      <a:pt x="31" y="24"/>
                      <a:pt x="35" y="22"/>
                    </a:cubicBezTo>
                    <a:cubicBezTo>
                      <a:pt x="37" y="21"/>
                      <a:pt x="38" y="18"/>
                      <a:pt x="40" y="16"/>
                    </a:cubicBezTo>
                    <a:cubicBezTo>
                      <a:pt x="41" y="15"/>
                      <a:pt x="42" y="14"/>
                      <a:pt x="43" y="14"/>
                    </a:cubicBezTo>
                    <a:cubicBezTo>
                      <a:pt x="44" y="15"/>
                      <a:pt x="44" y="17"/>
                      <a:pt x="44" y="19"/>
                    </a:cubicBezTo>
                    <a:cubicBezTo>
                      <a:pt x="44" y="22"/>
                      <a:pt x="43" y="25"/>
                      <a:pt x="43" y="28"/>
                    </a:cubicBezTo>
                    <a:cubicBezTo>
                      <a:pt x="37" y="29"/>
                      <a:pt x="39" y="36"/>
                      <a:pt x="36" y="40"/>
                    </a:cubicBezTo>
                    <a:cubicBezTo>
                      <a:pt x="36" y="41"/>
                      <a:pt x="37" y="41"/>
                      <a:pt x="37" y="42"/>
                    </a:cubicBezTo>
                    <a:cubicBezTo>
                      <a:pt x="39" y="41"/>
                      <a:pt x="42" y="40"/>
                      <a:pt x="44" y="38"/>
                    </a:cubicBezTo>
                    <a:cubicBezTo>
                      <a:pt x="48" y="32"/>
                      <a:pt x="52" y="26"/>
                      <a:pt x="56" y="20"/>
                    </a:cubicBezTo>
                    <a:cubicBezTo>
                      <a:pt x="59" y="15"/>
                      <a:pt x="56" y="9"/>
                      <a:pt x="49" y="9"/>
                    </a:cubicBezTo>
                    <a:cubicBezTo>
                      <a:pt x="42" y="8"/>
                      <a:pt x="34" y="10"/>
                      <a:pt x="28" y="14"/>
                    </a:cubicBezTo>
                    <a:cubicBezTo>
                      <a:pt x="25" y="16"/>
                      <a:pt x="22" y="15"/>
                      <a:pt x="20" y="13"/>
                    </a:cubicBezTo>
                    <a:cubicBezTo>
                      <a:pt x="17" y="9"/>
                      <a:pt x="17" y="7"/>
                      <a:pt x="22" y="6"/>
                    </a:cubicBezTo>
                    <a:cubicBezTo>
                      <a:pt x="31" y="3"/>
                      <a:pt x="40" y="0"/>
                      <a:pt x="50" y="1"/>
                    </a:cubicBezTo>
                    <a:cubicBezTo>
                      <a:pt x="58" y="1"/>
                      <a:pt x="63" y="7"/>
                      <a:pt x="68" y="12"/>
                    </a:cubicBezTo>
                    <a:cubicBezTo>
                      <a:pt x="72" y="15"/>
                      <a:pt x="70" y="20"/>
                      <a:pt x="67" y="24"/>
                    </a:cubicBezTo>
                    <a:cubicBezTo>
                      <a:pt x="61" y="32"/>
                      <a:pt x="55" y="40"/>
                      <a:pt x="49" y="48"/>
                    </a:cubicBezTo>
                    <a:cubicBezTo>
                      <a:pt x="47" y="51"/>
                      <a:pt x="45" y="52"/>
                      <a:pt x="42" y="49"/>
                    </a:cubicBezTo>
                    <a:cubicBezTo>
                      <a:pt x="41" y="48"/>
                      <a:pt x="38" y="47"/>
                      <a:pt x="37" y="47"/>
                    </a:cubicBezTo>
                    <a:cubicBezTo>
                      <a:pt x="36" y="48"/>
                      <a:pt x="35" y="50"/>
                      <a:pt x="35" y="52"/>
                    </a:cubicBezTo>
                    <a:cubicBezTo>
                      <a:pt x="34" y="59"/>
                      <a:pt x="34" y="59"/>
                      <a:pt x="41" y="58"/>
                    </a:cubicBezTo>
                    <a:cubicBezTo>
                      <a:pt x="43" y="57"/>
                      <a:pt x="46" y="56"/>
                      <a:pt x="48" y="57"/>
                    </a:cubicBezTo>
                    <a:cubicBezTo>
                      <a:pt x="50" y="57"/>
                      <a:pt x="53" y="58"/>
                      <a:pt x="53" y="59"/>
                    </a:cubicBezTo>
                    <a:cubicBezTo>
                      <a:pt x="54" y="61"/>
                      <a:pt x="54" y="64"/>
                      <a:pt x="53" y="66"/>
                    </a:cubicBezTo>
                    <a:cubicBezTo>
                      <a:pt x="52" y="68"/>
                      <a:pt x="50" y="69"/>
                      <a:pt x="48" y="70"/>
                    </a:cubicBezTo>
                    <a:cubicBezTo>
                      <a:pt x="44" y="73"/>
                      <a:pt x="39" y="75"/>
                      <a:pt x="37" y="81"/>
                    </a:cubicBezTo>
                    <a:cubicBezTo>
                      <a:pt x="40" y="81"/>
                      <a:pt x="43" y="81"/>
                      <a:pt x="45" y="81"/>
                    </a:cubicBezTo>
                    <a:cubicBezTo>
                      <a:pt x="51" y="81"/>
                      <a:pt x="56" y="84"/>
                      <a:pt x="57" y="89"/>
                    </a:cubicBezTo>
                    <a:cubicBezTo>
                      <a:pt x="58" y="93"/>
                      <a:pt x="55" y="97"/>
                      <a:pt x="51" y="98"/>
                    </a:cubicBezTo>
                    <a:cubicBezTo>
                      <a:pt x="43" y="99"/>
                      <a:pt x="35" y="100"/>
                      <a:pt x="26" y="101"/>
                    </a:cubicBezTo>
                    <a:cubicBezTo>
                      <a:pt x="22" y="102"/>
                      <a:pt x="19" y="100"/>
                      <a:pt x="17" y="96"/>
                    </a:cubicBezTo>
                    <a:cubicBezTo>
                      <a:pt x="16" y="96"/>
                      <a:pt x="16" y="95"/>
                      <a:pt x="15" y="94"/>
                    </a:cubicBezTo>
                    <a:cubicBezTo>
                      <a:pt x="11" y="84"/>
                      <a:pt x="11" y="84"/>
                      <a:pt x="19" y="77"/>
                    </a:cubicBezTo>
                    <a:cubicBezTo>
                      <a:pt x="22" y="75"/>
                      <a:pt x="24" y="72"/>
                      <a:pt x="27" y="70"/>
                    </a:cubicBezTo>
                    <a:cubicBezTo>
                      <a:pt x="27" y="70"/>
                      <a:pt x="27" y="69"/>
                      <a:pt x="27" y="69"/>
                    </a:cubicBezTo>
                    <a:cubicBezTo>
                      <a:pt x="25" y="69"/>
                      <a:pt x="23" y="70"/>
                      <a:pt x="21" y="71"/>
                    </a:cubicBezTo>
                    <a:cubicBezTo>
                      <a:pt x="17" y="72"/>
                      <a:pt x="13" y="74"/>
                      <a:pt x="9" y="76"/>
                    </a:cubicBezTo>
                    <a:cubicBezTo>
                      <a:pt x="7" y="76"/>
                      <a:pt x="5" y="76"/>
                      <a:pt x="3" y="75"/>
                    </a:cubicBezTo>
                    <a:cubicBezTo>
                      <a:pt x="0" y="72"/>
                      <a:pt x="0" y="71"/>
                      <a:pt x="4" y="69"/>
                    </a:cubicBezTo>
                    <a:cubicBezTo>
                      <a:pt x="12" y="66"/>
                      <a:pt x="19" y="63"/>
                      <a:pt x="26" y="60"/>
                    </a:cubicBezTo>
                    <a:cubicBezTo>
                      <a:pt x="27" y="60"/>
                      <a:pt x="28" y="58"/>
                      <a:pt x="28" y="57"/>
                    </a:cubicBezTo>
                    <a:cubicBezTo>
                      <a:pt x="29" y="55"/>
                      <a:pt x="29" y="52"/>
                      <a:pt x="29" y="49"/>
                    </a:cubicBezTo>
                    <a:close/>
                    <a:moveTo>
                      <a:pt x="34" y="29"/>
                    </a:moveTo>
                    <a:cubicBezTo>
                      <a:pt x="34" y="29"/>
                      <a:pt x="34" y="29"/>
                      <a:pt x="33" y="28"/>
                    </a:cubicBezTo>
                    <a:cubicBezTo>
                      <a:pt x="31" y="29"/>
                      <a:pt x="28" y="30"/>
                      <a:pt x="26" y="32"/>
                    </a:cubicBezTo>
                    <a:cubicBezTo>
                      <a:pt x="24" y="32"/>
                      <a:pt x="22" y="34"/>
                      <a:pt x="23" y="36"/>
                    </a:cubicBezTo>
                    <a:cubicBezTo>
                      <a:pt x="23" y="38"/>
                      <a:pt x="25" y="40"/>
                      <a:pt x="26" y="42"/>
                    </a:cubicBezTo>
                    <a:cubicBezTo>
                      <a:pt x="27" y="42"/>
                      <a:pt x="30" y="41"/>
                      <a:pt x="31" y="40"/>
                    </a:cubicBezTo>
                    <a:cubicBezTo>
                      <a:pt x="32" y="37"/>
                      <a:pt x="33" y="33"/>
                      <a:pt x="34" y="29"/>
                    </a:cubicBezTo>
                    <a:close/>
                  </a:path>
                </a:pathLst>
              </a:custGeom>
              <a:grpFill/>
              <a:ln>
                <a:noFill/>
              </a:ln>
            </p:spPr>
            <p:txBody>
              <a:bodyPr vert="horz" wrap="square" lIns="91440" tIns="45720" rIns="91440" bIns="45720" numCol="1" anchor="t" anchorCtr="0" compatLnSpc="1"/>
              <a:lstStyle/>
              <a:p>
                <a:endParaRPr lang="zh-CN" altLang="en-US"/>
              </a:p>
            </p:txBody>
          </p:sp>
          <p:sp>
            <p:nvSpPr>
              <p:cNvPr id="15" name="Freeform 12"/>
              <p:cNvSpPr/>
              <p:nvPr/>
            </p:nvSpPr>
            <p:spPr bwMode="auto">
              <a:xfrm>
                <a:off x="8878184" y="2293480"/>
                <a:ext cx="236904" cy="593388"/>
              </a:xfrm>
              <a:custGeom>
                <a:avLst/>
                <a:gdLst>
                  <a:gd name="T0" fmla="*/ 30 w 39"/>
                  <a:gd name="T1" fmla="*/ 44 h 98"/>
                  <a:gd name="T2" fmla="*/ 36 w 39"/>
                  <a:gd name="T3" fmla="*/ 34 h 98"/>
                  <a:gd name="T4" fmla="*/ 37 w 39"/>
                  <a:gd name="T5" fmla="*/ 51 h 98"/>
                  <a:gd name="T6" fmla="*/ 25 w 39"/>
                  <a:gd name="T7" fmla="*/ 82 h 98"/>
                  <a:gd name="T8" fmla="*/ 21 w 39"/>
                  <a:gd name="T9" fmla="*/ 98 h 98"/>
                  <a:gd name="T10" fmla="*/ 13 w 39"/>
                  <a:gd name="T11" fmla="*/ 96 h 98"/>
                  <a:gd name="T12" fmla="*/ 5 w 39"/>
                  <a:gd name="T13" fmla="*/ 83 h 98"/>
                  <a:gd name="T14" fmla="*/ 11 w 39"/>
                  <a:gd name="T15" fmla="*/ 62 h 98"/>
                  <a:gd name="T16" fmla="*/ 9 w 39"/>
                  <a:gd name="T17" fmla="*/ 43 h 98"/>
                  <a:gd name="T18" fmla="*/ 12 w 39"/>
                  <a:gd name="T19" fmla="*/ 38 h 98"/>
                  <a:gd name="T20" fmla="*/ 18 w 39"/>
                  <a:gd name="T21" fmla="*/ 33 h 98"/>
                  <a:gd name="T22" fmla="*/ 23 w 39"/>
                  <a:gd name="T23" fmla="*/ 12 h 98"/>
                  <a:gd name="T24" fmla="*/ 11 w 39"/>
                  <a:gd name="T25" fmla="*/ 16 h 98"/>
                  <a:gd name="T26" fmla="*/ 2 w 39"/>
                  <a:gd name="T27" fmla="*/ 16 h 98"/>
                  <a:gd name="T28" fmla="*/ 0 w 39"/>
                  <a:gd name="T29" fmla="*/ 12 h 98"/>
                  <a:gd name="T30" fmla="*/ 3 w 39"/>
                  <a:gd name="T31" fmla="*/ 10 h 98"/>
                  <a:gd name="T32" fmla="*/ 16 w 39"/>
                  <a:gd name="T33" fmla="*/ 7 h 98"/>
                  <a:gd name="T34" fmla="*/ 26 w 39"/>
                  <a:gd name="T35" fmla="*/ 2 h 98"/>
                  <a:gd name="T36" fmla="*/ 32 w 39"/>
                  <a:gd name="T37" fmla="*/ 1 h 98"/>
                  <a:gd name="T38" fmla="*/ 35 w 39"/>
                  <a:gd name="T39" fmla="*/ 9 h 98"/>
                  <a:gd name="T40" fmla="*/ 34 w 39"/>
                  <a:gd name="T41" fmla="*/ 11 h 98"/>
                  <a:gd name="T42" fmla="*/ 27 w 39"/>
                  <a:gd name="T43" fmla="*/ 38 h 98"/>
                  <a:gd name="T44" fmla="*/ 28 w 39"/>
                  <a:gd name="T45" fmla="*/ 44 h 98"/>
                  <a:gd name="T46" fmla="*/ 30 w 39"/>
                  <a:gd name="T47" fmla="*/ 4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 h="98">
                    <a:moveTo>
                      <a:pt x="30" y="44"/>
                    </a:moveTo>
                    <a:cubicBezTo>
                      <a:pt x="32" y="41"/>
                      <a:pt x="34" y="38"/>
                      <a:pt x="36" y="34"/>
                    </a:cubicBezTo>
                    <a:cubicBezTo>
                      <a:pt x="37" y="40"/>
                      <a:pt x="39" y="45"/>
                      <a:pt x="37" y="51"/>
                    </a:cubicBezTo>
                    <a:cubicBezTo>
                      <a:pt x="33" y="61"/>
                      <a:pt x="29" y="72"/>
                      <a:pt x="25" y="82"/>
                    </a:cubicBezTo>
                    <a:cubicBezTo>
                      <a:pt x="23" y="87"/>
                      <a:pt x="23" y="92"/>
                      <a:pt x="21" y="98"/>
                    </a:cubicBezTo>
                    <a:cubicBezTo>
                      <a:pt x="18" y="97"/>
                      <a:pt x="15" y="97"/>
                      <a:pt x="13" y="96"/>
                    </a:cubicBezTo>
                    <a:cubicBezTo>
                      <a:pt x="7" y="94"/>
                      <a:pt x="3" y="89"/>
                      <a:pt x="5" y="83"/>
                    </a:cubicBezTo>
                    <a:cubicBezTo>
                      <a:pt x="7" y="76"/>
                      <a:pt x="9" y="69"/>
                      <a:pt x="11" y="62"/>
                    </a:cubicBezTo>
                    <a:cubicBezTo>
                      <a:pt x="13" y="56"/>
                      <a:pt x="14" y="49"/>
                      <a:pt x="9" y="43"/>
                    </a:cubicBezTo>
                    <a:cubicBezTo>
                      <a:pt x="7" y="39"/>
                      <a:pt x="9" y="38"/>
                      <a:pt x="12" y="38"/>
                    </a:cubicBezTo>
                    <a:cubicBezTo>
                      <a:pt x="17" y="39"/>
                      <a:pt x="17" y="37"/>
                      <a:pt x="18" y="33"/>
                    </a:cubicBezTo>
                    <a:cubicBezTo>
                      <a:pt x="19" y="26"/>
                      <a:pt x="21" y="20"/>
                      <a:pt x="23" y="12"/>
                    </a:cubicBezTo>
                    <a:cubicBezTo>
                      <a:pt x="19" y="13"/>
                      <a:pt x="15" y="15"/>
                      <a:pt x="11" y="16"/>
                    </a:cubicBezTo>
                    <a:cubicBezTo>
                      <a:pt x="8" y="17"/>
                      <a:pt x="5" y="16"/>
                      <a:pt x="2" y="16"/>
                    </a:cubicBezTo>
                    <a:cubicBezTo>
                      <a:pt x="1" y="15"/>
                      <a:pt x="0" y="13"/>
                      <a:pt x="0" y="12"/>
                    </a:cubicBezTo>
                    <a:cubicBezTo>
                      <a:pt x="1" y="11"/>
                      <a:pt x="2" y="10"/>
                      <a:pt x="3" y="10"/>
                    </a:cubicBezTo>
                    <a:cubicBezTo>
                      <a:pt x="7" y="8"/>
                      <a:pt x="12" y="8"/>
                      <a:pt x="16" y="7"/>
                    </a:cubicBezTo>
                    <a:cubicBezTo>
                      <a:pt x="19" y="5"/>
                      <a:pt x="22" y="3"/>
                      <a:pt x="26" y="2"/>
                    </a:cubicBezTo>
                    <a:cubicBezTo>
                      <a:pt x="28" y="1"/>
                      <a:pt x="32" y="0"/>
                      <a:pt x="32" y="1"/>
                    </a:cubicBezTo>
                    <a:cubicBezTo>
                      <a:pt x="34" y="3"/>
                      <a:pt x="35" y="6"/>
                      <a:pt x="35" y="9"/>
                    </a:cubicBezTo>
                    <a:cubicBezTo>
                      <a:pt x="36" y="9"/>
                      <a:pt x="35" y="10"/>
                      <a:pt x="34" y="11"/>
                    </a:cubicBezTo>
                    <a:cubicBezTo>
                      <a:pt x="27" y="19"/>
                      <a:pt x="28" y="29"/>
                      <a:pt x="27" y="38"/>
                    </a:cubicBezTo>
                    <a:cubicBezTo>
                      <a:pt x="27" y="40"/>
                      <a:pt x="28" y="42"/>
                      <a:pt x="28" y="44"/>
                    </a:cubicBezTo>
                    <a:cubicBezTo>
                      <a:pt x="29" y="44"/>
                      <a:pt x="29" y="44"/>
                      <a:pt x="30" y="44"/>
                    </a:cubicBezTo>
                    <a:close/>
                  </a:path>
                </a:pathLst>
              </a:custGeom>
              <a:grpFill/>
              <a:ln>
                <a:noFill/>
              </a:ln>
            </p:spPr>
            <p:txBody>
              <a:bodyPr vert="horz" wrap="square" lIns="91440" tIns="45720" rIns="91440" bIns="45720" numCol="1" anchor="t" anchorCtr="0" compatLnSpc="1"/>
              <a:lstStyle/>
              <a:p>
                <a:endParaRPr lang="zh-CN" altLang="en-US"/>
              </a:p>
            </p:txBody>
          </p:sp>
        </p:grpSp>
      </p:grpSp>
      <p:cxnSp>
        <p:nvCxnSpPr>
          <p:cNvPr id="38" name="直接连接符 37"/>
          <p:cNvCxnSpPr/>
          <p:nvPr userDrawn="1"/>
        </p:nvCxnSpPr>
        <p:spPr>
          <a:xfrm>
            <a:off x="442913" y="6264275"/>
            <a:ext cx="1130617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42" name="图片 41"/>
          <p:cNvPicPr>
            <a:picLocks noChangeAspect="1"/>
          </p:cNvPicPr>
          <p:nvPr userDrawn="1"/>
        </p:nvPicPr>
        <p:blipFill>
          <a:blip r:embed="rId2" cstate="print"/>
          <a:stretch>
            <a:fillRect/>
          </a:stretch>
        </p:blipFill>
        <p:spPr>
          <a:xfrm>
            <a:off x="9590168" y="252089"/>
            <a:ext cx="1969223" cy="432990"/>
          </a:xfrm>
          <a:prstGeom prst="rect">
            <a:avLst/>
          </a:prstGeom>
        </p:spPr>
      </p:pic>
      <p:grpSp>
        <p:nvGrpSpPr>
          <p:cNvPr id="46" name="组合 45"/>
          <p:cNvGrpSpPr/>
          <p:nvPr userDrawn="1"/>
        </p:nvGrpSpPr>
        <p:grpSpPr>
          <a:xfrm>
            <a:off x="637534" y="199773"/>
            <a:ext cx="463263" cy="481001"/>
            <a:chOff x="598941" y="128599"/>
            <a:chExt cx="463263" cy="481001"/>
          </a:xfrm>
        </p:grpSpPr>
        <p:sp>
          <p:nvSpPr>
            <p:cNvPr id="45" name="矩形 44"/>
            <p:cNvSpPr/>
            <p:nvPr userDrawn="1"/>
          </p:nvSpPr>
          <p:spPr>
            <a:xfrm>
              <a:off x="701671" y="249067"/>
              <a:ext cx="360533" cy="36053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p:cNvSpPr/>
            <p:nvPr userDrawn="1"/>
          </p:nvSpPr>
          <p:spPr>
            <a:xfrm>
              <a:off x="701671" y="247801"/>
              <a:ext cx="275115" cy="2565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userDrawn="1"/>
          </p:nvSpPr>
          <p:spPr>
            <a:xfrm>
              <a:off x="598941" y="128599"/>
              <a:ext cx="360533" cy="36053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434533811"/>
      </p:ext>
    </p:extLst>
  </p:cSld>
  <p:clrMapOvr>
    <a:masterClrMapping/>
  </p:clrMapOvr>
  <p:transition spd="med">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内页样式6-一段一图">
    <p:spTree>
      <p:nvGrpSpPr>
        <p:cNvPr id="1" name=""/>
        <p:cNvGrpSpPr/>
        <p:nvPr/>
      </p:nvGrpSpPr>
      <p:grpSpPr>
        <a:xfrm>
          <a:off x="0" y="0"/>
          <a:ext cx="0" cy="0"/>
          <a:chOff x="0" y="0"/>
          <a:chExt cx="0" cy="0"/>
        </a:xfrm>
      </p:grpSpPr>
      <p:sp>
        <p:nvSpPr>
          <p:cNvPr id="7" name="文本框 6"/>
          <p:cNvSpPr txBox="1">
            <a:spLocks noChangeArrowheads="1"/>
          </p:cNvSpPr>
          <p:nvPr userDrawn="1"/>
        </p:nvSpPr>
        <p:spPr bwMode="auto">
          <a:xfrm>
            <a:off x="11233150" y="6353175"/>
            <a:ext cx="55086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defRPr>
                <a:solidFill>
                  <a:schemeClr val="tx1"/>
                </a:solidFill>
                <a:latin typeface="Century Gothic" panose="020B0502020202020204" pitchFamily="34" charset="0"/>
                <a:ea typeface="微软雅黑" panose="020B0503020204020204" pitchFamily="34" charset="-122"/>
              </a:defRPr>
            </a:lvl1pPr>
            <a:lvl2pPr marL="742950" indent="-285750">
              <a:defRPr>
                <a:solidFill>
                  <a:schemeClr val="tx1"/>
                </a:solidFill>
                <a:latin typeface="Century Gothic" panose="020B0502020202020204" pitchFamily="34" charset="0"/>
                <a:ea typeface="微软雅黑" panose="020B0503020204020204" pitchFamily="34" charset="-122"/>
              </a:defRPr>
            </a:lvl2pPr>
            <a:lvl3pPr marL="1143000" indent="-228600">
              <a:defRPr>
                <a:solidFill>
                  <a:schemeClr val="tx1"/>
                </a:solidFill>
                <a:latin typeface="Century Gothic" panose="020B0502020202020204" pitchFamily="34" charset="0"/>
                <a:ea typeface="微软雅黑" panose="020B0503020204020204" pitchFamily="34" charset="-122"/>
              </a:defRPr>
            </a:lvl3pPr>
            <a:lvl4pPr marL="1600200" indent="-228600">
              <a:defRPr>
                <a:solidFill>
                  <a:schemeClr val="tx1"/>
                </a:solidFill>
                <a:latin typeface="Century Gothic" panose="020B0502020202020204" pitchFamily="34" charset="0"/>
                <a:ea typeface="微软雅黑" panose="020B0503020204020204" pitchFamily="34" charset="-122"/>
              </a:defRPr>
            </a:lvl4pPr>
            <a:lvl5pPr marL="2057400" indent="-228600">
              <a:defRPr>
                <a:solidFill>
                  <a:schemeClr val="tx1"/>
                </a:solidFill>
                <a:latin typeface="Century Gothic" panose="020B050202020202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9pPr>
          </a:lstStyle>
          <a:p>
            <a:pPr algn="ctr" eaLnBrk="1" hangingPunct="1">
              <a:defRPr/>
            </a:pPr>
            <a:fld id="{4CE2CC6A-3CD6-4EB2-A6B9-76993E7CF1F2}" type="slidenum">
              <a:rPr lang="zh-CN" altLang="en-US" sz="1600" smtClean="0">
                <a:solidFill>
                  <a:schemeClr val="accent3"/>
                </a:solidFill>
                <a:latin typeface="微软雅黑" panose="020B0503020204020204" pitchFamily="34" charset="-122"/>
              </a:rPr>
              <a:t>‹#›</a:t>
            </a:fld>
            <a:endParaRPr lang="zh-CN" altLang="en-US" sz="1600" dirty="0">
              <a:solidFill>
                <a:schemeClr val="accent3"/>
              </a:solidFill>
              <a:latin typeface="微软雅黑" panose="020B0503020204020204" pitchFamily="34" charset="-122"/>
            </a:endParaRPr>
          </a:p>
        </p:txBody>
      </p:sp>
      <p:sp>
        <p:nvSpPr>
          <p:cNvPr id="35" name="矩形 34"/>
          <p:cNvSpPr/>
          <p:nvPr userDrawn="1"/>
        </p:nvSpPr>
        <p:spPr>
          <a:xfrm>
            <a:off x="9402184" y="-82800"/>
            <a:ext cx="2346903" cy="907200"/>
          </a:xfrm>
          <a:prstGeom prst="rect">
            <a:avLst/>
          </a:prstGeom>
          <a:solidFill>
            <a:schemeClr val="bg1"/>
          </a:solidFill>
          <a:ln>
            <a:noFill/>
          </a:ln>
          <a:effectLst>
            <a:outerShdw blurRad="1397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userDrawn="1"/>
        </p:nvSpPr>
        <p:spPr>
          <a:xfrm>
            <a:off x="9402184" y="0"/>
            <a:ext cx="2346904" cy="826158"/>
          </a:xfrm>
          <a:prstGeom prst="rect">
            <a:avLst/>
          </a:prstGeom>
          <a:solidFill>
            <a:schemeClr val="accent3">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9" name="图片 38"/>
          <p:cNvPicPr>
            <a:picLocks noChangeAspect="1"/>
          </p:cNvPicPr>
          <p:nvPr userDrawn="1"/>
        </p:nvPicPr>
        <p:blipFill>
          <a:blip r:embed="rId2" cstate="print"/>
          <a:stretch>
            <a:fillRect/>
          </a:stretch>
        </p:blipFill>
        <p:spPr>
          <a:xfrm>
            <a:off x="9590168" y="252089"/>
            <a:ext cx="1969223" cy="432990"/>
          </a:xfrm>
          <a:prstGeom prst="rect">
            <a:avLst/>
          </a:prstGeom>
        </p:spPr>
      </p:pic>
    </p:spTree>
    <p:extLst>
      <p:ext uri="{BB962C8B-B14F-4D97-AF65-F5344CB8AC3E}">
        <p14:creationId xmlns:p14="http://schemas.microsoft.com/office/powerpoint/2010/main" val="1603953815"/>
      </p:ext>
    </p:extLst>
  </p:cSld>
  <p:clrMapOvr>
    <a:masterClrMapping/>
  </p:clrMapOvr>
  <p:transition spd="med">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内页样式7-常规">
    <p:spTree>
      <p:nvGrpSpPr>
        <p:cNvPr id="1" name=""/>
        <p:cNvGrpSpPr/>
        <p:nvPr/>
      </p:nvGrpSpPr>
      <p:grpSpPr>
        <a:xfrm>
          <a:off x="0" y="0"/>
          <a:ext cx="0" cy="0"/>
          <a:chOff x="0" y="0"/>
          <a:chExt cx="0" cy="0"/>
        </a:xfrm>
      </p:grpSpPr>
      <p:sp>
        <p:nvSpPr>
          <p:cNvPr id="2" name="平行四边形 1"/>
          <p:cNvSpPr/>
          <p:nvPr userDrawn="1"/>
        </p:nvSpPr>
        <p:spPr>
          <a:xfrm>
            <a:off x="658714" y="482300"/>
            <a:ext cx="748201" cy="484094"/>
          </a:xfrm>
          <a:prstGeom prst="parallelogram">
            <a:avLst>
              <a:gd name="adj" fmla="val 71667"/>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p:cNvSpPr/>
          <p:nvPr userDrawn="1"/>
        </p:nvSpPr>
        <p:spPr>
          <a:xfrm>
            <a:off x="442912" y="-82800"/>
            <a:ext cx="11306175" cy="846000"/>
          </a:xfrm>
          <a:prstGeom prst="rect">
            <a:avLst/>
          </a:prstGeom>
          <a:solidFill>
            <a:schemeClr val="bg1"/>
          </a:solidFill>
          <a:ln>
            <a:noFill/>
          </a:ln>
          <a:effectLst>
            <a:outerShdw blurRad="1397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userDrawn="1"/>
        </p:nvSpPr>
        <p:spPr>
          <a:xfrm>
            <a:off x="442913" y="0"/>
            <a:ext cx="11306175" cy="762658"/>
          </a:xfrm>
          <a:prstGeom prst="rect">
            <a:avLst/>
          </a:prstGeom>
          <a:solidFill>
            <a:schemeClr val="accent3">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标题 11"/>
          <p:cNvSpPr>
            <a:spLocks noGrp="1"/>
          </p:cNvSpPr>
          <p:nvPr>
            <p:ph type="title"/>
          </p:nvPr>
        </p:nvSpPr>
        <p:spPr>
          <a:xfrm>
            <a:off x="1173494" y="185567"/>
            <a:ext cx="8048203" cy="48013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lang="zh-CN" altLang="en-US" sz="2800" b="1" baseline="0">
                <a:latin typeface="微软雅黑" panose="020B0503020204020204" pitchFamily="34" charset="-122"/>
                <a:ea typeface="微软雅黑" panose="020B0503020204020204" pitchFamily="34" charset="-122"/>
                <a:cs typeface="+mn-cs"/>
              </a:defRPr>
            </a:lvl1pPr>
          </a:lstStyle>
          <a:p>
            <a:pPr lvl="0" eaLnBrk="1" hangingPunct="1"/>
            <a:r>
              <a:rPr lang="zh-CN" altLang="en-US" dirty="0"/>
              <a:t>单击此处编辑母版标题样式</a:t>
            </a:r>
          </a:p>
        </p:txBody>
      </p:sp>
      <p:sp>
        <p:nvSpPr>
          <p:cNvPr id="7" name="文本框 6"/>
          <p:cNvSpPr txBox="1">
            <a:spLocks noChangeArrowheads="1"/>
          </p:cNvSpPr>
          <p:nvPr userDrawn="1"/>
        </p:nvSpPr>
        <p:spPr bwMode="auto">
          <a:xfrm>
            <a:off x="11233150" y="6353175"/>
            <a:ext cx="55086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defRPr>
                <a:solidFill>
                  <a:schemeClr val="tx1"/>
                </a:solidFill>
                <a:latin typeface="Century Gothic" panose="020B0502020202020204" pitchFamily="34" charset="0"/>
                <a:ea typeface="微软雅黑" panose="020B0503020204020204" pitchFamily="34" charset="-122"/>
              </a:defRPr>
            </a:lvl1pPr>
            <a:lvl2pPr marL="742950" indent="-285750">
              <a:defRPr>
                <a:solidFill>
                  <a:schemeClr val="tx1"/>
                </a:solidFill>
                <a:latin typeface="Century Gothic" panose="020B0502020202020204" pitchFamily="34" charset="0"/>
                <a:ea typeface="微软雅黑" panose="020B0503020204020204" pitchFamily="34" charset="-122"/>
              </a:defRPr>
            </a:lvl2pPr>
            <a:lvl3pPr marL="1143000" indent="-228600">
              <a:defRPr>
                <a:solidFill>
                  <a:schemeClr val="tx1"/>
                </a:solidFill>
                <a:latin typeface="Century Gothic" panose="020B0502020202020204" pitchFamily="34" charset="0"/>
                <a:ea typeface="微软雅黑" panose="020B0503020204020204" pitchFamily="34" charset="-122"/>
              </a:defRPr>
            </a:lvl3pPr>
            <a:lvl4pPr marL="1600200" indent="-228600">
              <a:defRPr>
                <a:solidFill>
                  <a:schemeClr val="tx1"/>
                </a:solidFill>
                <a:latin typeface="Century Gothic" panose="020B0502020202020204" pitchFamily="34" charset="0"/>
                <a:ea typeface="微软雅黑" panose="020B0503020204020204" pitchFamily="34" charset="-122"/>
              </a:defRPr>
            </a:lvl4pPr>
            <a:lvl5pPr marL="2057400" indent="-228600">
              <a:defRPr>
                <a:solidFill>
                  <a:schemeClr val="tx1"/>
                </a:solidFill>
                <a:latin typeface="Century Gothic" panose="020B050202020202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9pPr>
          </a:lstStyle>
          <a:p>
            <a:pPr algn="ctr" eaLnBrk="1" hangingPunct="1">
              <a:defRPr/>
            </a:pPr>
            <a:fld id="{4CE2CC6A-3CD6-4EB2-A6B9-76993E7CF1F2}" type="slidenum">
              <a:rPr lang="zh-CN" altLang="en-US" sz="1600" smtClean="0">
                <a:solidFill>
                  <a:schemeClr val="accent3"/>
                </a:solidFill>
                <a:latin typeface="微软雅黑" panose="020B0503020204020204" pitchFamily="34" charset="-122"/>
              </a:rPr>
              <a:t>‹#›</a:t>
            </a:fld>
            <a:endParaRPr lang="zh-CN" altLang="en-US" sz="1600" dirty="0">
              <a:solidFill>
                <a:schemeClr val="accent3"/>
              </a:solidFill>
              <a:latin typeface="微软雅黑" panose="020B0503020204020204" pitchFamily="34" charset="-122"/>
            </a:endParaRPr>
          </a:p>
        </p:txBody>
      </p:sp>
      <p:grpSp>
        <p:nvGrpSpPr>
          <p:cNvPr id="8" name="组合 7"/>
          <p:cNvGrpSpPr/>
          <p:nvPr userDrawn="1"/>
        </p:nvGrpSpPr>
        <p:grpSpPr>
          <a:xfrm>
            <a:off x="598941" y="6399999"/>
            <a:ext cx="2542613" cy="276499"/>
            <a:chOff x="598941" y="6399999"/>
            <a:chExt cx="2542613" cy="276499"/>
          </a:xfrm>
          <a:solidFill>
            <a:schemeClr val="accent3"/>
          </a:solidFill>
        </p:grpSpPr>
        <p:grpSp>
          <p:nvGrpSpPr>
            <p:cNvPr id="9" name="组合 8"/>
            <p:cNvGrpSpPr/>
            <p:nvPr/>
          </p:nvGrpSpPr>
          <p:grpSpPr>
            <a:xfrm>
              <a:off x="2055693" y="6402621"/>
              <a:ext cx="1085861" cy="270805"/>
              <a:chOff x="10340336" y="2247899"/>
              <a:chExt cx="2724438" cy="679451"/>
            </a:xfrm>
            <a:grpFill/>
          </p:grpSpPr>
          <p:sp>
            <p:nvSpPr>
              <p:cNvPr id="23" name="Freeform 5"/>
              <p:cNvSpPr/>
              <p:nvPr/>
            </p:nvSpPr>
            <p:spPr bwMode="auto">
              <a:xfrm>
                <a:off x="11868131" y="2285206"/>
                <a:ext cx="534988" cy="603250"/>
              </a:xfrm>
              <a:custGeom>
                <a:avLst/>
                <a:gdLst>
                  <a:gd name="T0" fmla="*/ 41 w 125"/>
                  <a:gd name="T1" fmla="*/ 16 h 142"/>
                  <a:gd name="T2" fmla="*/ 49 w 125"/>
                  <a:gd name="T3" fmla="*/ 3 h 142"/>
                  <a:gd name="T4" fmla="*/ 62 w 125"/>
                  <a:gd name="T5" fmla="*/ 20 h 142"/>
                  <a:gd name="T6" fmla="*/ 64 w 125"/>
                  <a:gd name="T7" fmla="*/ 33 h 142"/>
                  <a:gd name="T8" fmla="*/ 50 w 125"/>
                  <a:gd name="T9" fmla="*/ 34 h 142"/>
                  <a:gd name="T10" fmla="*/ 58 w 125"/>
                  <a:gd name="T11" fmla="*/ 58 h 142"/>
                  <a:gd name="T12" fmla="*/ 75 w 125"/>
                  <a:gd name="T13" fmla="*/ 59 h 142"/>
                  <a:gd name="T14" fmla="*/ 71 w 125"/>
                  <a:gd name="T15" fmla="*/ 50 h 142"/>
                  <a:gd name="T16" fmla="*/ 81 w 125"/>
                  <a:gd name="T17" fmla="*/ 47 h 142"/>
                  <a:gd name="T18" fmla="*/ 65 w 125"/>
                  <a:gd name="T19" fmla="*/ 42 h 142"/>
                  <a:gd name="T20" fmla="*/ 63 w 125"/>
                  <a:gd name="T21" fmla="*/ 37 h 142"/>
                  <a:gd name="T22" fmla="*/ 85 w 125"/>
                  <a:gd name="T23" fmla="*/ 27 h 142"/>
                  <a:gd name="T24" fmla="*/ 93 w 125"/>
                  <a:gd name="T25" fmla="*/ 2 h 142"/>
                  <a:gd name="T26" fmla="*/ 99 w 125"/>
                  <a:gd name="T27" fmla="*/ 5 h 142"/>
                  <a:gd name="T28" fmla="*/ 111 w 125"/>
                  <a:gd name="T29" fmla="*/ 30 h 142"/>
                  <a:gd name="T30" fmla="*/ 102 w 125"/>
                  <a:gd name="T31" fmla="*/ 34 h 142"/>
                  <a:gd name="T32" fmla="*/ 95 w 125"/>
                  <a:gd name="T33" fmla="*/ 59 h 142"/>
                  <a:gd name="T34" fmla="*/ 123 w 125"/>
                  <a:gd name="T35" fmla="*/ 61 h 142"/>
                  <a:gd name="T36" fmla="*/ 110 w 125"/>
                  <a:gd name="T37" fmla="*/ 71 h 142"/>
                  <a:gd name="T38" fmla="*/ 104 w 125"/>
                  <a:gd name="T39" fmla="*/ 82 h 142"/>
                  <a:gd name="T40" fmla="*/ 112 w 125"/>
                  <a:gd name="T41" fmla="*/ 134 h 142"/>
                  <a:gd name="T42" fmla="*/ 102 w 125"/>
                  <a:gd name="T43" fmla="*/ 140 h 142"/>
                  <a:gd name="T44" fmla="*/ 89 w 125"/>
                  <a:gd name="T45" fmla="*/ 123 h 142"/>
                  <a:gd name="T46" fmla="*/ 101 w 125"/>
                  <a:gd name="T47" fmla="*/ 128 h 142"/>
                  <a:gd name="T48" fmla="*/ 101 w 125"/>
                  <a:gd name="T49" fmla="*/ 92 h 142"/>
                  <a:gd name="T50" fmla="*/ 97 w 125"/>
                  <a:gd name="T51" fmla="*/ 99 h 142"/>
                  <a:gd name="T52" fmla="*/ 90 w 125"/>
                  <a:gd name="T53" fmla="*/ 103 h 142"/>
                  <a:gd name="T54" fmla="*/ 86 w 125"/>
                  <a:gd name="T55" fmla="*/ 110 h 142"/>
                  <a:gd name="T56" fmla="*/ 81 w 125"/>
                  <a:gd name="T57" fmla="*/ 120 h 142"/>
                  <a:gd name="T58" fmla="*/ 88 w 125"/>
                  <a:gd name="T59" fmla="*/ 71 h 142"/>
                  <a:gd name="T60" fmla="*/ 60 w 125"/>
                  <a:gd name="T61" fmla="*/ 87 h 142"/>
                  <a:gd name="T62" fmla="*/ 53 w 125"/>
                  <a:gd name="T63" fmla="*/ 89 h 142"/>
                  <a:gd name="T64" fmla="*/ 51 w 125"/>
                  <a:gd name="T65" fmla="*/ 128 h 142"/>
                  <a:gd name="T66" fmla="*/ 43 w 125"/>
                  <a:gd name="T67" fmla="*/ 134 h 142"/>
                  <a:gd name="T68" fmla="*/ 39 w 125"/>
                  <a:gd name="T69" fmla="*/ 107 h 142"/>
                  <a:gd name="T70" fmla="*/ 33 w 125"/>
                  <a:gd name="T71" fmla="*/ 114 h 142"/>
                  <a:gd name="T72" fmla="*/ 17 w 125"/>
                  <a:gd name="T73" fmla="*/ 108 h 142"/>
                  <a:gd name="T74" fmla="*/ 5 w 125"/>
                  <a:gd name="T75" fmla="*/ 81 h 142"/>
                  <a:gd name="T76" fmla="*/ 34 w 125"/>
                  <a:gd name="T77" fmla="*/ 56 h 142"/>
                  <a:gd name="T78" fmla="*/ 38 w 125"/>
                  <a:gd name="T79" fmla="*/ 33 h 142"/>
                  <a:gd name="T80" fmla="*/ 22 w 125"/>
                  <a:gd name="T81" fmla="*/ 55 h 142"/>
                  <a:gd name="T82" fmla="*/ 14 w 125"/>
                  <a:gd name="T83" fmla="*/ 55 h 142"/>
                  <a:gd name="T84" fmla="*/ 11 w 125"/>
                  <a:gd name="T85" fmla="*/ 36 h 142"/>
                  <a:gd name="T86" fmla="*/ 32 w 125"/>
                  <a:gd name="T87" fmla="*/ 22 h 142"/>
                  <a:gd name="T88" fmla="*/ 28 w 125"/>
                  <a:gd name="T89" fmla="*/ 33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5" h="142">
                    <a:moveTo>
                      <a:pt x="28" y="33"/>
                    </a:moveTo>
                    <a:cubicBezTo>
                      <a:pt x="35" y="29"/>
                      <a:pt x="41" y="25"/>
                      <a:pt x="41" y="16"/>
                    </a:cubicBezTo>
                    <a:cubicBezTo>
                      <a:pt x="41" y="13"/>
                      <a:pt x="43" y="9"/>
                      <a:pt x="44" y="6"/>
                    </a:cubicBezTo>
                    <a:cubicBezTo>
                      <a:pt x="45" y="5"/>
                      <a:pt x="48" y="3"/>
                      <a:pt x="49" y="3"/>
                    </a:cubicBezTo>
                    <a:cubicBezTo>
                      <a:pt x="54" y="4"/>
                      <a:pt x="59" y="9"/>
                      <a:pt x="59" y="15"/>
                    </a:cubicBezTo>
                    <a:cubicBezTo>
                      <a:pt x="59" y="18"/>
                      <a:pt x="60" y="19"/>
                      <a:pt x="62" y="20"/>
                    </a:cubicBezTo>
                    <a:cubicBezTo>
                      <a:pt x="65" y="22"/>
                      <a:pt x="68" y="25"/>
                      <a:pt x="69" y="28"/>
                    </a:cubicBezTo>
                    <a:cubicBezTo>
                      <a:pt x="71" y="32"/>
                      <a:pt x="68" y="34"/>
                      <a:pt x="64" y="33"/>
                    </a:cubicBezTo>
                    <a:cubicBezTo>
                      <a:pt x="62" y="32"/>
                      <a:pt x="60" y="31"/>
                      <a:pt x="57" y="30"/>
                    </a:cubicBezTo>
                    <a:cubicBezTo>
                      <a:pt x="53" y="28"/>
                      <a:pt x="51" y="29"/>
                      <a:pt x="50" y="34"/>
                    </a:cubicBezTo>
                    <a:cubicBezTo>
                      <a:pt x="48" y="45"/>
                      <a:pt x="46" y="56"/>
                      <a:pt x="52" y="66"/>
                    </a:cubicBezTo>
                    <a:cubicBezTo>
                      <a:pt x="54" y="64"/>
                      <a:pt x="56" y="62"/>
                      <a:pt x="58" y="58"/>
                    </a:cubicBezTo>
                    <a:cubicBezTo>
                      <a:pt x="61" y="62"/>
                      <a:pt x="63" y="65"/>
                      <a:pt x="65" y="69"/>
                    </a:cubicBezTo>
                    <a:cubicBezTo>
                      <a:pt x="68" y="66"/>
                      <a:pt x="72" y="62"/>
                      <a:pt x="75" y="59"/>
                    </a:cubicBezTo>
                    <a:cubicBezTo>
                      <a:pt x="76" y="58"/>
                      <a:pt x="75" y="56"/>
                      <a:pt x="75" y="55"/>
                    </a:cubicBezTo>
                    <a:cubicBezTo>
                      <a:pt x="74" y="53"/>
                      <a:pt x="71" y="51"/>
                      <a:pt x="71" y="50"/>
                    </a:cubicBezTo>
                    <a:cubicBezTo>
                      <a:pt x="72" y="47"/>
                      <a:pt x="75" y="46"/>
                      <a:pt x="78" y="47"/>
                    </a:cubicBezTo>
                    <a:cubicBezTo>
                      <a:pt x="79" y="47"/>
                      <a:pt x="80" y="47"/>
                      <a:pt x="81" y="47"/>
                    </a:cubicBezTo>
                    <a:cubicBezTo>
                      <a:pt x="81" y="44"/>
                      <a:pt x="82" y="40"/>
                      <a:pt x="83" y="35"/>
                    </a:cubicBezTo>
                    <a:cubicBezTo>
                      <a:pt x="76" y="38"/>
                      <a:pt x="71" y="40"/>
                      <a:pt x="65" y="42"/>
                    </a:cubicBezTo>
                    <a:cubicBezTo>
                      <a:pt x="61" y="44"/>
                      <a:pt x="60" y="44"/>
                      <a:pt x="57" y="40"/>
                    </a:cubicBezTo>
                    <a:cubicBezTo>
                      <a:pt x="59" y="39"/>
                      <a:pt x="61" y="38"/>
                      <a:pt x="63" y="37"/>
                    </a:cubicBezTo>
                    <a:cubicBezTo>
                      <a:pt x="69" y="35"/>
                      <a:pt x="75" y="33"/>
                      <a:pt x="81" y="30"/>
                    </a:cubicBezTo>
                    <a:cubicBezTo>
                      <a:pt x="83" y="30"/>
                      <a:pt x="84" y="28"/>
                      <a:pt x="85" y="27"/>
                    </a:cubicBezTo>
                    <a:cubicBezTo>
                      <a:pt x="87" y="21"/>
                      <a:pt x="88" y="14"/>
                      <a:pt x="90" y="8"/>
                    </a:cubicBezTo>
                    <a:cubicBezTo>
                      <a:pt x="90" y="6"/>
                      <a:pt x="92" y="3"/>
                      <a:pt x="93" y="2"/>
                    </a:cubicBezTo>
                    <a:cubicBezTo>
                      <a:pt x="94" y="0"/>
                      <a:pt x="96" y="0"/>
                      <a:pt x="98" y="0"/>
                    </a:cubicBezTo>
                    <a:cubicBezTo>
                      <a:pt x="98" y="1"/>
                      <a:pt x="99" y="4"/>
                      <a:pt x="99" y="5"/>
                    </a:cubicBezTo>
                    <a:cubicBezTo>
                      <a:pt x="93" y="12"/>
                      <a:pt x="94" y="20"/>
                      <a:pt x="92" y="28"/>
                    </a:cubicBezTo>
                    <a:cubicBezTo>
                      <a:pt x="98" y="31"/>
                      <a:pt x="105" y="25"/>
                      <a:pt x="111" y="30"/>
                    </a:cubicBezTo>
                    <a:cubicBezTo>
                      <a:pt x="109" y="33"/>
                      <a:pt x="107" y="36"/>
                      <a:pt x="103" y="35"/>
                    </a:cubicBezTo>
                    <a:cubicBezTo>
                      <a:pt x="103" y="34"/>
                      <a:pt x="102" y="34"/>
                      <a:pt x="102" y="34"/>
                    </a:cubicBezTo>
                    <a:cubicBezTo>
                      <a:pt x="92" y="34"/>
                      <a:pt x="88" y="39"/>
                      <a:pt x="90" y="49"/>
                    </a:cubicBezTo>
                    <a:cubicBezTo>
                      <a:pt x="91" y="52"/>
                      <a:pt x="93" y="55"/>
                      <a:pt x="95" y="59"/>
                    </a:cubicBezTo>
                    <a:cubicBezTo>
                      <a:pt x="99" y="59"/>
                      <a:pt x="104" y="58"/>
                      <a:pt x="109" y="57"/>
                    </a:cubicBezTo>
                    <a:cubicBezTo>
                      <a:pt x="114" y="56"/>
                      <a:pt x="119" y="58"/>
                      <a:pt x="123" y="61"/>
                    </a:cubicBezTo>
                    <a:cubicBezTo>
                      <a:pt x="125" y="63"/>
                      <a:pt x="125" y="66"/>
                      <a:pt x="122" y="67"/>
                    </a:cubicBezTo>
                    <a:cubicBezTo>
                      <a:pt x="118" y="69"/>
                      <a:pt x="114" y="71"/>
                      <a:pt x="110" y="71"/>
                    </a:cubicBezTo>
                    <a:cubicBezTo>
                      <a:pt x="103" y="70"/>
                      <a:pt x="99" y="75"/>
                      <a:pt x="95" y="79"/>
                    </a:cubicBezTo>
                    <a:cubicBezTo>
                      <a:pt x="98" y="80"/>
                      <a:pt x="102" y="80"/>
                      <a:pt x="104" y="82"/>
                    </a:cubicBezTo>
                    <a:cubicBezTo>
                      <a:pt x="106" y="83"/>
                      <a:pt x="108" y="86"/>
                      <a:pt x="109" y="88"/>
                    </a:cubicBezTo>
                    <a:cubicBezTo>
                      <a:pt x="110" y="104"/>
                      <a:pt x="111" y="119"/>
                      <a:pt x="112" y="134"/>
                    </a:cubicBezTo>
                    <a:cubicBezTo>
                      <a:pt x="112" y="137"/>
                      <a:pt x="110" y="140"/>
                      <a:pt x="110" y="142"/>
                    </a:cubicBezTo>
                    <a:cubicBezTo>
                      <a:pt x="107" y="141"/>
                      <a:pt x="104" y="141"/>
                      <a:pt x="102" y="140"/>
                    </a:cubicBezTo>
                    <a:cubicBezTo>
                      <a:pt x="97" y="136"/>
                      <a:pt x="93" y="131"/>
                      <a:pt x="90" y="127"/>
                    </a:cubicBezTo>
                    <a:cubicBezTo>
                      <a:pt x="89" y="126"/>
                      <a:pt x="89" y="124"/>
                      <a:pt x="89" y="123"/>
                    </a:cubicBezTo>
                    <a:cubicBezTo>
                      <a:pt x="92" y="125"/>
                      <a:pt x="96" y="127"/>
                      <a:pt x="100" y="130"/>
                    </a:cubicBezTo>
                    <a:cubicBezTo>
                      <a:pt x="100" y="129"/>
                      <a:pt x="101" y="129"/>
                      <a:pt x="101" y="128"/>
                    </a:cubicBezTo>
                    <a:cubicBezTo>
                      <a:pt x="101" y="121"/>
                      <a:pt x="101" y="113"/>
                      <a:pt x="101" y="105"/>
                    </a:cubicBezTo>
                    <a:cubicBezTo>
                      <a:pt x="101" y="101"/>
                      <a:pt x="101" y="96"/>
                      <a:pt x="101" y="92"/>
                    </a:cubicBezTo>
                    <a:cubicBezTo>
                      <a:pt x="99" y="85"/>
                      <a:pt x="96" y="84"/>
                      <a:pt x="90" y="90"/>
                    </a:cubicBezTo>
                    <a:cubicBezTo>
                      <a:pt x="92" y="93"/>
                      <a:pt x="97" y="93"/>
                      <a:pt x="97" y="99"/>
                    </a:cubicBezTo>
                    <a:cubicBezTo>
                      <a:pt x="94" y="98"/>
                      <a:pt x="91" y="97"/>
                      <a:pt x="88" y="96"/>
                    </a:cubicBezTo>
                    <a:cubicBezTo>
                      <a:pt x="84" y="100"/>
                      <a:pt x="84" y="101"/>
                      <a:pt x="90" y="103"/>
                    </a:cubicBezTo>
                    <a:cubicBezTo>
                      <a:pt x="95" y="106"/>
                      <a:pt x="98" y="111"/>
                      <a:pt x="96" y="112"/>
                    </a:cubicBezTo>
                    <a:cubicBezTo>
                      <a:pt x="92" y="115"/>
                      <a:pt x="89" y="112"/>
                      <a:pt x="86" y="110"/>
                    </a:cubicBezTo>
                    <a:cubicBezTo>
                      <a:pt x="85" y="110"/>
                      <a:pt x="84" y="109"/>
                      <a:pt x="83" y="108"/>
                    </a:cubicBezTo>
                    <a:cubicBezTo>
                      <a:pt x="82" y="112"/>
                      <a:pt x="82" y="116"/>
                      <a:pt x="81" y="120"/>
                    </a:cubicBezTo>
                    <a:cubicBezTo>
                      <a:pt x="74" y="118"/>
                      <a:pt x="72" y="114"/>
                      <a:pt x="73" y="108"/>
                    </a:cubicBezTo>
                    <a:cubicBezTo>
                      <a:pt x="76" y="95"/>
                      <a:pt x="81" y="83"/>
                      <a:pt x="88" y="71"/>
                    </a:cubicBezTo>
                    <a:cubicBezTo>
                      <a:pt x="84" y="74"/>
                      <a:pt x="80" y="76"/>
                      <a:pt x="76" y="78"/>
                    </a:cubicBezTo>
                    <a:cubicBezTo>
                      <a:pt x="71" y="81"/>
                      <a:pt x="65" y="84"/>
                      <a:pt x="60" y="87"/>
                    </a:cubicBezTo>
                    <a:cubicBezTo>
                      <a:pt x="60" y="87"/>
                      <a:pt x="60" y="87"/>
                      <a:pt x="59" y="87"/>
                    </a:cubicBezTo>
                    <a:cubicBezTo>
                      <a:pt x="57" y="88"/>
                      <a:pt x="54" y="88"/>
                      <a:pt x="53" y="89"/>
                    </a:cubicBezTo>
                    <a:cubicBezTo>
                      <a:pt x="51" y="93"/>
                      <a:pt x="49" y="97"/>
                      <a:pt x="49" y="101"/>
                    </a:cubicBezTo>
                    <a:cubicBezTo>
                      <a:pt x="49" y="110"/>
                      <a:pt x="50" y="119"/>
                      <a:pt x="51" y="128"/>
                    </a:cubicBezTo>
                    <a:cubicBezTo>
                      <a:pt x="51" y="131"/>
                      <a:pt x="51" y="134"/>
                      <a:pt x="51" y="137"/>
                    </a:cubicBezTo>
                    <a:cubicBezTo>
                      <a:pt x="48" y="136"/>
                      <a:pt x="45" y="136"/>
                      <a:pt x="43" y="134"/>
                    </a:cubicBezTo>
                    <a:cubicBezTo>
                      <a:pt x="40" y="132"/>
                      <a:pt x="37" y="130"/>
                      <a:pt x="38" y="125"/>
                    </a:cubicBezTo>
                    <a:cubicBezTo>
                      <a:pt x="40" y="119"/>
                      <a:pt x="39" y="113"/>
                      <a:pt x="39" y="107"/>
                    </a:cubicBezTo>
                    <a:cubicBezTo>
                      <a:pt x="38" y="107"/>
                      <a:pt x="38" y="107"/>
                      <a:pt x="37" y="106"/>
                    </a:cubicBezTo>
                    <a:cubicBezTo>
                      <a:pt x="36" y="109"/>
                      <a:pt x="34" y="111"/>
                      <a:pt x="33" y="114"/>
                    </a:cubicBezTo>
                    <a:cubicBezTo>
                      <a:pt x="30" y="120"/>
                      <a:pt x="25" y="122"/>
                      <a:pt x="21" y="120"/>
                    </a:cubicBezTo>
                    <a:cubicBezTo>
                      <a:pt x="16" y="118"/>
                      <a:pt x="15" y="113"/>
                      <a:pt x="17" y="108"/>
                    </a:cubicBezTo>
                    <a:cubicBezTo>
                      <a:pt x="20" y="99"/>
                      <a:pt x="23" y="91"/>
                      <a:pt x="26" y="81"/>
                    </a:cubicBezTo>
                    <a:cubicBezTo>
                      <a:pt x="19" y="90"/>
                      <a:pt x="12" y="85"/>
                      <a:pt x="5" y="81"/>
                    </a:cubicBezTo>
                    <a:cubicBezTo>
                      <a:pt x="0" y="79"/>
                      <a:pt x="0" y="76"/>
                      <a:pt x="5" y="73"/>
                    </a:cubicBezTo>
                    <a:cubicBezTo>
                      <a:pt x="15" y="68"/>
                      <a:pt x="25" y="62"/>
                      <a:pt x="34" y="56"/>
                    </a:cubicBezTo>
                    <a:cubicBezTo>
                      <a:pt x="35" y="55"/>
                      <a:pt x="37" y="54"/>
                      <a:pt x="37" y="52"/>
                    </a:cubicBezTo>
                    <a:cubicBezTo>
                      <a:pt x="38" y="46"/>
                      <a:pt x="38" y="39"/>
                      <a:pt x="38" y="33"/>
                    </a:cubicBezTo>
                    <a:cubicBezTo>
                      <a:pt x="38" y="32"/>
                      <a:pt x="38" y="32"/>
                      <a:pt x="37" y="32"/>
                    </a:cubicBezTo>
                    <a:cubicBezTo>
                      <a:pt x="32" y="40"/>
                      <a:pt x="27" y="48"/>
                      <a:pt x="22" y="55"/>
                    </a:cubicBezTo>
                    <a:cubicBezTo>
                      <a:pt x="22" y="56"/>
                      <a:pt x="22" y="56"/>
                      <a:pt x="23" y="57"/>
                    </a:cubicBezTo>
                    <a:cubicBezTo>
                      <a:pt x="20" y="56"/>
                      <a:pt x="17" y="56"/>
                      <a:pt x="14" y="55"/>
                    </a:cubicBezTo>
                    <a:cubicBezTo>
                      <a:pt x="9" y="53"/>
                      <a:pt x="7" y="49"/>
                      <a:pt x="9" y="44"/>
                    </a:cubicBezTo>
                    <a:cubicBezTo>
                      <a:pt x="10" y="42"/>
                      <a:pt x="10" y="39"/>
                      <a:pt x="11" y="36"/>
                    </a:cubicBezTo>
                    <a:cubicBezTo>
                      <a:pt x="13" y="28"/>
                      <a:pt x="18" y="23"/>
                      <a:pt x="26" y="20"/>
                    </a:cubicBezTo>
                    <a:cubicBezTo>
                      <a:pt x="27" y="19"/>
                      <a:pt x="30" y="20"/>
                      <a:pt x="32" y="22"/>
                    </a:cubicBezTo>
                    <a:cubicBezTo>
                      <a:pt x="34" y="23"/>
                      <a:pt x="32" y="25"/>
                      <a:pt x="31" y="27"/>
                    </a:cubicBezTo>
                    <a:cubicBezTo>
                      <a:pt x="29" y="28"/>
                      <a:pt x="29" y="31"/>
                      <a:pt x="28" y="33"/>
                    </a:cubicBezTo>
                    <a:close/>
                  </a:path>
                </a:pathLst>
              </a:custGeom>
              <a:grpFill/>
              <a:ln>
                <a:noFill/>
              </a:ln>
            </p:spPr>
            <p:txBody>
              <a:bodyPr vert="horz" wrap="square" lIns="91440" tIns="45720" rIns="91440" bIns="45720" numCol="1" anchor="t" anchorCtr="0" compatLnSpc="1"/>
              <a:lstStyle/>
              <a:p>
                <a:endParaRPr lang="zh-CN" altLang="en-US"/>
              </a:p>
            </p:txBody>
          </p:sp>
          <p:sp>
            <p:nvSpPr>
              <p:cNvPr id="24" name="Freeform 6"/>
              <p:cNvSpPr/>
              <p:nvPr/>
            </p:nvSpPr>
            <p:spPr bwMode="auto">
              <a:xfrm>
                <a:off x="12756799" y="2388393"/>
                <a:ext cx="307975" cy="463550"/>
              </a:xfrm>
              <a:custGeom>
                <a:avLst/>
                <a:gdLst>
                  <a:gd name="T0" fmla="*/ 33 w 72"/>
                  <a:gd name="T1" fmla="*/ 76 h 109"/>
                  <a:gd name="T2" fmla="*/ 44 w 72"/>
                  <a:gd name="T3" fmla="*/ 73 h 109"/>
                  <a:gd name="T4" fmla="*/ 59 w 72"/>
                  <a:gd name="T5" fmla="*/ 71 h 109"/>
                  <a:gd name="T6" fmla="*/ 69 w 72"/>
                  <a:gd name="T7" fmla="*/ 92 h 109"/>
                  <a:gd name="T8" fmla="*/ 66 w 72"/>
                  <a:gd name="T9" fmla="*/ 94 h 109"/>
                  <a:gd name="T10" fmla="*/ 49 w 72"/>
                  <a:gd name="T11" fmla="*/ 96 h 109"/>
                  <a:gd name="T12" fmla="*/ 28 w 72"/>
                  <a:gd name="T13" fmla="*/ 106 h 109"/>
                  <a:gd name="T14" fmla="*/ 16 w 72"/>
                  <a:gd name="T15" fmla="*/ 106 h 109"/>
                  <a:gd name="T16" fmla="*/ 1 w 72"/>
                  <a:gd name="T17" fmla="*/ 80 h 109"/>
                  <a:gd name="T18" fmla="*/ 2 w 72"/>
                  <a:gd name="T19" fmla="*/ 74 h 109"/>
                  <a:gd name="T20" fmla="*/ 23 w 72"/>
                  <a:gd name="T21" fmla="*/ 31 h 109"/>
                  <a:gd name="T22" fmla="*/ 22 w 72"/>
                  <a:gd name="T23" fmla="*/ 26 h 109"/>
                  <a:gd name="T24" fmla="*/ 12 w 72"/>
                  <a:gd name="T25" fmla="*/ 16 h 109"/>
                  <a:gd name="T26" fmla="*/ 15 w 72"/>
                  <a:gd name="T27" fmla="*/ 10 h 109"/>
                  <a:gd name="T28" fmla="*/ 32 w 72"/>
                  <a:gd name="T29" fmla="*/ 5 h 109"/>
                  <a:gd name="T30" fmla="*/ 60 w 72"/>
                  <a:gd name="T31" fmla="*/ 18 h 109"/>
                  <a:gd name="T32" fmla="*/ 59 w 72"/>
                  <a:gd name="T33" fmla="*/ 26 h 109"/>
                  <a:gd name="T34" fmla="*/ 52 w 72"/>
                  <a:gd name="T35" fmla="*/ 36 h 109"/>
                  <a:gd name="T36" fmla="*/ 34 w 72"/>
                  <a:gd name="T37" fmla="*/ 72 h 109"/>
                  <a:gd name="T38" fmla="*/ 33 w 72"/>
                  <a:gd name="T39" fmla="*/ 7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2" h="109">
                    <a:moveTo>
                      <a:pt x="33" y="76"/>
                    </a:moveTo>
                    <a:cubicBezTo>
                      <a:pt x="37" y="74"/>
                      <a:pt x="40" y="73"/>
                      <a:pt x="44" y="73"/>
                    </a:cubicBezTo>
                    <a:cubicBezTo>
                      <a:pt x="49" y="72"/>
                      <a:pt x="54" y="71"/>
                      <a:pt x="59" y="71"/>
                    </a:cubicBezTo>
                    <a:cubicBezTo>
                      <a:pt x="66" y="72"/>
                      <a:pt x="72" y="85"/>
                      <a:pt x="69" y="92"/>
                    </a:cubicBezTo>
                    <a:cubicBezTo>
                      <a:pt x="68" y="93"/>
                      <a:pt x="67" y="94"/>
                      <a:pt x="66" y="94"/>
                    </a:cubicBezTo>
                    <a:cubicBezTo>
                      <a:pt x="60" y="95"/>
                      <a:pt x="54" y="94"/>
                      <a:pt x="49" y="96"/>
                    </a:cubicBezTo>
                    <a:cubicBezTo>
                      <a:pt x="42" y="99"/>
                      <a:pt x="35" y="102"/>
                      <a:pt x="28" y="106"/>
                    </a:cubicBezTo>
                    <a:cubicBezTo>
                      <a:pt x="24" y="108"/>
                      <a:pt x="21" y="109"/>
                      <a:pt x="16" y="106"/>
                    </a:cubicBezTo>
                    <a:cubicBezTo>
                      <a:pt x="7" y="100"/>
                      <a:pt x="3" y="90"/>
                      <a:pt x="1" y="80"/>
                    </a:cubicBezTo>
                    <a:cubicBezTo>
                      <a:pt x="0" y="78"/>
                      <a:pt x="1" y="76"/>
                      <a:pt x="2" y="74"/>
                    </a:cubicBezTo>
                    <a:cubicBezTo>
                      <a:pt x="9" y="60"/>
                      <a:pt x="16" y="45"/>
                      <a:pt x="23" y="31"/>
                    </a:cubicBezTo>
                    <a:cubicBezTo>
                      <a:pt x="23" y="30"/>
                      <a:pt x="23" y="28"/>
                      <a:pt x="22" y="26"/>
                    </a:cubicBezTo>
                    <a:cubicBezTo>
                      <a:pt x="19" y="23"/>
                      <a:pt x="15" y="20"/>
                      <a:pt x="12" y="16"/>
                    </a:cubicBezTo>
                    <a:cubicBezTo>
                      <a:pt x="10" y="13"/>
                      <a:pt x="11" y="11"/>
                      <a:pt x="15" y="10"/>
                    </a:cubicBezTo>
                    <a:cubicBezTo>
                      <a:pt x="21" y="9"/>
                      <a:pt x="26" y="7"/>
                      <a:pt x="32" y="5"/>
                    </a:cubicBezTo>
                    <a:cubicBezTo>
                      <a:pt x="44" y="0"/>
                      <a:pt x="57" y="6"/>
                      <a:pt x="60" y="18"/>
                    </a:cubicBezTo>
                    <a:cubicBezTo>
                      <a:pt x="61" y="21"/>
                      <a:pt x="60" y="24"/>
                      <a:pt x="59" y="26"/>
                    </a:cubicBezTo>
                    <a:cubicBezTo>
                      <a:pt x="57" y="29"/>
                      <a:pt x="54" y="33"/>
                      <a:pt x="52" y="36"/>
                    </a:cubicBezTo>
                    <a:cubicBezTo>
                      <a:pt x="46" y="48"/>
                      <a:pt x="40" y="60"/>
                      <a:pt x="34" y="72"/>
                    </a:cubicBezTo>
                    <a:cubicBezTo>
                      <a:pt x="34" y="72"/>
                      <a:pt x="34" y="74"/>
                      <a:pt x="33" y="76"/>
                    </a:cubicBezTo>
                    <a:close/>
                  </a:path>
                </a:pathLst>
              </a:custGeom>
              <a:grpFill/>
              <a:ln>
                <a:noFill/>
              </a:ln>
            </p:spPr>
            <p:txBody>
              <a:bodyPr vert="horz" wrap="square" lIns="91440" tIns="45720" rIns="91440" bIns="45720" numCol="1" anchor="t" anchorCtr="0" compatLnSpc="1"/>
              <a:lstStyle/>
              <a:p>
                <a:endParaRPr lang="zh-CN" altLang="en-US"/>
              </a:p>
            </p:txBody>
          </p:sp>
          <p:grpSp>
            <p:nvGrpSpPr>
              <p:cNvPr id="25" name="组合 24"/>
              <p:cNvGrpSpPr/>
              <p:nvPr/>
            </p:nvGrpSpPr>
            <p:grpSpPr>
              <a:xfrm>
                <a:off x="10340336" y="2247899"/>
                <a:ext cx="547688" cy="679451"/>
                <a:chOff x="5548313" y="2084388"/>
                <a:chExt cx="547688" cy="679451"/>
              </a:xfrm>
              <a:grpFill/>
            </p:grpSpPr>
            <p:sp>
              <p:nvSpPr>
                <p:cNvPr id="30" name="Freeform 7"/>
                <p:cNvSpPr/>
                <p:nvPr/>
              </p:nvSpPr>
              <p:spPr bwMode="auto">
                <a:xfrm>
                  <a:off x="5548313" y="2084388"/>
                  <a:ext cx="547688" cy="446088"/>
                </a:xfrm>
                <a:custGeom>
                  <a:avLst/>
                  <a:gdLst>
                    <a:gd name="T0" fmla="*/ 101 w 128"/>
                    <a:gd name="T1" fmla="*/ 58 h 105"/>
                    <a:gd name="T2" fmla="*/ 74 w 128"/>
                    <a:gd name="T3" fmla="*/ 56 h 105"/>
                    <a:gd name="T4" fmla="*/ 68 w 128"/>
                    <a:gd name="T5" fmla="*/ 57 h 105"/>
                    <a:gd name="T6" fmla="*/ 51 w 128"/>
                    <a:gd name="T7" fmla="*/ 59 h 105"/>
                    <a:gd name="T8" fmla="*/ 36 w 128"/>
                    <a:gd name="T9" fmla="*/ 65 h 105"/>
                    <a:gd name="T10" fmla="*/ 28 w 128"/>
                    <a:gd name="T11" fmla="*/ 73 h 105"/>
                    <a:gd name="T12" fmla="*/ 16 w 128"/>
                    <a:gd name="T13" fmla="*/ 102 h 105"/>
                    <a:gd name="T14" fmla="*/ 13 w 128"/>
                    <a:gd name="T15" fmla="*/ 104 h 105"/>
                    <a:gd name="T16" fmla="*/ 1 w 128"/>
                    <a:gd name="T17" fmla="*/ 98 h 105"/>
                    <a:gd name="T18" fmla="*/ 0 w 128"/>
                    <a:gd name="T19" fmla="*/ 93 h 105"/>
                    <a:gd name="T20" fmla="*/ 15 w 128"/>
                    <a:gd name="T21" fmla="*/ 60 h 105"/>
                    <a:gd name="T22" fmla="*/ 16 w 128"/>
                    <a:gd name="T23" fmla="*/ 58 h 105"/>
                    <a:gd name="T24" fmla="*/ 20 w 128"/>
                    <a:gd name="T25" fmla="*/ 52 h 105"/>
                    <a:gd name="T26" fmla="*/ 32 w 128"/>
                    <a:gd name="T27" fmla="*/ 54 h 105"/>
                    <a:gd name="T28" fmla="*/ 39 w 128"/>
                    <a:gd name="T29" fmla="*/ 55 h 105"/>
                    <a:gd name="T30" fmla="*/ 72 w 128"/>
                    <a:gd name="T31" fmla="*/ 21 h 105"/>
                    <a:gd name="T32" fmla="*/ 74 w 128"/>
                    <a:gd name="T33" fmla="*/ 16 h 105"/>
                    <a:gd name="T34" fmla="*/ 74 w 128"/>
                    <a:gd name="T35" fmla="*/ 11 h 105"/>
                    <a:gd name="T36" fmla="*/ 71 w 128"/>
                    <a:gd name="T37" fmla="*/ 11 h 105"/>
                    <a:gd name="T38" fmla="*/ 68 w 128"/>
                    <a:gd name="T39" fmla="*/ 15 h 105"/>
                    <a:gd name="T40" fmla="*/ 68 w 128"/>
                    <a:gd name="T41" fmla="*/ 21 h 105"/>
                    <a:gd name="T42" fmla="*/ 59 w 128"/>
                    <a:gd name="T43" fmla="*/ 29 h 105"/>
                    <a:gd name="T44" fmla="*/ 53 w 128"/>
                    <a:gd name="T45" fmla="*/ 27 h 105"/>
                    <a:gd name="T46" fmla="*/ 47 w 128"/>
                    <a:gd name="T47" fmla="*/ 24 h 105"/>
                    <a:gd name="T48" fmla="*/ 47 w 128"/>
                    <a:gd name="T49" fmla="*/ 32 h 105"/>
                    <a:gd name="T50" fmla="*/ 47 w 128"/>
                    <a:gd name="T51" fmla="*/ 34 h 105"/>
                    <a:gd name="T52" fmla="*/ 43 w 128"/>
                    <a:gd name="T53" fmla="*/ 45 h 105"/>
                    <a:gd name="T54" fmla="*/ 31 w 128"/>
                    <a:gd name="T55" fmla="*/ 39 h 105"/>
                    <a:gd name="T56" fmla="*/ 29 w 128"/>
                    <a:gd name="T57" fmla="*/ 23 h 105"/>
                    <a:gd name="T58" fmla="*/ 33 w 128"/>
                    <a:gd name="T59" fmla="*/ 14 h 105"/>
                    <a:gd name="T60" fmla="*/ 36 w 128"/>
                    <a:gd name="T61" fmla="*/ 9 h 105"/>
                    <a:gd name="T62" fmla="*/ 42 w 128"/>
                    <a:gd name="T63" fmla="*/ 13 h 105"/>
                    <a:gd name="T64" fmla="*/ 44 w 128"/>
                    <a:gd name="T65" fmla="*/ 16 h 105"/>
                    <a:gd name="T66" fmla="*/ 57 w 128"/>
                    <a:gd name="T67" fmla="*/ 14 h 105"/>
                    <a:gd name="T68" fmla="*/ 62 w 128"/>
                    <a:gd name="T69" fmla="*/ 11 h 105"/>
                    <a:gd name="T70" fmla="*/ 84 w 128"/>
                    <a:gd name="T71" fmla="*/ 0 h 105"/>
                    <a:gd name="T72" fmla="*/ 96 w 128"/>
                    <a:gd name="T73" fmla="*/ 7 h 105"/>
                    <a:gd name="T74" fmla="*/ 96 w 128"/>
                    <a:gd name="T75" fmla="*/ 20 h 105"/>
                    <a:gd name="T76" fmla="*/ 83 w 128"/>
                    <a:gd name="T77" fmla="*/ 43 h 105"/>
                    <a:gd name="T78" fmla="*/ 94 w 128"/>
                    <a:gd name="T79" fmla="*/ 44 h 105"/>
                    <a:gd name="T80" fmla="*/ 122 w 128"/>
                    <a:gd name="T81" fmla="*/ 59 h 105"/>
                    <a:gd name="T82" fmla="*/ 120 w 128"/>
                    <a:gd name="T83" fmla="*/ 73 h 105"/>
                    <a:gd name="T84" fmla="*/ 98 w 128"/>
                    <a:gd name="T85" fmla="*/ 73 h 105"/>
                    <a:gd name="T86" fmla="*/ 97 w 128"/>
                    <a:gd name="T87" fmla="*/ 66 h 105"/>
                    <a:gd name="T88" fmla="*/ 101 w 128"/>
                    <a:gd name="T89" fmla="*/ 58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8" h="105">
                      <a:moveTo>
                        <a:pt x="101" y="58"/>
                      </a:moveTo>
                      <a:cubicBezTo>
                        <a:pt x="94" y="52"/>
                        <a:pt x="81" y="52"/>
                        <a:pt x="74" y="56"/>
                      </a:cubicBezTo>
                      <a:cubicBezTo>
                        <a:pt x="73" y="57"/>
                        <a:pt x="70" y="58"/>
                        <a:pt x="68" y="57"/>
                      </a:cubicBezTo>
                      <a:cubicBezTo>
                        <a:pt x="62" y="56"/>
                        <a:pt x="57" y="57"/>
                        <a:pt x="51" y="59"/>
                      </a:cubicBezTo>
                      <a:cubicBezTo>
                        <a:pt x="46" y="61"/>
                        <a:pt x="41" y="63"/>
                        <a:pt x="36" y="65"/>
                      </a:cubicBezTo>
                      <a:cubicBezTo>
                        <a:pt x="32" y="67"/>
                        <a:pt x="29" y="69"/>
                        <a:pt x="28" y="73"/>
                      </a:cubicBezTo>
                      <a:cubicBezTo>
                        <a:pt x="24" y="82"/>
                        <a:pt x="20" y="92"/>
                        <a:pt x="16" y="102"/>
                      </a:cubicBezTo>
                      <a:cubicBezTo>
                        <a:pt x="16" y="103"/>
                        <a:pt x="14" y="105"/>
                        <a:pt x="13" y="104"/>
                      </a:cubicBezTo>
                      <a:cubicBezTo>
                        <a:pt x="9" y="103"/>
                        <a:pt x="5" y="100"/>
                        <a:pt x="1" y="98"/>
                      </a:cubicBezTo>
                      <a:cubicBezTo>
                        <a:pt x="0" y="97"/>
                        <a:pt x="0" y="95"/>
                        <a:pt x="0" y="93"/>
                      </a:cubicBezTo>
                      <a:cubicBezTo>
                        <a:pt x="5" y="82"/>
                        <a:pt x="10" y="71"/>
                        <a:pt x="15" y="60"/>
                      </a:cubicBezTo>
                      <a:cubicBezTo>
                        <a:pt x="15" y="59"/>
                        <a:pt x="16" y="59"/>
                        <a:pt x="16" y="58"/>
                      </a:cubicBezTo>
                      <a:cubicBezTo>
                        <a:pt x="18" y="56"/>
                        <a:pt x="19" y="52"/>
                        <a:pt x="20" y="52"/>
                      </a:cubicBezTo>
                      <a:cubicBezTo>
                        <a:pt x="24" y="52"/>
                        <a:pt x="29" y="52"/>
                        <a:pt x="32" y="54"/>
                      </a:cubicBezTo>
                      <a:cubicBezTo>
                        <a:pt x="35" y="55"/>
                        <a:pt x="36" y="56"/>
                        <a:pt x="39" y="55"/>
                      </a:cubicBezTo>
                      <a:cubicBezTo>
                        <a:pt x="57" y="50"/>
                        <a:pt x="66" y="37"/>
                        <a:pt x="72" y="21"/>
                      </a:cubicBezTo>
                      <a:cubicBezTo>
                        <a:pt x="72" y="20"/>
                        <a:pt x="73" y="18"/>
                        <a:pt x="74" y="16"/>
                      </a:cubicBezTo>
                      <a:cubicBezTo>
                        <a:pt x="74" y="14"/>
                        <a:pt x="74" y="13"/>
                        <a:pt x="74" y="11"/>
                      </a:cubicBezTo>
                      <a:cubicBezTo>
                        <a:pt x="74" y="11"/>
                        <a:pt x="72" y="10"/>
                        <a:pt x="71" y="11"/>
                      </a:cubicBezTo>
                      <a:cubicBezTo>
                        <a:pt x="70" y="12"/>
                        <a:pt x="68" y="13"/>
                        <a:pt x="68" y="15"/>
                      </a:cubicBezTo>
                      <a:cubicBezTo>
                        <a:pt x="67" y="17"/>
                        <a:pt x="68" y="19"/>
                        <a:pt x="68" y="21"/>
                      </a:cubicBezTo>
                      <a:cubicBezTo>
                        <a:pt x="69" y="28"/>
                        <a:pt x="68" y="30"/>
                        <a:pt x="59" y="29"/>
                      </a:cubicBezTo>
                      <a:cubicBezTo>
                        <a:pt x="57" y="29"/>
                        <a:pt x="55" y="28"/>
                        <a:pt x="53" y="27"/>
                      </a:cubicBezTo>
                      <a:cubicBezTo>
                        <a:pt x="51" y="26"/>
                        <a:pt x="49" y="25"/>
                        <a:pt x="47" y="24"/>
                      </a:cubicBezTo>
                      <a:cubicBezTo>
                        <a:pt x="47" y="27"/>
                        <a:pt x="47" y="29"/>
                        <a:pt x="47" y="32"/>
                      </a:cubicBezTo>
                      <a:cubicBezTo>
                        <a:pt x="47" y="33"/>
                        <a:pt x="47" y="33"/>
                        <a:pt x="47" y="34"/>
                      </a:cubicBezTo>
                      <a:cubicBezTo>
                        <a:pt x="47" y="38"/>
                        <a:pt x="48" y="43"/>
                        <a:pt x="43" y="45"/>
                      </a:cubicBezTo>
                      <a:cubicBezTo>
                        <a:pt x="39" y="46"/>
                        <a:pt x="34" y="44"/>
                        <a:pt x="31" y="39"/>
                      </a:cubicBezTo>
                      <a:cubicBezTo>
                        <a:pt x="28" y="34"/>
                        <a:pt x="25" y="29"/>
                        <a:pt x="29" y="23"/>
                      </a:cubicBezTo>
                      <a:cubicBezTo>
                        <a:pt x="31" y="20"/>
                        <a:pt x="31" y="17"/>
                        <a:pt x="33" y="14"/>
                      </a:cubicBezTo>
                      <a:cubicBezTo>
                        <a:pt x="34" y="12"/>
                        <a:pt x="35" y="9"/>
                        <a:pt x="36" y="9"/>
                      </a:cubicBezTo>
                      <a:cubicBezTo>
                        <a:pt x="38" y="10"/>
                        <a:pt x="40" y="11"/>
                        <a:pt x="42" y="13"/>
                      </a:cubicBezTo>
                      <a:cubicBezTo>
                        <a:pt x="42" y="13"/>
                        <a:pt x="43" y="15"/>
                        <a:pt x="44" y="16"/>
                      </a:cubicBezTo>
                      <a:cubicBezTo>
                        <a:pt x="48" y="13"/>
                        <a:pt x="52" y="11"/>
                        <a:pt x="57" y="14"/>
                      </a:cubicBezTo>
                      <a:cubicBezTo>
                        <a:pt x="58" y="15"/>
                        <a:pt x="61" y="13"/>
                        <a:pt x="62" y="11"/>
                      </a:cubicBezTo>
                      <a:cubicBezTo>
                        <a:pt x="69" y="5"/>
                        <a:pt x="75" y="0"/>
                        <a:pt x="84" y="0"/>
                      </a:cubicBezTo>
                      <a:cubicBezTo>
                        <a:pt x="89" y="0"/>
                        <a:pt x="93" y="2"/>
                        <a:pt x="96" y="7"/>
                      </a:cubicBezTo>
                      <a:cubicBezTo>
                        <a:pt x="99" y="11"/>
                        <a:pt x="98" y="15"/>
                        <a:pt x="96" y="20"/>
                      </a:cubicBezTo>
                      <a:cubicBezTo>
                        <a:pt x="91" y="27"/>
                        <a:pt x="87" y="35"/>
                        <a:pt x="83" y="43"/>
                      </a:cubicBezTo>
                      <a:cubicBezTo>
                        <a:pt x="88" y="43"/>
                        <a:pt x="91" y="44"/>
                        <a:pt x="94" y="44"/>
                      </a:cubicBezTo>
                      <a:cubicBezTo>
                        <a:pt x="105" y="46"/>
                        <a:pt x="115" y="50"/>
                        <a:pt x="122" y="59"/>
                      </a:cubicBezTo>
                      <a:cubicBezTo>
                        <a:pt x="128" y="65"/>
                        <a:pt x="127" y="68"/>
                        <a:pt x="120" y="73"/>
                      </a:cubicBezTo>
                      <a:cubicBezTo>
                        <a:pt x="113" y="77"/>
                        <a:pt x="105" y="77"/>
                        <a:pt x="98" y="73"/>
                      </a:cubicBezTo>
                      <a:cubicBezTo>
                        <a:pt x="95" y="71"/>
                        <a:pt x="95" y="69"/>
                        <a:pt x="97" y="66"/>
                      </a:cubicBezTo>
                      <a:cubicBezTo>
                        <a:pt x="98" y="64"/>
                        <a:pt x="100" y="61"/>
                        <a:pt x="101"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8"/>
                <p:cNvSpPr/>
                <p:nvPr/>
              </p:nvSpPr>
              <p:spPr bwMode="auto">
                <a:xfrm>
                  <a:off x="5664200" y="2355851"/>
                  <a:ext cx="341313" cy="407988"/>
                </a:xfrm>
                <a:custGeom>
                  <a:avLst/>
                  <a:gdLst>
                    <a:gd name="T0" fmla="*/ 46 w 80"/>
                    <a:gd name="T1" fmla="*/ 29 h 96"/>
                    <a:gd name="T2" fmla="*/ 65 w 80"/>
                    <a:gd name="T3" fmla="*/ 29 h 96"/>
                    <a:gd name="T4" fmla="*/ 79 w 80"/>
                    <a:gd name="T5" fmla="*/ 41 h 96"/>
                    <a:gd name="T6" fmla="*/ 74 w 80"/>
                    <a:gd name="T7" fmla="*/ 43 h 96"/>
                    <a:gd name="T8" fmla="*/ 60 w 80"/>
                    <a:gd name="T9" fmla="*/ 43 h 96"/>
                    <a:gd name="T10" fmla="*/ 52 w 80"/>
                    <a:gd name="T11" fmla="*/ 50 h 96"/>
                    <a:gd name="T12" fmla="*/ 49 w 80"/>
                    <a:gd name="T13" fmla="*/ 87 h 96"/>
                    <a:gd name="T14" fmla="*/ 37 w 80"/>
                    <a:gd name="T15" fmla="*/ 95 h 96"/>
                    <a:gd name="T16" fmla="*/ 21 w 80"/>
                    <a:gd name="T17" fmla="*/ 68 h 96"/>
                    <a:gd name="T18" fmla="*/ 22 w 80"/>
                    <a:gd name="T19" fmla="*/ 62 h 96"/>
                    <a:gd name="T20" fmla="*/ 30 w 80"/>
                    <a:gd name="T21" fmla="*/ 72 h 96"/>
                    <a:gd name="T22" fmla="*/ 40 w 80"/>
                    <a:gd name="T23" fmla="*/ 70 h 96"/>
                    <a:gd name="T24" fmla="*/ 43 w 80"/>
                    <a:gd name="T25" fmla="*/ 46 h 96"/>
                    <a:gd name="T26" fmla="*/ 24 w 80"/>
                    <a:gd name="T27" fmla="*/ 52 h 96"/>
                    <a:gd name="T28" fmla="*/ 19 w 80"/>
                    <a:gd name="T29" fmla="*/ 54 h 96"/>
                    <a:gd name="T30" fmla="*/ 6 w 80"/>
                    <a:gd name="T31" fmla="*/ 54 h 96"/>
                    <a:gd name="T32" fmla="*/ 2 w 80"/>
                    <a:gd name="T33" fmla="*/ 40 h 96"/>
                    <a:gd name="T34" fmla="*/ 6 w 80"/>
                    <a:gd name="T35" fmla="*/ 37 h 96"/>
                    <a:gd name="T36" fmla="*/ 28 w 80"/>
                    <a:gd name="T37" fmla="*/ 33 h 96"/>
                    <a:gd name="T38" fmla="*/ 33 w 80"/>
                    <a:gd name="T39" fmla="*/ 32 h 96"/>
                    <a:gd name="T40" fmla="*/ 36 w 80"/>
                    <a:gd name="T41" fmla="*/ 22 h 96"/>
                    <a:gd name="T42" fmla="*/ 46 w 80"/>
                    <a:gd name="T43" fmla="*/ 12 h 96"/>
                    <a:gd name="T44" fmla="*/ 45 w 80"/>
                    <a:gd name="T45" fmla="*/ 10 h 96"/>
                    <a:gd name="T46" fmla="*/ 26 w 80"/>
                    <a:gd name="T47" fmla="*/ 17 h 96"/>
                    <a:gd name="T48" fmla="*/ 15 w 80"/>
                    <a:gd name="T49" fmla="*/ 24 h 96"/>
                    <a:gd name="T50" fmla="*/ 5 w 80"/>
                    <a:gd name="T51" fmla="*/ 22 h 96"/>
                    <a:gd name="T52" fmla="*/ 1 w 80"/>
                    <a:gd name="T53" fmla="*/ 17 h 96"/>
                    <a:gd name="T54" fmla="*/ 36 w 80"/>
                    <a:gd name="T55" fmla="*/ 2 h 96"/>
                    <a:gd name="T56" fmla="*/ 55 w 80"/>
                    <a:gd name="T57" fmla="*/ 0 h 96"/>
                    <a:gd name="T58" fmla="*/ 61 w 80"/>
                    <a:gd name="T59" fmla="*/ 6 h 96"/>
                    <a:gd name="T60" fmla="*/ 59 w 80"/>
                    <a:gd name="T61" fmla="*/ 13 h 96"/>
                    <a:gd name="T62" fmla="*/ 46 w 80"/>
                    <a:gd name="T63" fmla="*/ 29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0" h="96">
                      <a:moveTo>
                        <a:pt x="46" y="29"/>
                      </a:moveTo>
                      <a:cubicBezTo>
                        <a:pt x="53" y="30"/>
                        <a:pt x="59" y="31"/>
                        <a:pt x="65" y="29"/>
                      </a:cubicBezTo>
                      <a:cubicBezTo>
                        <a:pt x="71" y="27"/>
                        <a:pt x="80" y="34"/>
                        <a:pt x="79" y="41"/>
                      </a:cubicBezTo>
                      <a:cubicBezTo>
                        <a:pt x="79" y="42"/>
                        <a:pt x="76" y="43"/>
                        <a:pt x="74" y="43"/>
                      </a:cubicBezTo>
                      <a:cubicBezTo>
                        <a:pt x="70" y="43"/>
                        <a:pt x="65" y="43"/>
                        <a:pt x="60" y="43"/>
                      </a:cubicBezTo>
                      <a:cubicBezTo>
                        <a:pt x="53" y="42"/>
                        <a:pt x="52" y="44"/>
                        <a:pt x="52" y="50"/>
                      </a:cubicBezTo>
                      <a:cubicBezTo>
                        <a:pt x="51" y="62"/>
                        <a:pt x="51" y="75"/>
                        <a:pt x="49" y="87"/>
                      </a:cubicBezTo>
                      <a:cubicBezTo>
                        <a:pt x="48" y="95"/>
                        <a:pt x="45" y="96"/>
                        <a:pt x="37" y="95"/>
                      </a:cubicBezTo>
                      <a:cubicBezTo>
                        <a:pt x="25" y="92"/>
                        <a:pt x="15" y="82"/>
                        <a:pt x="21" y="68"/>
                      </a:cubicBezTo>
                      <a:cubicBezTo>
                        <a:pt x="21" y="66"/>
                        <a:pt x="21" y="64"/>
                        <a:pt x="22" y="62"/>
                      </a:cubicBezTo>
                      <a:cubicBezTo>
                        <a:pt x="24" y="65"/>
                        <a:pt x="27" y="69"/>
                        <a:pt x="30" y="72"/>
                      </a:cubicBezTo>
                      <a:cubicBezTo>
                        <a:pt x="33" y="76"/>
                        <a:pt x="39" y="75"/>
                        <a:pt x="40" y="70"/>
                      </a:cubicBezTo>
                      <a:cubicBezTo>
                        <a:pt x="41" y="62"/>
                        <a:pt x="42" y="54"/>
                        <a:pt x="43" y="46"/>
                      </a:cubicBezTo>
                      <a:cubicBezTo>
                        <a:pt x="35" y="45"/>
                        <a:pt x="30" y="49"/>
                        <a:pt x="24" y="52"/>
                      </a:cubicBezTo>
                      <a:cubicBezTo>
                        <a:pt x="22" y="52"/>
                        <a:pt x="21" y="54"/>
                        <a:pt x="19" y="54"/>
                      </a:cubicBezTo>
                      <a:cubicBezTo>
                        <a:pt x="14" y="58"/>
                        <a:pt x="11" y="57"/>
                        <a:pt x="6" y="54"/>
                      </a:cubicBezTo>
                      <a:cubicBezTo>
                        <a:pt x="3" y="51"/>
                        <a:pt x="0" y="44"/>
                        <a:pt x="2" y="40"/>
                      </a:cubicBezTo>
                      <a:cubicBezTo>
                        <a:pt x="2" y="39"/>
                        <a:pt x="5" y="37"/>
                        <a:pt x="6" y="37"/>
                      </a:cubicBezTo>
                      <a:cubicBezTo>
                        <a:pt x="14" y="39"/>
                        <a:pt x="20" y="35"/>
                        <a:pt x="28" y="33"/>
                      </a:cubicBezTo>
                      <a:cubicBezTo>
                        <a:pt x="29" y="33"/>
                        <a:pt x="31" y="32"/>
                        <a:pt x="33" y="32"/>
                      </a:cubicBezTo>
                      <a:cubicBezTo>
                        <a:pt x="31" y="27"/>
                        <a:pt x="31" y="24"/>
                        <a:pt x="36" y="22"/>
                      </a:cubicBezTo>
                      <a:cubicBezTo>
                        <a:pt x="39" y="19"/>
                        <a:pt x="42" y="15"/>
                        <a:pt x="46" y="12"/>
                      </a:cubicBezTo>
                      <a:cubicBezTo>
                        <a:pt x="45" y="11"/>
                        <a:pt x="45" y="11"/>
                        <a:pt x="45" y="10"/>
                      </a:cubicBezTo>
                      <a:cubicBezTo>
                        <a:pt x="38" y="13"/>
                        <a:pt x="32" y="15"/>
                        <a:pt x="26" y="17"/>
                      </a:cubicBezTo>
                      <a:cubicBezTo>
                        <a:pt x="22" y="19"/>
                        <a:pt x="18" y="22"/>
                        <a:pt x="15" y="24"/>
                      </a:cubicBezTo>
                      <a:cubicBezTo>
                        <a:pt x="11" y="26"/>
                        <a:pt x="7" y="27"/>
                        <a:pt x="5" y="22"/>
                      </a:cubicBezTo>
                      <a:cubicBezTo>
                        <a:pt x="4" y="20"/>
                        <a:pt x="3" y="19"/>
                        <a:pt x="1" y="17"/>
                      </a:cubicBezTo>
                      <a:cubicBezTo>
                        <a:pt x="13" y="12"/>
                        <a:pt x="25" y="6"/>
                        <a:pt x="36" y="2"/>
                      </a:cubicBezTo>
                      <a:cubicBezTo>
                        <a:pt x="42" y="0"/>
                        <a:pt x="49" y="0"/>
                        <a:pt x="55" y="0"/>
                      </a:cubicBezTo>
                      <a:cubicBezTo>
                        <a:pt x="57" y="0"/>
                        <a:pt x="60" y="4"/>
                        <a:pt x="61" y="6"/>
                      </a:cubicBezTo>
                      <a:cubicBezTo>
                        <a:pt x="62" y="8"/>
                        <a:pt x="61" y="11"/>
                        <a:pt x="59" y="13"/>
                      </a:cubicBezTo>
                      <a:cubicBezTo>
                        <a:pt x="55" y="18"/>
                        <a:pt x="51" y="23"/>
                        <a:pt x="4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6" name="组合 25"/>
              <p:cNvGrpSpPr/>
              <p:nvPr/>
            </p:nvGrpSpPr>
            <p:grpSpPr>
              <a:xfrm>
                <a:off x="11192276" y="2400300"/>
                <a:ext cx="322175" cy="373063"/>
                <a:chOff x="3792874" y="3138488"/>
                <a:chExt cx="322175" cy="373063"/>
              </a:xfrm>
              <a:grpFill/>
            </p:grpSpPr>
            <p:sp>
              <p:nvSpPr>
                <p:cNvPr id="27" name="Freeform 15"/>
                <p:cNvSpPr/>
                <p:nvPr/>
              </p:nvSpPr>
              <p:spPr bwMode="auto">
                <a:xfrm>
                  <a:off x="3792874" y="3235325"/>
                  <a:ext cx="112625" cy="246063"/>
                </a:xfrm>
                <a:custGeom>
                  <a:avLst/>
                  <a:gdLst>
                    <a:gd name="T0" fmla="*/ 16 w 39"/>
                    <a:gd name="T1" fmla="*/ 29 h 58"/>
                    <a:gd name="T2" fmla="*/ 27 w 39"/>
                    <a:gd name="T3" fmla="*/ 7 h 58"/>
                    <a:gd name="T4" fmla="*/ 31 w 39"/>
                    <a:gd name="T5" fmla="*/ 1 h 58"/>
                    <a:gd name="T6" fmla="*/ 34 w 39"/>
                    <a:gd name="T7" fmla="*/ 6 h 58"/>
                    <a:gd name="T8" fmla="*/ 35 w 39"/>
                    <a:gd name="T9" fmla="*/ 26 h 58"/>
                    <a:gd name="T10" fmla="*/ 20 w 39"/>
                    <a:gd name="T11" fmla="*/ 52 h 58"/>
                    <a:gd name="T12" fmla="*/ 9 w 39"/>
                    <a:gd name="T13" fmla="*/ 57 h 58"/>
                    <a:gd name="T14" fmla="*/ 1 w 39"/>
                    <a:gd name="T15" fmla="*/ 43 h 58"/>
                    <a:gd name="T16" fmla="*/ 4 w 39"/>
                    <a:gd name="T17" fmla="*/ 6 h 58"/>
                    <a:gd name="T18" fmla="*/ 8 w 39"/>
                    <a:gd name="T19" fmla="*/ 0 h 58"/>
                    <a:gd name="T20" fmla="*/ 15 w 39"/>
                    <a:gd name="T21" fmla="*/ 6 h 58"/>
                    <a:gd name="T22" fmla="*/ 14 w 39"/>
                    <a:gd name="T23" fmla="*/ 20 h 58"/>
                    <a:gd name="T24" fmla="*/ 14 w 39"/>
                    <a:gd name="T25" fmla="*/ 28 h 58"/>
                    <a:gd name="T26" fmla="*/ 16 w 39"/>
                    <a:gd name="T27" fmla="*/ 29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 h="58">
                      <a:moveTo>
                        <a:pt x="16" y="29"/>
                      </a:moveTo>
                      <a:cubicBezTo>
                        <a:pt x="19" y="21"/>
                        <a:pt x="23" y="14"/>
                        <a:pt x="27" y="7"/>
                      </a:cubicBezTo>
                      <a:cubicBezTo>
                        <a:pt x="28" y="5"/>
                        <a:pt x="29" y="3"/>
                        <a:pt x="31" y="1"/>
                      </a:cubicBezTo>
                      <a:cubicBezTo>
                        <a:pt x="32" y="3"/>
                        <a:pt x="33" y="4"/>
                        <a:pt x="34" y="6"/>
                      </a:cubicBezTo>
                      <a:cubicBezTo>
                        <a:pt x="37" y="12"/>
                        <a:pt x="39" y="19"/>
                        <a:pt x="35" y="26"/>
                      </a:cubicBezTo>
                      <a:cubicBezTo>
                        <a:pt x="30" y="34"/>
                        <a:pt x="25" y="43"/>
                        <a:pt x="20" y="52"/>
                      </a:cubicBezTo>
                      <a:cubicBezTo>
                        <a:pt x="18" y="56"/>
                        <a:pt x="12" y="58"/>
                        <a:pt x="9" y="57"/>
                      </a:cubicBezTo>
                      <a:cubicBezTo>
                        <a:pt x="2" y="54"/>
                        <a:pt x="0" y="50"/>
                        <a:pt x="1" y="43"/>
                      </a:cubicBezTo>
                      <a:cubicBezTo>
                        <a:pt x="2" y="31"/>
                        <a:pt x="3" y="18"/>
                        <a:pt x="4" y="6"/>
                      </a:cubicBezTo>
                      <a:cubicBezTo>
                        <a:pt x="4" y="4"/>
                        <a:pt x="4" y="0"/>
                        <a:pt x="8" y="0"/>
                      </a:cubicBezTo>
                      <a:cubicBezTo>
                        <a:pt x="11" y="0"/>
                        <a:pt x="15" y="1"/>
                        <a:pt x="15" y="6"/>
                      </a:cubicBezTo>
                      <a:cubicBezTo>
                        <a:pt x="15" y="10"/>
                        <a:pt x="14" y="15"/>
                        <a:pt x="14" y="20"/>
                      </a:cubicBezTo>
                      <a:cubicBezTo>
                        <a:pt x="14" y="23"/>
                        <a:pt x="14" y="25"/>
                        <a:pt x="14" y="28"/>
                      </a:cubicBezTo>
                      <a:cubicBezTo>
                        <a:pt x="14" y="28"/>
                        <a:pt x="15" y="28"/>
                        <a:pt x="1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16"/>
                <p:cNvSpPr/>
                <p:nvPr/>
              </p:nvSpPr>
              <p:spPr bwMode="auto">
                <a:xfrm>
                  <a:off x="3980111" y="3138488"/>
                  <a:ext cx="134938" cy="373063"/>
                </a:xfrm>
                <a:custGeom>
                  <a:avLst/>
                  <a:gdLst>
                    <a:gd name="T0" fmla="*/ 9 w 47"/>
                    <a:gd name="T1" fmla="*/ 73 h 88"/>
                    <a:gd name="T2" fmla="*/ 3 w 47"/>
                    <a:gd name="T3" fmla="*/ 67 h 88"/>
                    <a:gd name="T4" fmla="*/ 3 w 47"/>
                    <a:gd name="T5" fmla="*/ 57 h 88"/>
                    <a:gd name="T6" fmla="*/ 20 w 47"/>
                    <a:gd name="T7" fmla="*/ 38 h 88"/>
                    <a:gd name="T8" fmla="*/ 33 w 47"/>
                    <a:gd name="T9" fmla="*/ 20 h 88"/>
                    <a:gd name="T10" fmla="*/ 33 w 47"/>
                    <a:gd name="T11" fmla="*/ 4 h 88"/>
                    <a:gd name="T12" fmla="*/ 32 w 47"/>
                    <a:gd name="T13" fmla="*/ 1 h 88"/>
                    <a:gd name="T14" fmla="*/ 33 w 47"/>
                    <a:gd name="T15" fmla="*/ 0 h 88"/>
                    <a:gd name="T16" fmla="*/ 41 w 47"/>
                    <a:gd name="T17" fmla="*/ 6 h 88"/>
                    <a:gd name="T18" fmla="*/ 43 w 47"/>
                    <a:gd name="T19" fmla="*/ 26 h 88"/>
                    <a:gd name="T20" fmla="*/ 29 w 47"/>
                    <a:gd name="T21" fmla="*/ 48 h 88"/>
                    <a:gd name="T22" fmla="*/ 30 w 47"/>
                    <a:gd name="T23" fmla="*/ 52 h 88"/>
                    <a:gd name="T24" fmla="*/ 40 w 47"/>
                    <a:gd name="T25" fmla="*/ 73 h 88"/>
                    <a:gd name="T26" fmla="*/ 41 w 47"/>
                    <a:gd name="T27" fmla="*/ 84 h 88"/>
                    <a:gd name="T28" fmla="*/ 37 w 47"/>
                    <a:gd name="T29" fmla="*/ 86 h 88"/>
                    <a:gd name="T30" fmla="*/ 31 w 47"/>
                    <a:gd name="T31" fmla="*/ 75 h 88"/>
                    <a:gd name="T32" fmla="*/ 28 w 47"/>
                    <a:gd name="T33" fmla="*/ 60 h 88"/>
                    <a:gd name="T34" fmla="*/ 22 w 47"/>
                    <a:gd name="T35" fmla="*/ 59 h 88"/>
                    <a:gd name="T36" fmla="*/ 9 w 47"/>
                    <a:gd name="T37" fmla="*/ 7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7" h="88">
                      <a:moveTo>
                        <a:pt x="9" y="73"/>
                      </a:moveTo>
                      <a:cubicBezTo>
                        <a:pt x="7" y="71"/>
                        <a:pt x="5" y="69"/>
                        <a:pt x="3" y="67"/>
                      </a:cubicBezTo>
                      <a:cubicBezTo>
                        <a:pt x="1" y="64"/>
                        <a:pt x="0" y="61"/>
                        <a:pt x="3" y="57"/>
                      </a:cubicBezTo>
                      <a:cubicBezTo>
                        <a:pt x="9" y="51"/>
                        <a:pt x="14" y="45"/>
                        <a:pt x="20" y="38"/>
                      </a:cubicBezTo>
                      <a:cubicBezTo>
                        <a:pt x="24" y="32"/>
                        <a:pt x="28" y="26"/>
                        <a:pt x="33" y="20"/>
                      </a:cubicBezTo>
                      <a:cubicBezTo>
                        <a:pt x="36" y="15"/>
                        <a:pt x="36" y="9"/>
                        <a:pt x="33" y="4"/>
                      </a:cubicBezTo>
                      <a:cubicBezTo>
                        <a:pt x="32" y="3"/>
                        <a:pt x="32" y="2"/>
                        <a:pt x="32" y="1"/>
                      </a:cubicBezTo>
                      <a:cubicBezTo>
                        <a:pt x="32" y="1"/>
                        <a:pt x="33" y="0"/>
                        <a:pt x="33" y="0"/>
                      </a:cubicBezTo>
                      <a:cubicBezTo>
                        <a:pt x="36" y="2"/>
                        <a:pt x="39" y="4"/>
                        <a:pt x="41" y="6"/>
                      </a:cubicBezTo>
                      <a:cubicBezTo>
                        <a:pt x="46" y="11"/>
                        <a:pt x="47" y="20"/>
                        <a:pt x="43" y="26"/>
                      </a:cubicBezTo>
                      <a:cubicBezTo>
                        <a:pt x="39" y="33"/>
                        <a:pt x="34" y="40"/>
                        <a:pt x="29" y="48"/>
                      </a:cubicBezTo>
                      <a:cubicBezTo>
                        <a:pt x="29" y="49"/>
                        <a:pt x="29" y="52"/>
                        <a:pt x="30" y="52"/>
                      </a:cubicBezTo>
                      <a:cubicBezTo>
                        <a:pt x="38" y="57"/>
                        <a:pt x="38" y="65"/>
                        <a:pt x="40" y="73"/>
                      </a:cubicBezTo>
                      <a:cubicBezTo>
                        <a:pt x="41" y="76"/>
                        <a:pt x="41" y="80"/>
                        <a:pt x="41" y="84"/>
                      </a:cubicBezTo>
                      <a:cubicBezTo>
                        <a:pt x="41" y="87"/>
                        <a:pt x="39" y="88"/>
                        <a:pt x="37" y="86"/>
                      </a:cubicBezTo>
                      <a:cubicBezTo>
                        <a:pt x="33" y="83"/>
                        <a:pt x="31" y="81"/>
                        <a:pt x="31" y="75"/>
                      </a:cubicBezTo>
                      <a:cubicBezTo>
                        <a:pt x="31" y="70"/>
                        <a:pt x="30" y="65"/>
                        <a:pt x="28" y="60"/>
                      </a:cubicBezTo>
                      <a:cubicBezTo>
                        <a:pt x="27" y="55"/>
                        <a:pt x="25" y="56"/>
                        <a:pt x="22" y="59"/>
                      </a:cubicBezTo>
                      <a:cubicBezTo>
                        <a:pt x="18" y="64"/>
                        <a:pt x="14" y="68"/>
                        <a:pt x="9" y="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17"/>
                <p:cNvSpPr/>
                <p:nvPr/>
              </p:nvSpPr>
              <p:spPr bwMode="auto">
                <a:xfrm>
                  <a:off x="3872924" y="3138488"/>
                  <a:ext cx="75438" cy="79375"/>
                </a:xfrm>
                <a:custGeom>
                  <a:avLst/>
                  <a:gdLst>
                    <a:gd name="T0" fmla="*/ 0 w 26"/>
                    <a:gd name="T1" fmla="*/ 0 h 19"/>
                    <a:gd name="T2" fmla="*/ 20 w 26"/>
                    <a:gd name="T3" fmla="*/ 1 h 19"/>
                    <a:gd name="T4" fmla="*/ 23 w 26"/>
                    <a:gd name="T5" fmla="*/ 12 h 19"/>
                    <a:gd name="T6" fmla="*/ 12 w 26"/>
                    <a:gd name="T7" fmla="*/ 18 h 19"/>
                    <a:gd name="T8" fmla="*/ 3 w 26"/>
                    <a:gd name="T9" fmla="*/ 11 h 19"/>
                    <a:gd name="T10" fmla="*/ 0 w 26"/>
                    <a:gd name="T11" fmla="*/ 0 h 19"/>
                  </a:gdLst>
                  <a:ahLst/>
                  <a:cxnLst>
                    <a:cxn ang="0">
                      <a:pos x="T0" y="T1"/>
                    </a:cxn>
                    <a:cxn ang="0">
                      <a:pos x="T2" y="T3"/>
                    </a:cxn>
                    <a:cxn ang="0">
                      <a:pos x="T4" y="T5"/>
                    </a:cxn>
                    <a:cxn ang="0">
                      <a:pos x="T6" y="T7"/>
                    </a:cxn>
                    <a:cxn ang="0">
                      <a:pos x="T8" y="T9"/>
                    </a:cxn>
                    <a:cxn ang="0">
                      <a:pos x="T10" y="T11"/>
                    </a:cxn>
                  </a:cxnLst>
                  <a:rect l="0" t="0" r="r" b="b"/>
                  <a:pathLst>
                    <a:path w="26" h="19">
                      <a:moveTo>
                        <a:pt x="0" y="0"/>
                      </a:moveTo>
                      <a:cubicBezTo>
                        <a:pt x="8" y="1"/>
                        <a:pt x="14" y="1"/>
                        <a:pt x="20" y="1"/>
                      </a:cubicBezTo>
                      <a:cubicBezTo>
                        <a:pt x="24" y="1"/>
                        <a:pt x="26" y="8"/>
                        <a:pt x="23" y="12"/>
                      </a:cubicBezTo>
                      <a:cubicBezTo>
                        <a:pt x="21" y="16"/>
                        <a:pt x="17" y="19"/>
                        <a:pt x="12" y="18"/>
                      </a:cubicBezTo>
                      <a:cubicBezTo>
                        <a:pt x="8" y="18"/>
                        <a:pt x="5" y="15"/>
                        <a:pt x="3" y="11"/>
                      </a:cubicBezTo>
                      <a:cubicBezTo>
                        <a:pt x="2" y="8"/>
                        <a:pt x="1" y="4"/>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10" name="组合 9"/>
            <p:cNvGrpSpPr/>
            <p:nvPr/>
          </p:nvGrpSpPr>
          <p:grpSpPr>
            <a:xfrm>
              <a:off x="598941" y="6399999"/>
              <a:ext cx="1102619" cy="276499"/>
              <a:chOff x="6738929" y="2270918"/>
              <a:chExt cx="2766486" cy="693738"/>
            </a:xfrm>
            <a:grpFill/>
          </p:grpSpPr>
          <p:grpSp>
            <p:nvGrpSpPr>
              <p:cNvPr id="11" name="组合 10"/>
              <p:cNvGrpSpPr/>
              <p:nvPr/>
            </p:nvGrpSpPr>
            <p:grpSpPr>
              <a:xfrm>
                <a:off x="8180494" y="2355056"/>
                <a:ext cx="484188" cy="509588"/>
                <a:chOff x="6113463" y="3541713"/>
                <a:chExt cx="484188" cy="509588"/>
              </a:xfrm>
              <a:grpFill/>
            </p:grpSpPr>
            <p:sp>
              <p:nvSpPr>
                <p:cNvPr id="21" name="Freeform 9"/>
                <p:cNvSpPr>
                  <a:spLocks noEditPoints="1"/>
                </p:cNvSpPr>
                <p:nvPr/>
              </p:nvSpPr>
              <p:spPr bwMode="auto">
                <a:xfrm>
                  <a:off x="6113463" y="3579813"/>
                  <a:ext cx="252413" cy="428625"/>
                </a:xfrm>
                <a:custGeom>
                  <a:avLst/>
                  <a:gdLst>
                    <a:gd name="T0" fmla="*/ 39 w 59"/>
                    <a:gd name="T1" fmla="*/ 78 h 101"/>
                    <a:gd name="T2" fmla="*/ 17 w 59"/>
                    <a:gd name="T3" fmla="*/ 94 h 101"/>
                    <a:gd name="T4" fmla="*/ 8 w 59"/>
                    <a:gd name="T5" fmla="*/ 94 h 101"/>
                    <a:gd name="T6" fmla="*/ 0 w 59"/>
                    <a:gd name="T7" fmla="*/ 79 h 101"/>
                    <a:gd name="T8" fmla="*/ 17 w 59"/>
                    <a:gd name="T9" fmla="*/ 73 h 101"/>
                    <a:gd name="T10" fmla="*/ 10 w 59"/>
                    <a:gd name="T11" fmla="*/ 68 h 101"/>
                    <a:gd name="T12" fmla="*/ 8 w 59"/>
                    <a:gd name="T13" fmla="*/ 60 h 101"/>
                    <a:gd name="T14" fmla="*/ 18 w 59"/>
                    <a:gd name="T15" fmla="*/ 23 h 101"/>
                    <a:gd name="T16" fmla="*/ 26 w 59"/>
                    <a:gd name="T17" fmla="*/ 17 h 101"/>
                    <a:gd name="T18" fmla="*/ 36 w 59"/>
                    <a:gd name="T19" fmla="*/ 26 h 101"/>
                    <a:gd name="T20" fmla="*/ 36 w 59"/>
                    <a:gd name="T21" fmla="*/ 27 h 101"/>
                    <a:gd name="T22" fmla="*/ 43 w 59"/>
                    <a:gd name="T23" fmla="*/ 40 h 101"/>
                    <a:gd name="T24" fmla="*/ 42 w 59"/>
                    <a:gd name="T25" fmla="*/ 12 h 101"/>
                    <a:gd name="T26" fmla="*/ 21 w 59"/>
                    <a:gd name="T27" fmla="*/ 5 h 101"/>
                    <a:gd name="T28" fmla="*/ 44 w 59"/>
                    <a:gd name="T29" fmla="*/ 1 h 101"/>
                    <a:gd name="T30" fmla="*/ 57 w 59"/>
                    <a:gd name="T31" fmla="*/ 17 h 101"/>
                    <a:gd name="T32" fmla="*/ 56 w 59"/>
                    <a:gd name="T33" fmla="*/ 48 h 101"/>
                    <a:gd name="T34" fmla="*/ 57 w 59"/>
                    <a:gd name="T35" fmla="*/ 55 h 101"/>
                    <a:gd name="T36" fmla="*/ 55 w 59"/>
                    <a:gd name="T37" fmla="*/ 64 h 101"/>
                    <a:gd name="T38" fmla="*/ 54 w 59"/>
                    <a:gd name="T39" fmla="*/ 71 h 101"/>
                    <a:gd name="T40" fmla="*/ 52 w 59"/>
                    <a:gd name="T41" fmla="*/ 95 h 101"/>
                    <a:gd name="T42" fmla="*/ 49 w 59"/>
                    <a:gd name="T43" fmla="*/ 101 h 101"/>
                    <a:gd name="T44" fmla="*/ 43 w 59"/>
                    <a:gd name="T45" fmla="*/ 98 h 101"/>
                    <a:gd name="T46" fmla="*/ 38 w 59"/>
                    <a:gd name="T47" fmla="*/ 86 h 101"/>
                    <a:gd name="T48" fmla="*/ 39 w 59"/>
                    <a:gd name="T49" fmla="*/ 78 h 101"/>
                    <a:gd name="T50" fmla="*/ 42 w 59"/>
                    <a:gd name="T51" fmla="*/ 47 h 101"/>
                    <a:gd name="T52" fmla="*/ 32 w 59"/>
                    <a:gd name="T53" fmla="*/ 44 h 101"/>
                    <a:gd name="T54" fmla="*/ 29 w 59"/>
                    <a:gd name="T55" fmla="*/ 64 h 101"/>
                    <a:gd name="T56" fmla="*/ 42 w 59"/>
                    <a:gd name="T57" fmla="*/ 4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9" h="101">
                      <a:moveTo>
                        <a:pt x="39" y="78"/>
                      </a:moveTo>
                      <a:cubicBezTo>
                        <a:pt x="31" y="84"/>
                        <a:pt x="24" y="89"/>
                        <a:pt x="17" y="94"/>
                      </a:cubicBezTo>
                      <a:cubicBezTo>
                        <a:pt x="14" y="97"/>
                        <a:pt x="11" y="96"/>
                        <a:pt x="8" y="94"/>
                      </a:cubicBezTo>
                      <a:cubicBezTo>
                        <a:pt x="4" y="90"/>
                        <a:pt x="0" y="86"/>
                        <a:pt x="0" y="79"/>
                      </a:cubicBezTo>
                      <a:cubicBezTo>
                        <a:pt x="6" y="82"/>
                        <a:pt x="12" y="80"/>
                        <a:pt x="17" y="73"/>
                      </a:cubicBezTo>
                      <a:cubicBezTo>
                        <a:pt x="15" y="72"/>
                        <a:pt x="13" y="70"/>
                        <a:pt x="10" y="68"/>
                      </a:cubicBezTo>
                      <a:cubicBezTo>
                        <a:pt x="7" y="66"/>
                        <a:pt x="7" y="63"/>
                        <a:pt x="8" y="60"/>
                      </a:cubicBezTo>
                      <a:cubicBezTo>
                        <a:pt x="11" y="48"/>
                        <a:pt x="15" y="36"/>
                        <a:pt x="18" y="23"/>
                      </a:cubicBezTo>
                      <a:cubicBezTo>
                        <a:pt x="19" y="20"/>
                        <a:pt x="20" y="16"/>
                        <a:pt x="26" y="17"/>
                      </a:cubicBezTo>
                      <a:cubicBezTo>
                        <a:pt x="32" y="18"/>
                        <a:pt x="36" y="21"/>
                        <a:pt x="36" y="26"/>
                      </a:cubicBezTo>
                      <a:cubicBezTo>
                        <a:pt x="36" y="26"/>
                        <a:pt x="36" y="27"/>
                        <a:pt x="36" y="27"/>
                      </a:cubicBezTo>
                      <a:cubicBezTo>
                        <a:pt x="35" y="33"/>
                        <a:pt x="38" y="37"/>
                        <a:pt x="43" y="40"/>
                      </a:cubicBezTo>
                      <a:cubicBezTo>
                        <a:pt x="43" y="31"/>
                        <a:pt x="42" y="22"/>
                        <a:pt x="42" y="12"/>
                      </a:cubicBezTo>
                      <a:cubicBezTo>
                        <a:pt x="30" y="16"/>
                        <a:pt x="20" y="12"/>
                        <a:pt x="21" y="5"/>
                      </a:cubicBezTo>
                      <a:cubicBezTo>
                        <a:pt x="29" y="3"/>
                        <a:pt x="36" y="1"/>
                        <a:pt x="44" y="1"/>
                      </a:cubicBezTo>
                      <a:cubicBezTo>
                        <a:pt x="54" y="0"/>
                        <a:pt x="59" y="8"/>
                        <a:pt x="57" y="17"/>
                      </a:cubicBezTo>
                      <a:cubicBezTo>
                        <a:pt x="56" y="27"/>
                        <a:pt x="56" y="38"/>
                        <a:pt x="56" y="48"/>
                      </a:cubicBezTo>
                      <a:cubicBezTo>
                        <a:pt x="56" y="50"/>
                        <a:pt x="57" y="52"/>
                        <a:pt x="57" y="55"/>
                      </a:cubicBezTo>
                      <a:cubicBezTo>
                        <a:pt x="57" y="58"/>
                        <a:pt x="56" y="61"/>
                        <a:pt x="55" y="64"/>
                      </a:cubicBezTo>
                      <a:cubicBezTo>
                        <a:pt x="55" y="66"/>
                        <a:pt x="54" y="68"/>
                        <a:pt x="54" y="71"/>
                      </a:cubicBezTo>
                      <a:cubicBezTo>
                        <a:pt x="53" y="79"/>
                        <a:pt x="53" y="87"/>
                        <a:pt x="52" y="95"/>
                      </a:cubicBezTo>
                      <a:cubicBezTo>
                        <a:pt x="52" y="97"/>
                        <a:pt x="51" y="100"/>
                        <a:pt x="49" y="101"/>
                      </a:cubicBezTo>
                      <a:cubicBezTo>
                        <a:pt x="47" y="101"/>
                        <a:pt x="44" y="100"/>
                        <a:pt x="43" y="98"/>
                      </a:cubicBezTo>
                      <a:cubicBezTo>
                        <a:pt x="39" y="95"/>
                        <a:pt x="36" y="92"/>
                        <a:pt x="38" y="86"/>
                      </a:cubicBezTo>
                      <a:cubicBezTo>
                        <a:pt x="39" y="84"/>
                        <a:pt x="39" y="81"/>
                        <a:pt x="39" y="78"/>
                      </a:cubicBezTo>
                      <a:close/>
                      <a:moveTo>
                        <a:pt x="42" y="47"/>
                      </a:moveTo>
                      <a:cubicBezTo>
                        <a:pt x="39" y="46"/>
                        <a:pt x="36" y="45"/>
                        <a:pt x="32" y="44"/>
                      </a:cubicBezTo>
                      <a:cubicBezTo>
                        <a:pt x="31" y="51"/>
                        <a:pt x="30" y="57"/>
                        <a:pt x="29" y="64"/>
                      </a:cubicBezTo>
                      <a:cubicBezTo>
                        <a:pt x="39" y="61"/>
                        <a:pt x="42" y="57"/>
                        <a:pt x="42"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10"/>
                <p:cNvSpPr>
                  <a:spLocks noEditPoints="1"/>
                </p:cNvSpPr>
                <p:nvPr/>
              </p:nvSpPr>
              <p:spPr bwMode="auto">
                <a:xfrm>
                  <a:off x="6361113" y="3541713"/>
                  <a:ext cx="236538" cy="509588"/>
                </a:xfrm>
                <a:custGeom>
                  <a:avLst/>
                  <a:gdLst>
                    <a:gd name="T0" fmla="*/ 11 w 55"/>
                    <a:gd name="T1" fmla="*/ 89 h 120"/>
                    <a:gd name="T2" fmla="*/ 10 w 55"/>
                    <a:gd name="T3" fmla="*/ 100 h 120"/>
                    <a:gd name="T4" fmla="*/ 6 w 55"/>
                    <a:gd name="T5" fmla="*/ 104 h 120"/>
                    <a:gd name="T6" fmla="*/ 1 w 55"/>
                    <a:gd name="T7" fmla="*/ 99 h 120"/>
                    <a:gd name="T8" fmla="*/ 3 w 55"/>
                    <a:gd name="T9" fmla="*/ 84 h 120"/>
                    <a:gd name="T10" fmla="*/ 14 w 55"/>
                    <a:gd name="T11" fmla="*/ 37 h 120"/>
                    <a:gd name="T12" fmla="*/ 22 w 55"/>
                    <a:gd name="T13" fmla="*/ 11 h 120"/>
                    <a:gd name="T14" fmla="*/ 26 w 55"/>
                    <a:gd name="T15" fmla="*/ 19 h 120"/>
                    <a:gd name="T16" fmla="*/ 20 w 55"/>
                    <a:gd name="T17" fmla="*/ 40 h 120"/>
                    <a:gd name="T18" fmla="*/ 27 w 55"/>
                    <a:gd name="T19" fmla="*/ 35 h 120"/>
                    <a:gd name="T20" fmla="*/ 35 w 55"/>
                    <a:gd name="T21" fmla="*/ 30 h 120"/>
                    <a:gd name="T22" fmla="*/ 33 w 55"/>
                    <a:gd name="T23" fmla="*/ 9 h 120"/>
                    <a:gd name="T24" fmla="*/ 28 w 55"/>
                    <a:gd name="T25" fmla="*/ 8 h 120"/>
                    <a:gd name="T26" fmla="*/ 19 w 55"/>
                    <a:gd name="T27" fmla="*/ 12 h 120"/>
                    <a:gd name="T28" fmla="*/ 12 w 55"/>
                    <a:gd name="T29" fmla="*/ 15 h 120"/>
                    <a:gd name="T30" fmla="*/ 9 w 55"/>
                    <a:gd name="T31" fmla="*/ 11 h 120"/>
                    <a:gd name="T32" fmla="*/ 11 w 55"/>
                    <a:gd name="T33" fmla="*/ 8 h 120"/>
                    <a:gd name="T34" fmla="*/ 31 w 55"/>
                    <a:gd name="T35" fmla="*/ 0 h 120"/>
                    <a:gd name="T36" fmla="*/ 45 w 55"/>
                    <a:gd name="T37" fmla="*/ 15 h 120"/>
                    <a:gd name="T38" fmla="*/ 44 w 55"/>
                    <a:gd name="T39" fmla="*/ 46 h 120"/>
                    <a:gd name="T40" fmla="*/ 48 w 55"/>
                    <a:gd name="T41" fmla="*/ 54 h 120"/>
                    <a:gd name="T42" fmla="*/ 48 w 55"/>
                    <a:gd name="T43" fmla="*/ 71 h 120"/>
                    <a:gd name="T44" fmla="*/ 44 w 55"/>
                    <a:gd name="T45" fmla="*/ 77 h 120"/>
                    <a:gd name="T46" fmla="*/ 44 w 55"/>
                    <a:gd name="T47" fmla="*/ 110 h 120"/>
                    <a:gd name="T48" fmla="*/ 44 w 55"/>
                    <a:gd name="T49" fmla="*/ 114 h 120"/>
                    <a:gd name="T50" fmla="*/ 41 w 55"/>
                    <a:gd name="T51" fmla="*/ 120 h 120"/>
                    <a:gd name="T52" fmla="*/ 32 w 55"/>
                    <a:gd name="T53" fmla="*/ 118 h 120"/>
                    <a:gd name="T54" fmla="*/ 13 w 55"/>
                    <a:gd name="T55" fmla="*/ 91 h 120"/>
                    <a:gd name="T56" fmla="*/ 12 w 55"/>
                    <a:gd name="T57" fmla="*/ 89 h 120"/>
                    <a:gd name="T58" fmla="*/ 11 w 55"/>
                    <a:gd name="T59" fmla="*/ 89 h 120"/>
                    <a:gd name="T60" fmla="*/ 24 w 55"/>
                    <a:gd name="T61" fmla="*/ 76 h 120"/>
                    <a:gd name="T62" fmla="*/ 23 w 55"/>
                    <a:gd name="T63" fmla="*/ 74 h 120"/>
                    <a:gd name="T64" fmla="*/ 27 w 55"/>
                    <a:gd name="T65" fmla="*/ 71 h 120"/>
                    <a:gd name="T66" fmla="*/ 33 w 55"/>
                    <a:gd name="T67" fmla="*/ 67 h 120"/>
                    <a:gd name="T68" fmla="*/ 32 w 55"/>
                    <a:gd name="T69" fmla="*/ 63 h 120"/>
                    <a:gd name="T70" fmla="*/ 22 w 55"/>
                    <a:gd name="T71" fmla="*/ 52 h 120"/>
                    <a:gd name="T72" fmla="*/ 18 w 55"/>
                    <a:gd name="T73" fmla="*/ 89 h 120"/>
                    <a:gd name="T74" fmla="*/ 33 w 55"/>
                    <a:gd name="T75" fmla="*/ 107 h 120"/>
                    <a:gd name="T76" fmla="*/ 35 w 55"/>
                    <a:gd name="T77" fmla="*/ 77 h 120"/>
                    <a:gd name="T78" fmla="*/ 31 w 55"/>
                    <a:gd name="T79" fmla="*/ 75 h 120"/>
                    <a:gd name="T80" fmla="*/ 24 w 55"/>
                    <a:gd name="T81" fmla="*/ 7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5" h="120">
                      <a:moveTo>
                        <a:pt x="11" y="89"/>
                      </a:moveTo>
                      <a:cubicBezTo>
                        <a:pt x="10" y="93"/>
                        <a:pt x="10" y="96"/>
                        <a:pt x="10" y="100"/>
                      </a:cubicBezTo>
                      <a:cubicBezTo>
                        <a:pt x="9" y="102"/>
                        <a:pt x="9" y="104"/>
                        <a:pt x="6" y="104"/>
                      </a:cubicBezTo>
                      <a:cubicBezTo>
                        <a:pt x="3" y="104"/>
                        <a:pt x="0" y="103"/>
                        <a:pt x="1" y="99"/>
                      </a:cubicBezTo>
                      <a:cubicBezTo>
                        <a:pt x="2" y="94"/>
                        <a:pt x="2" y="89"/>
                        <a:pt x="3" y="84"/>
                      </a:cubicBezTo>
                      <a:cubicBezTo>
                        <a:pt x="7" y="68"/>
                        <a:pt x="10" y="53"/>
                        <a:pt x="14" y="37"/>
                      </a:cubicBezTo>
                      <a:cubicBezTo>
                        <a:pt x="16" y="29"/>
                        <a:pt x="19" y="20"/>
                        <a:pt x="22" y="11"/>
                      </a:cubicBezTo>
                      <a:cubicBezTo>
                        <a:pt x="26" y="13"/>
                        <a:pt x="27" y="15"/>
                        <a:pt x="26" y="19"/>
                      </a:cubicBezTo>
                      <a:cubicBezTo>
                        <a:pt x="24" y="25"/>
                        <a:pt x="22" y="32"/>
                        <a:pt x="20" y="40"/>
                      </a:cubicBezTo>
                      <a:cubicBezTo>
                        <a:pt x="23" y="37"/>
                        <a:pt x="25" y="36"/>
                        <a:pt x="27" y="35"/>
                      </a:cubicBezTo>
                      <a:cubicBezTo>
                        <a:pt x="30" y="33"/>
                        <a:pt x="34" y="32"/>
                        <a:pt x="35" y="30"/>
                      </a:cubicBezTo>
                      <a:cubicBezTo>
                        <a:pt x="36" y="23"/>
                        <a:pt x="37" y="16"/>
                        <a:pt x="33" y="9"/>
                      </a:cubicBezTo>
                      <a:cubicBezTo>
                        <a:pt x="33" y="8"/>
                        <a:pt x="30" y="7"/>
                        <a:pt x="28" y="8"/>
                      </a:cubicBezTo>
                      <a:cubicBezTo>
                        <a:pt x="25" y="9"/>
                        <a:pt x="22" y="11"/>
                        <a:pt x="19" y="12"/>
                      </a:cubicBezTo>
                      <a:cubicBezTo>
                        <a:pt x="17" y="13"/>
                        <a:pt x="15" y="15"/>
                        <a:pt x="12" y="15"/>
                      </a:cubicBezTo>
                      <a:cubicBezTo>
                        <a:pt x="11" y="15"/>
                        <a:pt x="9" y="13"/>
                        <a:pt x="9" y="11"/>
                      </a:cubicBezTo>
                      <a:cubicBezTo>
                        <a:pt x="8" y="11"/>
                        <a:pt x="10" y="9"/>
                        <a:pt x="11" y="8"/>
                      </a:cubicBezTo>
                      <a:cubicBezTo>
                        <a:pt x="17" y="4"/>
                        <a:pt x="23" y="0"/>
                        <a:pt x="31" y="0"/>
                      </a:cubicBezTo>
                      <a:cubicBezTo>
                        <a:pt x="41" y="1"/>
                        <a:pt x="46" y="5"/>
                        <a:pt x="45" y="15"/>
                      </a:cubicBezTo>
                      <a:cubicBezTo>
                        <a:pt x="45" y="25"/>
                        <a:pt x="45" y="36"/>
                        <a:pt x="44" y="46"/>
                      </a:cubicBezTo>
                      <a:cubicBezTo>
                        <a:pt x="44" y="50"/>
                        <a:pt x="45" y="52"/>
                        <a:pt x="48" y="54"/>
                      </a:cubicBezTo>
                      <a:cubicBezTo>
                        <a:pt x="55" y="60"/>
                        <a:pt x="55" y="66"/>
                        <a:pt x="48" y="71"/>
                      </a:cubicBezTo>
                      <a:cubicBezTo>
                        <a:pt x="45" y="72"/>
                        <a:pt x="44" y="74"/>
                        <a:pt x="44" y="77"/>
                      </a:cubicBezTo>
                      <a:cubicBezTo>
                        <a:pt x="45" y="88"/>
                        <a:pt x="44" y="99"/>
                        <a:pt x="44" y="110"/>
                      </a:cubicBezTo>
                      <a:cubicBezTo>
                        <a:pt x="44" y="112"/>
                        <a:pt x="45" y="113"/>
                        <a:pt x="44" y="114"/>
                      </a:cubicBezTo>
                      <a:cubicBezTo>
                        <a:pt x="43" y="116"/>
                        <a:pt x="42" y="120"/>
                        <a:pt x="41" y="120"/>
                      </a:cubicBezTo>
                      <a:cubicBezTo>
                        <a:pt x="38" y="120"/>
                        <a:pt x="34" y="120"/>
                        <a:pt x="32" y="118"/>
                      </a:cubicBezTo>
                      <a:cubicBezTo>
                        <a:pt x="25" y="109"/>
                        <a:pt x="19" y="100"/>
                        <a:pt x="13" y="91"/>
                      </a:cubicBezTo>
                      <a:cubicBezTo>
                        <a:pt x="12" y="90"/>
                        <a:pt x="12" y="90"/>
                        <a:pt x="12" y="89"/>
                      </a:cubicBezTo>
                      <a:cubicBezTo>
                        <a:pt x="11" y="89"/>
                        <a:pt x="11" y="89"/>
                        <a:pt x="11" y="89"/>
                      </a:cubicBezTo>
                      <a:close/>
                      <a:moveTo>
                        <a:pt x="24" y="76"/>
                      </a:moveTo>
                      <a:cubicBezTo>
                        <a:pt x="23" y="75"/>
                        <a:pt x="23" y="75"/>
                        <a:pt x="23" y="74"/>
                      </a:cubicBezTo>
                      <a:cubicBezTo>
                        <a:pt x="24" y="73"/>
                        <a:pt x="26" y="72"/>
                        <a:pt x="27" y="71"/>
                      </a:cubicBezTo>
                      <a:cubicBezTo>
                        <a:pt x="29" y="70"/>
                        <a:pt x="31" y="69"/>
                        <a:pt x="33" y="67"/>
                      </a:cubicBezTo>
                      <a:cubicBezTo>
                        <a:pt x="35" y="66"/>
                        <a:pt x="35" y="63"/>
                        <a:pt x="32" y="63"/>
                      </a:cubicBezTo>
                      <a:cubicBezTo>
                        <a:pt x="27" y="61"/>
                        <a:pt x="24" y="58"/>
                        <a:pt x="22" y="52"/>
                      </a:cubicBezTo>
                      <a:cubicBezTo>
                        <a:pt x="17" y="65"/>
                        <a:pt x="13" y="77"/>
                        <a:pt x="18" y="89"/>
                      </a:cubicBezTo>
                      <a:cubicBezTo>
                        <a:pt x="21" y="97"/>
                        <a:pt x="27" y="101"/>
                        <a:pt x="33" y="107"/>
                      </a:cubicBezTo>
                      <a:cubicBezTo>
                        <a:pt x="34" y="97"/>
                        <a:pt x="34" y="87"/>
                        <a:pt x="35" y="77"/>
                      </a:cubicBezTo>
                      <a:cubicBezTo>
                        <a:pt x="35" y="77"/>
                        <a:pt x="32" y="75"/>
                        <a:pt x="31" y="75"/>
                      </a:cubicBezTo>
                      <a:cubicBezTo>
                        <a:pt x="29" y="75"/>
                        <a:pt x="26" y="76"/>
                        <a:pt x="24"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2" name="组合 11"/>
              <p:cNvGrpSpPr/>
              <p:nvPr/>
            </p:nvGrpSpPr>
            <p:grpSpPr>
              <a:xfrm>
                <a:off x="6738929" y="2270918"/>
                <a:ext cx="549275" cy="693738"/>
                <a:chOff x="6108700" y="2066926"/>
                <a:chExt cx="549275" cy="693738"/>
              </a:xfrm>
              <a:grpFill/>
            </p:grpSpPr>
            <p:sp>
              <p:nvSpPr>
                <p:cNvPr id="19" name="Freeform 13"/>
                <p:cNvSpPr>
                  <a:spLocks noEditPoints="1"/>
                </p:cNvSpPr>
                <p:nvPr/>
              </p:nvSpPr>
              <p:spPr bwMode="auto">
                <a:xfrm>
                  <a:off x="6108700" y="2066926"/>
                  <a:ext cx="549275" cy="655638"/>
                </a:xfrm>
                <a:custGeom>
                  <a:avLst/>
                  <a:gdLst>
                    <a:gd name="T0" fmla="*/ 54 w 128"/>
                    <a:gd name="T1" fmla="*/ 76 h 154"/>
                    <a:gd name="T2" fmla="*/ 66 w 128"/>
                    <a:gd name="T3" fmla="*/ 53 h 154"/>
                    <a:gd name="T4" fmla="*/ 49 w 128"/>
                    <a:gd name="T5" fmla="*/ 47 h 154"/>
                    <a:gd name="T6" fmla="*/ 64 w 128"/>
                    <a:gd name="T7" fmla="*/ 44 h 154"/>
                    <a:gd name="T8" fmla="*/ 83 w 128"/>
                    <a:gd name="T9" fmla="*/ 6 h 154"/>
                    <a:gd name="T10" fmla="*/ 91 w 128"/>
                    <a:gd name="T11" fmla="*/ 11 h 154"/>
                    <a:gd name="T12" fmla="*/ 96 w 128"/>
                    <a:gd name="T13" fmla="*/ 36 h 154"/>
                    <a:gd name="T14" fmla="*/ 106 w 128"/>
                    <a:gd name="T15" fmla="*/ 41 h 154"/>
                    <a:gd name="T16" fmla="*/ 82 w 128"/>
                    <a:gd name="T17" fmla="*/ 50 h 154"/>
                    <a:gd name="T18" fmla="*/ 71 w 128"/>
                    <a:gd name="T19" fmla="*/ 65 h 154"/>
                    <a:gd name="T20" fmla="*/ 110 w 128"/>
                    <a:gd name="T21" fmla="*/ 74 h 154"/>
                    <a:gd name="T22" fmla="*/ 101 w 128"/>
                    <a:gd name="T23" fmla="*/ 87 h 154"/>
                    <a:gd name="T24" fmla="*/ 111 w 128"/>
                    <a:gd name="T25" fmla="*/ 98 h 154"/>
                    <a:gd name="T26" fmla="*/ 92 w 128"/>
                    <a:gd name="T27" fmla="*/ 104 h 154"/>
                    <a:gd name="T28" fmla="*/ 86 w 128"/>
                    <a:gd name="T29" fmla="*/ 116 h 154"/>
                    <a:gd name="T30" fmla="*/ 124 w 128"/>
                    <a:gd name="T31" fmla="*/ 112 h 154"/>
                    <a:gd name="T32" fmla="*/ 120 w 128"/>
                    <a:gd name="T33" fmla="*/ 122 h 154"/>
                    <a:gd name="T34" fmla="*/ 111 w 128"/>
                    <a:gd name="T35" fmla="*/ 144 h 154"/>
                    <a:gd name="T36" fmla="*/ 105 w 128"/>
                    <a:gd name="T37" fmla="*/ 153 h 154"/>
                    <a:gd name="T38" fmla="*/ 55 w 128"/>
                    <a:gd name="T39" fmla="*/ 129 h 154"/>
                    <a:gd name="T40" fmla="*/ 53 w 128"/>
                    <a:gd name="T41" fmla="*/ 121 h 154"/>
                    <a:gd name="T42" fmla="*/ 61 w 128"/>
                    <a:gd name="T43" fmla="*/ 125 h 154"/>
                    <a:gd name="T44" fmla="*/ 94 w 128"/>
                    <a:gd name="T45" fmla="*/ 140 h 154"/>
                    <a:gd name="T46" fmla="*/ 85 w 128"/>
                    <a:gd name="T47" fmla="*/ 127 h 154"/>
                    <a:gd name="T48" fmla="*/ 71 w 128"/>
                    <a:gd name="T49" fmla="*/ 108 h 154"/>
                    <a:gd name="T50" fmla="*/ 52 w 128"/>
                    <a:gd name="T51" fmla="*/ 113 h 154"/>
                    <a:gd name="T52" fmla="*/ 38 w 128"/>
                    <a:gd name="T53" fmla="*/ 97 h 154"/>
                    <a:gd name="T54" fmla="*/ 51 w 128"/>
                    <a:gd name="T55" fmla="*/ 97 h 154"/>
                    <a:gd name="T56" fmla="*/ 34 w 128"/>
                    <a:gd name="T57" fmla="*/ 93 h 154"/>
                    <a:gd name="T58" fmla="*/ 35 w 128"/>
                    <a:gd name="T59" fmla="*/ 105 h 154"/>
                    <a:gd name="T60" fmla="*/ 26 w 128"/>
                    <a:gd name="T61" fmla="*/ 154 h 154"/>
                    <a:gd name="T62" fmla="*/ 20 w 128"/>
                    <a:gd name="T63" fmla="*/ 118 h 154"/>
                    <a:gd name="T64" fmla="*/ 0 w 128"/>
                    <a:gd name="T65" fmla="*/ 103 h 154"/>
                    <a:gd name="T66" fmla="*/ 19 w 128"/>
                    <a:gd name="T67" fmla="*/ 72 h 154"/>
                    <a:gd name="T68" fmla="*/ 25 w 128"/>
                    <a:gd name="T69" fmla="*/ 51 h 154"/>
                    <a:gd name="T70" fmla="*/ 39 w 128"/>
                    <a:gd name="T71" fmla="*/ 14 h 154"/>
                    <a:gd name="T72" fmla="*/ 51 w 128"/>
                    <a:gd name="T73" fmla="*/ 24 h 154"/>
                    <a:gd name="T74" fmla="*/ 39 w 128"/>
                    <a:gd name="T75" fmla="*/ 44 h 154"/>
                    <a:gd name="T76" fmla="*/ 48 w 128"/>
                    <a:gd name="T77" fmla="*/ 73 h 154"/>
                    <a:gd name="T78" fmla="*/ 81 w 128"/>
                    <a:gd name="T79" fmla="*/ 90 h 154"/>
                    <a:gd name="T80" fmla="*/ 92 w 128"/>
                    <a:gd name="T81" fmla="*/ 71 h 154"/>
                    <a:gd name="T82" fmla="*/ 81 w 128"/>
                    <a:gd name="T83" fmla="*/ 80 h 154"/>
                    <a:gd name="T84" fmla="*/ 76 w 128"/>
                    <a:gd name="T85" fmla="*/ 73 h 154"/>
                    <a:gd name="T86" fmla="*/ 67 w 128"/>
                    <a:gd name="T87" fmla="*/ 79 h 154"/>
                    <a:gd name="T88" fmla="*/ 76 w 128"/>
                    <a:gd name="T89" fmla="*/ 73 h 154"/>
                    <a:gd name="T90" fmla="*/ 56 w 128"/>
                    <a:gd name="T91" fmla="*/ 88 h 154"/>
                    <a:gd name="T92" fmla="*/ 63 w 128"/>
                    <a:gd name="T93" fmla="*/ 81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8" h="154">
                      <a:moveTo>
                        <a:pt x="48" y="73"/>
                      </a:moveTo>
                      <a:cubicBezTo>
                        <a:pt x="50" y="74"/>
                        <a:pt x="52" y="75"/>
                        <a:pt x="54" y="76"/>
                      </a:cubicBezTo>
                      <a:cubicBezTo>
                        <a:pt x="57" y="74"/>
                        <a:pt x="60" y="72"/>
                        <a:pt x="63" y="70"/>
                      </a:cubicBezTo>
                      <a:cubicBezTo>
                        <a:pt x="58" y="63"/>
                        <a:pt x="65" y="59"/>
                        <a:pt x="66" y="53"/>
                      </a:cubicBezTo>
                      <a:cubicBezTo>
                        <a:pt x="63" y="53"/>
                        <a:pt x="59" y="53"/>
                        <a:pt x="56" y="52"/>
                      </a:cubicBezTo>
                      <a:cubicBezTo>
                        <a:pt x="54" y="51"/>
                        <a:pt x="51" y="49"/>
                        <a:pt x="49" y="47"/>
                      </a:cubicBezTo>
                      <a:cubicBezTo>
                        <a:pt x="49" y="46"/>
                        <a:pt x="50" y="46"/>
                        <a:pt x="50" y="46"/>
                      </a:cubicBezTo>
                      <a:cubicBezTo>
                        <a:pt x="55" y="45"/>
                        <a:pt x="59" y="45"/>
                        <a:pt x="64" y="44"/>
                      </a:cubicBezTo>
                      <a:cubicBezTo>
                        <a:pt x="68" y="44"/>
                        <a:pt x="70" y="42"/>
                        <a:pt x="71" y="38"/>
                      </a:cubicBezTo>
                      <a:cubicBezTo>
                        <a:pt x="75" y="27"/>
                        <a:pt x="79" y="16"/>
                        <a:pt x="83" y="6"/>
                      </a:cubicBezTo>
                      <a:cubicBezTo>
                        <a:pt x="84" y="3"/>
                        <a:pt x="84" y="0"/>
                        <a:pt x="88" y="2"/>
                      </a:cubicBezTo>
                      <a:cubicBezTo>
                        <a:pt x="92" y="4"/>
                        <a:pt x="94" y="9"/>
                        <a:pt x="91" y="11"/>
                      </a:cubicBezTo>
                      <a:cubicBezTo>
                        <a:pt x="83" y="19"/>
                        <a:pt x="83" y="30"/>
                        <a:pt x="80" y="41"/>
                      </a:cubicBezTo>
                      <a:cubicBezTo>
                        <a:pt x="85" y="39"/>
                        <a:pt x="91" y="37"/>
                        <a:pt x="96" y="36"/>
                      </a:cubicBezTo>
                      <a:cubicBezTo>
                        <a:pt x="98" y="35"/>
                        <a:pt x="101" y="35"/>
                        <a:pt x="102" y="36"/>
                      </a:cubicBezTo>
                      <a:cubicBezTo>
                        <a:pt x="104" y="37"/>
                        <a:pt x="106" y="39"/>
                        <a:pt x="106" y="41"/>
                      </a:cubicBezTo>
                      <a:cubicBezTo>
                        <a:pt x="106" y="42"/>
                        <a:pt x="105" y="44"/>
                        <a:pt x="103" y="44"/>
                      </a:cubicBezTo>
                      <a:cubicBezTo>
                        <a:pt x="96" y="46"/>
                        <a:pt x="89" y="48"/>
                        <a:pt x="82" y="50"/>
                      </a:cubicBezTo>
                      <a:cubicBezTo>
                        <a:pt x="78" y="50"/>
                        <a:pt x="77" y="51"/>
                        <a:pt x="76" y="54"/>
                      </a:cubicBezTo>
                      <a:cubicBezTo>
                        <a:pt x="74" y="58"/>
                        <a:pt x="73" y="61"/>
                        <a:pt x="71" y="65"/>
                      </a:cubicBezTo>
                      <a:cubicBezTo>
                        <a:pt x="82" y="63"/>
                        <a:pt x="92" y="62"/>
                        <a:pt x="102" y="66"/>
                      </a:cubicBezTo>
                      <a:cubicBezTo>
                        <a:pt x="106" y="67"/>
                        <a:pt x="110" y="69"/>
                        <a:pt x="110" y="74"/>
                      </a:cubicBezTo>
                      <a:cubicBezTo>
                        <a:pt x="111" y="79"/>
                        <a:pt x="109" y="83"/>
                        <a:pt x="104" y="85"/>
                      </a:cubicBezTo>
                      <a:cubicBezTo>
                        <a:pt x="103" y="85"/>
                        <a:pt x="102" y="86"/>
                        <a:pt x="101" y="87"/>
                      </a:cubicBezTo>
                      <a:cubicBezTo>
                        <a:pt x="103" y="88"/>
                        <a:pt x="105" y="88"/>
                        <a:pt x="106" y="89"/>
                      </a:cubicBezTo>
                      <a:cubicBezTo>
                        <a:pt x="110" y="91"/>
                        <a:pt x="112" y="94"/>
                        <a:pt x="111" y="98"/>
                      </a:cubicBezTo>
                      <a:cubicBezTo>
                        <a:pt x="110" y="102"/>
                        <a:pt x="107" y="103"/>
                        <a:pt x="104" y="103"/>
                      </a:cubicBezTo>
                      <a:cubicBezTo>
                        <a:pt x="100" y="103"/>
                        <a:pt x="96" y="104"/>
                        <a:pt x="92" y="104"/>
                      </a:cubicBezTo>
                      <a:cubicBezTo>
                        <a:pt x="86" y="105"/>
                        <a:pt x="81" y="111"/>
                        <a:pt x="82" y="117"/>
                      </a:cubicBezTo>
                      <a:cubicBezTo>
                        <a:pt x="83" y="117"/>
                        <a:pt x="85" y="117"/>
                        <a:pt x="86" y="116"/>
                      </a:cubicBezTo>
                      <a:cubicBezTo>
                        <a:pt x="95" y="111"/>
                        <a:pt x="104" y="109"/>
                        <a:pt x="114" y="109"/>
                      </a:cubicBezTo>
                      <a:cubicBezTo>
                        <a:pt x="118" y="110"/>
                        <a:pt x="121" y="111"/>
                        <a:pt x="124" y="112"/>
                      </a:cubicBezTo>
                      <a:cubicBezTo>
                        <a:pt x="128" y="114"/>
                        <a:pt x="128" y="117"/>
                        <a:pt x="126" y="120"/>
                      </a:cubicBezTo>
                      <a:cubicBezTo>
                        <a:pt x="125" y="123"/>
                        <a:pt x="122" y="123"/>
                        <a:pt x="120" y="122"/>
                      </a:cubicBezTo>
                      <a:cubicBezTo>
                        <a:pt x="111" y="118"/>
                        <a:pt x="104" y="120"/>
                        <a:pt x="97" y="123"/>
                      </a:cubicBezTo>
                      <a:cubicBezTo>
                        <a:pt x="101" y="130"/>
                        <a:pt x="106" y="137"/>
                        <a:pt x="111" y="144"/>
                      </a:cubicBezTo>
                      <a:cubicBezTo>
                        <a:pt x="112" y="146"/>
                        <a:pt x="112" y="150"/>
                        <a:pt x="111" y="152"/>
                      </a:cubicBezTo>
                      <a:cubicBezTo>
                        <a:pt x="111" y="153"/>
                        <a:pt x="107" y="153"/>
                        <a:pt x="105" y="153"/>
                      </a:cubicBezTo>
                      <a:cubicBezTo>
                        <a:pt x="91" y="150"/>
                        <a:pt x="77" y="146"/>
                        <a:pt x="66" y="138"/>
                      </a:cubicBezTo>
                      <a:cubicBezTo>
                        <a:pt x="62" y="135"/>
                        <a:pt x="59" y="132"/>
                        <a:pt x="55" y="129"/>
                      </a:cubicBezTo>
                      <a:cubicBezTo>
                        <a:pt x="54" y="128"/>
                        <a:pt x="53" y="127"/>
                        <a:pt x="53" y="126"/>
                      </a:cubicBezTo>
                      <a:cubicBezTo>
                        <a:pt x="53" y="124"/>
                        <a:pt x="53" y="122"/>
                        <a:pt x="53" y="121"/>
                      </a:cubicBezTo>
                      <a:cubicBezTo>
                        <a:pt x="55" y="121"/>
                        <a:pt x="57" y="121"/>
                        <a:pt x="58" y="121"/>
                      </a:cubicBezTo>
                      <a:cubicBezTo>
                        <a:pt x="59" y="122"/>
                        <a:pt x="60" y="123"/>
                        <a:pt x="61" y="125"/>
                      </a:cubicBezTo>
                      <a:cubicBezTo>
                        <a:pt x="70" y="134"/>
                        <a:pt x="80" y="139"/>
                        <a:pt x="92" y="140"/>
                      </a:cubicBezTo>
                      <a:cubicBezTo>
                        <a:pt x="93" y="140"/>
                        <a:pt x="93" y="140"/>
                        <a:pt x="94" y="140"/>
                      </a:cubicBezTo>
                      <a:cubicBezTo>
                        <a:pt x="92" y="136"/>
                        <a:pt x="90" y="132"/>
                        <a:pt x="88" y="128"/>
                      </a:cubicBezTo>
                      <a:cubicBezTo>
                        <a:pt x="88" y="128"/>
                        <a:pt x="86" y="127"/>
                        <a:pt x="85" y="127"/>
                      </a:cubicBezTo>
                      <a:cubicBezTo>
                        <a:pt x="71" y="126"/>
                        <a:pt x="70" y="124"/>
                        <a:pt x="71" y="111"/>
                      </a:cubicBezTo>
                      <a:cubicBezTo>
                        <a:pt x="71" y="110"/>
                        <a:pt x="71" y="109"/>
                        <a:pt x="71" y="108"/>
                      </a:cubicBezTo>
                      <a:cubicBezTo>
                        <a:pt x="68" y="109"/>
                        <a:pt x="65" y="109"/>
                        <a:pt x="62" y="110"/>
                      </a:cubicBezTo>
                      <a:cubicBezTo>
                        <a:pt x="59" y="111"/>
                        <a:pt x="55" y="112"/>
                        <a:pt x="52" y="113"/>
                      </a:cubicBezTo>
                      <a:cubicBezTo>
                        <a:pt x="48" y="114"/>
                        <a:pt x="44" y="115"/>
                        <a:pt x="41" y="111"/>
                      </a:cubicBezTo>
                      <a:cubicBezTo>
                        <a:pt x="37" y="107"/>
                        <a:pt x="37" y="102"/>
                        <a:pt x="38" y="97"/>
                      </a:cubicBezTo>
                      <a:cubicBezTo>
                        <a:pt x="38" y="96"/>
                        <a:pt x="40" y="96"/>
                        <a:pt x="42" y="96"/>
                      </a:cubicBezTo>
                      <a:cubicBezTo>
                        <a:pt x="45" y="96"/>
                        <a:pt x="48" y="96"/>
                        <a:pt x="51" y="97"/>
                      </a:cubicBezTo>
                      <a:cubicBezTo>
                        <a:pt x="48" y="90"/>
                        <a:pt x="46" y="84"/>
                        <a:pt x="43" y="78"/>
                      </a:cubicBezTo>
                      <a:cubicBezTo>
                        <a:pt x="40" y="83"/>
                        <a:pt x="37" y="88"/>
                        <a:pt x="34" y="93"/>
                      </a:cubicBezTo>
                      <a:cubicBezTo>
                        <a:pt x="33" y="94"/>
                        <a:pt x="33" y="96"/>
                        <a:pt x="34" y="98"/>
                      </a:cubicBezTo>
                      <a:cubicBezTo>
                        <a:pt x="34" y="100"/>
                        <a:pt x="35" y="103"/>
                        <a:pt x="35" y="105"/>
                      </a:cubicBezTo>
                      <a:cubicBezTo>
                        <a:pt x="32" y="121"/>
                        <a:pt x="29" y="136"/>
                        <a:pt x="27" y="151"/>
                      </a:cubicBezTo>
                      <a:cubicBezTo>
                        <a:pt x="26" y="152"/>
                        <a:pt x="26" y="153"/>
                        <a:pt x="26" y="154"/>
                      </a:cubicBezTo>
                      <a:cubicBezTo>
                        <a:pt x="17" y="153"/>
                        <a:pt x="14" y="149"/>
                        <a:pt x="15" y="141"/>
                      </a:cubicBezTo>
                      <a:cubicBezTo>
                        <a:pt x="17" y="134"/>
                        <a:pt x="18" y="126"/>
                        <a:pt x="20" y="118"/>
                      </a:cubicBezTo>
                      <a:cubicBezTo>
                        <a:pt x="15" y="123"/>
                        <a:pt x="12" y="122"/>
                        <a:pt x="7" y="118"/>
                      </a:cubicBezTo>
                      <a:cubicBezTo>
                        <a:pt x="3" y="114"/>
                        <a:pt x="0" y="109"/>
                        <a:pt x="0" y="103"/>
                      </a:cubicBezTo>
                      <a:cubicBezTo>
                        <a:pt x="0" y="102"/>
                        <a:pt x="1" y="101"/>
                        <a:pt x="1" y="100"/>
                      </a:cubicBezTo>
                      <a:cubicBezTo>
                        <a:pt x="7" y="91"/>
                        <a:pt x="14" y="82"/>
                        <a:pt x="19" y="72"/>
                      </a:cubicBezTo>
                      <a:cubicBezTo>
                        <a:pt x="22" y="67"/>
                        <a:pt x="24" y="61"/>
                        <a:pt x="26" y="55"/>
                      </a:cubicBezTo>
                      <a:cubicBezTo>
                        <a:pt x="27" y="54"/>
                        <a:pt x="25" y="53"/>
                        <a:pt x="25" y="51"/>
                      </a:cubicBezTo>
                      <a:cubicBezTo>
                        <a:pt x="18" y="43"/>
                        <a:pt x="18" y="39"/>
                        <a:pt x="23" y="30"/>
                      </a:cubicBezTo>
                      <a:cubicBezTo>
                        <a:pt x="27" y="23"/>
                        <a:pt x="32" y="17"/>
                        <a:pt x="39" y="14"/>
                      </a:cubicBezTo>
                      <a:cubicBezTo>
                        <a:pt x="45" y="11"/>
                        <a:pt x="50" y="12"/>
                        <a:pt x="53" y="16"/>
                      </a:cubicBezTo>
                      <a:cubicBezTo>
                        <a:pt x="56" y="20"/>
                        <a:pt x="56" y="22"/>
                        <a:pt x="51" y="24"/>
                      </a:cubicBezTo>
                      <a:cubicBezTo>
                        <a:pt x="44" y="26"/>
                        <a:pt x="41" y="31"/>
                        <a:pt x="37" y="36"/>
                      </a:cubicBezTo>
                      <a:cubicBezTo>
                        <a:pt x="36" y="39"/>
                        <a:pt x="36" y="42"/>
                        <a:pt x="39" y="44"/>
                      </a:cubicBezTo>
                      <a:cubicBezTo>
                        <a:pt x="41" y="45"/>
                        <a:pt x="42" y="47"/>
                        <a:pt x="43" y="48"/>
                      </a:cubicBezTo>
                      <a:cubicBezTo>
                        <a:pt x="52" y="58"/>
                        <a:pt x="54" y="62"/>
                        <a:pt x="48" y="73"/>
                      </a:cubicBezTo>
                      <a:close/>
                      <a:moveTo>
                        <a:pt x="79" y="89"/>
                      </a:moveTo>
                      <a:cubicBezTo>
                        <a:pt x="80" y="89"/>
                        <a:pt x="80" y="90"/>
                        <a:pt x="81" y="90"/>
                      </a:cubicBezTo>
                      <a:cubicBezTo>
                        <a:pt x="85" y="86"/>
                        <a:pt x="90" y="81"/>
                        <a:pt x="95" y="76"/>
                      </a:cubicBezTo>
                      <a:cubicBezTo>
                        <a:pt x="97" y="73"/>
                        <a:pt x="95" y="71"/>
                        <a:pt x="92" y="71"/>
                      </a:cubicBezTo>
                      <a:cubicBezTo>
                        <a:pt x="88" y="71"/>
                        <a:pt x="85" y="71"/>
                        <a:pt x="81" y="71"/>
                      </a:cubicBezTo>
                      <a:cubicBezTo>
                        <a:pt x="81" y="75"/>
                        <a:pt x="81" y="77"/>
                        <a:pt x="81" y="80"/>
                      </a:cubicBezTo>
                      <a:cubicBezTo>
                        <a:pt x="81" y="83"/>
                        <a:pt x="80" y="86"/>
                        <a:pt x="79" y="89"/>
                      </a:cubicBezTo>
                      <a:close/>
                      <a:moveTo>
                        <a:pt x="76" y="73"/>
                      </a:moveTo>
                      <a:cubicBezTo>
                        <a:pt x="73" y="74"/>
                        <a:pt x="71" y="75"/>
                        <a:pt x="69" y="77"/>
                      </a:cubicBezTo>
                      <a:cubicBezTo>
                        <a:pt x="68" y="77"/>
                        <a:pt x="67" y="78"/>
                        <a:pt x="67" y="79"/>
                      </a:cubicBezTo>
                      <a:cubicBezTo>
                        <a:pt x="67" y="84"/>
                        <a:pt x="68" y="88"/>
                        <a:pt x="68" y="92"/>
                      </a:cubicBezTo>
                      <a:cubicBezTo>
                        <a:pt x="74" y="91"/>
                        <a:pt x="77" y="83"/>
                        <a:pt x="76" y="73"/>
                      </a:cubicBezTo>
                      <a:close/>
                      <a:moveTo>
                        <a:pt x="63" y="81"/>
                      </a:moveTo>
                      <a:cubicBezTo>
                        <a:pt x="55" y="84"/>
                        <a:pt x="54" y="85"/>
                        <a:pt x="56" y="88"/>
                      </a:cubicBezTo>
                      <a:cubicBezTo>
                        <a:pt x="58" y="94"/>
                        <a:pt x="60" y="95"/>
                        <a:pt x="65" y="93"/>
                      </a:cubicBezTo>
                      <a:cubicBezTo>
                        <a:pt x="64" y="89"/>
                        <a:pt x="63" y="85"/>
                        <a:pt x="63"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14"/>
                <p:cNvSpPr/>
                <p:nvPr/>
              </p:nvSpPr>
              <p:spPr bwMode="auto">
                <a:xfrm>
                  <a:off x="6259513" y="2578101"/>
                  <a:ext cx="68263" cy="182563"/>
                </a:xfrm>
                <a:custGeom>
                  <a:avLst/>
                  <a:gdLst>
                    <a:gd name="T0" fmla="*/ 9 w 16"/>
                    <a:gd name="T1" fmla="*/ 0 h 43"/>
                    <a:gd name="T2" fmla="*/ 15 w 16"/>
                    <a:gd name="T3" fmla="*/ 11 h 43"/>
                    <a:gd name="T4" fmla="*/ 9 w 16"/>
                    <a:gd name="T5" fmla="*/ 43 h 43"/>
                    <a:gd name="T6" fmla="*/ 2 w 16"/>
                    <a:gd name="T7" fmla="*/ 39 h 43"/>
                    <a:gd name="T8" fmla="*/ 0 w 16"/>
                    <a:gd name="T9" fmla="*/ 35 h 43"/>
                    <a:gd name="T10" fmla="*/ 9 w 16"/>
                    <a:gd name="T11" fmla="*/ 0 h 43"/>
                  </a:gdLst>
                  <a:ahLst/>
                  <a:cxnLst>
                    <a:cxn ang="0">
                      <a:pos x="T0" y="T1"/>
                    </a:cxn>
                    <a:cxn ang="0">
                      <a:pos x="T2" y="T3"/>
                    </a:cxn>
                    <a:cxn ang="0">
                      <a:pos x="T4" y="T5"/>
                    </a:cxn>
                    <a:cxn ang="0">
                      <a:pos x="T6" y="T7"/>
                    </a:cxn>
                    <a:cxn ang="0">
                      <a:pos x="T8" y="T9"/>
                    </a:cxn>
                    <a:cxn ang="0">
                      <a:pos x="T10" y="T11"/>
                    </a:cxn>
                  </a:cxnLst>
                  <a:rect l="0" t="0" r="r" b="b"/>
                  <a:pathLst>
                    <a:path w="16" h="43">
                      <a:moveTo>
                        <a:pt x="9" y="0"/>
                      </a:moveTo>
                      <a:cubicBezTo>
                        <a:pt x="15" y="3"/>
                        <a:pt x="16" y="6"/>
                        <a:pt x="15" y="11"/>
                      </a:cubicBezTo>
                      <a:cubicBezTo>
                        <a:pt x="12" y="21"/>
                        <a:pt x="11" y="32"/>
                        <a:pt x="9" y="43"/>
                      </a:cubicBezTo>
                      <a:cubicBezTo>
                        <a:pt x="6" y="41"/>
                        <a:pt x="4" y="40"/>
                        <a:pt x="2" y="39"/>
                      </a:cubicBezTo>
                      <a:cubicBezTo>
                        <a:pt x="1" y="38"/>
                        <a:pt x="0" y="37"/>
                        <a:pt x="0" y="35"/>
                      </a:cubicBezTo>
                      <a:cubicBezTo>
                        <a:pt x="3" y="24"/>
                        <a:pt x="6" y="12"/>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3" name="组合 12"/>
              <p:cNvGrpSpPr/>
              <p:nvPr/>
            </p:nvGrpSpPr>
            <p:grpSpPr>
              <a:xfrm>
                <a:off x="7532962" y="2451100"/>
                <a:ext cx="368300" cy="317500"/>
                <a:chOff x="6186488" y="2930526"/>
                <a:chExt cx="368300" cy="317500"/>
              </a:xfrm>
              <a:grpFill/>
            </p:grpSpPr>
            <p:sp>
              <p:nvSpPr>
                <p:cNvPr id="16" name="Freeform 18"/>
                <p:cNvSpPr/>
                <p:nvPr/>
              </p:nvSpPr>
              <p:spPr bwMode="auto">
                <a:xfrm>
                  <a:off x="6310313" y="2930526"/>
                  <a:ext cx="244475" cy="317500"/>
                </a:xfrm>
                <a:custGeom>
                  <a:avLst/>
                  <a:gdLst>
                    <a:gd name="T0" fmla="*/ 49 w 57"/>
                    <a:gd name="T1" fmla="*/ 74 h 75"/>
                    <a:gd name="T2" fmla="*/ 40 w 57"/>
                    <a:gd name="T3" fmla="*/ 67 h 75"/>
                    <a:gd name="T4" fmla="*/ 33 w 57"/>
                    <a:gd name="T5" fmla="*/ 48 h 75"/>
                    <a:gd name="T6" fmla="*/ 27 w 57"/>
                    <a:gd name="T7" fmla="*/ 46 h 75"/>
                    <a:gd name="T8" fmla="*/ 11 w 57"/>
                    <a:gd name="T9" fmla="*/ 60 h 75"/>
                    <a:gd name="T10" fmla="*/ 5 w 57"/>
                    <a:gd name="T11" fmla="*/ 60 h 75"/>
                    <a:gd name="T12" fmla="*/ 6 w 57"/>
                    <a:gd name="T13" fmla="*/ 46 h 75"/>
                    <a:gd name="T14" fmla="*/ 27 w 57"/>
                    <a:gd name="T15" fmla="*/ 26 h 75"/>
                    <a:gd name="T16" fmla="*/ 40 w 57"/>
                    <a:gd name="T17" fmla="*/ 10 h 75"/>
                    <a:gd name="T18" fmla="*/ 41 w 57"/>
                    <a:gd name="T19" fmla="*/ 6 h 75"/>
                    <a:gd name="T20" fmla="*/ 45 w 57"/>
                    <a:gd name="T21" fmla="*/ 0 h 75"/>
                    <a:gd name="T22" fmla="*/ 53 w 57"/>
                    <a:gd name="T23" fmla="*/ 3 h 75"/>
                    <a:gd name="T24" fmla="*/ 53 w 57"/>
                    <a:gd name="T25" fmla="*/ 20 h 75"/>
                    <a:gd name="T26" fmla="*/ 37 w 57"/>
                    <a:gd name="T27" fmla="*/ 38 h 75"/>
                    <a:gd name="T28" fmla="*/ 49 w 57"/>
                    <a:gd name="T29" fmla="*/ 74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 h="75">
                      <a:moveTo>
                        <a:pt x="49" y="74"/>
                      </a:moveTo>
                      <a:cubicBezTo>
                        <a:pt x="43" y="75"/>
                        <a:pt x="41" y="72"/>
                        <a:pt x="40" y="67"/>
                      </a:cubicBezTo>
                      <a:cubicBezTo>
                        <a:pt x="38" y="61"/>
                        <a:pt x="35" y="54"/>
                        <a:pt x="33" y="48"/>
                      </a:cubicBezTo>
                      <a:cubicBezTo>
                        <a:pt x="32" y="45"/>
                        <a:pt x="30" y="44"/>
                        <a:pt x="27" y="46"/>
                      </a:cubicBezTo>
                      <a:cubicBezTo>
                        <a:pt x="22" y="51"/>
                        <a:pt x="16" y="55"/>
                        <a:pt x="11" y="60"/>
                      </a:cubicBezTo>
                      <a:cubicBezTo>
                        <a:pt x="8" y="63"/>
                        <a:pt x="7" y="62"/>
                        <a:pt x="5" y="60"/>
                      </a:cubicBezTo>
                      <a:cubicBezTo>
                        <a:pt x="0" y="54"/>
                        <a:pt x="0" y="51"/>
                        <a:pt x="6" y="46"/>
                      </a:cubicBezTo>
                      <a:cubicBezTo>
                        <a:pt x="13" y="39"/>
                        <a:pt x="20" y="33"/>
                        <a:pt x="27" y="26"/>
                      </a:cubicBezTo>
                      <a:cubicBezTo>
                        <a:pt x="32" y="21"/>
                        <a:pt x="36" y="15"/>
                        <a:pt x="40" y="10"/>
                      </a:cubicBezTo>
                      <a:cubicBezTo>
                        <a:pt x="40" y="9"/>
                        <a:pt x="41" y="7"/>
                        <a:pt x="41" y="6"/>
                      </a:cubicBezTo>
                      <a:cubicBezTo>
                        <a:pt x="40" y="3"/>
                        <a:pt x="42" y="0"/>
                        <a:pt x="45" y="0"/>
                      </a:cubicBezTo>
                      <a:cubicBezTo>
                        <a:pt x="48" y="0"/>
                        <a:pt x="51" y="1"/>
                        <a:pt x="53" y="3"/>
                      </a:cubicBezTo>
                      <a:cubicBezTo>
                        <a:pt x="57" y="6"/>
                        <a:pt x="57" y="16"/>
                        <a:pt x="53" y="20"/>
                      </a:cubicBezTo>
                      <a:cubicBezTo>
                        <a:pt x="48" y="26"/>
                        <a:pt x="42" y="32"/>
                        <a:pt x="37" y="38"/>
                      </a:cubicBezTo>
                      <a:cubicBezTo>
                        <a:pt x="44" y="49"/>
                        <a:pt x="49" y="61"/>
                        <a:pt x="49"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19"/>
                <p:cNvSpPr/>
                <p:nvPr/>
              </p:nvSpPr>
              <p:spPr bwMode="auto">
                <a:xfrm>
                  <a:off x="6186488" y="3009901"/>
                  <a:ext cx="123825" cy="234950"/>
                </a:xfrm>
                <a:custGeom>
                  <a:avLst/>
                  <a:gdLst>
                    <a:gd name="T0" fmla="*/ 12 w 29"/>
                    <a:gd name="T1" fmla="*/ 30 h 55"/>
                    <a:gd name="T2" fmla="*/ 20 w 29"/>
                    <a:gd name="T3" fmla="*/ 7 h 55"/>
                    <a:gd name="T4" fmla="*/ 25 w 29"/>
                    <a:gd name="T5" fmla="*/ 1 h 55"/>
                    <a:gd name="T6" fmla="*/ 26 w 29"/>
                    <a:gd name="T7" fmla="*/ 9 h 55"/>
                    <a:gd name="T8" fmla="*/ 16 w 29"/>
                    <a:gd name="T9" fmla="*/ 39 h 55"/>
                    <a:gd name="T10" fmla="*/ 13 w 29"/>
                    <a:gd name="T11" fmla="*/ 52 h 55"/>
                    <a:gd name="T12" fmla="*/ 7 w 29"/>
                    <a:gd name="T13" fmla="*/ 54 h 55"/>
                    <a:gd name="T14" fmla="*/ 2 w 29"/>
                    <a:gd name="T15" fmla="*/ 41 h 55"/>
                    <a:gd name="T16" fmla="*/ 3 w 29"/>
                    <a:gd name="T17" fmla="*/ 32 h 55"/>
                    <a:gd name="T18" fmla="*/ 2 w 29"/>
                    <a:gd name="T19" fmla="*/ 6 h 55"/>
                    <a:gd name="T20" fmla="*/ 6 w 29"/>
                    <a:gd name="T21" fmla="*/ 5 h 55"/>
                    <a:gd name="T22" fmla="*/ 10 w 29"/>
                    <a:gd name="T23" fmla="*/ 14 h 55"/>
                    <a:gd name="T24" fmla="*/ 11 w 29"/>
                    <a:gd name="T25" fmla="*/ 30 h 55"/>
                    <a:gd name="T26" fmla="*/ 12 w 29"/>
                    <a:gd name="T27" fmla="*/ 3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55">
                      <a:moveTo>
                        <a:pt x="12" y="30"/>
                      </a:moveTo>
                      <a:cubicBezTo>
                        <a:pt x="15" y="23"/>
                        <a:pt x="17" y="15"/>
                        <a:pt x="20" y="7"/>
                      </a:cubicBezTo>
                      <a:cubicBezTo>
                        <a:pt x="21" y="5"/>
                        <a:pt x="21" y="0"/>
                        <a:pt x="25" y="1"/>
                      </a:cubicBezTo>
                      <a:cubicBezTo>
                        <a:pt x="29" y="2"/>
                        <a:pt x="27" y="6"/>
                        <a:pt x="26" y="9"/>
                      </a:cubicBezTo>
                      <a:cubicBezTo>
                        <a:pt x="23" y="19"/>
                        <a:pt x="19" y="29"/>
                        <a:pt x="16" y="39"/>
                      </a:cubicBezTo>
                      <a:cubicBezTo>
                        <a:pt x="15" y="43"/>
                        <a:pt x="14" y="48"/>
                        <a:pt x="13" y="52"/>
                      </a:cubicBezTo>
                      <a:cubicBezTo>
                        <a:pt x="12" y="55"/>
                        <a:pt x="10" y="55"/>
                        <a:pt x="7" y="54"/>
                      </a:cubicBezTo>
                      <a:cubicBezTo>
                        <a:pt x="1" y="50"/>
                        <a:pt x="0" y="49"/>
                        <a:pt x="2" y="41"/>
                      </a:cubicBezTo>
                      <a:cubicBezTo>
                        <a:pt x="3" y="38"/>
                        <a:pt x="3" y="35"/>
                        <a:pt x="3" y="32"/>
                      </a:cubicBezTo>
                      <a:cubicBezTo>
                        <a:pt x="3" y="23"/>
                        <a:pt x="2" y="15"/>
                        <a:pt x="2" y="6"/>
                      </a:cubicBezTo>
                      <a:cubicBezTo>
                        <a:pt x="2" y="3"/>
                        <a:pt x="5" y="3"/>
                        <a:pt x="6" y="5"/>
                      </a:cubicBezTo>
                      <a:cubicBezTo>
                        <a:pt x="8" y="7"/>
                        <a:pt x="10" y="11"/>
                        <a:pt x="10" y="14"/>
                      </a:cubicBezTo>
                      <a:cubicBezTo>
                        <a:pt x="11" y="19"/>
                        <a:pt x="11" y="25"/>
                        <a:pt x="11" y="30"/>
                      </a:cubicBezTo>
                      <a:cubicBezTo>
                        <a:pt x="11" y="30"/>
                        <a:pt x="12" y="30"/>
                        <a:pt x="12"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20"/>
                <p:cNvSpPr/>
                <p:nvPr/>
              </p:nvSpPr>
              <p:spPr bwMode="auto">
                <a:xfrm>
                  <a:off x="6259513" y="2933701"/>
                  <a:ext cx="114300" cy="73025"/>
                </a:xfrm>
                <a:custGeom>
                  <a:avLst/>
                  <a:gdLst>
                    <a:gd name="T0" fmla="*/ 27 w 27"/>
                    <a:gd name="T1" fmla="*/ 1 h 17"/>
                    <a:gd name="T2" fmla="*/ 16 w 27"/>
                    <a:gd name="T3" fmla="*/ 14 h 17"/>
                    <a:gd name="T4" fmla="*/ 5 w 27"/>
                    <a:gd name="T5" fmla="*/ 13 h 17"/>
                    <a:gd name="T6" fmla="*/ 0 w 27"/>
                    <a:gd name="T7" fmla="*/ 4 h 17"/>
                    <a:gd name="T8" fmla="*/ 9 w 27"/>
                    <a:gd name="T9" fmla="*/ 2 h 17"/>
                    <a:gd name="T10" fmla="*/ 27 w 27"/>
                    <a:gd name="T11" fmla="*/ 0 h 17"/>
                    <a:gd name="T12" fmla="*/ 27 w 27"/>
                    <a:gd name="T13" fmla="*/ 1 h 17"/>
                  </a:gdLst>
                  <a:ahLst/>
                  <a:cxnLst>
                    <a:cxn ang="0">
                      <a:pos x="T0" y="T1"/>
                    </a:cxn>
                    <a:cxn ang="0">
                      <a:pos x="T2" y="T3"/>
                    </a:cxn>
                    <a:cxn ang="0">
                      <a:pos x="T4" y="T5"/>
                    </a:cxn>
                    <a:cxn ang="0">
                      <a:pos x="T6" y="T7"/>
                    </a:cxn>
                    <a:cxn ang="0">
                      <a:pos x="T8" y="T9"/>
                    </a:cxn>
                    <a:cxn ang="0">
                      <a:pos x="T10" y="T11"/>
                    </a:cxn>
                    <a:cxn ang="0">
                      <a:pos x="T12" y="T13"/>
                    </a:cxn>
                  </a:cxnLst>
                  <a:rect l="0" t="0" r="r" b="b"/>
                  <a:pathLst>
                    <a:path w="27" h="17">
                      <a:moveTo>
                        <a:pt x="27" y="1"/>
                      </a:moveTo>
                      <a:cubicBezTo>
                        <a:pt x="24" y="6"/>
                        <a:pt x="20" y="10"/>
                        <a:pt x="16" y="14"/>
                      </a:cubicBezTo>
                      <a:cubicBezTo>
                        <a:pt x="14" y="17"/>
                        <a:pt x="8" y="16"/>
                        <a:pt x="5" y="13"/>
                      </a:cubicBezTo>
                      <a:cubicBezTo>
                        <a:pt x="3" y="10"/>
                        <a:pt x="1" y="7"/>
                        <a:pt x="0" y="4"/>
                      </a:cubicBezTo>
                      <a:cubicBezTo>
                        <a:pt x="3" y="3"/>
                        <a:pt x="6" y="2"/>
                        <a:pt x="9" y="2"/>
                      </a:cubicBezTo>
                      <a:cubicBezTo>
                        <a:pt x="15" y="1"/>
                        <a:pt x="21" y="1"/>
                        <a:pt x="27" y="0"/>
                      </a:cubicBezTo>
                      <a:cubicBezTo>
                        <a:pt x="27" y="1"/>
                        <a:pt x="27" y="1"/>
                        <a:pt x="2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4" name="Freeform 11"/>
              <p:cNvSpPr>
                <a:spLocks noEditPoints="1"/>
              </p:cNvSpPr>
              <p:nvPr/>
            </p:nvSpPr>
            <p:spPr bwMode="auto">
              <a:xfrm>
                <a:off x="9065451" y="2270918"/>
                <a:ext cx="439964" cy="615950"/>
              </a:xfrm>
              <a:custGeom>
                <a:avLst/>
                <a:gdLst>
                  <a:gd name="T0" fmla="*/ 29 w 72"/>
                  <a:gd name="T1" fmla="*/ 49 h 102"/>
                  <a:gd name="T2" fmla="*/ 15 w 72"/>
                  <a:gd name="T3" fmla="*/ 43 h 102"/>
                  <a:gd name="T4" fmla="*/ 10 w 72"/>
                  <a:gd name="T5" fmla="*/ 21 h 102"/>
                  <a:gd name="T6" fmla="*/ 13 w 72"/>
                  <a:gd name="T7" fmla="*/ 15 h 102"/>
                  <a:gd name="T8" fmla="*/ 19 w 72"/>
                  <a:gd name="T9" fmla="*/ 18 h 102"/>
                  <a:gd name="T10" fmla="*/ 20 w 72"/>
                  <a:gd name="T11" fmla="*/ 26 h 102"/>
                  <a:gd name="T12" fmla="*/ 35 w 72"/>
                  <a:gd name="T13" fmla="*/ 22 h 102"/>
                  <a:gd name="T14" fmla="*/ 40 w 72"/>
                  <a:gd name="T15" fmla="*/ 16 h 102"/>
                  <a:gd name="T16" fmla="*/ 43 w 72"/>
                  <a:gd name="T17" fmla="*/ 14 h 102"/>
                  <a:gd name="T18" fmla="*/ 44 w 72"/>
                  <a:gd name="T19" fmla="*/ 19 h 102"/>
                  <a:gd name="T20" fmla="*/ 43 w 72"/>
                  <a:gd name="T21" fmla="*/ 28 h 102"/>
                  <a:gd name="T22" fmla="*/ 36 w 72"/>
                  <a:gd name="T23" fmla="*/ 40 h 102"/>
                  <a:gd name="T24" fmla="*/ 37 w 72"/>
                  <a:gd name="T25" fmla="*/ 42 h 102"/>
                  <a:gd name="T26" fmla="*/ 44 w 72"/>
                  <a:gd name="T27" fmla="*/ 38 h 102"/>
                  <a:gd name="T28" fmla="*/ 56 w 72"/>
                  <a:gd name="T29" fmla="*/ 20 h 102"/>
                  <a:gd name="T30" fmla="*/ 49 w 72"/>
                  <a:gd name="T31" fmla="*/ 9 h 102"/>
                  <a:gd name="T32" fmla="*/ 28 w 72"/>
                  <a:gd name="T33" fmla="*/ 14 h 102"/>
                  <a:gd name="T34" fmla="*/ 20 w 72"/>
                  <a:gd name="T35" fmla="*/ 13 h 102"/>
                  <a:gd name="T36" fmla="*/ 22 w 72"/>
                  <a:gd name="T37" fmla="*/ 6 h 102"/>
                  <a:gd name="T38" fmla="*/ 50 w 72"/>
                  <a:gd name="T39" fmla="*/ 1 h 102"/>
                  <a:gd name="T40" fmla="*/ 68 w 72"/>
                  <a:gd name="T41" fmla="*/ 12 h 102"/>
                  <a:gd name="T42" fmla="*/ 67 w 72"/>
                  <a:gd name="T43" fmla="*/ 24 h 102"/>
                  <a:gd name="T44" fmla="*/ 49 w 72"/>
                  <a:gd name="T45" fmla="*/ 48 h 102"/>
                  <a:gd name="T46" fmla="*/ 42 w 72"/>
                  <a:gd name="T47" fmla="*/ 49 h 102"/>
                  <a:gd name="T48" fmla="*/ 37 w 72"/>
                  <a:gd name="T49" fmla="*/ 47 h 102"/>
                  <a:gd name="T50" fmla="*/ 35 w 72"/>
                  <a:gd name="T51" fmla="*/ 52 h 102"/>
                  <a:gd name="T52" fmla="*/ 41 w 72"/>
                  <a:gd name="T53" fmla="*/ 58 h 102"/>
                  <a:gd name="T54" fmla="*/ 48 w 72"/>
                  <a:gd name="T55" fmla="*/ 57 h 102"/>
                  <a:gd name="T56" fmla="*/ 53 w 72"/>
                  <a:gd name="T57" fmla="*/ 59 h 102"/>
                  <a:gd name="T58" fmla="*/ 53 w 72"/>
                  <a:gd name="T59" fmla="*/ 66 h 102"/>
                  <a:gd name="T60" fmla="*/ 48 w 72"/>
                  <a:gd name="T61" fmla="*/ 70 h 102"/>
                  <a:gd name="T62" fmla="*/ 37 w 72"/>
                  <a:gd name="T63" fmla="*/ 81 h 102"/>
                  <a:gd name="T64" fmla="*/ 45 w 72"/>
                  <a:gd name="T65" fmla="*/ 81 h 102"/>
                  <a:gd name="T66" fmla="*/ 57 w 72"/>
                  <a:gd name="T67" fmla="*/ 89 h 102"/>
                  <a:gd name="T68" fmla="*/ 51 w 72"/>
                  <a:gd name="T69" fmla="*/ 98 h 102"/>
                  <a:gd name="T70" fmla="*/ 26 w 72"/>
                  <a:gd name="T71" fmla="*/ 101 h 102"/>
                  <a:gd name="T72" fmla="*/ 17 w 72"/>
                  <a:gd name="T73" fmla="*/ 96 h 102"/>
                  <a:gd name="T74" fmla="*/ 15 w 72"/>
                  <a:gd name="T75" fmla="*/ 94 h 102"/>
                  <a:gd name="T76" fmla="*/ 19 w 72"/>
                  <a:gd name="T77" fmla="*/ 77 h 102"/>
                  <a:gd name="T78" fmla="*/ 27 w 72"/>
                  <a:gd name="T79" fmla="*/ 70 h 102"/>
                  <a:gd name="T80" fmla="*/ 27 w 72"/>
                  <a:gd name="T81" fmla="*/ 69 h 102"/>
                  <a:gd name="T82" fmla="*/ 21 w 72"/>
                  <a:gd name="T83" fmla="*/ 71 h 102"/>
                  <a:gd name="T84" fmla="*/ 9 w 72"/>
                  <a:gd name="T85" fmla="*/ 76 h 102"/>
                  <a:gd name="T86" fmla="*/ 3 w 72"/>
                  <a:gd name="T87" fmla="*/ 75 h 102"/>
                  <a:gd name="T88" fmla="*/ 4 w 72"/>
                  <a:gd name="T89" fmla="*/ 69 h 102"/>
                  <a:gd name="T90" fmla="*/ 26 w 72"/>
                  <a:gd name="T91" fmla="*/ 60 h 102"/>
                  <a:gd name="T92" fmla="*/ 28 w 72"/>
                  <a:gd name="T93" fmla="*/ 57 h 102"/>
                  <a:gd name="T94" fmla="*/ 29 w 72"/>
                  <a:gd name="T95" fmla="*/ 49 h 102"/>
                  <a:gd name="T96" fmla="*/ 34 w 72"/>
                  <a:gd name="T97" fmla="*/ 29 h 102"/>
                  <a:gd name="T98" fmla="*/ 33 w 72"/>
                  <a:gd name="T99" fmla="*/ 28 h 102"/>
                  <a:gd name="T100" fmla="*/ 26 w 72"/>
                  <a:gd name="T101" fmla="*/ 32 h 102"/>
                  <a:gd name="T102" fmla="*/ 23 w 72"/>
                  <a:gd name="T103" fmla="*/ 36 h 102"/>
                  <a:gd name="T104" fmla="*/ 26 w 72"/>
                  <a:gd name="T105" fmla="*/ 42 h 102"/>
                  <a:gd name="T106" fmla="*/ 31 w 72"/>
                  <a:gd name="T107" fmla="*/ 40 h 102"/>
                  <a:gd name="T108" fmla="*/ 34 w 72"/>
                  <a:gd name="T109" fmla="*/ 29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2" h="102">
                    <a:moveTo>
                      <a:pt x="29" y="49"/>
                    </a:moveTo>
                    <a:cubicBezTo>
                      <a:pt x="19" y="52"/>
                      <a:pt x="18" y="52"/>
                      <a:pt x="15" y="43"/>
                    </a:cubicBezTo>
                    <a:cubicBezTo>
                      <a:pt x="13" y="36"/>
                      <a:pt x="11" y="28"/>
                      <a:pt x="10" y="21"/>
                    </a:cubicBezTo>
                    <a:cubicBezTo>
                      <a:pt x="9" y="19"/>
                      <a:pt x="11" y="16"/>
                      <a:pt x="13" y="15"/>
                    </a:cubicBezTo>
                    <a:cubicBezTo>
                      <a:pt x="16" y="13"/>
                      <a:pt x="18" y="16"/>
                      <a:pt x="19" y="18"/>
                    </a:cubicBezTo>
                    <a:cubicBezTo>
                      <a:pt x="19" y="21"/>
                      <a:pt x="20" y="23"/>
                      <a:pt x="20" y="26"/>
                    </a:cubicBezTo>
                    <a:cubicBezTo>
                      <a:pt x="26" y="25"/>
                      <a:pt x="31" y="24"/>
                      <a:pt x="35" y="22"/>
                    </a:cubicBezTo>
                    <a:cubicBezTo>
                      <a:pt x="37" y="21"/>
                      <a:pt x="38" y="18"/>
                      <a:pt x="40" y="16"/>
                    </a:cubicBezTo>
                    <a:cubicBezTo>
                      <a:pt x="41" y="15"/>
                      <a:pt x="42" y="14"/>
                      <a:pt x="43" y="14"/>
                    </a:cubicBezTo>
                    <a:cubicBezTo>
                      <a:pt x="44" y="15"/>
                      <a:pt x="44" y="17"/>
                      <a:pt x="44" y="19"/>
                    </a:cubicBezTo>
                    <a:cubicBezTo>
                      <a:pt x="44" y="22"/>
                      <a:pt x="43" y="25"/>
                      <a:pt x="43" y="28"/>
                    </a:cubicBezTo>
                    <a:cubicBezTo>
                      <a:pt x="37" y="29"/>
                      <a:pt x="39" y="36"/>
                      <a:pt x="36" y="40"/>
                    </a:cubicBezTo>
                    <a:cubicBezTo>
                      <a:pt x="36" y="41"/>
                      <a:pt x="37" y="41"/>
                      <a:pt x="37" y="42"/>
                    </a:cubicBezTo>
                    <a:cubicBezTo>
                      <a:pt x="39" y="41"/>
                      <a:pt x="42" y="40"/>
                      <a:pt x="44" y="38"/>
                    </a:cubicBezTo>
                    <a:cubicBezTo>
                      <a:pt x="48" y="32"/>
                      <a:pt x="52" y="26"/>
                      <a:pt x="56" y="20"/>
                    </a:cubicBezTo>
                    <a:cubicBezTo>
                      <a:pt x="59" y="15"/>
                      <a:pt x="56" y="9"/>
                      <a:pt x="49" y="9"/>
                    </a:cubicBezTo>
                    <a:cubicBezTo>
                      <a:pt x="42" y="8"/>
                      <a:pt x="34" y="10"/>
                      <a:pt x="28" y="14"/>
                    </a:cubicBezTo>
                    <a:cubicBezTo>
                      <a:pt x="25" y="16"/>
                      <a:pt x="22" y="15"/>
                      <a:pt x="20" y="13"/>
                    </a:cubicBezTo>
                    <a:cubicBezTo>
                      <a:pt x="17" y="9"/>
                      <a:pt x="17" y="7"/>
                      <a:pt x="22" y="6"/>
                    </a:cubicBezTo>
                    <a:cubicBezTo>
                      <a:pt x="31" y="3"/>
                      <a:pt x="40" y="0"/>
                      <a:pt x="50" y="1"/>
                    </a:cubicBezTo>
                    <a:cubicBezTo>
                      <a:pt x="58" y="1"/>
                      <a:pt x="63" y="7"/>
                      <a:pt x="68" y="12"/>
                    </a:cubicBezTo>
                    <a:cubicBezTo>
                      <a:pt x="72" y="15"/>
                      <a:pt x="70" y="20"/>
                      <a:pt x="67" y="24"/>
                    </a:cubicBezTo>
                    <a:cubicBezTo>
                      <a:pt x="61" y="32"/>
                      <a:pt x="55" y="40"/>
                      <a:pt x="49" y="48"/>
                    </a:cubicBezTo>
                    <a:cubicBezTo>
                      <a:pt x="47" y="51"/>
                      <a:pt x="45" y="52"/>
                      <a:pt x="42" y="49"/>
                    </a:cubicBezTo>
                    <a:cubicBezTo>
                      <a:pt x="41" y="48"/>
                      <a:pt x="38" y="47"/>
                      <a:pt x="37" y="47"/>
                    </a:cubicBezTo>
                    <a:cubicBezTo>
                      <a:pt x="36" y="48"/>
                      <a:pt x="35" y="50"/>
                      <a:pt x="35" y="52"/>
                    </a:cubicBezTo>
                    <a:cubicBezTo>
                      <a:pt x="34" y="59"/>
                      <a:pt x="34" y="59"/>
                      <a:pt x="41" y="58"/>
                    </a:cubicBezTo>
                    <a:cubicBezTo>
                      <a:pt x="43" y="57"/>
                      <a:pt x="46" y="56"/>
                      <a:pt x="48" y="57"/>
                    </a:cubicBezTo>
                    <a:cubicBezTo>
                      <a:pt x="50" y="57"/>
                      <a:pt x="53" y="58"/>
                      <a:pt x="53" y="59"/>
                    </a:cubicBezTo>
                    <a:cubicBezTo>
                      <a:pt x="54" y="61"/>
                      <a:pt x="54" y="64"/>
                      <a:pt x="53" y="66"/>
                    </a:cubicBezTo>
                    <a:cubicBezTo>
                      <a:pt x="52" y="68"/>
                      <a:pt x="50" y="69"/>
                      <a:pt x="48" y="70"/>
                    </a:cubicBezTo>
                    <a:cubicBezTo>
                      <a:pt x="44" y="73"/>
                      <a:pt x="39" y="75"/>
                      <a:pt x="37" y="81"/>
                    </a:cubicBezTo>
                    <a:cubicBezTo>
                      <a:pt x="40" y="81"/>
                      <a:pt x="43" y="81"/>
                      <a:pt x="45" y="81"/>
                    </a:cubicBezTo>
                    <a:cubicBezTo>
                      <a:pt x="51" y="81"/>
                      <a:pt x="56" y="84"/>
                      <a:pt x="57" y="89"/>
                    </a:cubicBezTo>
                    <a:cubicBezTo>
                      <a:pt x="58" y="93"/>
                      <a:pt x="55" y="97"/>
                      <a:pt x="51" y="98"/>
                    </a:cubicBezTo>
                    <a:cubicBezTo>
                      <a:pt x="43" y="99"/>
                      <a:pt x="35" y="100"/>
                      <a:pt x="26" y="101"/>
                    </a:cubicBezTo>
                    <a:cubicBezTo>
                      <a:pt x="22" y="102"/>
                      <a:pt x="19" y="100"/>
                      <a:pt x="17" y="96"/>
                    </a:cubicBezTo>
                    <a:cubicBezTo>
                      <a:pt x="16" y="96"/>
                      <a:pt x="16" y="95"/>
                      <a:pt x="15" y="94"/>
                    </a:cubicBezTo>
                    <a:cubicBezTo>
                      <a:pt x="11" y="84"/>
                      <a:pt x="11" y="84"/>
                      <a:pt x="19" y="77"/>
                    </a:cubicBezTo>
                    <a:cubicBezTo>
                      <a:pt x="22" y="75"/>
                      <a:pt x="24" y="72"/>
                      <a:pt x="27" y="70"/>
                    </a:cubicBezTo>
                    <a:cubicBezTo>
                      <a:pt x="27" y="70"/>
                      <a:pt x="27" y="69"/>
                      <a:pt x="27" y="69"/>
                    </a:cubicBezTo>
                    <a:cubicBezTo>
                      <a:pt x="25" y="69"/>
                      <a:pt x="23" y="70"/>
                      <a:pt x="21" y="71"/>
                    </a:cubicBezTo>
                    <a:cubicBezTo>
                      <a:pt x="17" y="72"/>
                      <a:pt x="13" y="74"/>
                      <a:pt x="9" y="76"/>
                    </a:cubicBezTo>
                    <a:cubicBezTo>
                      <a:pt x="7" y="76"/>
                      <a:pt x="5" y="76"/>
                      <a:pt x="3" y="75"/>
                    </a:cubicBezTo>
                    <a:cubicBezTo>
                      <a:pt x="0" y="72"/>
                      <a:pt x="0" y="71"/>
                      <a:pt x="4" y="69"/>
                    </a:cubicBezTo>
                    <a:cubicBezTo>
                      <a:pt x="12" y="66"/>
                      <a:pt x="19" y="63"/>
                      <a:pt x="26" y="60"/>
                    </a:cubicBezTo>
                    <a:cubicBezTo>
                      <a:pt x="27" y="60"/>
                      <a:pt x="28" y="58"/>
                      <a:pt x="28" y="57"/>
                    </a:cubicBezTo>
                    <a:cubicBezTo>
                      <a:pt x="29" y="55"/>
                      <a:pt x="29" y="52"/>
                      <a:pt x="29" y="49"/>
                    </a:cubicBezTo>
                    <a:close/>
                    <a:moveTo>
                      <a:pt x="34" y="29"/>
                    </a:moveTo>
                    <a:cubicBezTo>
                      <a:pt x="34" y="29"/>
                      <a:pt x="34" y="29"/>
                      <a:pt x="33" y="28"/>
                    </a:cubicBezTo>
                    <a:cubicBezTo>
                      <a:pt x="31" y="29"/>
                      <a:pt x="28" y="30"/>
                      <a:pt x="26" y="32"/>
                    </a:cubicBezTo>
                    <a:cubicBezTo>
                      <a:pt x="24" y="32"/>
                      <a:pt x="22" y="34"/>
                      <a:pt x="23" y="36"/>
                    </a:cubicBezTo>
                    <a:cubicBezTo>
                      <a:pt x="23" y="38"/>
                      <a:pt x="25" y="40"/>
                      <a:pt x="26" y="42"/>
                    </a:cubicBezTo>
                    <a:cubicBezTo>
                      <a:pt x="27" y="42"/>
                      <a:pt x="30" y="41"/>
                      <a:pt x="31" y="40"/>
                    </a:cubicBezTo>
                    <a:cubicBezTo>
                      <a:pt x="32" y="37"/>
                      <a:pt x="33" y="33"/>
                      <a:pt x="34" y="29"/>
                    </a:cubicBezTo>
                    <a:close/>
                  </a:path>
                </a:pathLst>
              </a:custGeom>
              <a:grpFill/>
              <a:ln>
                <a:noFill/>
              </a:ln>
            </p:spPr>
            <p:txBody>
              <a:bodyPr vert="horz" wrap="square" lIns="91440" tIns="45720" rIns="91440" bIns="45720" numCol="1" anchor="t" anchorCtr="0" compatLnSpc="1"/>
              <a:lstStyle/>
              <a:p>
                <a:endParaRPr lang="zh-CN" altLang="en-US"/>
              </a:p>
            </p:txBody>
          </p:sp>
          <p:sp>
            <p:nvSpPr>
              <p:cNvPr id="15" name="Freeform 12"/>
              <p:cNvSpPr/>
              <p:nvPr/>
            </p:nvSpPr>
            <p:spPr bwMode="auto">
              <a:xfrm>
                <a:off x="8878184" y="2293480"/>
                <a:ext cx="236904" cy="593388"/>
              </a:xfrm>
              <a:custGeom>
                <a:avLst/>
                <a:gdLst>
                  <a:gd name="T0" fmla="*/ 30 w 39"/>
                  <a:gd name="T1" fmla="*/ 44 h 98"/>
                  <a:gd name="T2" fmla="*/ 36 w 39"/>
                  <a:gd name="T3" fmla="*/ 34 h 98"/>
                  <a:gd name="T4" fmla="*/ 37 w 39"/>
                  <a:gd name="T5" fmla="*/ 51 h 98"/>
                  <a:gd name="T6" fmla="*/ 25 w 39"/>
                  <a:gd name="T7" fmla="*/ 82 h 98"/>
                  <a:gd name="T8" fmla="*/ 21 w 39"/>
                  <a:gd name="T9" fmla="*/ 98 h 98"/>
                  <a:gd name="T10" fmla="*/ 13 w 39"/>
                  <a:gd name="T11" fmla="*/ 96 h 98"/>
                  <a:gd name="T12" fmla="*/ 5 w 39"/>
                  <a:gd name="T13" fmla="*/ 83 h 98"/>
                  <a:gd name="T14" fmla="*/ 11 w 39"/>
                  <a:gd name="T15" fmla="*/ 62 h 98"/>
                  <a:gd name="T16" fmla="*/ 9 w 39"/>
                  <a:gd name="T17" fmla="*/ 43 h 98"/>
                  <a:gd name="T18" fmla="*/ 12 w 39"/>
                  <a:gd name="T19" fmla="*/ 38 h 98"/>
                  <a:gd name="T20" fmla="*/ 18 w 39"/>
                  <a:gd name="T21" fmla="*/ 33 h 98"/>
                  <a:gd name="T22" fmla="*/ 23 w 39"/>
                  <a:gd name="T23" fmla="*/ 12 h 98"/>
                  <a:gd name="T24" fmla="*/ 11 w 39"/>
                  <a:gd name="T25" fmla="*/ 16 h 98"/>
                  <a:gd name="T26" fmla="*/ 2 w 39"/>
                  <a:gd name="T27" fmla="*/ 16 h 98"/>
                  <a:gd name="T28" fmla="*/ 0 w 39"/>
                  <a:gd name="T29" fmla="*/ 12 h 98"/>
                  <a:gd name="T30" fmla="*/ 3 w 39"/>
                  <a:gd name="T31" fmla="*/ 10 h 98"/>
                  <a:gd name="T32" fmla="*/ 16 w 39"/>
                  <a:gd name="T33" fmla="*/ 7 h 98"/>
                  <a:gd name="T34" fmla="*/ 26 w 39"/>
                  <a:gd name="T35" fmla="*/ 2 h 98"/>
                  <a:gd name="T36" fmla="*/ 32 w 39"/>
                  <a:gd name="T37" fmla="*/ 1 h 98"/>
                  <a:gd name="T38" fmla="*/ 35 w 39"/>
                  <a:gd name="T39" fmla="*/ 9 h 98"/>
                  <a:gd name="T40" fmla="*/ 34 w 39"/>
                  <a:gd name="T41" fmla="*/ 11 h 98"/>
                  <a:gd name="T42" fmla="*/ 27 w 39"/>
                  <a:gd name="T43" fmla="*/ 38 h 98"/>
                  <a:gd name="T44" fmla="*/ 28 w 39"/>
                  <a:gd name="T45" fmla="*/ 44 h 98"/>
                  <a:gd name="T46" fmla="*/ 30 w 39"/>
                  <a:gd name="T47" fmla="*/ 4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 h="98">
                    <a:moveTo>
                      <a:pt x="30" y="44"/>
                    </a:moveTo>
                    <a:cubicBezTo>
                      <a:pt x="32" y="41"/>
                      <a:pt x="34" y="38"/>
                      <a:pt x="36" y="34"/>
                    </a:cubicBezTo>
                    <a:cubicBezTo>
                      <a:pt x="37" y="40"/>
                      <a:pt x="39" y="45"/>
                      <a:pt x="37" y="51"/>
                    </a:cubicBezTo>
                    <a:cubicBezTo>
                      <a:pt x="33" y="61"/>
                      <a:pt x="29" y="72"/>
                      <a:pt x="25" y="82"/>
                    </a:cubicBezTo>
                    <a:cubicBezTo>
                      <a:pt x="23" y="87"/>
                      <a:pt x="23" y="92"/>
                      <a:pt x="21" y="98"/>
                    </a:cubicBezTo>
                    <a:cubicBezTo>
                      <a:pt x="18" y="97"/>
                      <a:pt x="15" y="97"/>
                      <a:pt x="13" y="96"/>
                    </a:cubicBezTo>
                    <a:cubicBezTo>
                      <a:pt x="7" y="94"/>
                      <a:pt x="3" y="89"/>
                      <a:pt x="5" y="83"/>
                    </a:cubicBezTo>
                    <a:cubicBezTo>
                      <a:pt x="7" y="76"/>
                      <a:pt x="9" y="69"/>
                      <a:pt x="11" y="62"/>
                    </a:cubicBezTo>
                    <a:cubicBezTo>
                      <a:pt x="13" y="56"/>
                      <a:pt x="14" y="49"/>
                      <a:pt x="9" y="43"/>
                    </a:cubicBezTo>
                    <a:cubicBezTo>
                      <a:pt x="7" y="39"/>
                      <a:pt x="9" y="38"/>
                      <a:pt x="12" y="38"/>
                    </a:cubicBezTo>
                    <a:cubicBezTo>
                      <a:pt x="17" y="39"/>
                      <a:pt x="17" y="37"/>
                      <a:pt x="18" y="33"/>
                    </a:cubicBezTo>
                    <a:cubicBezTo>
                      <a:pt x="19" y="26"/>
                      <a:pt x="21" y="20"/>
                      <a:pt x="23" y="12"/>
                    </a:cubicBezTo>
                    <a:cubicBezTo>
                      <a:pt x="19" y="13"/>
                      <a:pt x="15" y="15"/>
                      <a:pt x="11" y="16"/>
                    </a:cubicBezTo>
                    <a:cubicBezTo>
                      <a:pt x="8" y="17"/>
                      <a:pt x="5" y="16"/>
                      <a:pt x="2" y="16"/>
                    </a:cubicBezTo>
                    <a:cubicBezTo>
                      <a:pt x="1" y="15"/>
                      <a:pt x="0" y="13"/>
                      <a:pt x="0" y="12"/>
                    </a:cubicBezTo>
                    <a:cubicBezTo>
                      <a:pt x="1" y="11"/>
                      <a:pt x="2" y="10"/>
                      <a:pt x="3" y="10"/>
                    </a:cubicBezTo>
                    <a:cubicBezTo>
                      <a:pt x="7" y="8"/>
                      <a:pt x="12" y="8"/>
                      <a:pt x="16" y="7"/>
                    </a:cubicBezTo>
                    <a:cubicBezTo>
                      <a:pt x="19" y="5"/>
                      <a:pt x="22" y="3"/>
                      <a:pt x="26" y="2"/>
                    </a:cubicBezTo>
                    <a:cubicBezTo>
                      <a:pt x="28" y="1"/>
                      <a:pt x="32" y="0"/>
                      <a:pt x="32" y="1"/>
                    </a:cubicBezTo>
                    <a:cubicBezTo>
                      <a:pt x="34" y="3"/>
                      <a:pt x="35" y="6"/>
                      <a:pt x="35" y="9"/>
                    </a:cubicBezTo>
                    <a:cubicBezTo>
                      <a:pt x="36" y="9"/>
                      <a:pt x="35" y="10"/>
                      <a:pt x="34" y="11"/>
                    </a:cubicBezTo>
                    <a:cubicBezTo>
                      <a:pt x="27" y="19"/>
                      <a:pt x="28" y="29"/>
                      <a:pt x="27" y="38"/>
                    </a:cubicBezTo>
                    <a:cubicBezTo>
                      <a:pt x="27" y="40"/>
                      <a:pt x="28" y="42"/>
                      <a:pt x="28" y="44"/>
                    </a:cubicBezTo>
                    <a:cubicBezTo>
                      <a:pt x="29" y="44"/>
                      <a:pt x="29" y="44"/>
                      <a:pt x="30" y="44"/>
                    </a:cubicBezTo>
                    <a:close/>
                  </a:path>
                </a:pathLst>
              </a:custGeom>
              <a:grpFill/>
              <a:ln>
                <a:noFill/>
              </a:ln>
            </p:spPr>
            <p:txBody>
              <a:bodyPr vert="horz" wrap="square" lIns="91440" tIns="45720" rIns="91440" bIns="45720" numCol="1" anchor="t" anchorCtr="0" compatLnSpc="1"/>
              <a:lstStyle/>
              <a:p>
                <a:endParaRPr lang="zh-CN" altLang="en-US"/>
              </a:p>
            </p:txBody>
          </p:sp>
        </p:grpSp>
      </p:grpSp>
      <p:cxnSp>
        <p:nvCxnSpPr>
          <p:cNvPr id="38" name="直接连接符 37"/>
          <p:cNvCxnSpPr/>
          <p:nvPr userDrawn="1"/>
        </p:nvCxnSpPr>
        <p:spPr>
          <a:xfrm>
            <a:off x="442913" y="6264275"/>
            <a:ext cx="1130617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42" name="图片 41"/>
          <p:cNvPicPr>
            <a:picLocks noChangeAspect="1"/>
          </p:cNvPicPr>
          <p:nvPr userDrawn="1"/>
        </p:nvPicPr>
        <p:blipFill>
          <a:blip r:embed="rId2" cstate="print"/>
          <a:stretch>
            <a:fillRect/>
          </a:stretch>
        </p:blipFill>
        <p:spPr>
          <a:xfrm>
            <a:off x="9590168" y="188589"/>
            <a:ext cx="1969223" cy="432990"/>
          </a:xfrm>
          <a:prstGeom prst="rect">
            <a:avLst/>
          </a:prstGeom>
        </p:spPr>
      </p:pic>
      <p:sp>
        <p:nvSpPr>
          <p:cNvPr id="43" name="矩形 42"/>
          <p:cNvSpPr/>
          <p:nvPr userDrawn="1"/>
        </p:nvSpPr>
        <p:spPr>
          <a:xfrm>
            <a:off x="648385" y="0"/>
            <a:ext cx="413819" cy="966395"/>
          </a:xfrm>
          <a:prstGeom prst="rect">
            <a:avLst/>
          </a:prstGeom>
          <a:ln>
            <a:noFill/>
          </a:ln>
          <a:effectLst>
            <a:outerShdw blurRad="127000" dist="25400" dir="5400000" sx="102000" sy="102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641137466"/>
      </p:ext>
    </p:extLst>
  </p:cSld>
  <p:clrMapOvr>
    <a:masterClrMapping/>
  </p:clrMapOvr>
  <p:transition spd="med">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内页样式7-一段一图">
    <p:spTree>
      <p:nvGrpSpPr>
        <p:cNvPr id="1" name=""/>
        <p:cNvGrpSpPr/>
        <p:nvPr/>
      </p:nvGrpSpPr>
      <p:grpSpPr>
        <a:xfrm>
          <a:off x="0" y="0"/>
          <a:ext cx="0" cy="0"/>
          <a:chOff x="0" y="0"/>
          <a:chExt cx="0" cy="0"/>
        </a:xfrm>
      </p:grpSpPr>
      <p:sp>
        <p:nvSpPr>
          <p:cNvPr id="34" name="文本框 33"/>
          <p:cNvSpPr txBox="1">
            <a:spLocks noChangeArrowheads="1"/>
          </p:cNvSpPr>
          <p:nvPr userDrawn="1"/>
        </p:nvSpPr>
        <p:spPr bwMode="auto">
          <a:xfrm>
            <a:off x="11233150" y="6353175"/>
            <a:ext cx="55086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defRPr>
                <a:solidFill>
                  <a:schemeClr val="tx1"/>
                </a:solidFill>
                <a:latin typeface="Century Gothic" panose="020B0502020202020204" pitchFamily="34" charset="0"/>
                <a:ea typeface="微软雅黑" panose="020B0503020204020204" pitchFamily="34" charset="-122"/>
              </a:defRPr>
            </a:lvl1pPr>
            <a:lvl2pPr marL="742950" indent="-285750">
              <a:defRPr>
                <a:solidFill>
                  <a:schemeClr val="tx1"/>
                </a:solidFill>
                <a:latin typeface="Century Gothic" panose="020B0502020202020204" pitchFamily="34" charset="0"/>
                <a:ea typeface="微软雅黑" panose="020B0503020204020204" pitchFamily="34" charset="-122"/>
              </a:defRPr>
            </a:lvl2pPr>
            <a:lvl3pPr marL="1143000" indent="-228600">
              <a:defRPr>
                <a:solidFill>
                  <a:schemeClr val="tx1"/>
                </a:solidFill>
                <a:latin typeface="Century Gothic" panose="020B0502020202020204" pitchFamily="34" charset="0"/>
                <a:ea typeface="微软雅黑" panose="020B0503020204020204" pitchFamily="34" charset="-122"/>
              </a:defRPr>
            </a:lvl3pPr>
            <a:lvl4pPr marL="1600200" indent="-228600">
              <a:defRPr>
                <a:solidFill>
                  <a:schemeClr val="tx1"/>
                </a:solidFill>
                <a:latin typeface="Century Gothic" panose="020B0502020202020204" pitchFamily="34" charset="0"/>
                <a:ea typeface="微软雅黑" panose="020B0503020204020204" pitchFamily="34" charset="-122"/>
              </a:defRPr>
            </a:lvl4pPr>
            <a:lvl5pPr marL="2057400" indent="-228600">
              <a:defRPr>
                <a:solidFill>
                  <a:schemeClr val="tx1"/>
                </a:solidFill>
                <a:latin typeface="Century Gothic" panose="020B050202020202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9pPr>
          </a:lstStyle>
          <a:p>
            <a:pPr algn="ctr" eaLnBrk="1" hangingPunct="1">
              <a:defRPr/>
            </a:pPr>
            <a:fld id="{4CE2CC6A-3CD6-4EB2-A6B9-76993E7CF1F2}" type="slidenum">
              <a:rPr lang="zh-CN" altLang="en-US" sz="1600" smtClean="0">
                <a:solidFill>
                  <a:schemeClr val="accent3"/>
                </a:solidFill>
                <a:latin typeface="微软雅黑" panose="020B0503020204020204" pitchFamily="34" charset="-122"/>
              </a:rPr>
              <a:t>‹#›</a:t>
            </a:fld>
            <a:endParaRPr lang="zh-CN" altLang="en-US" sz="1600" dirty="0">
              <a:solidFill>
                <a:schemeClr val="accent3"/>
              </a:solidFill>
              <a:latin typeface="微软雅黑" panose="020B0503020204020204" pitchFamily="34" charset="-122"/>
            </a:endParaRPr>
          </a:p>
        </p:txBody>
      </p:sp>
      <p:sp>
        <p:nvSpPr>
          <p:cNvPr id="7" name="矩形 6"/>
          <p:cNvSpPr/>
          <p:nvPr userDrawn="1"/>
        </p:nvSpPr>
        <p:spPr>
          <a:xfrm>
            <a:off x="9385300" y="-82550"/>
            <a:ext cx="2363787" cy="845208"/>
          </a:xfrm>
          <a:prstGeom prst="rect">
            <a:avLst/>
          </a:prstGeom>
          <a:solidFill>
            <a:schemeClr val="bg1"/>
          </a:solidFill>
          <a:ln>
            <a:noFill/>
          </a:ln>
          <a:effectLst>
            <a:outerShdw blurRad="1397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userDrawn="1"/>
        </p:nvSpPr>
        <p:spPr>
          <a:xfrm>
            <a:off x="9385300" y="0"/>
            <a:ext cx="2363788" cy="762658"/>
          </a:xfrm>
          <a:prstGeom prst="rect">
            <a:avLst/>
          </a:prstGeom>
          <a:solidFill>
            <a:schemeClr val="accent3">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p:cNvPicPr>
            <a:picLocks noChangeAspect="1"/>
          </p:cNvPicPr>
          <p:nvPr userDrawn="1"/>
        </p:nvPicPr>
        <p:blipFill>
          <a:blip r:embed="rId2" cstate="print"/>
          <a:stretch>
            <a:fillRect/>
          </a:stretch>
        </p:blipFill>
        <p:spPr>
          <a:xfrm>
            <a:off x="9590168" y="188589"/>
            <a:ext cx="1969223" cy="432990"/>
          </a:xfrm>
          <a:prstGeom prst="rect">
            <a:avLst/>
          </a:prstGeom>
        </p:spPr>
      </p:pic>
    </p:spTree>
    <p:extLst>
      <p:ext uri="{BB962C8B-B14F-4D97-AF65-F5344CB8AC3E}">
        <p14:creationId xmlns:p14="http://schemas.microsoft.com/office/powerpoint/2010/main" val="3122961802"/>
      </p:ext>
    </p:extLst>
  </p:cSld>
  <p:clrMapOvr>
    <a:masterClrMapping/>
  </p:clrMapOvr>
  <p:transition spd="med">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内页样式8-常规">
    <p:spTree>
      <p:nvGrpSpPr>
        <p:cNvPr id="1" name=""/>
        <p:cNvGrpSpPr/>
        <p:nvPr/>
      </p:nvGrpSpPr>
      <p:grpSpPr>
        <a:xfrm>
          <a:off x="0" y="0"/>
          <a:ext cx="0" cy="0"/>
          <a:chOff x="0" y="0"/>
          <a:chExt cx="0" cy="0"/>
        </a:xfrm>
      </p:grpSpPr>
      <p:sp>
        <p:nvSpPr>
          <p:cNvPr id="7" name="矩形 6"/>
          <p:cNvSpPr/>
          <p:nvPr userDrawn="1"/>
        </p:nvSpPr>
        <p:spPr>
          <a:xfrm>
            <a:off x="318632" y="6188075"/>
            <a:ext cx="11550080" cy="669925"/>
          </a:xfrm>
          <a:prstGeom prst="rect">
            <a:avLst/>
          </a:prstGeom>
          <a:solidFill>
            <a:schemeClr val="accent4"/>
          </a:solidFill>
          <a:ln>
            <a:noFill/>
          </a:ln>
          <a:effectLst>
            <a:outerShdw blurRad="127000" dist="38100" dir="16200000"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 name="矩形 7"/>
          <p:cNvSpPr/>
          <p:nvPr userDrawn="1"/>
        </p:nvSpPr>
        <p:spPr>
          <a:xfrm>
            <a:off x="318632" y="0"/>
            <a:ext cx="11550080" cy="873125"/>
          </a:xfrm>
          <a:prstGeom prst="rect">
            <a:avLst/>
          </a:prstGeom>
          <a:solidFill>
            <a:schemeClr val="accent1"/>
          </a:solidFill>
          <a:ln>
            <a:solidFill>
              <a:schemeClr val="accent1"/>
            </a:solidFill>
          </a:ln>
          <a:effectLst>
            <a:outerShdw blurRad="127000" dist="381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ndParaRPr>
          </a:p>
        </p:txBody>
      </p:sp>
      <p:sp>
        <p:nvSpPr>
          <p:cNvPr id="9" name="标题 11"/>
          <p:cNvSpPr>
            <a:spLocks noGrp="1"/>
          </p:cNvSpPr>
          <p:nvPr>
            <p:ph type="title"/>
          </p:nvPr>
        </p:nvSpPr>
        <p:spPr>
          <a:xfrm>
            <a:off x="541539" y="247495"/>
            <a:ext cx="8643848" cy="48013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lang="zh-CN" altLang="en-US" sz="2800" b="1" baseline="0">
                <a:solidFill>
                  <a:schemeClr val="bg1"/>
                </a:solidFill>
                <a:latin typeface="微软雅黑" panose="020B0503020204020204" pitchFamily="34" charset="-122"/>
                <a:ea typeface="微软雅黑" panose="020B0503020204020204" pitchFamily="34" charset="-122"/>
                <a:cs typeface="+mn-cs"/>
              </a:defRPr>
            </a:lvl1pPr>
          </a:lstStyle>
          <a:p>
            <a:pPr lvl="0" eaLnBrk="1" hangingPunct="1"/>
            <a:r>
              <a:rPr lang="zh-CN" altLang="en-US" dirty="0"/>
              <a:t>单击此处编辑母版标题样式</a:t>
            </a:r>
          </a:p>
        </p:txBody>
      </p:sp>
      <p:sp>
        <p:nvSpPr>
          <p:cNvPr id="11" name="文本框 10"/>
          <p:cNvSpPr txBox="1">
            <a:spLocks noChangeArrowheads="1"/>
          </p:cNvSpPr>
          <p:nvPr userDrawn="1"/>
        </p:nvSpPr>
        <p:spPr bwMode="auto">
          <a:xfrm>
            <a:off x="11233150" y="6353175"/>
            <a:ext cx="55086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defRPr>
                <a:solidFill>
                  <a:schemeClr val="tx1"/>
                </a:solidFill>
                <a:latin typeface="Century Gothic" panose="020B0502020202020204" pitchFamily="34" charset="0"/>
                <a:ea typeface="微软雅黑" panose="020B0503020204020204" pitchFamily="34" charset="-122"/>
              </a:defRPr>
            </a:lvl1pPr>
            <a:lvl2pPr marL="742950" indent="-285750">
              <a:defRPr>
                <a:solidFill>
                  <a:schemeClr val="tx1"/>
                </a:solidFill>
                <a:latin typeface="Century Gothic" panose="020B0502020202020204" pitchFamily="34" charset="0"/>
                <a:ea typeface="微软雅黑" panose="020B0503020204020204" pitchFamily="34" charset="-122"/>
              </a:defRPr>
            </a:lvl2pPr>
            <a:lvl3pPr marL="1143000" indent="-228600">
              <a:defRPr>
                <a:solidFill>
                  <a:schemeClr val="tx1"/>
                </a:solidFill>
                <a:latin typeface="Century Gothic" panose="020B0502020202020204" pitchFamily="34" charset="0"/>
                <a:ea typeface="微软雅黑" panose="020B0503020204020204" pitchFamily="34" charset="-122"/>
              </a:defRPr>
            </a:lvl3pPr>
            <a:lvl4pPr marL="1600200" indent="-228600">
              <a:defRPr>
                <a:solidFill>
                  <a:schemeClr val="tx1"/>
                </a:solidFill>
                <a:latin typeface="Century Gothic" panose="020B0502020202020204" pitchFamily="34" charset="0"/>
                <a:ea typeface="微软雅黑" panose="020B0503020204020204" pitchFamily="34" charset="-122"/>
              </a:defRPr>
            </a:lvl4pPr>
            <a:lvl5pPr marL="2057400" indent="-228600">
              <a:defRPr>
                <a:solidFill>
                  <a:schemeClr val="tx1"/>
                </a:solidFill>
                <a:latin typeface="Century Gothic" panose="020B050202020202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9pPr>
          </a:lstStyle>
          <a:p>
            <a:pPr algn="ctr" eaLnBrk="1" hangingPunct="1">
              <a:defRPr/>
            </a:pPr>
            <a:fld id="{4CE2CC6A-3CD6-4EB2-A6B9-76993E7CF1F2}" type="slidenum">
              <a:rPr lang="zh-CN" altLang="en-US" sz="1600" smtClean="0">
                <a:solidFill>
                  <a:srgbClr val="F2F2F2"/>
                </a:solidFill>
                <a:latin typeface="微软雅黑" panose="020B0503020204020204" pitchFamily="34" charset="-122"/>
              </a:rPr>
              <a:t>‹#›</a:t>
            </a:fld>
            <a:endParaRPr lang="zh-CN" altLang="en-US" sz="1600" dirty="0">
              <a:solidFill>
                <a:srgbClr val="F2F2F2"/>
              </a:solidFill>
              <a:latin typeface="微软雅黑" panose="020B0503020204020204" pitchFamily="34" charset="-122"/>
            </a:endParaRPr>
          </a:p>
        </p:txBody>
      </p:sp>
      <p:grpSp>
        <p:nvGrpSpPr>
          <p:cNvPr id="13" name="组合 12"/>
          <p:cNvGrpSpPr/>
          <p:nvPr userDrawn="1"/>
        </p:nvGrpSpPr>
        <p:grpSpPr>
          <a:xfrm>
            <a:off x="598941" y="6399999"/>
            <a:ext cx="2542613" cy="276499"/>
            <a:chOff x="598941" y="6399999"/>
            <a:chExt cx="2542613" cy="276499"/>
          </a:xfrm>
          <a:solidFill>
            <a:schemeClr val="bg1"/>
          </a:solidFill>
        </p:grpSpPr>
        <p:grpSp>
          <p:nvGrpSpPr>
            <p:cNvPr id="14" name="组合 13"/>
            <p:cNvGrpSpPr/>
            <p:nvPr/>
          </p:nvGrpSpPr>
          <p:grpSpPr>
            <a:xfrm>
              <a:off x="2055693" y="6402621"/>
              <a:ext cx="1085861" cy="270805"/>
              <a:chOff x="10340336" y="2247899"/>
              <a:chExt cx="2724438" cy="679451"/>
            </a:xfrm>
            <a:grpFill/>
          </p:grpSpPr>
          <p:sp>
            <p:nvSpPr>
              <p:cNvPr id="28" name="Freeform 5"/>
              <p:cNvSpPr/>
              <p:nvPr/>
            </p:nvSpPr>
            <p:spPr bwMode="auto">
              <a:xfrm>
                <a:off x="11868131" y="2285206"/>
                <a:ext cx="534988" cy="603250"/>
              </a:xfrm>
              <a:custGeom>
                <a:avLst/>
                <a:gdLst>
                  <a:gd name="T0" fmla="*/ 41 w 125"/>
                  <a:gd name="T1" fmla="*/ 16 h 142"/>
                  <a:gd name="T2" fmla="*/ 49 w 125"/>
                  <a:gd name="T3" fmla="*/ 3 h 142"/>
                  <a:gd name="T4" fmla="*/ 62 w 125"/>
                  <a:gd name="T5" fmla="*/ 20 h 142"/>
                  <a:gd name="T6" fmla="*/ 64 w 125"/>
                  <a:gd name="T7" fmla="*/ 33 h 142"/>
                  <a:gd name="T8" fmla="*/ 50 w 125"/>
                  <a:gd name="T9" fmla="*/ 34 h 142"/>
                  <a:gd name="T10" fmla="*/ 58 w 125"/>
                  <a:gd name="T11" fmla="*/ 58 h 142"/>
                  <a:gd name="T12" fmla="*/ 75 w 125"/>
                  <a:gd name="T13" fmla="*/ 59 h 142"/>
                  <a:gd name="T14" fmla="*/ 71 w 125"/>
                  <a:gd name="T15" fmla="*/ 50 h 142"/>
                  <a:gd name="T16" fmla="*/ 81 w 125"/>
                  <a:gd name="T17" fmla="*/ 47 h 142"/>
                  <a:gd name="T18" fmla="*/ 65 w 125"/>
                  <a:gd name="T19" fmla="*/ 42 h 142"/>
                  <a:gd name="T20" fmla="*/ 63 w 125"/>
                  <a:gd name="T21" fmla="*/ 37 h 142"/>
                  <a:gd name="T22" fmla="*/ 85 w 125"/>
                  <a:gd name="T23" fmla="*/ 27 h 142"/>
                  <a:gd name="T24" fmla="*/ 93 w 125"/>
                  <a:gd name="T25" fmla="*/ 2 h 142"/>
                  <a:gd name="T26" fmla="*/ 99 w 125"/>
                  <a:gd name="T27" fmla="*/ 5 h 142"/>
                  <a:gd name="T28" fmla="*/ 111 w 125"/>
                  <a:gd name="T29" fmla="*/ 30 h 142"/>
                  <a:gd name="T30" fmla="*/ 102 w 125"/>
                  <a:gd name="T31" fmla="*/ 34 h 142"/>
                  <a:gd name="T32" fmla="*/ 95 w 125"/>
                  <a:gd name="T33" fmla="*/ 59 h 142"/>
                  <a:gd name="T34" fmla="*/ 123 w 125"/>
                  <a:gd name="T35" fmla="*/ 61 h 142"/>
                  <a:gd name="T36" fmla="*/ 110 w 125"/>
                  <a:gd name="T37" fmla="*/ 71 h 142"/>
                  <a:gd name="T38" fmla="*/ 104 w 125"/>
                  <a:gd name="T39" fmla="*/ 82 h 142"/>
                  <a:gd name="T40" fmla="*/ 112 w 125"/>
                  <a:gd name="T41" fmla="*/ 134 h 142"/>
                  <a:gd name="T42" fmla="*/ 102 w 125"/>
                  <a:gd name="T43" fmla="*/ 140 h 142"/>
                  <a:gd name="T44" fmla="*/ 89 w 125"/>
                  <a:gd name="T45" fmla="*/ 123 h 142"/>
                  <a:gd name="T46" fmla="*/ 101 w 125"/>
                  <a:gd name="T47" fmla="*/ 128 h 142"/>
                  <a:gd name="T48" fmla="*/ 101 w 125"/>
                  <a:gd name="T49" fmla="*/ 92 h 142"/>
                  <a:gd name="T50" fmla="*/ 97 w 125"/>
                  <a:gd name="T51" fmla="*/ 99 h 142"/>
                  <a:gd name="T52" fmla="*/ 90 w 125"/>
                  <a:gd name="T53" fmla="*/ 103 h 142"/>
                  <a:gd name="T54" fmla="*/ 86 w 125"/>
                  <a:gd name="T55" fmla="*/ 110 h 142"/>
                  <a:gd name="T56" fmla="*/ 81 w 125"/>
                  <a:gd name="T57" fmla="*/ 120 h 142"/>
                  <a:gd name="T58" fmla="*/ 88 w 125"/>
                  <a:gd name="T59" fmla="*/ 71 h 142"/>
                  <a:gd name="T60" fmla="*/ 60 w 125"/>
                  <a:gd name="T61" fmla="*/ 87 h 142"/>
                  <a:gd name="T62" fmla="*/ 53 w 125"/>
                  <a:gd name="T63" fmla="*/ 89 h 142"/>
                  <a:gd name="T64" fmla="*/ 51 w 125"/>
                  <a:gd name="T65" fmla="*/ 128 h 142"/>
                  <a:gd name="T66" fmla="*/ 43 w 125"/>
                  <a:gd name="T67" fmla="*/ 134 h 142"/>
                  <a:gd name="T68" fmla="*/ 39 w 125"/>
                  <a:gd name="T69" fmla="*/ 107 h 142"/>
                  <a:gd name="T70" fmla="*/ 33 w 125"/>
                  <a:gd name="T71" fmla="*/ 114 h 142"/>
                  <a:gd name="T72" fmla="*/ 17 w 125"/>
                  <a:gd name="T73" fmla="*/ 108 h 142"/>
                  <a:gd name="T74" fmla="*/ 5 w 125"/>
                  <a:gd name="T75" fmla="*/ 81 h 142"/>
                  <a:gd name="T76" fmla="*/ 34 w 125"/>
                  <a:gd name="T77" fmla="*/ 56 h 142"/>
                  <a:gd name="T78" fmla="*/ 38 w 125"/>
                  <a:gd name="T79" fmla="*/ 33 h 142"/>
                  <a:gd name="T80" fmla="*/ 22 w 125"/>
                  <a:gd name="T81" fmla="*/ 55 h 142"/>
                  <a:gd name="T82" fmla="*/ 14 w 125"/>
                  <a:gd name="T83" fmla="*/ 55 h 142"/>
                  <a:gd name="T84" fmla="*/ 11 w 125"/>
                  <a:gd name="T85" fmla="*/ 36 h 142"/>
                  <a:gd name="T86" fmla="*/ 32 w 125"/>
                  <a:gd name="T87" fmla="*/ 22 h 142"/>
                  <a:gd name="T88" fmla="*/ 28 w 125"/>
                  <a:gd name="T89" fmla="*/ 33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5" h="142">
                    <a:moveTo>
                      <a:pt x="28" y="33"/>
                    </a:moveTo>
                    <a:cubicBezTo>
                      <a:pt x="35" y="29"/>
                      <a:pt x="41" y="25"/>
                      <a:pt x="41" y="16"/>
                    </a:cubicBezTo>
                    <a:cubicBezTo>
                      <a:pt x="41" y="13"/>
                      <a:pt x="43" y="9"/>
                      <a:pt x="44" y="6"/>
                    </a:cubicBezTo>
                    <a:cubicBezTo>
                      <a:pt x="45" y="5"/>
                      <a:pt x="48" y="3"/>
                      <a:pt x="49" y="3"/>
                    </a:cubicBezTo>
                    <a:cubicBezTo>
                      <a:pt x="54" y="4"/>
                      <a:pt x="59" y="9"/>
                      <a:pt x="59" y="15"/>
                    </a:cubicBezTo>
                    <a:cubicBezTo>
                      <a:pt x="59" y="18"/>
                      <a:pt x="60" y="19"/>
                      <a:pt x="62" y="20"/>
                    </a:cubicBezTo>
                    <a:cubicBezTo>
                      <a:pt x="65" y="22"/>
                      <a:pt x="68" y="25"/>
                      <a:pt x="69" y="28"/>
                    </a:cubicBezTo>
                    <a:cubicBezTo>
                      <a:pt x="71" y="32"/>
                      <a:pt x="68" y="34"/>
                      <a:pt x="64" y="33"/>
                    </a:cubicBezTo>
                    <a:cubicBezTo>
                      <a:pt x="62" y="32"/>
                      <a:pt x="60" y="31"/>
                      <a:pt x="57" y="30"/>
                    </a:cubicBezTo>
                    <a:cubicBezTo>
                      <a:pt x="53" y="28"/>
                      <a:pt x="51" y="29"/>
                      <a:pt x="50" y="34"/>
                    </a:cubicBezTo>
                    <a:cubicBezTo>
                      <a:pt x="48" y="45"/>
                      <a:pt x="46" y="56"/>
                      <a:pt x="52" y="66"/>
                    </a:cubicBezTo>
                    <a:cubicBezTo>
                      <a:pt x="54" y="64"/>
                      <a:pt x="56" y="62"/>
                      <a:pt x="58" y="58"/>
                    </a:cubicBezTo>
                    <a:cubicBezTo>
                      <a:pt x="61" y="62"/>
                      <a:pt x="63" y="65"/>
                      <a:pt x="65" y="69"/>
                    </a:cubicBezTo>
                    <a:cubicBezTo>
                      <a:pt x="68" y="66"/>
                      <a:pt x="72" y="62"/>
                      <a:pt x="75" y="59"/>
                    </a:cubicBezTo>
                    <a:cubicBezTo>
                      <a:pt x="76" y="58"/>
                      <a:pt x="75" y="56"/>
                      <a:pt x="75" y="55"/>
                    </a:cubicBezTo>
                    <a:cubicBezTo>
                      <a:pt x="74" y="53"/>
                      <a:pt x="71" y="51"/>
                      <a:pt x="71" y="50"/>
                    </a:cubicBezTo>
                    <a:cubicBezTo>
                      <a:pt x="72" y="47"/>
                      <a:pt x="75" y="46"/>
                      <a:pt x="78" y="47"/>
                    </a:cubicBezTo>
                    <a:cubicBezTo>
                      <a:pt x="79" y="47"/>
                      <a:pt x="80" y="47"/>
                      <a:pt x="81" y="47"/>
                    </a:cubicBezTo>
                    <a:cubicBezTo>
                      <a:pt x="81" y="44"/>
                      <a:pt x="82" y="40"/>
                      <a:pt x="83" y="35"/>
                    </a:cubicBezTo>
                    <a:cubicBezTo>
                      <a:pt x="76" y="38"/>
                      <a:pt x="71" y="40"/>
                      <a:pt x="65" y="42"/>
                    </a:cubicBezTo>
                    <a:cubicBezTo>
                      <a:pt x="61" y="44"/>
                      <a:pt x="60" y="44"/>
                      <a:pt x="57" y="40"/>
                    </a:cubicBezTo>
                    <a:cubicBezTo>
                      <a:pt x="59" y="39"/>
                      <a:pt x="61" y="38"/>
                      <a:pt x="63" y="37"/>
                    </a:cubicBezTo>
                    <a:cubicBezTo>
                      <a:pt x="69" y="35"/>
                      <a:pt x="75" y="33"/>
                      <a:pt x="81" y="30"/>
                    </a:cubicBezTo>
                    <a:cubicBezTo>
                      <a:pt x="83" y="30"/>
                      <a:pt x="84" y="28"/>
                      <a:pt x="85" y="27"/>
                    </a:cubicBezTo>
                    <a:cubicBezTo>
                      <a:pt x="87" y="21"/>
                      <a:pt x="88" y="14"/>
                      <a:pt x="90" y="8"/>
                    </a:cubicBezTo>
                    <a:cubicBezTo>
                      <a:pt x="90" y="6"/>
                      <a:pt x="92" y="3"/>
                      <a:pt x="93" y="2"/>
                    </a:cubicBezTo>
                    <a:cubicBezTo>
                      <a:pt x="94" y="0"/>
                      <a:pt x="96" y="0"/>
                      <a:pt x="98" y="0"/>
                    </a:cubicBezTo>
                    <a:cubicBezTo>
                      <a:pt x="98" y="1"/>
                      <a:pt x="99" y="4"/>
                      <a:pt x="99" y="5"/>
                    </a:cubicBezTo>
                    <a:cubicBezTo>
                      <a:pt x="93" y="12"/>
                      <a:pt x="94" y="20"/>
                      <a:pt x="92" y="28"/>
                    </a:cubicBezTo>
                    <a:cubicBezTo>
                      <a:pt x="98" y="31"/>
                      <a:pt x="105" y="25"/>
                      <a:pt x="111" y="30"/>
                    </a:cubicBezTo>
                    <a:cubicBezTo>
                      <a:pt x="109" y="33"/>
                      <a:pt x="107" y="36"/>
                      <a:pt x="103" y="35"/>
                    </a:cubicBezTo>
                    <a:cubicBezTo>
                      <a:pt x="103" y="34"/>
                      <a:pt x="102" y="34"/>
                      <a:pt x="102" y="34"/>
                    </a:cubicBezTo>
                    <a:cubicBezTo>
                      <a:pt x="92" y="34"/>
                      <a:pt x="88" y="39"/>
                      <a:pt x="90" y="49"/>
                    </a:cubicBezTo>
                    <a:cubicBezTo>
                      <a:pt x="91" y="52"/>
                      <a:pt x="93" y="55"/>
                      <a:pt x="95" y="59"/>
                    </a:cubicBezTo>
                    <a:cubicBezTo>
                      <a:pt x="99" y="59"/>
                      <a:pt x="104" y="58"/>
                      <a:pt x="109" y="57"/>
                    </a:cubicBezTo>
                    <a:cubicBezTo>
                      <a:pt x="114" y="56"/>
                      <a:pt x="119" y="58"/>
                      <a:pt x="123" y="61"/>
                    </a:cubicBezTo>
                    <a:cubicBezTo>
                      <a:pt x="125" y="63"/>
                      <a:pt x="125" y="66"/>
                      <a:pt x="122" y="67"/>
                    </a:cubicBezTo>
                    <a:cubicBezTo>
                      <a:pt x="118" y="69"/>
                      <a:pt x="114" y="71"/>
                      <a:pt x="110" y="71"/>
                    </a:cubicBezTo>
                    <a:cubicBezTo>
                      <a:pt x="103" y="70"/>
                      <a:pt x="99" y="75"/>
                      <a:pt x="95" y="79"/>
                    </a:cubicBezTo>
                    <a:cubicBezTo>
                      <a:pt x="98" y="80"/>
                      <a:pt x="102" y="80"/>
                      <a:pt x="104" y="82"/>
                    </a:cubicBezTo>
                    <a:cubicBezTo>
                      <a:pt x="106" y="83"/>
                      <a:pt x="108" y="86"/>
                      <a:pt x="109" y="88"/>
                    </a:cubicBezTo>
                    <a:cubicBezTo>
                      <a:pt x="110" y="104"/>
                      <a:pt x="111" y="119"/>
                      <a:pt x="112" y="134"/>
                    </a:cubicBezTo>
                    <a:cubicBezTo>
                      <a:pt x="112" y="137"/>
                      <a:pt x="110" y="140"/>
                      <a:pt x="110" y="142"/>
                    </a:cubicBezTo>
                    <a:cubicBezTo>
                      <a:pt x="107" y="141"/>
                      <a:pt x="104" y="141"/>
                      <a:pt x="102" y="140"/>
                    </a:cubicBezTo>
                    <a:cubicBezTo>
                      <a:pt x="97" y="136"/>
                      <a:pt x="93" y="131"/>
                      <a:pt x="90" y="127"/>
                    </a:cubicBezTo>
                    <a:cubicBezTo>
                      <a:pt x="89" y="126"/>
                      <a:pt x="89" y="124"/>
                      <a:pt x="89" y="123"/>
                    </a:cubicBezTo>
                    <a:cubicBezTo>
                      <a:pt x="92" y="125"/>
                      <a:pt x="96" y="127"/>
                      <a:pt x="100" y="130"/>
                    </a:cubicBezTo>
                    <a:cubicBezTo>
                      <a:pt x="100" y="129"/>
                      <a:pt x="101" y="129"/>
                      <a:pt x="101" y="128"/>
                    </a:cubicBezTo>
                    <a:cubicBezTo>
                      <a:pt x="101" y="121"/>
                      <a:pt x="101" y="113"/>
                      <a:pt x="101" y="105"/>
                    </a:cubicBezTo>
                    <a:cubicBezTo>
                      <a:pt x="101" y="101"/>
                      <a:pt x="101" y="96"/>
                      <a:pt x="101" y="92"/>
                    </a:cubicBezTo>
                    <a:cubicBezTo>
                      <a:pt x="99" y="85"/>
                      <a:pt x="96" y="84"/>
                      <a:pt x="90" y="90"/>
                    </a:cubicBezTo>
                    <a:cubicBezTo>
                      <a:pt x="92" y="93"/>
                      <a:pt x="97" y="93"/>
                      <a:pt x="97" y="99"/>
                    </a:cubicBezTo>
                    <a:cubicBezTo>
                      <a:pt x="94" y="98"/>
                      <a:pt x="91" y="97"/>
                      <a:pt x="88" y="96"/>
                    </a:cubicBezTo>
                    <a:cubicBezTo>
                      <a:pt x="84" y="100"/>
                      <a:pt x="84" y="101"/>
                      <a:pt x="90" y="103"/>
                    </a:cubicBezTo>
                    <a:cubicBezTo>
                      <a:pt x="95" y="106"/>
                      <a:pt x="98" y="111"/>
                      <a:pt x="96" y="112"/>
                    </a:cubicBezTo>
                    <a:cubicBezTo>
                      <a:pt x="92" y="115"/>
                      <a:pt x="89" y="112"/>
                      <a:pt x="86" y="110"/>
                    </a:cubicBezTo>
                    <a:cubicBezTo>
                      <a:pt x="85" y="110"/>
                      <a:pt x="84" y="109"/>
                      <a:pt x="83" y="108"/>
                    </a:cubicBezTo>
                    <a:cubicBezTo>
                      <a:pt x="82" y="112"/>
                      <a:pt x="82" y="116"/>
                      <a:pt x="81" y="120"/>
                    </a:cubicBezTo>
                    <a:cubicBezTo>
                      <a:pt x="74" y="118"/>
                      <a:pt x="72" y="114"/>
                      <a:pt x="73" y="108"/>
                    </a:cubicBezTo>
                    <a:cubicBezTo>
                      <a:pt x="76" y="95"/>
                      <a:pt x="81" y="83"/>
                      <a:pt x="88" y="71"/>
                    </a:cubicBezTo>
                    <a:cubicBezTo>
                      <a:pt x="84" y="74"/>
                      <a:pt x="80" y="76"/>
                      <a:pt x="76" y="78"/>
                    </a:cubicBezTo>
                    <a:cubicBezTo>
                      <a:pt x="71" y="81"/>
                      <a:pt x="65" y="84"/>
                      <a:pt x="60" y="87"/>
                    </a:cubicBezTo>
                    <a:cubicBezTo>
                      <a:pt x="60" y="87"/>
                      <a:pt x="60" y="87"/>
                      <a:pt x="59" y="87"/>
                    </a:cubicBezTo>
                    <a:cubicBezTo>
                      <a:pt x="57" y="88"/>
                      <a:pt x="54" y="88"/>
                      <a:pt x="53" y="89"/>
                    </a:cubicBezTo>
                    <a:cubicBezTo>
                      <a:pt x="51" y="93"/>
                      <a:pt x="49" y="97"/>
                      <a:pt x="49" y="101"/>
                    </a:cubicBezTo>
                    <a:cubicBezTo>
                      <a:pt x="49" y="110"/>
                      <a:pt x="50" y="119"/>
                      <a:pt x="51" y="128"/>
                    </a:cubicBezTo>
                    <a:cubicBezTo>
                      <a:pt x="51" y="131"/>
                      <a:pt x="51" y="134"/>
                      <a:pt x="51" y="137"/>
                    </a:cubicBezTo>
                    <a:cubicBezTo>
                      <a:pt x="48" y="136"/>
                      <a:pt x="45" y="136"/>
                      <a:pt x="43" y="134"/>
                    </a:cubicBezTo>
                    <a:cubicBezTo>
                      <a:pt x="40" y="132"/>
                      <a:pt x="37" y="130"/>
                      <a:pt x="38" y="125"/>
                    </a:cubicBezTo>
                    <a:cubicBezTo>
                      <a:pt x="40" y="119"/>
                      <a:pt x="39" y="113"/>
                      <a:pt x="39" y="107"/>
                    </a:cubicBezTo>
                    <a:cubicBezTo>
                      <a:pt x="38" y="107"/>
                      <a:pt x="38" y="107"/>
                      <a:pt x="37" y="106"/>
                    </a:cubicBezTo>
                    <a:cubicBezTo>
                      <a:pt x="36" y="109"/>
                      <a:pt x="34" y="111"/>
                      <a:pt x="33" y="114"/>
                    </a:cubicBezTo>
                    <a:cubicBezTo>
                      <a:pt x="30" y="120"/>
                      <a:pt x="25" y="122"/>
                      <a:pt x="21" y="120"/>
                    </a:cubicBezTo>
                    <a:cubicBezTo>
                      <a:pt x="16" y="118"/>
                      <a:pt x="15" y="113"/>
                      <a:pt x="17" y="108"/>
                    </a:cubicBezTo>
                    <a:cubicBezTo>
                      <a:pt x="20" y="99"/>
                      <a:pt x="23" y="91"/>
                      <a:pt x="26" y="81"/>
                    </a:cubicBezTo>
                    <a:cubicBezTo>
                      <a:pt x="19" y="90"/>
                      <a:pt x="12" y="85"/>
                      <a:pt x="5" y="81"/>
                    </a:cubicBezTo>
                    <a:cubicBezTo>
                      <a:pt x="0" y="79"/>
                      <a:pt x="0" y="76"/>
                      <a:pt x="5" y="73"/>
                    </a:cubicBezTo>
                    <a:cubicBezTo>
                      <a:pt x="15" y="68"/>
                      <a:pt x="25" y="62"/>
                      <a:pt x="34" y="56"/>
                    </a:cubicBezTo>
                    <a:cubicBezTo>
                      <a:pt x="35" y="55"/>
                      <a:pt x="37" y="54"/>
                      <a:pt x="37" y="52"/>
                    </a:cubicBezTo>
                    <a:cubicBezTo>
                      <a:pt x="38" y="46"/>
                      <a:pt x="38" y="39"/>
                      <a:pt x="38" y="33"/>
                    </a:cubicBezTo>
                    <a:cubicBezTo>
                      <a:pt x="38" y="32"/>
                      <a:pt x="38" y="32"/>
                      <a:pt x="37" y="32"/>
                    </a:cubicBezTo>
                    <a:cubicBezTo>
                      <a:pt x="32" y="40"/>
                      <a:pt x="27" y="48"/>
                      <a:pt x="22" y="55"/>
                    </a:cubicBezTo>
                    <a:cubicBezTo>
                      <a:pt x="22" y="56"/>
                      <a:pt x="22" y="56"/>
                      <a:pt x="23" y="57"/>
                    </a:cubicBezTo>
                    <a:cubicBezTo>
                      <a:pt x="20" y="56"/>
                      <a:pt x="17" y="56"/>
                      <a:pt x="14" y="55"/>
                    </a:cubicBezTo>
                    <a:cubicBezTo>
                      <a:pt x="9" y="53"/>
                      <a:pt x="7" y="49"/>
                      <a:pt x="9" y="44"/>
                    </a:cubicBezTo>
                    <a:cubicBezTo>
                      <a:pt x="10" y="42"/>
                      <a:pt x="10" y="39"/>
                      <a:pt x="11" y="36"/>
                    </a:cubicBezTo>
                    <a:cubicBezTo>
                      <a:pt x="13" y="28"/>
                      <a:pt x="18" y="23"/>
                      <a:pt x="26" y="20"/>
                    </a:cubicBezTo>
                    <a:cubicBezTo>
                      <a:pt x="27" y="19"/>
                      <a:pt x="30" y="20"/>
                      <a:pt x="32" y="22"/>
                    </a:cubicBezTo>
                    <a:cubicBezTo>
                      <a:pt x="34" y="23"/>
                      <a:pt x="32" y="25"/>
                      <a:pt x="31" y="27"/>
                    </a:cubicBezTo>
                    <a:cubicBezTo>
                      <a:pt x="29" y="28"/>
                      <a:pt x="29" y="31"/>
                      <a:pt x="28" y="33"/>
                    </a:cubicBezTo>
                    <a:close/>
                  </a:path>
                </a:pathLst>
              </a:custGeom>
              <a:grpFill/>
              <a:ln>
                <a:noFill/>
              </a:ln>
            </p:spPr>
            <p:txBody>
              <a:bodyPr vert="horz" wrap="square" lIns="91440" tIns="45720" rIns="91440" bIns="45720" numCol="1" anchor="t" anchorCtr="0" compatLnSpc="1"/>
              <a:lstStyle/>
              <a:p>
                <a:endParaRPr lang="zh-CN" altLang="en-US"/>
              </a:p>
            </p:txBody>
          </p:sp>
          <p:sp>
            <p:nvSpPr>
              <p:cNvPr id="29" name="Freeform 6"/>
              <p:cNvSpPr/>
              <p:nvPr/>
            </p:nvSpPr>
            <p:spPr bwMode="auto">
              <a:xfrm>
                <a:off x="12756799" y="2388393"/>
                <a:ext cx="307975" cy="463550"/>
              </a:xfrm>
              <a:custGeom>
                <a:avLst/>
                <a:gdLst>
                  <a:gd name="T0" fmla="*/ 33 w 72"/>
                  <a:gd name="T1" fmla="*/ 76 h 109"/>
                  <a:gd name="T2" fmla="*/ 44 w 72"/>
                  <a:gd name="T3" fmla="*/ 73 h 109"/>
                  <a:gd name="T4" fmla="*/ 59 w 72"/>
                  <a:gd name="T5" fmla="*/ 71 h 109"/>
                  <a:gd name="T6" fmla="*/ 69 w 72"/>
                  <a:gd name="T7" fmla="*/ 92 h 109"/>
                  <a:gd name="T8" fmla="*/ 66 w 72"/>
                  <a:gd name="T9" fmla="*/ 94 h 109"/>
                  <a:gd name="T10" fmla="*/ 49 w 72"/>
                  <a:gd name="T11" fmla="*/ 96 h 109"/>
                  <a:gd name="T12" fmla="*/ 28 w 72"/>
                  <a:gd name="T13" fmla="*/ 106 h 109"/>
                  <a:gd name="T14" fmla="*/ 16 w 72"/>
                  <a:gd name="T15" fmla="*/ 106 h 109"/>
                  <a:gd name="T16" fmla="*/ 1 w 72"/>
                  <a:gd name="T17" fmla="*/ 80 h 109"/>
                  <a:gd name="T18" fmla="*/ 2 w 72"/>
                  <a:gd name="T19" fmla="*/ 74 h 109"/>
                  <a:gd name="T20" fmla="*/ 23 w 72"/>
                  <a:gd name="T21" fmla="*/ 31 h 109"/>
                  <a:gd name="T22" fmla="*/ 22 w 72"/>
                  <a:gd name="T23" fmla="*/ 26 h 109"/>
                  <a:gd name="T24" fmla="*/ 12 w 72"/>
                  <a:gd name="T25" fmla="*/ 16 h 109"/>
                  <a:gd name="T26" fmla="*/ 15 w 72"/>
                  <a:gd name="T27" fmla="*/ 10 h 109"/>
                  <a:gd name="T28" fmla="*/ 32 w 72"/>
                  <a:gd name="T29" fmla="*/ 5 h 109"/>
                  <a:gd name="T30" fmla="*/ 60 w 72"/>
                  <a:gd name="T31" fmla="*/ 18 h 109"/>
                  <a:gd name="T32" fmla="*/ 59 w 72"/>
                  <a:gd name="T33" fmla="*/ 26 h 109"/>
                  <a:gd name="T34" fmla="*/ 52 w 72"/>
                  <a:gd name="T35" fmla="*/ 36 h 109"/>
                  <a:gd name="T36" fmla="*/ 34 w 72"/>
                  <a:gd name="T37" fmla="*/ 72 h 109"/>
                  <a:gd name="T38" fmla="*/ 33 w 72"/>
                  <a:gd name="T39" fmla="*/ 7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2" h="109">
                    <a:moveTo>
                      <a:pt x="33" y="76"/>
                    </a:moveTo>
                    <a:cubicBezTo>
                      <a:pt x="37" y="74"/>
                      <a:pt x="40" y="73"/>
                      <a:pt x="44" y="73"/>
                    </a:cubicBezTo>
                    <a:cubicBezTo>
                      <a:pt x="49" y="72"/>
                      <a:pt x="54" y="71"/>
                      <a:pt x="59" y="71"/>
                    </a:cubicBezTo>
                    <a:cubicBezTo>
                      <a:pt x="66" y="72"/>
                      <a:pt x="72" y="85"/>
                      <a:pt x="69" y="92"/>
                    </a:cubicBezTo>
                    <a:cubicBezTo>
                      <a:pt x="68" y="93"/>
                      <a:pt x="67" y="94"/>
                      <a:pt x="66" y="94"/>
                    </a:cubicBezTo>
                    <a:cubicBezTo>
                      <a:pt x="60" y="95"/>
                      <a:pt x="54" y="94"/>
                      <a:pt x="49" y="96"/>
                    </a:cubicBezTo>
                    <a:cubicBezTo>
                      <a:pt x="42" y="99"/>
                      <a:pt x="35" y="102"/>
                      <a:pt x="28" y="106"/>
                    </a:cubicBezTo>
                    <a:cubicBezTo>
                      <a:pt x="24" y="108"/>
                      <a:pt x="21" y="109"/>
                      <a:pt x="16" y="106"/>
                    </a:cubicBezTo>
                    <a:cubicBezTo>
                      <a:pt x="7" y="100"/>
                      <a:pt x="3" y="90"/>
                      <a:pt x="1" y="80"/>
                    </a:cubicBezTo>
                    <a:cubicBezTo>
                      <a:pt x="0" y="78"/>
                      <a:pt x="1" y="76"/>
                      <a:pt x="2" y="74"/>
                    </a:cubicBezTo>
                    <a:cubicBezTo>
                      <a:pt x="9" y="60"/>
                      <a:pt x="16" y="45"/>
                      <a:pt x="23" y="31"/>
                    </a:cubicBezTo>
                    <a:cubicBezTo>
                      <a:pt x="23" y="30"/>
                      <a:pt x="23" y="28"/>
                      <a:pt x="22" y="26"/>
                    </a:cubicBezTo>
                    <a:cubicBezTo>
                      <a:pt x="19" y="23"/>
                      <a:pt x="15" y="20"/>
                      <a:pt x="12" y="16"/>
                    </a:cubicBezTo>
                    <a:cubicBezTo>
                      <a:pt x="10" y="13"/>
                      <a:pt x="11" y="11"/>
                      <a:pt x="15" y="10"/>
                    </a:cubicBezTo>
                    <a:cubicBezTo>
                      <a:pt x="21" y="9"/>
                      <a:pt x="26" y="7"/>
                      <a:pt x="32" y="5"/>
                    </a:cubicBezTo>
                    <a:cubicBezTo>
                      <a:pt x="44" y="0"/>
                      <a:pt x="57" y="6"/>
                      <a:pt x="60" y="18"/>
                    </a:cubicBezTo>
                    <a:cubicBezTo>
                      <a:pt x="61" y="21"/>
                      <a:pt x="60" y="24"/>
                      <a:pt x="59" y="26"/>
                    </a:cubicBezTo>
                    <a:cubicBezTo>
                      <a:pt x="57" y="29"/>
                      <a:pt x="54" y="33"/>
                      <a:pt x="52" y="36"/>
                    </a:cubicBezTo>
                    <a:cubicBezTo>
                      <a:pt x="46" y="48"/>
                      <a:pt x="40" y="60"/>
                      <a:pt x="34" y="72"/>
                    </a:cubicBezTo>
                    <a:cubicBezTo>
                      <a:pt x="34" y="72"/>
                      <a:pt x="34" y="74"/>
                      <a:pt x="33" y="76"/>
                    </a:cubicBezTo>
                    <a:close/>
                  </a:path>
                </a:pathLst>
              </a:custGeom>
              <a:grpFill/>
              <a:ln>
                <a:noFill/>
              </a:ln>
            </p:spPr>
            <p:txBody>
              <a:bodyPr vert="horz" wrap="square" lIns="91440" tIns="45720" rIns="91440" bIns="45720" numCol="1" anchor="t" anchorCtr="0" compatLnSpc="1"/>
              <a:lstStyle/>
              <a:p>
                <a:endParaRPr lang="zh-CN" altLang="en-US"/>
              </a:p>
            </p:txBody>
          </p:sp>
          <p:grpSp>
            <p:nvGrpSpPr>
              <p:cNvPr id="30" name="组合 29"/>
              <p:cNvGrpSpPr/>
              <p:nvPr/>
            </p:nvGrpSpPr>
            <p:grpSpPr>
              <a:xfrm>
                <a:off x="10340336" y="2247899"/>
                <a:ext cx="547688" cy="679451"/>
                <a:chOff x="5548313" y="2084388"/>
                <a:chExt cx="547688" cy="679451"/>
              </a:xfrm>
              <a:grpFill/>
            </p:grpSpPr>
            <p:sp>
              <p:nvSpPr>
                <p:cNvPr id="35" name="Freeform 7"/>
                <p:cNvSpPr/>
                <p:nvPr/>
              </p:nvSpPr>
              <p:spPr bwMode="auto">
                <a:xfrm>
                  <a:off x="5548313" y="2084388"/>
                  <a:ext cx="547688" cy="446088"/>
                </a:xfrm>
                <a:custGeom>
                  <a:avLst/>
                  <a:gdLst>
                    <a:gd name="T0" fmla="*/ 101 w 128"/>
                    <a:gd name="T1" fmla="*/ 58 h 105"/>
                    <a:gd name="T2" fmla="*/ 74 w 128"/>
                    <a:gd name="T3" fmla="*/ 56 h 105"/>
                    <a:gd name="T4" fmla="*/ 68 w 128"/>
                    <a:gd name="T5" fmla="*/ 57 h 105"/>
                    <a:gd name="T6" fmla="*/ 51 w 128"/>
                    <a:gd name="T7" fmla="*/ 59 h 105"/>
                    <a:gd name="T8" fmla="*/ 36 w 128"/>
                    <a:gd name="T9" fmla="*/ 65 h 105"/>
                    <a:gd name="T10" fmla="*/ 28 w 128"/>
                    <a:gd name="T11" fmla="*/ 73 h 105"/>
                    <a:gd name="T12" fmla="*/ 16 w 128"/>
                    <a:gd name="T13" fmla="*/ 102 h 105"/>
                    <a:gd name="T14" fmla="*/ 13 w 128"/>
                    <a:gd name="T15" fmla="*/ 104 h 105"/>
                    <a:gd name="T16" fmla="*/ 1 w 128"/>
                    <a:gd name="T17" fmla="*/ 98 h 105"/>
                    <a:gd name="T18" fmla="*/ 0 w 128"/>
                    <a:gd name="T19" fmla="*/ 93 h 105"/>
                    <a:gd name="T20" fmla="*/ 15 w 128"/>
                    <a:gd name="T21" fmla="*/ 60 h 105"/>
                    <a:gd name="T22" fmla="*/ 16 w 128"/>
                    <a:gd name="T23" fmla="*/ 58 h 105"/>
                    <a:gd name="T24" fmla="*/ 20 w 128"/>
                    <a:gd name="T25" fmla="*/ 52 h 105"/>
                    <a:gd name="T26" fmla="*/ 32 w 128"/>
                    <a:gd name="T27" fmla="*/ 54 h 105"/>
                    <a:gd name="T28" fmla="*/ 39 w 128"/>
                    <a:gd name="T29" fmla="*/ 55 h 105"/>
                    <a:gd name="T30" fmla="*/ 72 w 128"/>
                    <a:gd name="T31" fmla="*/ 21 h 105"/>
                    <a:gd name="T32" fmla="*/ 74 w 128"/>
                    <a:gd name="T33" fmla="*/ 16 h 105"/>
                    <a:gd name="T34" fmla="*/ 74 w 128"/>
                    <a:gd name="T35" fmla="*/ 11 h 105"/>
                    <a:gd name="T36" fmla="*/ 71 w 128"/>
                    <a:gd name="T37" fmla="*/ 11 h 105"/>
                    <a:gd name="T38" fmla="*/ 68 w 128"/>
                    <a:gd name="T39" fmla="*/ 15 h 105"/>
                    <a:gd name="T40" fmla="*/ 68 w 128"/>
                    <a:gd name="T41" fmla="*/ 21 h 105"/>
                    <a:gd name="T42" fmla="*/ 59 w 128"/>
                    <a:gd name="T43" fmla="*/ 29 h 105"/>
                    <a:gd name="T44" fmla="*/ 53 w 128"/>
                    <a:gd name="T45" fmla="*/ 27 h 105"/>
                    <a:gd name="T46" fmla="*/ 47 w 128"/>
                    <a:gd name="T47" fmla="*/ 24 h 105"/>
                    <a:gd name="T48" fmla="*/ 47 w 128"/>
                    <a:gd name="T49" fmla="*/ 32 h 105"/>
                    <a:gd name="T50" fmla="*/ 47 w 128"/>
                    <a:gd name="T51" fmla="*/ 34 h 105"/>
                    <a:gd name="T52" fmla="*/ 43 w 128"/>
                    <a:gd name="T53" fmla="*/ 45 h 105"/>
                    <a:gd name="T54" fmla="*/ 31 w 128"/>
                    <a:gd name="T55" fmla="*/ 39 h 105"/>
                    <a:gd name="T56" fmla="*/ 29 w 128"/>
                    <a:gd name="T57" fmla="*/ 23 h 105"/>
                    <a:gd name="T58" fmla="*/ 33 w 128"/>
                    <a:gd name="T59" fmla="*/ 14 h 105"/>
                    <a:gd name="T60" fmla="*/ 36 w 128"/>
                    <a:gd name="T61" fmla="*/ 9 h 105"/>
                    <a:gd name="T62" fmla="*/ 42 w 128"/>
                    <a:gd name="T63" fmla="*/ 13 h 105"/>
                    <a:gd name="T64" fmla="*/ 44 w 128"/>
                    <a:gd name="T65" fmla="*/ 16 h 105"/>
                    <a:gd name="T66" fmla="*/ 57 w 128"/>
                    <a:gd name="T67" fmla="*/ 14 h 105"/>
                    <a:gd name="T68" fmla="*/ 62 w 128"/>
                    <a:gd name="T69" fmla="*/ 11 h 105"/>
                    <a:gd name="T70" fmla="*/ 84 w 128"/>
                    <a:gd name="T71" fmla="*/ 0 h 105"/>
                    <a:gd name="T72" fmla="*/ 96 w 128"/>
                    <a:gd name="T73" fmla="*/ 7 h 105"/>
                    <a:gd name="T74" fmla="*/ 96 w 128"/>
                    <a:gd name="T75" fmla="*/ 20 h 105"/>
                    <a:gd name="T76" fmla="*/ 83 w 128"/>
                    <a:gd name="T77" fmla="*/ 43 h 105"/>
                    <a:gd name="T78" fmla="*/ 94 w 128"/>
                    <a:gd name="T79" fmla="*/ 44 h 105"/>
                    <a:gd name="T80" fmla="*/ 122 w 128"/>
                    <a:gd name="T81" fmla="*/ 59 h 105"/>
                    <a:gd name="T82" fmla="*/ 120 w 128"/>
                    <a:gd name="T83" fmla="*/ 73 h 105"/>
                    <a:gd name="T84" fmla="*/ 98 w 128"/>
                    <a:gd name="T85" fmla="*/ 73 h 105"/>
                    <a:gd name="T86" fmla="*/ 97 w 128"/>
                    <a:gd name="T87" fmla="*/ 66 h 105"/>
                    <a:gd name="T88" fmla="*/ 101 w 128"/>
                    <a:gd name="T89" fmla="*/ 58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8" h="105">
                      <a:moveTo>
                        <a:pt x="101" y="58"/>
                      </a:moveTo>
                      <a:cubicBezTo>
                        <a:pt x="94" y="52"/>
                        <a:pt x="81" y="52"/>
                        <a:pt x="74" y="56"/>
                      </a:cubicBezTo>
                      <a:cubicBezTo>
                        <a:pt x="73" y="57"/>
                        <a:pt x="70" y="58"/>
                        <a:pt x="68" y="57"/>
                      </a:cubicBezTo>
                      <a:cubicBezTo>
                        <a:pt x="62" y="56"/>
                        <a:pt x="57" y="57"/>
                        <a:pt x="51" y="59"/>
                      </a:cubicBezTo>
                      <a:cubicBezTo>
                        <a:pt x="46" y="61"/>
                        <a:pt x="41" y="63"/>
                        <a:pt x="36" y="65"/>
                      </a:cubicBezTo>
                      <a:cubicBezTo>
                        <a:pt x="32" y="67"/>
                        <a:pt x="29" y="69"/>
                        <a:pt x="28" y="73"/>
                      </a:cubicBezTo>
                      <a:cubicBezTo>
                        <a:pt x="24" y="82"/>
                        <a:pt x="20" y="92"/>
                        <a:pt x="16" y="102"/>
                      </a:cubicBezTo>
                      <a:cubicBezTo>
                        <a:pt x="16" y="103"/>
                        <a:pt x="14" y="105"/>
                        <a:pt x="13" y="104"/>
                      </a:cubicBezTo>
                      <a:cubicBezTo>
                        <a:pt x="9" y="103"/>
                        <a:pt x="5" y="100"/>
                        <a:pt x="1" y="98"/>
                      </a:cubicBezTo>
                      <a:cubicBezTo>
                        <a:pt x="0" y="97"/>
                        <a:pt x="0" y="95"/>
                        <a:pt x="0" y="93"/>
                      </a:cubicBezTo>
                      <a:cubicBezTo>
                        <a:pt x="5" y="82"/>
                        <a:pt x="10" y="71"/>
                        <a:pt x="15" y="60"/>
                      </a:cubicBezTo>
                      <a:cubicBezTo>
                        <a:pt x="15" y="59"/>
                        <a:pt x="16" y="59"/>
                        <a:pt x="16" y="58"/>
                      </a:cubicBezTo>
                      <a:cubicBezTo>
                        <a:pt x="18" y="56"/>
                        <a:pt x="19" y="52"/>
                        <a:pt x="20" y="52"/>
                      </a:cubicBezTo>
                      <a:cubicBezTo>
                        <a:pt x="24" y="52"/>
                        <a:pt x="29" y="52"/>
                        <a:pt x="32" y="54"/>
                      </a:cubicBezTo>
                      <a:cubicBezTo>
                        <a:pt x="35" y="55"/>
                        <a:pt x="36" y="56"/>
                        <a:pt x="39" y="55"/>
                      </a:cubicBezTo>
                      <a:cubicBezTo>
                        <a:pt x="57" y="50"/>
                        <a:pt x="66" y="37"/>
                        <a:pt x="72" y="21"/>
                      </a:cubicBezTo>
                      <a:cubicBezTo>
                        <a:pt x="72" y="20"/>
                        <a:pt x="73" y="18"/>
                        <a:pt x="74" y="16"/>
                      </a:cubicBezTo>
                      <a:cubicBezTo>
                        <a:pt x="74" y="14"/>
                        <a:pt x="74" y="13"/>
                        <a:pt x="74" y="11"/>
                      </a:cubicBezTo>
                      <a:cubicBezTo>
                        <a:pt x="74" y="11"/>
                        <a:pt x="72" y="10"/>
                        <a:pt x="71" y="11"/>
                      </a:cubicBezTo>
                      <a:cubicBezTo>
                        <a:pt x="70" y="12"/>
                        <a:pt x="68" y="13"/>
                        <a:pt x="68" y="15"/>
                      </a:cubicBezTo>
                      <a:cubicBezTo>
                        <a:pt x="67" y="17"/>
                        <a:pt x="68" y="19"/>
                        <a:pt x="68" y="21"/>
                      </a:cubicBezTo>
                      <a:cubicBezTo>
                        <a:pt x="69" y="28"/>
                        <a:pt x="68" y="30"/>
                        <a:pt x="59" y="29"/>
                      </a:cubicBezTo>
                      <a:cubicBezTo>
                        <a:pt x="57" y="29"/>
                        <a:pt x="55" y="28"/>
                        <a:pt x="53" y="27"/>
                      </a:cubicBezTo>
                      <a:cubicBezTo>
                        <a:pt x="51" y="26"/>
                        <a:pt x="49" y="25"/>
                        <a:pt x="47" y="24"/>
                      </a:cubicBezTo>
                      <a:cubicBezTo>
                        <a:pt x="47" y="27"/>
                        <a:pt x="47" y="29"/>
                        <a:pt x="47" y="32"/>
                      </a:cubicBezTo>
                      <a:cubicBezTo>
                        <a:pt x="47" y="33"/>
                        <a:pt x="47" y="33"/>
                        <a:pt x="47" y="34"/>
                      </a:cubicBezTo>
                      <a:cubicBezTo>
                        <a:pt x="47" y="38"/>
                        <a:pt x="48" y="43"/>
                        <a:pt x="43" y="45"/>
                      </a:cubicBezTo>
                      <a:cubicBezTo>
                        <a:pt x="39" y="46"/>
                        <a:pt x="34" y="44"/>
                        <a:pt x="31" y="39"/>
                      </a:cubicBezTo>
                      <a:cubicBezTo>
                        <a:pt x="28" y="34"/>
                        <a:pt x="25" y="29"/>
                        <a:pt x="29" y="23"/>
                      </a:cubicBezTo>
                      <a:cubicBezTo>
                        <a:pt x="31" y="20"/>
                        <a:pt x="31" y="17"/>
                        <a:pt x="33" y="14"/>
                      </a:cubicBezTo>
                      <a:cubicBezTo>
                        <a:pt x="34" y="12"/>
                        <a:pt x="35" y="9"/>
                        <a:pt x="36" y="9"/>
                      </a:cubicBezTo>
                      <a:cubicBezTo>
                        <a:pt x="38" y="10"/>
                        <a:pt x="40" y="11"/>
                        <a:pt x="42" y="13"/>
                      </a:cubicBezTo>
                      <a:cubicBezTo>
                        <a:pt x="42" y="13"/>
                        <a:pt x="43" y="15"/>
                        <a:pt x="44" y="16"/>
                      </a:cubicBezTo>
                      <a:cubicBezTo>
                        <a:pt x="48" y="13"/>
                        <a:pt x="52" y="11"/>
                        <a:pt x="57" y="14"/>
                      </a:cubicBezTo>
                      <a:cubicBezTo>
                        <a:pt x="58" y="15"/>
                        <a:pt x="61" y="13"/>
                        <a:pt x="62" y="11"/>
                      </a:cubicBezTo>
                      <a:cubicBezTo>
                        <a:pt x="69" y="5"/>
                        <a:pt x="75" y="0"/>
                        <a:pt x="84" y="0"/>
                      </a:cubicBezTo>
                      <a:cubicBezTo>
                        <a:pt x="89" y="0"/>
                        <a:pt x="93" y="2"/>
                        <a:pt x="96" y="7"/>
                      </a:cubicBezTo>
                      <a:cubicBezTo>
                        <a:pt x="99" y="11"/>
                        <a:pt x="98" y="15"/>
                        <a:pt x="96" y="20"/>
                      </a:cubicBezTo>
                      <a:cubicBezTo>
                        <a:pt x="91" y="27"/>
                        <a:pt x="87" y="35"/>
                        <a:pt x="83" y="43"/>
                      </a:cubicBezTo>
                      <a:cubicBezTo>
                        <a:pt x="88" y="43"/>
                        <a:pt x="91" y="44"/>
                        <a:pt x="94" y="44"/>
                      </a:cubicBezTo>
                      <a:cubicBezTo>
                        <a:pt x="105" y="46"/>
                        <a:pt x="115" y="50"/>
                        <a:pt x="122" y="59"/>
                      </a:cubicBezTo>
                      <a:cubicBezTo>
                        <a:pt x="128" y="65"/>
                        <a:pt x="127" y="68"/>
                        <a:pt x="120" y="73"/>
                      </a:cubicBezTo>
                      <a:cubicBezTo>
                        <a:pt x="113" y="77"/>
                        <a:pt x="105" y="77"/>
                        <a:pt x="98" y="73"/>
                      </a:cubicBezTo>
                      <a:cubicBezTo>
                        <a:pt x="95" y="71"/>
                        <a:pt x="95" y="69"/>
                        <a:pt x="97" y="66"/>
                      </a:cubicBezTo>
                      <a:cubicBezTo>
                        <a:pt x="98" y="64"/>
                        <a:pt x="100" y="61"/>
                        <a:pt x="101"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8"/>
                <p:cNvSpPr/>
                <p:nvPr/>
              </p:nvSpPr>
              <p:spPr bwMode="auto">
                <a:xfrm>
                  <a:off x="5664200" y="2355851"/>
                  <a:ext cx="341313" cy="407988"/>
                </a:xfrm>
                <a:custGeom>
                  <a:avLst/>
                  <a:gdLst>
                    <a:gd name="T0" fmla="*/ 46 w 80"/>
                    <a:gd name="T1" fmla="*/ 29 h 96"/>
                    <a:gd name="T2" fmla="*/ 65 w 80"/>
                    <a:gd name="T3" fmla="*/ 29 h 96"/>
                    <a:gd name="T4" fmla="*/ 79 w 80"/>
                    <a:gd name="T5" fmla="*/ 41 h 96"/>
                    <a:gd name="T6" fmla="*/ 74 w 80"/>
                    <a:gd name="T7" fmla="*/ 43 h 96"/>
                    <a:gd name="T8" fmla="*/ 60 w 80"/>
                    <a:gd name="T9" fmla="*/ 43 h 96"/>
                    <a:gd name="T10" fmla="*/ 52 w 80"/>
                    <a:gd name="T11" fmla="*/ 50 h 96"/>
                    <a:gd name="T12" fmla="*/ 49 w 80"/>
                    <a:gd name="T13" fmla="*/ 87 h 96"/>
                    <a:gd name="T14" fmla="*/ 37 w 80"/>
                    <a:gd name="T15" fmla="*/ 95 h 96"/>
                    <a:gd name="T16" fmla="*/ 21 w 80"/>
                    <a:gd name="T17" fmla="*/ 68 h 96"/>
                    <a:gd name="T18" fmla="*/ 22 w 80"/>
                    <a:gd name="T19" fmla="*/ 62 h 96"/>
                    <a:gd name="T20" fmla="*/ 30 w 80"/>
                    <a:gd name="T21" fmla="*/ 72 h 96"/>
                    <a:gd name="T22" fmla="*/ 40 w 80"/>
                    <a:gd name="T23" fmla="*/ 70 h 96"/>
                    <a:gd name="T24" fmla="*/ 43 w 80"/>
                    <a:gd name="T25" fmla="*/ 46 h 96"/>
                    <a:gd name="T26" fmla="*/ 24 w 80"/>
                    <a:gd name="T27" fmla="*/ 52 h 96"/>
                    <a:gd name="T28" fmla="*/ 19 w 80"/>
                    <a:gd name="T29" fmla="*/ 54 h 96"/>
                    <a:gd name="T30" fmla="*/ 6 w 80"/>
                    <a:gd name="T31" fmla="*/ 54 h 96"/>
                    <a:gd name="T32" fmla="*/ 2 w 80"/>
                    <a:gd name="T33" fmla="*/ 40 h 96"/>
                    <a:gd name="T34" fmla="*/ 6 w 80"/>
                    <a:gd name="T35" fmla="*/ 37 h 96"/>
                    <a:gd name="T36" fmla="*/ 28 w 80"/>
                    <a:gd name="T37" fmla="*/ 33 h 96"/>
                    <a:gd name="T38" fmla="*/ 33 w 80"/>
                    <a:gd name="T39" fmla="*/ 32 h 96"/>
                    <a:gd name="T40" fmla="*/ 36 w 80"/>
                    <a:gd name="T41" fmla="*/ 22 h 96"/>
                    <a:gd name="T42" fmla="*/ 46 w 80"/>
                    <a:gd name="T43" fmla="*/ 12 h 96"/>
                    <a:gd name="T44" fmla="*/ 45 w 80"/>
                    <a:gd name="T45" fmla="*/ 10 h 96"/>
                    <a:gd name="T46" fmla="*/ 26 w 80"/>
                    <a:gd name="T47" fmla="*/ 17 h 96"/>
                    <a:gd name="T48" fmla="*/ 15 w 80"/>
                    <a:gd name="T49" fmla="*/ 24 h 96"/>
                    <a:gd name="T50" fmla="*/ 5 w 80"/>
                    <a:gd name="T51" fmla="*/ 22 h 96"/>
                    <a:gd name="T52" fmla="*/ 1 w 80"/>
                    <a:gd name="T53" fmla="*/ 17 h 96"/>
                    <a:gd name="T54" fmla="*/ 36 w 80"/>
                    <a:gd name="T55" fmla="*/ 2 h 96"/>
                    <a:gd name="T56" fmla="*/ 55 w 80"/>
                    <a:gd name="T57" fmla="*/ 0 h 96"/>
                    <a:gd name="T58" fmla="*/ 61 w 80"/>
                    <a:gd name="T59" fmla="*/ 6 h 96"/>
                    <a:gd name="T60" fmla="*/ 59 w 80"/>
                    <a:gd name="T61" fmla="*/ 13 h 96"/>
                    <a:gd name="T62" fmla="*/ 46 w 80"/>
                    <a:gd name="T63" fmla="*/ 29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0" h="96">
                      <a:moveTo>
                        <a:pt x="46" y="29"/>
                      </a:moveTo>
                      <a:cubicBezTo>
                        <a:pt x="53" y="30"/>
                        <a:pt x="59" y="31"/>
                        <a:pt x="65" y="29"/>
                      </a:cubicBezTo>
                      <a:cubicBezTo>
                        <a:pt x="71" y="27"/>
                        <a:pt x="80" y="34"/>
                        <a:pt x="79" y="41"/>
                      </a:cubicBezTo>
                      <a:cubicBezTo>
                        <a:pt x="79" y="42"/>
                        <a:pt x="76" y="43"/>
                        <a:pt x="74" y="43"/>
                      </a:cubicBezTo>
                      <a:cubicBezTo>
                        <a:pt x="70" y="43"/>
                        <a:pt x="65" y="43"/>
                        <a:pt x="60" y="43"/>
                      </a:cubicBezTo>
                      <a:cubicBezTo>
                        <a:pt x="53" y="42"/>
                        <a:pt x="52" y="44"/>
                        <a:pt x="52" y="50"/>
                      </a:cubicBezTo>
                      <a:cubicBezTo>
                        <a:pt x="51" y="62"/>
                        <a:pt x="51" y="75"/>
                        <a:pt x="49" y="87"/>
                      </a:cubicBezTo>
                      <a:cubicBezTo>
                        <a:pt x="48" y="95"/>
                        <a:pt x="45" y="96"/>
                        <a:pt x="37" y="95"/>
                      </a:cubicBezTo>
                      <a:cubicBezTo>
                        <a:pt x="25" y="92"/>
                        <a:pt x="15" y="82"/>
                        <a:pt x="21" y="68"/>
                      </a:cubicBezTo>
                      <a:cubicBezTo>
                        <a:pt x="21" y="66"/>
                        <a:pt x="21" y="64"/>
                        <a:pt x="22" y="62"/>
                      </a:cubicBezTo>
                      <a:cubicBezTo>
                        <a:pt x="24" y="65"/>
                        <a:pt x="27" y="69"/>
                        <a:pt x="30" y="72"/>
                      </a:cubicBezTo>
                      <a:cubicBezTo>
                        <a:pt x="33" y="76"/>
                        <a:pt x="39" y="75"/>
                        <a:pt x="40" y="70"/>
                      </a:cubicBezTo>
                      <a:cubicBezTo>
                        <a:pt x="41" y="62"/>
                        <a:pt x="42" y="54"/>
                        <a:pt x="43" y="46"/>
                      </a:cubicBezTo>
                      <a:cubicBezTo>
                        <a:pt x="35" y="45"/>
                        <a:pt x="30" y="49"/>
                        <a:pt x="24" y="52"/>
                      </a:cubicBezTo>
                      <a:cubicBezTo>
                        <a:pt x="22" y="52"/>
                        <a:pt x="21" y="54"/>
                        <a:pt x="19" y="54"/>
                      </a:cubicBezTo>
                      <a:cubicBezTo>
                        <a:pt x="14" y="58"/>
                        <a:pt x="11" y="57"/>
                        <a:pt x="6" y="54"/>
                      </a:cubicBezTo>
                      <a:cubicBezTo>
                        <a:pt x="3" y="51"/>
                        <a:pt x="0" y="44"/>
                        <a:pt x="2" y="40"/>
                      </a:cubicBezTo>
                      <a:cubicBezTo>
                        <a:pt x="2" y="39"/>
                        <a:pt x="5" y="37"/>
                        <a:pt x="6" y="37"/>
                      </a:cubicBezTo>
                      <a:cubicBezTo>
                        <a:pt x="14" y="39"/>
                        <a:pt x="20" y="35"/>
                        <a:pt x="28" y="33"/>
                      </a:cubicBezTo>
                      <a:cubicBezTo>
                        <a:pt x="29" y="33"/>
                        <a:pt x="31" y="32"/>
                        <a:pt x="33" y="32"/>
                      </a:cubicBezTo>
                      <a:cubicBezTo>
                        <a:pt x="31" y="27"/>
                        <a:pt x="31" y="24"/>
                        <a:pt x="36" y="22"/>
                      </a:cubicBezTo>
                      <a:cubicBezTo>
                        <a:pt x="39" y="19"/>
                        <a:pt x="42" y="15"/>
                        <a:pt x="46" y="12"/>
                      </a:cubicBezTo>
                      <a:cubicBezTo>
                        <a:pt x="45" y="11"/>
                        <a:pt x="45" y="11"/>
                        <a:pt x="45" y="10"/>
                      </a:cubicBezTo>
                      <a:cubicBezTo>
                        <a:pt x="38" y="13"/>
                        <a:pt x="32" y="15"/>
                        <a:pt x="26" y="17"/>
                      </a:cubicBezTo>
                      <a:cubicBezTo>
                        <a:pt x="22" y="19"/>
                        <a:pt x="18" y="22"/>
                        <a:pt x="15" y="24"/>
                      </a:cubicBezTo>
                      <a:cubicBezTo>
                        <a:pt x="11" y="26"/>
                        <a:pt x="7" y="27"/>
                        <a:pt x="5" y="22"/>
                      </a:cubicBezTo>
                      <a:cubicBezTo>
                        <a:pt x="4" y="20"/>
                        <a:pt x="3" y="19"/>
                        <a:pt x="1" y="17"/>
                      </a:cubicBezTo>
                      <a:cubicBezTo>
                        <a:pt x="13" y="12"/>
                        <a:pt x="25" y="6"/>
                        <a:pt x="36" y="2"/>
                      </a:cubicBezTo>
                      <a:cubicBezTo>
                        <a:pt x="42" y="0"/>
                        <a:pt x="49" y="0"/>
                        <a:pt x="55" y="0"/>
                      </a:cubicBezTo>
                      <a:cubicBezTo>
                        <a:pt x="57" y="0"/>
                        <a:pt x="60" y="4"/>
                        <a:pt x="61" y="6"/>
                      </a:cubicBezTo>
                      <a:cubicBezTo>
                        <a:pt x="62" y="8"/>
                        <a:pt x="61" y="11"/>
                        <a:pt x="59" y="13"/>
                      </a:cubicBezTo>
                      <a:cubicBezTo>
                        <a:pt x="55" y="18"/>
                        <a:pt x="51" y="23"/>
                        <a:pt x="4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1" name="组合 30"/>
              <p:cNvGrpSpPr/>
              <p:nvPr/>
            </p:nvGrpSpPr>
            <p:grpSpPr>
              <a:xfrm>
                <a:off x="11192276" y="2400300"/>
                <a:ext cx="322175" cy="373063"/>
                <a:chOff x="3792874" y="3138488"/>
                <a:chExt cx="322175" cy="373063"/>
              </a:xfrm>
              <a:grpFill/>
            </p:grpSpPr>
            <p:sp>
              <p:nvSpPr>
                <p:cNvPr id="32" name="Freeform 15"/>
                <p:cNvSpPr/>
                <p:nvPr/>
              </p:nvSpPr>
              <p:spPr bwMode="auto">
                <a:xfrm>
                  <a:off x="3792874" y="3235325"/>
                  <a:ext cx="112625" cy="246063"/>
                </a:xfrm>
                <a:custGeom>
                  <a:avLst/>
                  <a:gdLst>
                    <a:gd name="T0" fmla="*/ 16 w 39"/>
                    <a:gd name="T1" fmla="*/ 29 h 58"/>
                    <a:gd name="T2" fmla="*/ 27 w 39"/>
                    <a:gd name="T3" fmla="*/ 7 h 58"/>
                    <a:gd name="T4" fmla="*/ 31 w 39"/>
                    <a:gd name="T5" fmla="*/ 1 h 58"/>
                    <a:gd name="T6" fmla="*/ 34 w 39"/>
                    <a:gd name="T7" fmla="*/ 6 h 58"/>
                    <a:gd name="T8" fmla="*/ 35 w 39"/>
                    <a:gd name="T9" fmla="*/ 26 h 58"/>
                    <a:gd name="T10" fmla="*/ 20 w 39"/>
                    <a:gd name="T11" fmla="*/ 52 h 58"/>
                    <a:gd name="T12" fmla="*/ 9 w 39"/>
                    <a:gd name="T13" fmla="*/ 57 h 58"/>
                    <a:gd name="T14" fmla="*/ 1 w 39"/>
                    <a:gd name="T15" fmla="*/ 43 h 58"/>
                    <a:gd name="T16" fmla="*/ 4 w 39"/>
                    <a:gd name="T17" fmla="*/ 6 h 58"/>
                    <a:gd name="T18" fmla="*/ 8 w 39"/>
                    <a:gd name="T19" fmla="*/ 0 h 58"/>
                    <a:gd name="T20" fmla="*/ 15 w 39"/>
                    <a:gd name="T21" fmla="*/ 6 h 58"/>
                    <a:gd name="T22" fmla="*/ 14 w 39"/>
                    <a:gd name="T23" fmla="*/ 20 h 58"/>
                    <a:gd name="T24" fmla="*/ 14 w 39"/>
                    <a:gd name="T25" fmla="*/ 28 h 58"/>
                    <a:gd name="T26" fmla="*/ 16 w 39"/>
                    <a:gd name="T27" fmla="*/ 29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 h="58">
                      <a:moveTo>
                        <a:pt x="16" y="29"/>
                      </a:moveTo>
                      <a:cubicBezTo>
                        <a:pt x="19" y="21"/>
                        <a:pt x="23" y="14"/>
                        <a:pt x="27" y="7"/>
                      </a:cubicBezTo>
                      <a:cubicBezTo>
                        <a:pt x="28" y="5"/>
                        <a:pt x="29" y="3"/>
                        <a:pt x="31" y="1"/>
                      </a:cubicBezTo>
                      <a:cubicBezTo>
                        <a:pt x="32" y="3"/>
                        <a:pt x="33" y="4"/>
                        <a:pt x="34" y="6"/>
                      </a:cubicBezTo>
                      <a:cubicBezTo>
                        <a:pt x="37" y="12"/>
                        <a:pt x="39" y="19"/>
                        <a:pt x="35" y="26"/>
                      </a:cubicBezTo>
                      <a:cubicBezTo>
                        <a:pt x="30" y="34"/>
                        <a:pt x="25" y="43"/>
                        <a:pt x="20" y="52"/>
                      </a:cubicBezTo>
                      <a:cubicBezTo>
                        <a:pt x="18" y="56"/>
                        <a:pt x="12" y="58"/>
                        <a:pt x="9" y="57"/>
                      </a:cubicBezTo>
                      <a:cubicBezTo>
                        <a:pt x="2" y="54"/>
                        <a:pt x="0" y="50"/>
                        <a:pt x="1" y="43"/>
                      </a:cubicBezTo>
                      <a:cubicBezTo>
                        <a:pt x="2" y="31"/>
                        <a:pt x="3" y="18"/>
                        <a:pt x="4" y="6"/>
                      </a:cubicBezTo>
                      <a:cubicBezTo>
                        <a:pt x="4" y="4"/>
                        <a:pt x="4" y="0"/>
                        <a:pt x="8" y="0"/>
                      </a:cubicBezTo>
                      <a:cubicBezTo>
                        <a:pt x="11" y="0"/>
                        <a:pt x="15" y="1"/>
                        <a:pt x="15" y="6"/>
                      </a:cubicBezTo>
                      <a:cubicBezTo>
                        <a:pt x="15" y="10"/>
                        <a:pt x="14" y="15"/>
                        <a:pt x="14" y="20"/>
                      </a:cubicBezTo>
                      <a:cubicBezTo>
                        <a:pt x="14" y="23"/>
                        <a:pt x="14" y="25"/>
                        <a:pt x="14" y="28"/>
                      </a:cubicBezTo>
                      <a:cubicBezTo>
                        <a:pt x="14" y="28"/>
                        <a:pt x="15" y="28"/>
                        <a:pt x="1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16"/>
                <p:cNvSpPr/>
                <p:nvPr/>
              </p:nvSpPr>
              <p:spPr bwMode="auto">
                <a:xfrm>
                  <a:off x="3980111" y="3138488"/>
                  <a:ext cx="134938" cy="373063"/>
                </a:xfrm>
                <a:custGeom>
                  <a:avLst/>
                  <a:gdLst>
                    <a:gd name="T0" fmla="*/ 9 w 47"/>
                    <a:gd name="T1" fmla="*/ 73 h 88"/>
                    <a:gd name="T2" fmla="*/ 3 w 47"/>
                    <a:gd name="T3" fmla="*/ 67 h 88"/>
                    <a:gd name="T4" fmla="*/ 3 w 47"/>
                    <a:gd name="T5" fmla="*/ 57 h 88"/>
                    <a:gd name="T6" fmla="*/ 20 w 47"/>
                    <a:gd name="T7" fmla="*/ 38 h 88"/>
                    <a:gd name="T8" fmla="*/ 33 w 47"/>
                    <a:gd name="T9" fmla="*/ 20 h 88"/>
                    <a:gd name="T10" fmla="*/ 33 w 47"/>
                    <a:gd name="T11" fmla="*/ 4 h 88"/>
                    <a:gd name="T12" fmla="*/ 32 w 47"/>
                    <a:gd name="T13" fmla="*/ 1 h 88"/>
                    <a:gd name="T14" fmla="*/ 33 w 47"/>
                    <a:gd name="T15" fmla="*/ 0 h 88"/>
                    <a:gd name="T16" fmla="*/ 41 w 47"/>
                    <a:gd name="T17" fmla="*/ 6 h 88"/>
                    <a:gd name="T18" fmla="*/ 43 w 47"/>
                    <a:gd name="T19" fmla="*/ 26 h 88"/>
                    <a:gd name="T20" fmla="*/ 29 w 47"/>
                    <a:gd name="T21" fmla="*/ 48 h 88"/>
                    <a:gd name="T22" fmla="*/ 30 w 47"/>
                    <a:gd name="T23" fmla="*/ 52 h 88"/>
                    <a:gd name="T24" fmla="*/ 40 w 47"/>
                    <a:gd name="T25" fmla="*/ 73 h 88"/>
                    <a:gd name="T26" fmla="*/ 41 w 47"/>
                    <a:gd name="T27" fmla="*/ 84 h 88"/>
                    <a:gd name="T28" fmla="*/ 37 w 47"/>
                    <a:gd name="T29" fmla="*/ 86 h 88"/>
                    <a:gd name="T30" fmla="*/ 31 w 47"/>
                    <a:gd name="T31" fmla="*/ 75 h 88"/>
                    <a:gd name="T32" fmla="*/ 28 w 47"/>
                    <a:gd name="T33" fmla="*/ 60 h 88"/>
                    <a:gd name="T34" fmla="*/ 22 w 47"/>
                    <a:gd name="T35" fmla="*/ 59 h 88"/>
                    <a:gd name="T36" fmla="*/ 9 w 47"/>
                    <a:gd name="T37" fmla="*/ 7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7" h="88">
                      <a:moveTo>
                        <a:pt x="9" y="73"/>
                      </a:moveTo>
                      <a:cubicBezTo>
                        <a:pt x="7" y="71"/>
                        <a:pt x="5" y="69"/>
                        <a:pt x="3" y="67"/>
                      </a:cubicBezTo>
                      <a:cubicBezTo>
                        <a:pt x="1" y="64"/>
                        <a:pt x="0" y="61"/>
                        <a:pt x="3" y="57"/>
                      </a:cubicBezTo>
                      <a:cubicBezTo>
                        <a:pt x="9" y="51"/>
                        <a:pt x="14" y="45"/>
                        <a:pt x="20" y="38"/>
                      </a:cubicBezTo>
                      <a:cubicBezTo>
                        <a:pt x="24" y="32"/>
                        <a:pt x="28" y="26"/>
                        <a:pt x="33" y="20"/>
                      </a:cubicBezTo>
                      <a:cubicBezTo>
                        <a:pt x="36" y="15"/>
                        <a:pt x="36" y="9"/>
                        <a:pt x="33" y="4"/>
                      </a:cubicBezTo>
                      <a:cubicBezTo>
                        <a:pt x="32" y="3"/>
                        <a:pt x="32" y="2"/>
                        <a:pt x="32" y="1"/>
                      </a:cubicBezTo>
                      <a:cubicBezTo>
                        <a:pt x="32" y="1"/>
                        <a:pt x="33" y="0"/>
                        <a:pt x="33" y="0"/>
                      </a:cubicBezTo>
                      <a:cubicBezTo>
                        <a:pt x="36" y="2"/>
                        <a:pt x="39" y="4"/>
                        <a:pt x="41" y="6"/>
                      </a:cubicBezTo>
                      <a:cubicBezTo>
                        <a:pt x="46" y="11"/>
                        <a:pt x="47" y="20"/>
                        <a:pt x="43" y="26"/>
                      </a:cubicBezTo>
                      <a:cubicBezTo>
                        <a:pt x="39" y="33"/>
                        <a:pt x="34" y="40"/>
                        <a:pt x="29" y="48"/>
                      </a:cubicBezTo>
                      <a:cubicBezTo>
                        <a:pt x="29" y="49"/>
                        <a:pt x="29" y="52"/>
                        <a:pt x="30" y="52"/>
                      </a:cubicBezTo>
                      <a:cubicBezTo>
                        <a:pt x="38" y="57"/>
                        <a:pt x="38" y="65"/>
                        <a:pt x="40" y="73"/>
                      </a:cubicBezTo>
                      <a:cubicBezTo>
                        <a:pt x="41" y="76"/>
                        <a:pt x="41" y="80"/>
                        <a:pt x="41" y="84"/>
                      </a:cubicBezTo>
                      <a:cubicBezTo>
                        <a:pt x="41" y="87"/>
                        <a:pt x="39" y="88"/>
                        <a:pt x="37" y="86"/>
                      </a:cubicBezTo>
                      <a:cubicBezTo>
                        <a:pt x="33" y="83"/>
                        <a:pt x="31" y="81"/>
                        <a:pt x="31" y="75"/>
                      </a:cubicBezTo>
                      <a:cubicBezTo>
                        <a:pt x="31" y="70"/>
                        <a:pt x="30" y="65"/>
                        <a:pt x="28" y="60"/>
                      </a:cubicBezTo>
                      <a:cubicBezTo>
                        <a:pt x="27" y="55"/>
                        <a:pt x="25" y="56"/>
                        <a:pt x="22" y="59"/>
                      </a:cubicBezTo>
                      <a:cubicBezTo>
                        <a:pt x="18" y="64"/>
                        <a:pt x="14" y="68"/>
                        <a:pt x="9" y="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17"/>
                <p:cNvSpPr/>
                <p:nvPr/>
              </p:nvSpPr>
              <p:spPr bwMode="auto">
                <a:xfrm>
                  <a:off x="3872924" y="3138488"/>
                  <a:ext cx="75438" cy="79375"/>
                </a:xfrm>
                <a:custGeom>
                  <a:avLst/>
                  <a:gdLst>
                    <a:gd name="T0" fmla="*/ 0 w 26"/>
                    <a:gd name="T1" fmla="*/ 0 h 19"/>
                    <a:gd name="T2" fmla="*/ 20 w 26"/>
                    <a:gd name="T3" fmla="*/ 1 h 19"/>
                    <a:gd name="T4" fmla="*/ 23 w 26"/>
                    <a:gd name="T5" fmla="*/ 12 h 19"/>
                    <a:gd name="T6" fmla="*/ 12 w 26"/>
                    <a:gd name="T7" fmla="*/ 18 h 19"/>
                    <a:gd name="T8" fmla="*/ 3 w 26"/>
                    <a:gd name="T9" fmla="*/ 11 h 19"/>
                    <a:gd name="T10" fmla="*/ 0 w 26"/>
                    <a:gd name="T11" fmla="*/ 0 h 19"/>
                  </a:gdLst>
                  <a:ahLst/>
                  <a:cxnLst>
                    <a:cxn ang="0">
                      <a:pos x="T0" y="T1"/>
                    </a:cxn>
                    <a:cxn ang="0">
                      <a:pos x="T2" y="T3"/>
                    </a:cxn>
                    <a:cxn ang="0">
                      <a:pos x="T4" y="T5"/>
                    </a:cxn>
                    <a:cxn ang="0">
                      <a:pos x="T6" y="T7"/>
                    </a:cxn>
                    <a:cxn ang="0">
                      <a:pos x="T8" y="T9"/>
                    </a:cxn>
                    <a:cxn ang="0">
                      <a:pos x="T10" y="T11"/>
                    </a:cxn>
                  </a:cxnLst>
                  <a:rect l="0" t="0" r="r" b="b"/>
                  <a:pathLst>
                    <a:path w="26" h="19">
                      <a:moveTo>
                        <a:pt x="0" y="0"/>
                      </a:moveTo>
                      <a:cubicBezTo>
                        <a:pt x="8" y="1"/>
                        <a:pt x="14" y="1"/>
                        <a:pt x="20" y="1"/>
                      </a:cubicBezTo>
                      <a:cubicBezTo>
                        <a:pt x="24" y="1"/>
                        <a:pt x="26" y="8"/>
                        <a:pt x="23" y="12"/>
                      </a:cubicBezTo>
                      <a:cubicBezTo>
                        <a:pt x="21" y="16"/>
                        <a:pt x="17" y="19"/>
                        <a:pt x="12" y="18"/>
                      </a:cubicBezTo>
                      <a:cubicBezTo>
                        <a:pt x="8" y="18"/>
                        <a:pt x="5" y="15"/>
                        <a:pt x="3" y="11"/>
                      </a:cubicBezTo>
                      <a:cubicBezTo>
                        <a:pt x="2" y="8"/>
                        <a:pt x="1" y="4"/>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15" name="组合 14"/>
            <p:cNvGrpSpPr/>
            <p:nvPr/>
          </p:nvGrpSpPr>
          <p:grpSpPr>
            <a:xfrm>
              <a:off x="598941" y="6399999"/>
              <a:ext cx="1102619" cy="276499"/>
              <a:chOff x="6738929" y="2270918"/>
              <a:chExt cx="2766486" cy="693738"/>
            </a:xfrm>
            <a:grpFill/>
          </p:grpSpPr>
          <p:grpSp>
            <p:nvGrpSpPr>
              <p:cNvPr id="16" name="组合 15"/>
              <p:cNvGrpSpPr/>
              <p:nvPr/>
            </p:nvGrpSpPr>
            <p:grpSpPr>
              <a:xfrm>
                <a:off x="8180494" y="2355056"/>
                <a:ext cx="484188" cy="509588"/>
                <a:chOff x="6113463" y="3541713"/>
                <a:chExt cx="484188" cy="509588"/>
              </a:xfrm>
              <a:grpFill/>
            </p:grpSpPr>
            <p:sp>
              <p:nvSpPr>
                <p:cNvPr id="26" name="Freeform 9"/>
                <p:cNvSpPr>
                  <a:spLocks noEditPoints="1"/>
                </p:cNvSpPr>
                <p:nvPr/>
              </p:nvSpPr>
              <p:spPr bwMode="auto">
                <a:xfrm>
                  <a:off x="6113463" y="3579813"/>
                  <a:ext cx="252413" cy="428625"/>
                </a:xfrm>
                <a:custGeom>
                  <a:avLst/>
                  <a:gdLst>
                    <a:gd name="T0" fmla="*/ 39 w 59"/>
                    <a:gd name="T1" fmla="*/ 78 h 101"/>
                    <a:gd name="T2" fmla="*/ 17 w 59"/>
                    <a:gd name="T3" fmla="*/ 94 h 101"/>
                    <a:gd name="T4" fmla="*/ 8 w 59"/>
                    <a:gd name="T5" fmla="*/ 94 h 101"/>
                    <a:gd name="T6" fmla="*/ 0 w 59"/>
                    <a:gd name="T7" fmla="*/ 79 h 101"/>
                    <a:gd name="T8" fmla="*/ 17 w 59"/>
                    <a:gd name="T9" fmla="*/ 73 h 101"/>
                    <a:gd name="T10" fmla="*/ 10 w 59"/>
                    <a:gd name="T11" fmla="*/ 68 h 101"/>
                    <a:gd name="T12" fmla="*/ 8 w 59"/>
                    <a:gd name="T13" fmla="*/ 60 h 101"/>
                    <a:gd name="T14" fmla="*/ 18 w 59"/>
                    <a:gd name="T15" fmla="*/ 23 h 101"/>
                    <a:gd name="T16" fmla="*/ 26 w 59"/>
                    <a:gd name="T17" fmla="*/ 17 h 101"/>
                    <a:gd name="T18" fmla="*/ 36 w 59"/>
                    <a:gd name="T19" fmla="*/ 26 h 101"/>
                    <a:gd name="T20" fmla="*/ 36 w 59"/>
                    <a:gd name="T21" fmla="*/ 27 h 101"/>
                    <a:gd name="T22" fmla="*/ 43 w 59"/>
                    <a:gd name="T23" fmla="*/ 40 h 101"/>
                    <a:gd name="T24" fmla="*/ 42 w 59"/>
                    <a:gd name="T25" fmla="*/ 12 h 101"/>
                    <a:gd name="T26" fmla="*/ 21 w 59"/>
                    <a:gd name="T27" fmla="*/ 5 h 101"/>
                    <a:gd name="T28" fmla="*/ 44 w 59"/>
                    <a:gd name="T29" fmla="*/ 1 h 101"/>
                    <a:gd name="T30" fmla="*/ 57 w 59"/>
                    <a:gd name="T31" fmla="*/ 17 h 101"/>
                    <a:gd name="T32" fmla="*/ 56 w 59"/>
                    <a:gd name="T33" fmla="*/ 48 h 101"/>
                    <a:gd name="T34" fmla="*/ 57 w 59"/>
                    <a:gd name="T35" fmla="*/ 55 h 101"/>
                    <a:gd name="T36" fmla="*/ 55 w 59"/>
                    <a:gd name="T37" fmla="*/ 64 h 101"/>
                    <a:gd name="T38" fmla="*/ 54 w 59"/>
                    <a:gd name="T39" fmla="*/ 71 h 101"/>
                    <a:gd name="T40" fmla="*/ 52 w 59"/>
                    <a:gd name="T41" fmla="*/ 95 h 101"/>
                    <a:gd name="T42" fmla="*/ 49 w 59"/>
                    <a:gd name="T43" fmla="*/ 101 h 101"/>
                    <a:gd name="T44" fmla="*/ 43 w 59"/>
                    <a:gd name="T45" fmla="*/ 98 h 101"/>
                    <a:gd name="T46" fmla="*/ 38 w 59"/>
                    <a:gd name="T47" fmla="*/ 86 h 101"/>
                    <a:gd name="T48" fmla="*/ 39 w 59"/>
                    <a:gd name="T49" fmla="*/ 78 h 101"/>
                    <a:gd name="T50" fmla="*/ 42 w 59"/>
                    <a:gd name="T51" fmla="*/ 47 h 101"/>
                    <a:gd name="T52" fmla="*/ 32 w 59"/>
                    <a:gd name="T53" fmla="*/ 44 h 101"/>
                    <a:gd name="T54" fmla="*/ 29 w 59"/>
                    <a:gd name="T55" fmla="*/ 64 h 101"/>
                    <a:gd name="T56" fmla="*/ 42 w 59"/>
                    <a:gd name="T57" fmla="*/ 4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9" h="101">
                      <a:moveTo>
                        <a:pt x="39" y="78"/>
                      </a:moveTo>
                      <a:cubicBezTo>
                        <a:pt x="31" y="84"/>
                        <a:pt x="24" y="89"/>
                        <a:pt x="17" y="94"/>
                      </a:cubicBezTo>
                      <a:cubicBezTo>
                        <a:pt x="14" y="97"/>
                        <a:pt x="11" y="96"/>
                        <a:pt x="8" y="94"/>
                      </a:cubicBezTo>
                      <a:cubicBezTo>
                        <a:pt x="4" y="90"/>
                        <a:pt x="0" y="86"/>
                        <a:pt x="0" y="79"/>
                      </a:cubicBezTo>
                      <a:cubicBezTo>
                        <a:pt x="6" y="82"/>
                        <a:pt x="12" y="80"/>
                        <a:pt x="17" y="73"/>
                      </a:cubicBezTo>
                      <a:cubicBezTo>
                        <a:pt x="15" y="72"/>
                        <a:pt x="13" y="70"/>
                        <a:pt x="10" y="68"/>
                      </a:cubicBezTo>
                      <a:cubicBezTo>
                        <a:pt x="7" y="66"/>
                        <a:pt x="7" y="63"/>
                        <a:pt x="8" y="60"/>
                      </a:cubicBezTo>
                      <a:cubicBezTo>
                        <a:pt x="11" y="48"/>
                        <a:pt x="15" y="36"/>
                        <a:pt x="18" y="23"/>
                      </a:cubicBezTo>
                      <a:cubicBezTo>
                        <a:pt x="19" y="20"/>
                        <a:pt x="20" y="16"/>
                        <a:pt x="26" y="17"/>
                      </a:cubicBezTo>
                      <a:cubicBezTo>
                        <a:pt x="32" y="18"/>
                        <a:pt x="36" y="21"/>
                        <a:pt x="36" y="26"/>
                      </a:cubicBezTo>
                      <a:cubicBezTo>
                        <a:pt x="36" y="26"/>
                        <a:pt x="36" y="27"/>
                        <a:pt x="36" y="27"/>
                      </a:cubicBezTo>
                      <a:cubicBezTo>
                        <a:pt x="35" y="33"/>
                        <a:pt x="38" y="37"/>
                        <a:pt x="43" y="40"/>
                      </a:cubicBezTo>
                      <a:cubicBezTo>
                        <a:pt x="43" y="31"/>
                        <a:pt x="42" y="22"/>
                        <a:pt x="42" y="12"/>
                      </a:cubicBezTo>
                      <a:cubicBezTo>
                        <a:pt x="30" y="16"/>
                        <a:pt x="20" y="12"/>
                        <a:pt x="21" y="5"/>
                      </a:cubicBezTo>
                      <a:cubicBezTo>
                        <a:pt x="29" y="3"/>
                        <a:pt x="36" y="1"/>
                        <a:pt x="44" y="1"/>
                      </a:cubicBezTo>
                      <a:cubicBezTo>
                        <a:pt x="54" y="0"/>
                        <a:pt x="59" y="8"/>
                        <a:pt x="57" y="17"/>
                      </a:cubicBezTo>
                      <a:cubicBezTo>
                        <a:pt x="56" y="27"/>
                        <a:pt x="56" y="38"/>
                        <a:pt x="56" y="48"/>
                      </a:cubicBezTo>
                      <a:cubicBezTo>
                        <a:pt x="56" y="50"/>
                        <a:pt x="57" y="52"/>
                        <a:pt x="57" y="55"/>
                      </a:cubicBezTo>
                      <a:cubicBezTo>
                        <a:pt x="57" y="58"/>
                        <a:pt x="56" y="61"/>
                        <a:pt x="55" y="64"/>
                      </a:cubicBezTo>
                      <a:cubicBezTo>
                        <a:pt x="55" y="66"/>
                        <a:pt x="54" y="68"/>
                        <a:pt x="54" y="71"/>
                      </a:cubicBezTo>
                      <a:cubicBezTo>
                        <a:pt x="53" y="79"/>
                        <a:pt x="53" y="87"/>
                        <a:pt x="52" y="95"/>
                      </a:cubicBezTo>
                      <a:cubicBezTo>
                        <a:pt x="52" y="97"/>
                        <a:pt x="51" y="100"/>
                        <a:pt x="49" y="101"/>
                      </a:cubicBezTo>
                      <a:cubicBezTo>
                        <a:pt x="47" y="101"/>
                        <a:pt x="44" y="100"/>
                        <a:pt x="43" y="98"/>
                      </a:cubicBezTo>
                      <a:cubicBezTo>
                        <a:pt x="39" y="95"/>
                        <a:pt x="36" y="92"/>
                        <a:pt x="38" y="86"/>
                      </a:cubicBezTo>
                      <a:cubicBezTo>
                        <a:pt x="39" y="84"/>
                        <a:pt x="39" y="81"/>
                        <a:pt x="39" y="78"/>
                      </a:cubicBezTo>
                      <a:close/>
                      <a:moveTo>
                        <a:pt x="42" y="47"/>
                      </a:moveTo>
                      <a:cubicBezTo>
                        <a:pt x="39" y="46"/>
                        <a:pt x="36" y="45"/>
                        <a:pt x="32" y="44"/>
                      </a:cubicBezTo>
                      <a:cubicBezTo>
                        <a:pt x="31" y="51"/>
                        <a:pt x="30" y="57"/>
                        <a:pt x="29" y="64"/>
                      </a:cubicBezTo>
                      <a:cubicBezTo>
                        <a:pt x="39" y="61"/>
                        <a:pt x="42" y="57"/>
                        <a:pt x="42"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10"/>
                <p:cNvSpPr>
                  <a:spLocks noEditPoints="1"/>
                </p:cNvSpPr>
                <p:nvPr/>
              </p:nvSpPr>
              <p:spPr bwMode="auto">
                <a:xfrm>
                  <a:off x="6361113" y="3541713"/>
                  <a:ext cx="236538" cy="509588"/>
                </a:xfrm>
                <a:custGeom>
                  <a:avLst/>
                  <a:gdLst>
                    <a:gd name="T0" fmla="*/ 11 w 55"/>
                    <a:gd name="T1" fmla="*/ 89 h 120"/>
                    <a:gd name="T2" fmla="*/ 10 w 55"/>
                    <a:gd name="T3" fmla="*/ 100 h 120"/>
                    <a:gd name="T4" fmla="*/ 6 w 55"/>
                    <a:gd name="T5" fmla="*/ 104 h 120"/>
                    <a:gd name="T6" fmla="*/ 1 w 55"/>
                    <a:gd name="T7" fmla="*/ 99 h 120"/>
                    <a:gd name="T8" fmla="*/ 3 w 55"/>
                    <a:gd name="T9" fmla="*/ 84 h 120"/>
                    <a:gd name="T10" fmla="*/ 14 w 55"/>
                    <a:gd name="T11" fmla="*/ 37 h 120"/>
                    <a:gd name="T12" fmla="*/ 22 w 55"/>
                    <a:gd name="T13" fmla="*/ 11 h 120"/>
                    <a:gd name="T14" fmla="*/ 26 w 55"/>
                    <a:gd name="T15" fmla="*/ 19 h 120"/>
                    <a:gd name="T16" fmla="*/ 20 w 55"/>
                    <a:gd name="T17" fmla="*/ 40 h 120"/>
                    <a:gd name="T18" fmla="*/ 27 w 55"/>
                    <a:gd name="T19" fmla="*/ 35 h 120"/>
                    <a:gd name="T20" fmla="*/ 35 w 55"/>
                    <a:gd name="T21" fmla="*/ 30 h 120"/>
                    <a:gd name="T22" fmla="*/ 33 w 55"/>
                    <a:gd name="T23" fmla="*/ 9 h 120"/>
                    <a:gd name="T24" fmla="*/ 28 w 55"/>
                    <a:gd name="T25" fmla="*/ 8 h 120"/>
                    <a:gd name="T26" fmla="*/ 19 w 55"/>
                    <a:gd name="T27" fmla="*/ 12 h 120"/>
                    <a:gd name="T28" fmla="*/ 12 w 55"/>
                    <a:gd name="T29" fmla="*/ 15 h 120"/>
                    <a:gd name="T30" fmla="*/ 9 w 55"/>
                    <a:gd name="T31" fmla="*/ 11 h 120"/>
                    <a:gd name="T32" fmla="*/ 11 w 55"/>
                    <a:gd name="T33" fmla="*/ 8 h 120"/>
                    <a:gd name="T34" fmla="*/ 31 w 55"/>
                    <a:gd name="T35" fmla="*/ 0 h 120"/>
                    <a:gd name="T36" fmla="*/ 45 w 55"/>
                    <a:gd name="T37" fmla="*/ 15 h 120"/>
                    <a:gd name="T38" fmla="*/ 44 w 55"/>
                    <a:gd name="T39" fmla="*/ 46 h 120"/>
                    <a:gd name="T40" fmla="*/ 48 w 55"/>
                    <a:gd name="T41" fmla="*/ 54 h 120"/>
                    <a:gd name="T42" fmla="*/ 48 w 55"/>
                    <a:gd name="T43" fmla="*/ 71 h 120"/>
                    <a:gd name="T44" fmla="*/ 44 w 55"/>
                    <a:gd name="T45" fmla="*/ 77 h 120"/>
                    <a:gd name="T46" fmla="*/ 44 w 55"/>
                    <a:gd name="T47" fmla="*/ 110 h 120"/>
                    <a:gd name="T48" fmla="*/ 44 w 55"/>
                    <a:gd name="T49" fmla="*/ 114 h 120"/>
                    <a:gd name="T50" fmla="*/ 41 w 55"/>
                    <a:gd name="T51" fmla="*/ 120 h 120"/>
                    <a:gd name="T52" fmla="*/ 32 w 55"/>
                    <a:gd name="T53" fmla="*/ 118 h 120"/>
                    <a:gd name="T54" fmla="*/ 13 w 55"/>
                    <a:gd name="T55" fmla="*/ 91 h 120"/>
                    <a:gd name="T56" fmla="*/ 12 w 55"/>
                    <a:gd name="T57" fmla="*/ 89 h 120"/>
                    <a:gd name="T58" fmla="*/ 11 w 55"/>
                    <a:gd name="T59" fmla="*/ 89 h 120"/>
                    <a:gd name="T60" fmla="*/ 24 w 55"/>
                    <a:gd name="T61" fmla="*/ 76 h 120"/>
                    <a:gd name="T62" fmla="*/ 23 w 55"/>
                    <a:gd name="T63" fmla="*/ 74 h 120"/>
                    <a:gd name="T64" fmla="*/ 27 w 55"/>
                    <a:gd name="T65" fmla="*/ 71 h 120"/>
                    <a:gd name="T66" fmla="*/ 33 w 55"/>
                    <a:gd name="T67" fmla="*/ 67 h 120"/>
                    <a:gd name="T68" fmla="*/ 32 w 55"/>
                    <a:gd name="T69" fmla="*/ 63 h 120"/>
                    <a:gd name="T70" fmla="*/ 22 w 55"/>
                    <a:gd name="T71" fmla="*/ 52 h 120"/>
                    <a:gd name="T72" fmla="*/ 18 w 55"/>
                    <a:gd name="T73" fmla="*/ 89 h 120"/>
                    <a:gd name="T74" fmla="*/ 33 w 55"/>
                    <a:gd name="T75" fmla="*/ 107 h 120"/>
                    <a:gd name="T76" fmla="*/ 35 w 55"/>
                    <a:gd name="T77" fmla="*/ 77 h 120"/>
                    <a:gd name="T78" fmla="*/ 31 w 55"/>
                    <a:gd name="T79" fmla="*/ 75 h 120"/>
                    <a:gd name="T80" fmla="*/ 24 w 55"/>
                    <a:gd name="T81" fmla="*/ 7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5" h="120">
                      <a:moveTo>
                        <a:pt x="11" y="89"/>
                      </a:moveTo>
                      <a:cubicBezTo>
                        <a:pt x="10" y="93"/>
                        <a:pt x="10" y="96"/>
                        <a:pt x="10" y="100"/>
                      </a:cubicBezTo>
                      <a:cubicBezTo>
                        <a:pt x="9" y="102"/>
                        <a:pt x="9" y="104"/>
                        <a:pt x="6" y="104"/>
                      </a:cubicBezTo>
                      <a:cubicBezTo>
                        <a:pt x="3" y="104"/>
                        <a:pt x="0" y="103"/>
                        <a:pt x="1" y="99"/>
                      </a:cubicBezTo>
                      <a:cubicBezTo>
                        <a:pt x="2" y="94"/>
                        <a:pt x="2" y="89"/>
                        <a:pt x="3" y="84"/>
                      </a:cubicBezTo>
                      <a:cubicBezTo>
                        <a:pt x="7" y="68"/>
                        <a:pt x="10" y="53"/>
                        <a:pt x="14" y="37"/>
                      </a:cubicBezTo>
                      <a:cubicBezTo>
                        <a:pt x="16" y="29"/>
                        <a:pt x="19" y="20"/>
                        <a:pt x="22" y="11"/>
                      </a:cubicBezTo>
                      <a:cubicBezTo>
                        <a:pt x="26" y="13"/>
                        <a:pt x="27" y="15"/>
                        <a:pt x="26" y="19"/>
                      </a:cubicBezTo>
                      <a:cubicBezTo>
                        <a:pt x="24" y="25"/>
                        <a:pt x="22" y="32"/>
                        <a:pt x="20" y="40"/>
                      </a:cubicBezTo>
                      <a:cubicBezTo>
                        <a:pt x="23" y="37"/>
                        <a:pt x="25" y="36"/>
                        <a:pt x="27" y="35"/>
                      </a:cubicBezTo>
                      <a:cubicBezTo>
                        <a:pt x="30" y="33"/>
                        <a:pt x="34" y="32"/>
                        <a:pt x="35" y="30"/>
                      </a:cubicBezTo>
                      <a:cubicBezTo>
                        <a:pt x="36" y="23"/>
                        <a:pt x="37" y="16"/>
                        <a:pt x="33" y="9"/>
                      </a:cubicBezTo>
                      <a:cubicBezTo>
                        <a:pt x="33" y="8"/>
                        <a:pt x="30" y="7"/>
                        <a:pt x="28" y="8"/>
                      </a:cubicBezTo>
                      <a:cubicBezTo>
                        <a:pt x="25" y="9"/>
                        <a:pt x="22" y="11"/>
                        <a:pt x="19" y="12"/>
                      </a:cubicBezTo>
                      <a:cubicBezTo>
                        <a:pt x="17" y="13"/>
                        <a:pt x="15" y="15"/>
                        <a:pt x="12" y="15"/>
                      </a:cubicBezTo>
                      <a:cubicBezTo>
                        <a:pt x="11" y="15"/>
                        <a:pt x="9" y="13"/>
                        <a:pt x="9" y="11"/>
                      </a:cubicBezTo>
                      <a:cubicBezTo>
                        <a:pt x="8" y="11"/>
                        <a:pt x="10" y="9"/>
                        <a:pt x="11" y="8"/>
                      </a:cubicBezTo>
                      <a:cubicBezTo>
                        <a:pt x="17" y="4"/>
                        <a:pt x="23" y="0"/>
                        <a:pt x="31" y="0"/>
                      </a:cubicBezTo>
                      <a:cubicBezTo>
                        <a:pt x="41" y="1"/>
                        <a:pt x="46" y="5"/>
                        <a:pt x="45" y="15"/>
                      </a:cubicBezTo>
                      <a:cubicBezTo>
                        <a:pt x="45" y="25"/>
                        <a:pt x="45" y="36"/>
                        <a:pt x="44" y="46"/>
                      </a:cubicBezTo>
                      <a:cubicBezTo>
                        <a:pt x="44" y="50"/>
                        <a:pt x="45" y="52"/>
                        <a:pt x="48" y="54"/>
                      </a:cubicBezTo>
                      <a:cubicBezTo>
                        <a:pt x="55" y="60"/>
                        <a:pt x="55" y="66"/>
                        <a:pt x="48" y="71"/>
                      </a:cubicBezTo>
                      <a:cubicBezTo>
                        <a:pt x="45" y="72"/>
                        <a:pt x="44" y="74"/>
                        <a:pt x="44" y="77"/>
                      </a:cubicBezTo>
                      <a:cubicBezTo>
                        <a:pt x="45" y="88"/>
                        <a:pt x="44" y="99"/>
                        <a:pt x="44" y="110"/>
                      </a:cubicBezTo>
                      <a:cubicBezTo>
                        <a:pt x="44" y="112"/>
                        <a:pt x="45" y="113"/>
                        <a:pt x="44" y="114"/>
                      </a:cubicBezTo>
                      <a:cubicBezTo>
                        <a:pt x="43" y="116"/>
                        <a:pt x="42" y="120"/>
                        <a:pt x="41" y="120"/>
                      </a:cubicBezTo>
                      <a:cubicBezTo>
                        <a:pt x="38" y="120"/>
                        <a:pt x="34" y="120"/>
                        <a:pt x="32" y="118"/>
                      </a:cubicBezTo>
                      <a:cubicBezTo>
                        <a:pt x="25" y="109"/>
                        <a:pt x="19" y="100"/>
                        <a:pt x="13" y="91"/>
                      </a:cubicBezTo>
                      <a:cubicBezTo>
                        <a:pt x="12" y="90"/>
                        <a:pt x="12" y="90"/>
                        <a:pt x="12" y="89"/>
                      </a:cubicBezTo>
                      <a:cubicBezTo>
                        <a:pt x="11" y="89"/>
                        <a:pt x="11" y="89"/>
                        <a:pt x="11" y="89"/>
                      </a:cubicBezTo>
                      <a:close/>
                      <a:moveTo>
                        <a:pt x="24" y="76"/>
                      </a:moveTo>
                      <a:cubicBezTo>
                        <a:pt x="23" y="75"/>
                        <a:pt x="23" y="75"/>
                        <a:pt x="23" y="74"/>
                      </a:cubicBezTo>
                      <a:cubicBezTo>
                        <a:pt x="24" y="73"/>
                        <a:pt x="26" y="72"/>
                        <a:pt x="27" y="71"/>
                      </a:cubicBezTo>
                      <a:cubicBezTo>
                        <a:pt x="29" y="70"/>
                        <a:pt x="31" y="69"/>
                        <a:pt x="33" y="67"/>
                      </a:cubicBezTo>
                      <a:cubicBezTo>
                        <a:pt x="35" y="66"/>
                        <a:pt x="35" y="63"/>
                        <a:pt x="32" y="63"/>
                      </a:cubicBezTo>
                      <a:cubicBezTo>
                        <a:pt x="27" y="61"/>
                        <a:pt x="24" y="58"/>
                        <a:pt x="22" y="52"/>
                      </a:cubicBezTo>
                      <a:cubicBezTo>
                        <a:pt x="17" y="65"/>
                        <a:pt x="13" y="77"/>
                        <a:pt x="18" y="89"/>
                      </a:cubicBezTo>
                      <a:cubicBezTo>
                        <a:pt x="21" y="97"/>
                        <a:pt x="27" y="101"/>
                        <a:pt x="33" y="107"/>
                      </a:cubicBezTo>
                      <a:cubicBezTo>
                        <a:pt x="34" y="97"/>
                        <a:pt x="34" y="87"/>
                        <a:pt x="35" y="77"/>
                      </a:cubicBezTo>
                      <a:cubicBezTo>
                        <a:pt x="35" y="77"/>
                        <a:pt x="32" y="75"/>
                        <a:pt x="31" y="75"/>
                      </a:cubicBezTo>
                      <a:cubicBezTo>
                        <a:pt x="29" y="75"/>
                        <a:pt x="26" y="76"/>
                        <a:pt x="24"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7" name="组合 16"/>
              <p:cNvGrpSpPr/>
              <p:nvPr/>
            </p:nvGrpSpPr>
            <p:grpSpPr>
              <a:xfrm>
                <a:off x="6738929" y="2270918"/>
                <a:ext cx="549275" cy="693738"/>
                <a:chOff x="6108700" y="2066926"/>
                <a:chExt cx="549275" cy="693738"/>
              </a:xfrm>
              <a:grpFill/>
            </p:grpSpPr>
            <p:sp>
              <p:nvSpPr>
                <p:cNvPr id="24" name="Freeform 13"/>
                <p:cNvSpPr>
                  <a:spLocks noEditPoints="1"/>
                </p:cNvSpPr>
                <p:nvPr/>
              </p:nvSpPr>
              <p:spPr bwMode="auto">
                <a:xfrm>
                  <a:off x="6108700" y="2066926"/>
                  <a:ext cx="549275" cy="655638"/>
                </a:xfrm>
                <a:custGeom>
                  <a:avLst/>
                  <a:gdLst>
                    <a:gd name="T0" fmla="*/ 54 w 128"/>
                    <a:gd name="T1" fmla="*/ 76 h 154"/>
                    <a:gd name="T2" fmla="*/ 66 w 128"/>
                    <a:gd name="T3" fmla="*/ 53 h 154"/>
                    <a:gd name="T4" fmla="*/ 49 w 128"/>
                    <a:gd name="T5" fmla="*/ 47 h 154"/>
                    <a:gd name="T6" fmla="*/ 64 w 128"/>
                    <a:gd name="T7" fmla="*/ 44 h 154"/>
                    <a:gd name="T8" fmla="*/ 83 w 128"/>
                    <a:gd name="T9" fmla="*/ 6 h 154"/>
                    <a:gd name="T10" fmla="*/ 91 w 128"/>
                    <a:gd name="T11" fmla="*/ 11 h 154"/>
                    <a:gd name="T12" fmla="*/ 96 w 128"/>
                    <a:gd name="T13" fmla="*/ 36 h 154"/>
                    <a:gd name="T14" fmla="*/ 106 w 128"/>
                    <a:gd name="T15" fmla="*/ 41 h 154"/>
                    <a:gd name="T16" fmla="*/ 82 w 128"/>
                    <a:gd name="T17" fmla="*/ 50 h 154"/>
                    <a:gd name="T18" fmla="*/ 71 w 128"/>
                    <a:gd name="T19" fmla="*/ 65 h 154"/>
                    <a:gd name="T20" fmla="*/ 110 w 128"/>
                    <a:gd name="T21" fmla="*/ 74 h 154"/>
                    <a:gd name="T22" fmla="*/ 101 w 128"/>
                    <a:gd name="T23" fmla="*/ 87 h 154"/>
                    <a:gd name="T24" fmla="*/ 111 w 128"/>
                    <a:gd name="T25" fmla="*/ 98 h 154"/>
                    <a:gd name="T26" fmla="*/ 92 w 128"/>
                    <a:gd name="T27" fmla="*/ 104 h 154"/>
                    <a:gd name="T28" fmla="*/ 86 w 128"/>
                    <a:gd name="T29" fmla="*/ 116 h 154"/>
                    <a:gd name="T30" fmla="*/ 124 w 128"/>
                    <a:gd name="T31" fmla="*/ 112 h 154"/>
                    <a:gd name="T32" fmla="*/ 120 w 128"/>
                    <a:gd name="T33" fmla="*/ 122 h 154"/>
                    <a:gd name="T34" fmla="*/ 111 w 128"/>
                    <a:gd name="T35" fmla="*/ 144 h 154"/>
                    <a:gd name="T36" fmla="*/ 105 w 128"/>
                    <a:gd name="T37" fmla="*/ 153 h 154"/>
                    <a:gd name="T38" fmla="*/ 55 w 128"/>
                    <a:gd name="T39" fmla="*/ 129 h 154"/>
                    <a:gd name="T40" fmla="*/ 53 w 128"/>
                    <a:gd name="T41" fmla="*/ 121 h 154"/>
                    <a:gd name="T42" fmla="*/ 61 w 128"/>
                    <a:gd name="T43" fmla="*/ 125 h 154"/>
                    <a:gd name="T44" fmla="*/ 94 w 128"/>
                    <a:gd name="T45" fmla="*/ 140 h 154"/>
                    <a:gd name="T46" fmla="*/ 85 w 128"/>
                    <a:gd name="T47" fmla="*/ 127 h 154"/>
                    <a:gd name="T48" fmla="*/ 71 w 128"/>
                    <a:gd name="T49" fmla="*/ 108 h 154"/>
                    <a:gd name="T50" fmla="*/ 52 w 128"/>
                    <a:gd name="T51" fmla="*/ 113 h 154"/>
                    <a:gd name="T52" fmla="*/ 38 w 128"/>
                    <a:gd name="T53" fmla="*/ 97 h 154"/>
                    <a:gd name="T54" fmla="*/ 51 w 128"/>
                    <a:gd name="T55" fmla="*/ 97 h 154"/>
                    <a:gd name="T56" fmla="*/ 34 w 128"/>
                    <a:gd name="T57" fmla="*/ 93 h 154"/>
                    <a:gd name="T58" fmla="*/ 35 w 128"/>
                    <a:gd name="T59" fmla="*/ 105 h 154"/>
                    <a:gd name="T60" fmla="*/ 26 w 128"/>
                    <a:gd name="T61" fmla="*/ 154 h 154"/>
                    <a:gd name="T62" fmla="*/ 20 w 128"/>
                    <a:gd name="T63" fmla="*/ 118 h 154"/>
                    <a:gd name="T64" fmla="*/ 0 w 128"/>
                    <a:gd name="T65" fmla="*/ 103 h 154"/>
                    <a:gd name="T66" fmla="*/ 19 w 128"/>
                    <a:gd name="T67" fmla="*/ 72 h 154"/>
                    <a:gd name="T68" fmla="*/ 25 w 128"/>
                    <a:gd name="T69" fmla="*/ 51 h 154"/>
                    <a:gd name="T70" fmla="*/ 39 w 128"/>
                    <a:gd name="T71" fmla="*/ 14 h 154"/>
                    <a:gd name="T72" fmla="*/ 51 w 128"/>
                    <a:gd name="T73" fmla="*/ 24 h 154"/>
                    <a:gd name="T74" fmla="*/ 39 w 128"/>
                    <a:gd name="T75" fmla="*/ 44 h 154"/>
                    <a:gd name="T76" fmla="*/ 48 w 128"/>
                    <a:gd name="T77" fmla="*/ 73 h 154"/>
                    <a:gd name="T78" fmla="*/ 81 w 128"/>
                    <a:gd name="T79" fmla="*/ 90 h 154"/>
                    <a:gd name="T80" fmla="*/ 92 w 128"/>
                    <a:gd name="T81" fmla="*/ 71 h 154"/>
                    <a:gd name="T82" fmla="*/ 81 w 128"/>
                    <a:gd name="T83" fmla="*/ 80 h 154"/>
                    <a:gd name="T84" fmla="*/ 76 w 128"/>
                    <a:gd name="T85" fmla="*/ 73 h 154"/>
                    <a:gd name="T86" fmla="*/ 67 w 128"/>
                    <a:gd name="T87" fmla="*/ 79 h 154"/>
                    <a:gd name="T88" fmla="*/ 76 w 128"/>
                    <a:gd name="T89" fmla="*/ 73 h 154"/>
                    <a:gd name="T90" fmla="*/ 56 w 128"/>
                    <a:gd name="T91" fmla="*/ 88 h 154"/>
                    <a:gd name="T92" fmla="*/ 63 w 128"/>
                    <a:gd name="T93" fmla="*/ 81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8" h="154">
                      <a:moveTo>
                        <a:pt x="48" y="73"/>
                      </a:moveTo>
                      <a:cubicBezTo>
                        <a:pt x="50" y="74"/>
                        <a:pt x="52" y="75"/>
                        <a:pt x="54" y="76"/>
                      </a:cubicBezTo>
                      <a:cubicBezTo>
                        <a:pt x="57" y="74"/>
                        <a:pt x="60" y="72"/>
                        <a:pt x="63" y="70"/>
                      </a:cubicBezTo>
                      <a:cubicBezTo>
                        <a:pt x="58" y="63"/>
                        <a:pt x="65" y="59"/>
                        <a:pt x="66" y="53"/>
                      </a:cubicBezTo>
                      <a:cubicBezTo>
                        <a:pt x="63" y="53"/>
                        <a:pt x="59" y="53"/>
                        <a:pt x="56" y="52"/>
                      </a:cubicBezTo>
                      <a:cubicBezTo>
                        <a:pt x="54" y="51"/>
                        <a:pt x="51" y="49"/>
                        <a:pt x="49" y="47"/>
                      </a:cubicBezTo>
                      <a:cubicBezTo>
                        <a:pt x="49" y="46"/>
                        <a:pt x="50" y="46"/>
                        <a:pt x="50" y="46"/>
                      </a:cubicBezTo>
                      <a:cubicBezTo>
                        <a:pt x="55" y="45"/>
                        <a:pt x="59" y="45"/>
                        <a:pt x="64" y="44"/>
                      </a:cubicBezTo>
                      <a:cubicBezTo>
                        <a:pt x="68" y="44"/>
                        <a:pt x="70" y="42"/>
                        <a:pt x="71" y="38"/>
                      </a:cubicBezTo>
                      <a:cubicBezTo>
                        <a:pt x="75" y="27"/>
                        <a:pt x="79" y="16"/>
                        <a:pt x="83" y="6"/>
                      </a:cubicBezTo>
                      <a:cubicBezTo>
                        <a:pt x="84" y="3"/>
                        <a:pt x="84" y="0"/>
                        <a:pt x="88" y="2"/>
                      </a:cubicBezTo>
                      <a:cubicBezTo>
                        <a:pt x="92" y="4"/>
                        <a:pt x="94" y="9"/>
                        <a:pt x="91" y="11"/>
                      </a:cubicBezTo>
                      <a:cubicBezTo>
                        <a:pt x="83" y="19"/>
                        <a:pt x="83" y="30"/>
                        <a:pt x="80" y="41"/>
                      </a:cubicBezTo>
                      <a:cubicBezTo>
                        <a:pt x="85" y="39"/>
                        <a:pt x="91" y="37"/>
                        <a:pt x="96" y="36"/>
                      </a:cubicBezTo>
                      <a:cubicBezTo>
                        <a:pt x="98" y="35"/>
                        <a:pt x="101" y="35"/>
                        <a:pt x="102" y="36"/>
                      </a:cubicBezTo>
                      <a:cubicBezTo>
                        <a:pt x="104" y="37"/>
                        <a:pt x="106" y="39"/>
                        <a:pt x="106" y="41"/>
                      </a:cubicBezTo>
                      <a:cubicBezTo>
                        <a:pt x="106" y="42"/>
                        <a:pt x="105" y="44"/>
                        <a:pt x="103" y="44"/>
                      </a:cubicBezTo>
                      <a:cubicBezTo>
                        <a:pt x="96" y="46"/>
                        <a:pt x="89" y="48"/>
                        <a:pt x="82" y="50"/>
                      </a:cubicBezTo>
                      <a:cubicBezTo>
                        <a:pt x="78" y="50"/>
                        <a:pt x="77" y="51"/>
                        <a:pt x="76" y="54"/>
                      </a:cubicBezTo>
                      <a:cubicBezTo>
                        <a:pt x="74" y="58"/>
                        <a:pt x="73" y="61"/>
                        <a:pt x="71" y="65"/>
                      </a:cubicBezTo>
                      <a:cubicBezTo>
                        <a:pt x="82" y="63"/>
                        <a:pt x="92" y="62"/>
                        <a:pt x="102" y="66"/>
                      </a:cubicBezTo>
                      <a:cubicBezTo>
                        <a:pt x="106" y="67"/>
                        <a:pt x="110" y="69"/>
                        <a:pt x="110" y="74"/>
                      </a:cubicBezTo>
                      <a:cubicBezTo>
                        <a:pt x="111" y="79"/>
                        <a:pt x="109" y="83"/>
                        <a:pt x="104" y="85"/>
                      </a:cubicBezTo>
                      <a:cubicBezTo>
                        <a:pt x="103" y="85"/>
                        <a:pt x="102" y="86"/>
                        <a:pt x="101" y="87"/>
                      </a:cubicBezTo>
                      <a:cubicBezTo>
                        <a:pt x="103" y="88"/>
                        <a:pt x="105" y="88"/>
                        <a:pt x="106" y="89"/>
                      </a:cubicBezTo>
                      <a:cubicBezTo>
                        <a:pt x="110" y="91"/>
                        <a:pt x="112" y="94"/>
                        <a:pt x="111" y="98"/>
                      </a:cubicBezTo>
                      <a:cubicBezTo>
                        <a:pt x="110" y="102"/>
                        <a:pt x="107" y="103"/>
                        <a:pt x="104" y="103"/>
                      </a:cubicBezTo>
                      <a:cubicBezTo>
                        <a:pt x="100" y="103"/>
                        <a:pt x="96" y="104"/>
                        <a:pt x="92" y="104"/>
                      </a:cubicBezTo>
                      <a:cubicBezTo>
                        <a:pt x="86" y="105"/>
                        <a:pt x="81" y="111"/>
                        <a:pt x="82" y="117"/>
                      </a:cubicBezTo>
                      <a:cubicBezTo>
                        <a:pt x="83" y="117"/>
                        <a:pt x="85" y="117"/>
                        <a:pt x="86" y="116"/>
                      </a:cubicBezTo>
                      <a:cubicBezTo>
                        <a:pt x="95" y="111"/>
                        <a:pt x="104" y="109"/>
                        <a:pt x="114" y="109"/>
                      </a:cubicBezTo>
                      <a:cubicBezTo>
                        <a:pt x="118" y="110"/>
                        <a:pt x="121" y="111"/>
                        <a:pt x="124" y="112"/>
                      </a:cubicBezTo>
                      <a:cubicBezTo>
                        <a:pt x="128" y="114"/>
                        <a:pt x="128" y="117"/>
                        <a:pt x="126" y="120"/>
                      </a:cubicBezTo>
                      <a:cubicBezTo>
                        <a:pt x="125" y="123"/>
                        <a:pt x="122" y="123"/>
                        <a:pt x="120" y="122"/>
                      </a:cubicBezTo>
                      <a:cubicBezTo>
                        <a:pt x="111" y="118"/>
                        <a:pt x="104" y="120"/>
                        <a:pt x="97" y="123"/>
                      </a:cubicBezTo>
                      <a:cubicBezTo>
                        <a:pt x="101" y="130"/>
                        <a:pt x="106" y="137"/>
                        <a:pt x="111" y="144"/>
                      </a:cubicBezTo>
                      <a:cubicBezTo>
                        <a:pt x="112" y="146"/>
                        <a:pt x="112" y="150"/>
                        <a:pt x="111" y="152"/>
                      </a:cubicBezTo>
                      <a:cubicBezTo>
                        <a:pt x="111" y="153"/>
                        <a:pt x="107" y="153"/>
                        <a:pt x="105" y="153"/>
                      </a:cubicBezTo>
                      <a:cubicBezTo>
                        <a:pt x="91" y="150"/>
                        <a:pt x="77" y="146"/>
                        <a:pt x="66" y="138"/>
                      </a:cubicBezTo>
                      <a:cubicBezTo>
                        <a:pt x="62" y="135"/>
                        <a:pt x="59" y="132"/>
                        <a:pt x="55" y="129"/>
                      </a:cubicBezTo>
                      <a:cubicBezTo>
                        <a:pt x="54" y="128"/>
                        <a:pt x="53" y="127"/>
                        <a:pt x="53" y="126"/>
                      </a:cubicBezTo>
                      <a:cubicBezTo>
                        <a:pt x="53" y="124"/>
                        <a:pt x="53" y="122"/>
                        <a:pt x="53" y="121"/>
                      </a:cubicBezTo>
                      <a:cubicBezTo>
                        <a:pt x="55" y="121"/>
                        <a:pt x="57" y="121"/>
                        <a:pt x="58" y="121"/>
                      </a:cubicBezTo>
                      <a:cubicBezTo>
                        <a:pt x="59" y="122"/>
                        <a:pt x="60" y="123"/>
                        <a:pt x="61" y="125"/>
                      </a:cubicBezTo>
                      <a:cubicBezTo>
                        <a:pt x="70" y="134"/>
                        <a:pt x="80" y="139"/>
                        <a:pt x="92" y="140"/>
                      </a:cubicBezTo>
                      <a:cubicBezTo>
                        <a:pt x="93" y="140"/>
                        <a:pt x="93" y="140"/>
                        <a:pt x="94" y="140"/>
                      </a:cubicBezTo>
                      <a:cubicBezTo>
                        <a:pt x="92" y="136"/>
                        <a:pt x="90" y="132"/>
                        <a:pt x="88" y="128"/>
                      </a:cubicBezTo>
                      <a:cubicBezTo>
                        <a:pt x="88" y="128"/>
                        <a:pt x="86" y="127"/>
                        <a:pt x="85" y="127"/>
                      </a:cubicBezTo>
                      <a:cubicBezTo>
                        <a:pt x="71" y="126"/>
                        <a:pt x="70" y="124"/>
                        <a:pt x="71" y="111"/>
                      </a:cubicBezTo>
                      <a:cubicBezTo>
                        <a:pt x="71" y="110"/>
                        <a:pt x="71" y="109"/>
                        <a:pt x="71" y="108"/>
                      </a:cubicBezTo>
                      <a:cubicBezTo>
                        <a:pt x="68" y="109"/>
                        <a:pt x="65" y="109"/>
                        <a:pt x="62" y="110"/>
                      </a:cubicBezTo>
                      <a:cubicBezTo>
                        <a:pt x="59" y="111"/>
                        <a:pt x="55" y="112"/>
                        <a:pt x="52" y="113"/>
                      </a:cubicBezTo>
                      <a:cubicBezTo>
                        <a:pt x="48" y="114"/>
                        <a:pt x="44" y="115"/>
                        <a:pt x="41" y="111"/>
                      </a:cubicBezTo>
                      <a:cubicBezTo>
                        <a:pt x="37" y="107"/>
                        <a:pt x="37" y="102"/>
                        <a:pt x="38" y="97"/>
                      </a:cubicBezTo>
                      <a:cubicBezTo>
                        <a:pt x="38" y="96"/>
                        <a:pt x="40" y="96"/>
                        <a:pt x="42" y="96"/>
                      </a:cubicBezTo>
                      <a:cubicBezTo>
                        <a:pt x="45" y="96"/>
                        <a:pt x="48" y="96"/>
                        <a:pt x="51" y="97"/>
                      </a:cubicBezTo>
                      <a:cubicBezTo>
                        <a:pt x="48" y="90"/>
                        <a:pt x="46" y="84"/>
                        <a:pt x="43" y="78"/>
                      </a:cubicBezTo>
                      <a:cubicBezTo>
                        <a:pt x="40" y="83"/>
                        <a:pt x="37" y="88"/>
                        <a:pt x="34" y="93"/>
                      </a:cubicBezTo>
                      <a:cubicBezTo>
                        <a:pt x="33" y="94"/>
                        <a:pt x="33" y="96"/>
                        <a:pt x="34" y="98"/>
                      </a:cubicBezTo>
                      <a:cubicBezTo>
                        <a:pt x="34" y="100"/>
                        <a:pt x="35" y="103"/>
                        <a:pt x="35" y="105"/>
                      </a:cubicBezTo>
                      <a:cubicBezTo>
                        <a:pt x="32" y="121"/>
                        <a:pt x="29" y="136"/>
                        <a:pt x="27" y="151"/>
                      </a:cubicBezTo>
                      <a:cubicBezTo>
                        <a:pt x="26" y="152"/>
                        <a:pt x="26" y="153"/>
                        <a:pt x="26" y="154"/>
                      </a:cubicBezTo>
                      <a:cubicBezTo>
                        <a:pt x="17" y="153"/>
                        <a:pt x="14" y="149"/>
                        <a:pt x="15" y="141"/>
                      </a:cubicBezTo>
                      <a:cubicBezTo>
                        <a:pt x="17" y="134"/>
                        <a:pt x="18" y="126"/>
                        <a:pt x="20" y="118"/>
                      </a:cubicBezTo>
                      <a:cubicBezTo>
                        <a:pt x="15" y="123"/>
                        <a:pt x="12" y="122"/>
                        <a:pt x="7" y="118"/>
                      </a:cubicBezTo>
                      <a:cubicBezTo>
                        <a:pt x="3" y="114"/>
                        <a:pt x="0" y="109"/>
                        <a:pt x="0" y="103"/>
                      </a:cubicBezTo>
                      <a:cubicBezTo>
                        <a:pt x="0" y="102"/>
                        <a:pt x="1" y="101"/>
                        <a:pt x="1" y="100"/>
                      </a:cubicBezTo>
                      <a:cubicBezTo>
                        <a:pt x="7" y="91"/>
                        <a:pt x="14" y="82"/>
                        <a:pt x="19" y="72"/>
                      </a:cubicBezTo>
                      <a:cubicBezTo>
                        <a:pt x="22" y="67"/>
                        <a:pt x="24" y="61"/>
                        <a:pt x="26" y="55"/>
                      </a:cubicBezTo>
                      <a:cubicBezTo>
                        <a:pt x="27" y="54"/>
                        <a:pt x="25" y="53"/>
                        <a:pt x="25" y="51"/>
                      </a:cubicBezTo>
                      <a:cubicBezTo>
                        <a:pt x="18" y="43"/>
                        <a:pt x="18" y="39"/>
                        <a:pt x="23" y="30"/>
                      </a:cubicBezTo>
                      <a:cubicBezTo>
                        <a:pt x="27" y="23"/>
                        <a:pt x="32" y="17"/>
                        <a:pt x="39" y="14"/>
                      </a:cubicBezTo>
                      <a:cubicBezTo>
                        <a:pt x="45" y="11"/>
                        <a:pt x="50" y="12"/>
                        <a:pt x="53" y="16"/>
                      </a:cubicBezTo>
                      <a:cubicBezTo>
                        <a:pt x="56" y="20"/>
                        <a:pt x="56" y="22"/>
                        <a:pt x="51" y="24"/>
                      </a:cubicBezTo>
                      <a:cubicBezTo>
                        <a:pt x="44" y="26"/>
                        <a:pt x="41" y="31"/>
                        <a:pt x="37" y="36"/>
                      </a:cubicBezTo>
                      <a:cubicBezTo>
                        <a:pt x="36" y="39"/>
                        <a:pt x="36" y="42"/>
                        <a:pt x="39" y="44"/>
                      </a:cubicBezTo>
                      <a:cubicBezTo>
                        <a:pt x="41" y="45"/>
                        <a:pt x="42" y="47"/>
                        <a:pt x="43" y="48"/>
                      </a:cubicBezTo>
                      <a:cubicBezTo>
                        <a:pt x="52" y="58"/>
                        <a:pt x="54" y="62"/>
                        <a:pt x="48" y="73"/>
                      </a:cubicBezTo>
                      <a:close/>
                      <a:moveTo>
                        <a:pt x="79" y="89"/>
                      </a:moveTo>
                      <a:cubicBezTo>
                        <a:pt x="80" y="89"/>
                        <a:pt x="80" y="90"/>
                        <a:pt x="81" y="90"/>
                      </a:cubicBezTo>
                      <a:cubicBezTo>
                        <a:pt x="85" y="86"/>
                        <a:pt x="90" y="81"/>
                        <a:pt x="95" y="76"/>
                      </a:cubicBezTo>
                      <a:cubicBezTo>
                        <a:pt x="97" y="73"/>
                        <a:pt x="95" y="71"/>
                        <a:pt x="92" y="71"/>
                      </a:cubicBezTo>
                      <a:cubicBezTo>
                        <a:pt x="88" y="71"/>
                        <a:pt x="85" y="71"/>
                        <a:pt x="81" y="71"/>
                      </a:cubicBezTo>
                      <a:cubicBezTo>
                        <a:pt x="81" y="75"/>
                        <a:pt x="81" y="77"/>
                        <a:pt x="81" y="80"/>
                      </a:cubicBezTo>
                      <a:cubicBezTo>
                        <a:pt x="81" y="83"/>
                        <a:pt x="80" y="86"/>
                        <a:pt x="79" y="89"/>
                      </a:cubicBezTo>
                      <a:close/>
                      <a:moveTo>
                        <a:pt x="76" y="73"/>
                      </a:moveTo>
                      <a:cubicBezTo>
                        <a:pt x="73" y="74"/>
                        <a:pt x="71" y="75"/>
                        <a:pt x="69" y="77"/>
                      </a:cubicBezTo>
                      <a:cubicBezTo>
                        <a:pt x="68" y="77"/>
                        <a:pt x="67" y="78"/>
                        <a:pt x="67" y="79"/>
                      </a:cubicBezTo>
                      <a:cubicBezTo>
                        <a:pt x="67" y="84"/>
                        <a:pt x="68" y="88"/>
                        <a:pt x="68" y="92"/>
                      </a:cubicBezTo>
                      <a:cubicBezTo>
                        <a:pt x="74" y="91"/>
                        <a:pt x="77" y="83"/>
                        <a:pt x="76" y="73"/>
                      </a:cubicBezTo>
                      <a:close/>
                      <a:moveTo>
                        <a:pt x="63" y="81"/>
                      </a:moveTo>
                      <a:cubicBezTo>
                        <a:pt x="55" y="84"/>
                        <a:pt x="54" y="85"/>
                        <a:pt x="56" y="88"/>
                      </a:cubicBezTo>
                      <a:cubicBezTo>
                        <a:pt x="58" y="94"/>
                        <a:pt x="60" y="95"/>
                        <a:pt x="65" y="93"/>
                      </a:cubicBezTo>
                      <a:cubicBezTo>
                        <a:pt x="64" y="89"/>
                        <a:pt x="63" y="85"/>
                        <a:pt x="63"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14"/>
                <p:cNvSpPr/>
                <p:nvPr/>
              </p:nvSpPr>
              <p:spPr bwMode="auto">
                <a:xfrm>
                  <a:off x="6259513" y="2578101"/>
                  <a:ext cx="68263" cy="182563"/>
                </a:xfrm>
                <a:custGeom>
                  <a:avLst/>
                  <a:gdLst>
                    <a:gd name="T0" fmla="*/ 9 w 16"/>
                    <a:gd name="T1" fmla="*/ 0 h 43"/>
                    <a:gd name="T2" fmla="*/ 15 w 16"/>
                    <a:gd name="T3" fmla="*/ 11 h 43"/>
                    <a:gd name="T4" fmla="*/ 9 w 16"/>
                    <a:gd name="T5" fmla="*/ 43 h 43"/>
                    <a:gd name="T6" fmla="*/ 2 w 16"/>
                    <a:gd name="T7" fmla="*/ 39 h 43"/>
                    <a:gd name="T8" fmla="*/ 0 w 16"/>
                    <a:gd name="T9" fmla="*/ 35 h 43"/>
                    <a:gd name="T10" fmla="*/ 9 w 16"/>
                    <a:gd name="T11" fmla="*/ 0 h 43"/>
                  </a:gdLst>
                  <a:ahLst/>
                  <a:cxnLst>
                    <a:cxn ang="0">
                      <a:pos x="T0" y="T1"/>
                    </a:cxn>
                    <a:cxn ang="0">
                      <a:pos x="T2" y="T3"/>
                    </a:cxn>
                    <a:cxn ang="0">
                      <a:pos x="T4" y="T5"/>
                    </a:cxn>
                    <a:cxn ang="0">
                      <a:pos x="T6" y="T7"/>
                    </a:cxn>
                    <a:cxn ang="0">
                      <a:pos x="T8" y="T9"/>
                    </a:cxn>
                    <a:cxn ang="0">
                      <a:pos x="T10" y="T11"/>
                    </a:cxn>
                  </a:cxnLst>
                  <a:rect l="0" t="0" r="r" b="b"/>
                  <a:pathLst>
                    <a:path w="16" h="43">
                      <a:moveTo>
                        <a:pt x="9" y="0"/>
                      </a:moveTo>
                      <a:cubicBezTo>
                        <a:pt x="15" y="3"/>
                        <a:pt x="16" y="6"/>
                        <a:pt x="15" y="11"/>
                      </a:cubicBezTo>
                      <a:cubicBezTo>
                        <a:pt x="12" y="21"/>
                        <a:pt x="11" y="32"/>
                        <a:pt x="9" y="43"/>
                      </a:cubicBezTo>
                      <a:cubicBezTo>
                        <a:pt x="6" y="41"/>
                        <a:pt x="4" y="40"/>
                        <a:pt x="2" y="39"/>
                      </a:cubicBezTo>
                      <a:cubicBezTo>
                        <a:pt x="1" y="38"/>
                        <a:pt x="0" y="37"/>
                        <a:pt x="0" y="35"/>
                      </a:cubicBezTo>
                      <a:cubicBezTo>
                        <a:pt x="3" y="24"/>
                        <a:pt x="6" y="12"/>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8" name="组合 17"/>
              <p:cNvGrpSpPr/>
              <p:nvPr/>
            </p:nvGrpSpPr>
            <p:grpSpPr>
              <a:xfrm>
                <a:off x="7532962" y="2451100"/>
                <a:ext cx="368300" cy="317500"/>
                <a:chOff x="6186488" y="2930526"/>
                <a:chExt cx="368300" cy="317500"/>
              </a:xfrm>
              <a:grpFill/>
            </p:grpSpPr>
            <p:sp>
              <p:nvSpPr>
                <p:cNvPr id="21" name="Freeform 18"/>
                <p:cNvSpPr/>
                <p:nvPr/>
              </p:nvSpPr>
              <p:spPr bwMode="auto">
                <a:xfrm>
                  <a:off x="6310313" y="2930526"/>
                  <a:ext cx="244475" cy="317500"/>
                </a:xfrm>
                <a:custGeom>
                  <a:avLst/>
                  <a:gdLst>
                    <a:gd name="T0" fmla="*/ 49 w 57"/>
                    <a:gd name="T1" fmla="*/ 74 h 75"/>
                    <a:gd name="T2" fmla="*/ 40 w 57"/>
                    <a:gd name="T3" fmla="*/ 67 h 75"/>
                    <a:gd name="T4" fmla="*/ 33 w 57"/>
                    <a:gd name="T5" fmla="*/ 48 h 75"/>
                    <a:gd name="T6" fmla="*/ 27 w 57"/>
                    <a:gd name="T7" fmla="*/ 46 h 75"/>
                    <a:gd name="T8" fmla="*/ 11 w 57"/>
                    <a:gd name="T9" fmla="*/ 60 h 75"/>
                    <a:gd name="T10" fmla="*/ 5 w 57"/>
                    <a:gd name="T11" fmla="*/ 60 h 75"/>
                    <a:gd name="T12" fmla="*/ 6 w 57"/>
                    <a:gd name="T13" fmla="*/ 46 h 75"/>
                    <a:gd name="T14" fmla="*/ 27 w 57"/>
                    <a:gd name="T15" fmla="*/ 26 h 75"/>
                    <a:gd name="T16" fmla="*/ 40 w 57"/>
                    <a:gd name="T17" fmla="*/ 10 h 75"/>
                    <a:gd name="T18" fmla="*/ 41 w 57"/>
                    <a:gd name="T19" fmla="*/ 6 h 75"/>
                    <a:gd name="T20" fmla="*/ 45 w 57"/>
                    <a:gd name="T21" fmla="*/ 0 h 75"/>
                    <a:gd name="T22" fmla="*/ 53 w 57"/>
                    <a:gd name="T23" fmla="*/ 3 h 75"/>
                    <a:gd name="T24" fmla="*/ 53 w 57"/>
                    <a:gd name="T25" fmla="*/ 20 h 75"/>
                    <a:gd name="T26" fmla="*/ 37 w 57"/>
                    <a:gd name="T27" fmla="*/ 38 h 75"/>
                    <a:gd name="T28" fmla="*/ 49 w 57"/>
                    <a:gd name="T29" fmla="*/ 74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 h="75">
                      <a:moveTo>
                        <a:pt x="49" y="74"/>
                      </a:moveTo>
                      <a:cubicBezTo>
                        <a:pt x="43" y="75"/>
                        <a:pt x="41" y="72"/>
                        <a:pt x="40" y="67"/>
                      </a:cubicBezTo>
                      <a:cubicBezTo>
                        <a:pt x="38" y="61"/>
                        <a:pt x="35" y="54"/>
                        <a:pt x="33" y="48"/>
                      </a:cubicBezTo>
                      <a:cubicBezTo>
                        <a:pt x="32" y="45"/>
                        <a:pt x="30" y="44"/>
                        <a:pt x="27" y="46"/>
                      </a:cubicBezTo>
                      <a:cubicBezTo>
                        <a:pt x="22" y="51"/>
                        <a:pt x="16" y="55"/>
                        <a:pt x="11" y="60"/>
                      </a:cubicBezTo>
                      <a:cubicBezTo>
                        <a:pt x="8" y="63"/>
                        <a:pt x="7" y="62"/>
                        <a:pt x="5" y="60"/>
                      </a:cubicBezTo>
                      <a:cubicBezTo>
                        <a:pt x="0" y="54"/>
                        <a:pt x="0" y="51"/>
                        <a:pt x="6" y="46"/>
                      </a:cubicBezTo>
                      <a:cubicBezTo>
                        <a:pt x="13" y="39"/>
                        <a:pt x="20" y="33"/>
                        <a:pt x="27" y="26"/>
                      </a:cubicBezTo>
                      <a:cubicBezTo>
                        <a:pt x="32" y="21"/>
                        <a:pt x="36" y="15"/>
                        <a:pt x="40" y="10"/>
                      </a:cubicBezTo>
                      <a:cubicBezTo>
                        <a:pt x="40" y="9"/>
                        <a:pt x="41" y="7"/>
                        <a:pt x="41" y="6"/>
                      </a:cubicBezTo>
                      <a:cubicBezTo>
                        <a:pt x="40" y="3"/>
                        <a:pt x="42" y="0"/>
                        <a:pt x="45" y="0"/>
                      </a:cubicBezTo>
                      <a:cubicBezTo>
                        <a:pt x="48" y="0"/>
                        <a:pt x="51" y="1"/>
                        <a:pt x="53" y="3"/>
                      </a:cubicBezTo>
                      <a:cubicBezTo>
                        <a:pt x="57" y="6"/>
                        <a:pt x="57" y="16"/>
                        <a:pt x="53" y="20"/>
                      </a:cubicBezTo>
                      <a:cubicBezTo>
                        <a:pt x="48" y="26"/>
                        <a:pt x="42" y="32"/>
                        <a:pt x="37" y="38"/>
                      </a:cubicBezTo>
                      <a:cubicBezTo>
                        <a:pt x="44" y="49"/>
                        <a:pt x="49" y="61"/>
                        <a:pt x="49"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19"/>
                <p:cNvSpPr/>
                <p:nvPr/>
              </p:nvSpPr>
              <p:spPr bwMode="auto">
                <a:xfrm>
                  <a:off x="6186488" y="3009901"/>
                  <a:ext cx="123825" cy="234950"/>
                </a:xfrm>
                <a:custGeom>
                  <a:avLst/>
                  <a:gdLst>
                    <a:gd name="T0" fmla="*/ 12 w 29"/>
                    <a:gd name="T1" fmla="*/ 30 h 55"/>
                    <a:gd name="T2" fmla="*/ 20 w 29"/>
                    <a:gd name="T3" fmla="*/ 7 h 55"/>
                    <a:gd name="T4" fmla="*/ 25 w 29"/>
                    <a:gd name="T5" fmla="*/ 1 h 55"/>
                    <a:gd name="T6" fmla="*/ 26 w 29"/>
                    <a:gd name="T7" fmla="*/ 9 h 55"/>
                    <a:gd name="T8" fmla="*/ 16 w 29"/>
                    <a:gd name="T9" fmla="*/ 39 h 55"/>
                    <a:gd name="T10" fmla="*/ 13 w 29"/>
                    <a:gd name="T11" fmla="*/ 52 h 55"/>
                    <a:gd name="T12" fmla="*/ 7 w 29"/>
                    <a:gd name="T13" fmla="*/ 54 h 55"/>
                    <a:gd name="T14" fmla="*/ 2 w 29"/>
                    <a:gd name="T15" fmla="*/ 41 h 55"/>
                    <a:gd name="T16" fmla="*/ 3 w 29"/>
                    <a:gd name="T17" fmla="*/ 32 h 55"/>
                    <a:gd name="T18" fmla="*/ 2 w 29"/>
                    <a:gd name="T19" fmla="*/ 6 h 55"/>
                    <a:gd name="T20" fmla="*/ 6 w 29"/>
                    <a:gd name="T21" fmla="*/ 5 h 55"/>
                    <a:gd name="T22" fmla="*/ 10 w 29"/>
                    <a:gd name="T23" fmla="*/ 14 h 55"/>
                    <a:gd name="T24" fmla="*/ 11 w 29"/>
                    <a:gd name="T25" fmla="*/ 30 h 55"/>
                    <a:gd name="T26" fmla="*/ 12 w 29"/>
                    <a:gd name="T27" fmla="*/ 3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55">
                      <a:moveTo>
                        <a:pt x="12" y="30"/>
                      </a:moveTo>
                      <a:cubicBezTo>
                        <a:pt x="15" y="23"/>
                        <a:pt x="17" y="15"/>
                        <a:pt x="20" y="7"/>
                      </a:cubicBezTo>
                      <a:cubicBezTo>
                        <a:pt x="21" y="5"/>
                        <a:pt x="21" y="0"/>
                        <a:pt x="25" y="1"/>
                      </a:cubicBezTo>
                      <a:cubicBezTo>
                        <a:pt x="29" y="2"/>
                        <a:pt x="27" y="6"/>
                        <a:pt x="26" y="9"/>
                      </a:cubicBezTo>
                      <a:cubicBezTo>
                        <a:pt x="23" y="19"/>
                        <a:pt x="19" y="29"/>
                        <a:pt x="16" y="39"/>
                      </a:cubicBezTo>
                      <a:cubicBezTo>
                        <a:pt x="15" y="43"/>
                        <a:pt x="14" y="48"/>
                        <a:pt x="13" y="52"/>
                      </a:cubicBezTo>
                      <a:cubicBezTo>
                        <a:pt x="12" y="55"/>
                        <a:pt x="10" y="55"/>
                        <a:pt x="7" y="54"/>
                      </a:cubicBezTo>
                      <a:cubicBezTo>
                        <a:pt x="1" y="50"/>
                        <a:pt x="0" y="49"/>
                        <a:pt x="2" y="41"/>
                      </a:cubicBezTo>
                      <a:cubicBezTo>
                        <a:pt x="3" y="38"/>
                        <a:pt x="3" y="35"/>
                        <a:pt x="3" y="32"/>
                      </a:cubicBezTo>
                      <a:cubicBezTo>
                        <a:pt x="3" y="23"/>
                        <a:pt x="2" y="15"/>
                        <a:pt x="2" y="6"/>
                      </a:cubicBezTo>
                      <a:cubicBezTo>
                        <a:pt x="2" y="3"/>
                        <a:pt x="5" y="3"/>
                        <a:pt x="6" y="5"/>
                      </a:cubicBezTo>
                      <a:cubicBezTo>
                        <a:pt x="8" y="7"/>
                        <a:pt x="10" y="11"/>
                        <a:pt x="10" y="14"/>
                      </a:cubicBezTo>
                      <a:cubicBezTo>
                        <a:pt x="11" y="19"/>
                        <a:pt x="11" y="25"/>
                        <a:pt x="11" y="30"/>
                      </a:cubicBezTo>
                      <a:cubicBezTo>
                        <a:pt x="11" y="30"/>
                        <a:pt x="12" y="30"/>
                        <a:pt x="12"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20"/>
                <p:cNvSpPr/>
                <p:nvPr/>
              </p:nvSpPr>
              <p:spPr bwMode="auto">
                <a:xfrm>
                  <a:off x="6259513" y="2933701"/>
                  <a:ext cx="114300" cy="73025"/>
                </a:xfrm>
                <a:custGeom>
                  <a:avLst/>
                  <a:gdLst>
                    <a:gd name="T0" fmla="*/ 27 w 27"/>
                    <a:gd name="T1" fmla="*/ 1 h 17"/>
                    <a:gd name="T2" fmla="*/ 16 w 27"/>
                    <a:gd name="T3" fmla="*/ 14 h 17"/>
                    <a:gd name="T4" fmla="*/ 5 w 27"/>
                    <a:gd name="T5" fmla="*/ 13 h 17"/>
                    <a:gd name="T6" fmla="*/ 0 w 27"/>
                    <a:gd name="T7" fmla="*/ 4 h 17"/>
                    <a:gd name="T8" fmla="*/ 9 w 27"/>
                    <a:gd name="T9" fmla="*/ 2 h 17"/>
                    <a:gd name="T10" fmla="*/ 27 w 27"/>
                    <a:gd name="T11" fmla="*/ 0 h 17"/>
                    <a:gd name="T12" fmla="*/ 27 w 27"/>
                    <a:gd name="T13" fmla="*/ 1 h 17"/>
                  </a:gdLst>
                  <a:ahLst/>
                  <a:cxnLst>
                    <a:cxn ang="0">
                      <a:pos x="T0" y="T1"/>
                    </a:cxn>
                    <a:cxn ang="0">
                      <a:pos x="T2" y="T3"/>
                    </a:cxn>
                    <a:cxn ang="0">
                      <a:pos x="T4" y="T5"/>
                    </a:cxn>
                    <a:cxn ang="0">
                      <a:pos x="T6" y="T7"/>
                    </a:cxn>
                    <a:cxn ang="0">
                      <a:pos x="T8" y="T9"/>
                    </a:cxn>
                    <a:cxn ang="0">
                      <a:pos x="T10" y="T11"/>
                    </a:cxn>
                    <a:cxn ang="0">
                      <a:pos x="T12" y="T13"/>
                    </a:cxn>
                  </a:cxnLst>
                  <a:rect l="0" t="0" r="r" b="b"/>
                  <a:pathLst>
                    <a:path w="27" h="17">
                      <a:moveTo>
                        <a:pt x="27" y="1"/>
                      </a:moveTo>
                      <a:cubicBezTo>
                        <a:pt x="24" y="6"/>
                        <a:pt x="20" y="10"/>
                        <a:pt x="16" y="14"/>
                      </a:cubicBezTo>
                      <a:cubicBezTo>
                        <a:pt x="14" y="17"/>
                        <a:pt x="8" y="16"/>
                        <a:pt x="5" y="13"/>
                      </a:cubicBezTo>
                      <a:cubicBezTo>
                        <a:pt x="3" y="10"/>
                        <a:pt x="1" y="7"/>
                        <a:pt x="0" y="4"/>
                      </a:cubicBezTo>
                      <a:cubicBezTo>
                        <a:pt x="3" y="3"/>
                        <a:pt x="6" y="2"/>
                        <a:pt x="9" y="2"/>
                      </a:cubicBezTo>
                      <a:cubicBezTo>
                        <a:pt x="15" y="1"/>
                        <a:pt x="21" y="1"/>
                        <a:pt x="27" y="0"/>
                      </a:cubicBezTo>
                      <a:cubicBezTo>
                        <a:pt x="27" y="1"/>
                        <a:pt x="27" y="1"/>
                        <a:pt x="2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9" name="Freeform 11"/>
              <p:cNvSpPr>
                <a:spLocks noEditPoints="1"/>
              </p:cNvSpPr>
              <p:nvPr/>
            </p:nvSpPr>
            <p:spPr bwMode="auto">
              <a:xfrm>
                <a:off x="9065451" y="2270918"/>
                <a:ext cx="439964" cy="615950"/>
              </a:xfrm>
              <a:custGeom>
                <a:avLst/>
                <a:gdLst>
                  <a:gd name="T0" fmla="*/ 29 w 72"/>
                  <a:gd name="T1" fmla="*/ 49 h 102"/>
                  <a:gd name="T2" fmla="*/ 15 w 72"/>
                  <a:gd name="T3" fmla="*/ 43 h 102"/>
                  <a:gd name="T4" fmla="*/ 10 w 72"/>
                  <a:gd name="T5" fmla="*/ 21 h 102"/>
                  <a:gd name="T6" fmla="*/ 13 w 72"/>
                  <a:gd name="T7" fmla="*/ 15 h 102"/>
                  <a:gd name="T8" fmla="*/ 19 w 72"/>
                  <a:gd name="T9" fmla="*/ 18 h 102"/>
                  <a:gd name="T10" fmla="*/ 20 w 72"/>
                  <a:gd name="T11" fmla="*/ 26 h 102"/>
                  <a:gd name="T12" fmla="*/ 35 w 72"/>
                  <a:gd name="T13" fmla="*/ 22 h 102"/>
                  <a:gd name="T14" fmla="*/ 40 w 72"/>
                  <a:gd name="T15" fmla="*/ 16 h 102"/>
                  <a:gd name="T16" fmla="*/ 43 w 72"/>
                  <a:gd name="T17" fmla="*/ 14 h 102"/>
                  <a:gd name="T18" fmla="*/ 44 w 72"/>
                  <a:gd name="T19" fmla="*/ 19 h 102"/>
                  <a:gd name="T20" fmla="*/ 43 w 72"/>
                  <a:gd name="T21" fmla="*/ 28 h 102"/>
                  <a:gd name="T22" fmla="*/ 36 w 72"/>
                  <a:gd name="T23" fmla="*/ 40 h 102"/>
                  <a:gd name="T24" fmla="*/ 37 w 72"/>
                  <a:gd name="T25" fmla="*/ 42 h 102"/>
                  <a:gd name="T26" fmla="*/ 44 w 72"/>
                  <a:gd name="T27" fmla="*/ 38 h 102"/>
                  <a:gd name="T28" fmla="*/ 56 w 72"/>
                  <a:gd name="T29" fmla="*/ 20 h 102"/>
                  <a:gd name="T30" fmla="*/ 49 w 72"/>
                  <a:gd name="T31" fmla="*/ 9 h 102"/>
                  <a:gd name="T32" fmla="*/ 28 w 72"/>
                  <a:gd name="T33" fmla="*/ 14 h 102"/>
                  <a:gd name="T34" fmla="*/ 20 w 72"/>
                  <a:gd name="T35" fmla="*/ 13 h 102"/>
                  <a:gd name="T36" fmla="*/ 22 w 72"/>
                  <a:gd name="T37" fmla="*/ 6 h 102"/>
                  <a:gd name="T38" fmla="*/ 50 w 72"/>
                  <a:gd name="T39" fmla="*/ 1 h 102"/>
                  <a:gd name="T40" fmla="*/ 68 w 72"/>
                  <a:gd name="T41" fmla="*/ 12 h 102"/>
                  <a:gd name="T42" fmla="*/ 67 w 72"/>
                  <a:gd name="T43" fmla="*/ 24 h 102"/>
                  <a:gd name="T44" fmla="*/ 49 w 72"/>
                  <a:gd name="T45" fmla="*/ 48 h 102"/>
                  <a:gd name="T46" fmla="*/ 42 w 72"/>
                  <a:gd name="T47" fmla="*/ 49 h 102"/>
                  <a:gd name="T48" fmla="*/ 37 w 72"/>
                  <a:gd name="T49" fmla="*/ 47 h 102"/>
                  <a:gd name="T50" fmla="*/ 35 w 72"/>
                  <a:gd name="T51" fmla="*/ 52 h 102"/>
                  <a:gd name="T52" fmla="*/ 41 w 72"/>
                  <a:gd name="T53" fmla="*/ 58 h 102"/>
                  <a:gd name="T54" fmla="*/ 48 w 72"/>
                  <a:gd name="T55" fmla="*/ 57 h 102"/>
                  <a:gd name="T56" fmla="*/ 53 w 72"/>
                  <a:gd name="T57" fmla="*/ 59 h 102"/>
                  <a:gd name="T58" fmla="*/ 53 w 72"/>
                  <a:gd name="T59" fmla="*/ 66 h 102"/>
                  <a:gd name="T60" fmla="*/ 48 w 72"/>
                  <a:gd name="T61" fmla="*/ 70 h 102"/>
                  <a:gd name="T62" fmla="*/ 37 w 72"/>
                  <a:gd name="T63" fmla="*/ 81 h 102"/>
                  <a:gd name="T64" fmla="*/ 45 w 72"/>
                  <a:gd name="T65" fmla="*/ 81 h 102"/>
                  <a:gd name="T66" fmla="*/ 57 w 72"/>
                  <a:gd name="T67" fmla="*/ 89 h 102"/>
                  <a:gd name="T68" fmla="*/ 51 w 72"/>
                  <a:gd name="T69" fmla="*/ 98 h 102"/>
                  <a:gd name="T70" fmla="*/ 26 w 72"/>
                  <a:gd name="T71" fmla="*/ 101 h 102"/>
                  <a:gd name="T72" fmla="*/ 17 w 72"/>
                  <a:gd name="T73" fmla="*/ 96 h 102"/>
                  <a:gd name="T74" fmla="*/ 15 w 72"/>
                  <a:gd name="T75" fmla="*/ 94 h 102"/>
                  <a:gd name="T76" fmla="*/ 19 w 72"/>
                  <a:gd name="T77" fmla="*/ 77 h 102"/>
                  <a:gd name="T78" fmla="*/ 27 w 72"/>
                  <a:gd name="T79" fmla="*/ 70 h 102"/>
                  <a:gd name="T80" fmla="*/ 27 w 72"/>
                  <a:gd name="T81" fmla="*/ 69 h 102"/>
                  <a:gd name="T82" fmla="*/ 21 w 72"/>
                  <a:gd name="T83" fmla="*/ 71 h 102"/>
                  <a:gd name="T84" fmla="*/ 9 w 72"/>
                  <a:gd name="T85" fmla="*/ 76 h 102"/>
                  <a:gd name="T86" fmla="*/ 3 w 72"/>
                  <a:gd name="T87" fmla="*/ 75 h 102"/>
                  <a:gd name="T88" fmla="*/ 4 w 72"/>
                  <a:gd name="T89" fmla="*/ 69 h 102"/>
                  <a:gd name="T90" fmla="*/ 26 w 72"/>
                  <a:gd name="T91" fmla="*/ 60 h 102"/>
                  <a:gd name="T92" fmla="*/ 28 w 72"/>
                  <a:gd name="T93" fmla="*/ 57 h 102"/>
                  <a:gd name="T94" fmla="*/ 29 w 72"/>
                  <a:gd name="T95" fmla="*/ 49 h 102"/>
                  <a:gd name="T96" fmla="*/ 34 w 72"/>
                  <a:gd name="T97" fmla="*/ 29 h 102"/>
                  <a:gd name="T98" fmla="*/ 33 w 72"/>
                  <a:gd name="T99" fmla="*/ 28 h 102"/>
                  <a:gd name="T100" fmla="*/ 26 w 72"/>
                  <a:gd name="T101" fmla="*/ 32 h 102"/>
                  <a:gd name="T102" fmla="*/ 23 w 72"/>
                  <a:gd name="T103" fmla="*/ 36 h 102"/>
                  <a:gd name="T104" fmla="*/ 26 w 72"/>
                  <a:gd name="T105" fmla="*/ 42 h 102"/>
                  <a:gd name="T106" fmla="*/ 31 w 72"/>
                  <a:gd name="T107" fmla="*/ 40 h 102"/>
                  <a:gd name="T108" fmla="*/ 34 w 72"/>
                  <a:gd name="T109" fmla="*/ 29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2" h="102">
                    <a:moveTo>
                      <a:pt x="29" y="49"/>
                    </a:moveTo>
                    <a:cubicBezTo>
                      <a:pt x="19" y="52"/>
                      <a:pt x="18" y="52"/>
                      <a:pt x="15" y="43"/>
                    </a:cubicBezTo>
                    <a:cubicBezTo>
                      <a:pt x="13" y="36"/>
                      <a:pt x="11" y="28"/>
                      <a:pt x="10" y="21"/>
                    </a:cubicBezTo>
                    <a:cubicBezTo>
                      <a:pt x="9" y="19"/>
                      <a:pt x="11" y="16"/>
                      <a:pt x="13" y="15"/>
                    </a:cubicBezTo>
                    <a:cubicBezTo>
                      <a:pt x="16" y="13"/>
                      <a:pt x="18" y="16"/>
                      <a:pt x="19" y="18"/>
                    </a:cubicBezTo>
                    <a:cubicBezTo>
                      <a:pt x="19" y="21"/>
                      <a:pt x="20" y="23"/>
                      <a:pt x="20" y="26"/>
                    </a:cubicBezTo>
                    <a:cubicBezTo>
                      <a:pt x="26" y="25"/>
                      <a:pt x="31" y="24"/>
                      <a:pt x="35" y="22"/>
                    </a:cubicBezTo>
                    <a:cubicBezTo>
                      <a:pt x="37" y="21"/>
                      <a:pt x="38" y="18"/>
                      <a:pt x="40" y="16"/>
                    </a:cubicBezTo>
                    <a:cubicBezTo>
                      <a:pt x="41" y="15"/>
                      <a:pt x="42" y="14"/>
                      <a:pt x="43" y="14"/>
                    </a:cubicBezTo>
                    <a:cubicBezTo>
                      <a:pt x="44" y="15"/>
                      <a:pt x="44" y="17"/>
                      <a:pt x="44" y="19"/>
                    </a:cubicBezTo>
                    <a:cubicBezTo>
                      <a:pt x="44" y="22"/>
                      <a:pt x="43" y="25"/>
                      <a:pt x="43" y="28"/>
                    </a:cubicBezTo>
                    <a:cubicBezTo>
                      <a:pt x="37" y="29"/>
                      <a:pt x="39" y="36"/>
                      <a:pt x="36" y="40"/>
                    </a:cubicBezTo>
                    <a:cubicBezTo>
                      <a:pt x="36" y="41"/>
                      <a:pt x="37" y="41"/>
                      <a:pt x="37" y="42"/>
                    </a:cubicBezTo>
                    <a:cubicBezTo>
                      <a:pt x="39" y="41"/>
                      <a:pt x="42" y="40"/>
                      <a:pt x="44" y="38"/>
                    </a:cubicBezTo>
                    <a:cubicBezTo>
                      <a:pt x="48" y="32"/>
                      <a:pt x="52" y="26"/>
                      <a:pt x="56" y="20"/>
                    </a:cubicBezTo>
                    <a:cubicBezTo>
                      <a:pt x="59" y="15"/>
                      <a:pt x="56" y="9"/>
                      <a:pt x="49" y="9"/>
                    </a:cubicBezTo>
                    <a:cubicBezTo>
                      <a:pt x="42" y="8"/>
                      <a:pt x="34" y="10"/>
                      <a:pt x="28" y="14"/>
                    </a:cubicBezTo>
                    <a:cubicBezTo>
                      <a:pt x="25" y="16"/>
                      <a:pt x="22" y="15"/>
                      <a:pt x="20" y="13"/>
                    </a:cubicBezTo>
                    <a:cubicBezTo>
                      <a:pt x="17" y="9"/>
                      <a:pt x="17" y="7"/>
                      <a:pt x="22" y="6"/>
                    </a:cubicBezTo>
                    <a:cubicBezTo>
                      <a:pt x="31" y="3"/>
                      <a:pt x="40" y="0"/>
                      <a:pt x="50" y="1"/>
                    </a:cubicBezTo>
                    <a:cubicBezTo>
                      <a:pt x="58" y="1"/>
                      <a:pt x="63" y="7"/>
                      <a:pt x="68" y="12"/>
                    </a:cubicBezTo>
                    <a:cubicBezTo>
                      <a:pt x="72" y="15"/>
                      <a:pt x="70" y="20"/>
                      <a:pt x="67" y="24"/>
                    </a:cubicBezTo>
                    <a:cubicBezTo>
                      <a:pt x="61" y="32"/>
                      <a:pt x="55" y="40"/>
                      <a:pt x="49" y="48"/>
                    </a:cubicBezTo>
                    <a:cubicBezTo>
                      <a:pt x="47" y="51"/>
                      <a:pt x="45" y="52"/>
                      <a:pt x="42" y="49"/>
                    </a:cubicBezTo>
                    <a:cubicBezTo>
                      <a:pt x="41" y="48"/>
                      <a:pt x="38" y="47"/>
                      <a:pt x="37" y="47"/>
                    </a:cubicBezTo>
                    <a:cubicBezTo>
                      <a:pt x="36" y="48"/>
                      <a:pt x="35" y="50"/>
                      <a:pt x="35" y="52"/>
                    </a:cubicBezTo>
                    <a:cubicBezTo>
                      <a:pt x="34" y="59"/>
                      <a:pt x="34" y="59"/>
                      <a:pt x="41" y="58"/>
                    </a:cubicBezTo>
                    <a:cubicBezTo>
                      <a:pt x="43" y="57"/>
                      <a:pt x="46" y="56"/>
                      <a:pt x="48" y="57"/>
                    </a:cubicBezTo>
                    <a:cubicBezTo>
                      <a:pt x="50" y="57"/>
                      <a:pt x="53" y="58"/>
                      <a:pt x="53" y="59"/>
                    </a:cubicBezTo>
                    <a:cubicBezTo>
                      <a:pt x="54" y="61"/>
                      <a:pt x="54" y="64"/>
                      <a:pt x="53" y="66"/>
                    </a:cubicBezTo>
                    <a:cubicBezTo>
                      <a:pt x="52" y="68"/>
                      <a:pt x="50" y="69"/>
                      <a:pt x="48" y="70"/>
                    </a:cubicBezTo>
                    <a:cubicBezTo>
                      <a:pt x="44" y="73"/>
                      <a:pt x="39" y="75"/>
                      <a:pt x="37" y="81"/>
                    </a:cubicBezTo>
                    <a:cubicBezTo>
                      <a:pt x="40" y="81"/>
                      <a:pt x="43" y="81"/>
                      <a:pt x="45" y="81"/>
                    </a:cubicBezTo>
                    <a:cubicBezTo>
                      <a:pt x="51" y="81"/>
                      <a:pt x="56" y="84"/>
                      <a:pt x="57" y="89"/>
                    </a:cubicBezTo>
                    <a:cubicBezTo>
                      <a:pt x="58" y="93"/>
                      <a:pt x="55" y="97"/>
                      <a:pt x="51" y="98"/>
                    </a:cubicBezTo>
                    <a:cubicBezTo>
                      <a:pt x="43" y="99"/>
                      <a:pt x="35" y="100"/>
                      <a:pt x="26" y="101"/>
                    </a:cubicBezTo>
                    <a:cubicBezTo>
                      <a:pt x="22" y="102"/>
                      <a:pt x="19" y="100"/>
                      <a:pt x="17" y="96"/>
                    </a:cubicBezTo>
                    <a:cubicBezTo>
                      <a:pt x="16" y="96"/>
                      <a:pt x="16" y="95"/>
                      <a:pt x="15" y="94"/>
                    </a:cubicBezTo>
                    <a:cubicBezTo>
                      <a:pt x="11" y="84"/>
                      <a:pt x="11" y="84"/>
                      <a:pt x="19" y="77"/>
                    </a:cubicBezTo>
                    <a:cubicBezTo>
                      <a:pt x="22" y="75"/>
                      <a:pt x="24" y="72"/>
                      <a:pt x="27" y="70"/>
                    </a:cubicBezTo>
                    <a:cubicBezTo>
                      <a:pt x="27" y="70"/>
                      <a:pt x="27" y="69"/>
                      <a:pt x="27" y="69"/>
                    </a:cubicBezTo>
                    <a:cubicBezTo>
                      <a:pt x="25" y="69"/>
                      <a:pt x="23" y="70"/>
                      <a:pt x="21" y="71"/>
                    </a:cubicBezTo>
                    <a:cubicBezTo>
                      <a:pt x="17" y="72"/>
                      <a:pt x="13" y="74"/>
                      <a:pt x="9" y="76"/>
                    </a:cubicBezTo>
                    <a:cubicBezTo>
                      <a:pt x="7" y="76"/>
                      <a:pt x="5" y="76"/>
                      <a:pt x="3" y="75"/>
                    </a:cubicBezTo>
                    <a:cubicBezTo>
                      <a:pt x="0" y="72"/>
                      <a:pt x="0" y="71"/>
                      <a:pt x="4" y="69"/>
                    </a:cubicBezTo>
                    <a:cubicBezTo>
                      <a:pt x="12" y="66"/>
                      <a:pt x="19" y="63"/>
                      <a:pt x="26" y="60"/>
                    </a:cubicBezTo>
                    <a:cubicBezTo>
                      <a:pt x="27" y="60"/>
                      <a:pt x="28" y="58"/>
                      <a:pt x="28" y="57"/>
                    </a:cubicBezTo>
                    <a:cubicBezTo>
                      <a:pt x="29" y="55"/>
                      <a:pt x="29" y="52"/>
                      <a:pt x="29" y="49"/>
                    </a:cubicBezTo>
                    <a:close/>
                    <a:moveTo>
                      <a:pt x="34" y="29"/>
                    </a:moveTo>
                    <a:cubicBezTo>
                      <a:pt x="34" y="29"/>
                      <a:pt x="34" y="29"/>
                      <a:pt x="33" y="28"/>
                    </a:cubicBezTo>
                    <a:cubicBezTo>
                      <a:pt x="31" y="29"/>
                      <a:pt x="28" y="30"/>
                      <a:pt x="26" y="32"/>
                    </a:cubicBezTo>
                    <a:cubicBezTo>
                      <a:pt x="24" y="32"/>
                      <a:pt x="22" y="34"/>
                      <a:pt x="23" y="36"/>
                    </a:cubicBezTo>
                    <a:cubicBezTo>
                      <a:pt x="23" y="38"/>
                      <a:pt x="25" y="40"/>
                      <a:pt x="26" y="42"/>
                    </a:cubicBezTo>
                    <a:cubicBezTo>
                      <a:pt x="27" y="42"/>
                      <a:pt x="30" y="41"/>
                      <a:pt x="31" y="40"/>
                    </a:cubicBezTo>
                    <a:cubicBezTo>
                      <a:pt x="32" y="37"/>
                      <a:pt x="33" y="33"/>
                      <a:pt x="34" y="29"/>
                    </a:cubicBezTo>
                    <a:close/>
                  </a:path>
                </a:pathLst>
              </a:custGeom>
              <a:grpFill/>
              <a:ln>
                <a:noFill/>
              </a:ln>
            </p:spPr>
            <p:txBody>
              <a:bodyPr vert="horz" wrap="square" lIns="91440" tIns="45720" rIns="91440" bIns="45720" numCol="1" anchor="t" anchorCtr="0" compatLnSpc="1"/>
              <a:lstStyle/>
              <a:p>
                <a:endParaRPr lang="zh-CN" altLang="en-US"/>
              </a:p>
            </p:txBody>
          </p:sp>
          <p:sp>
            <p:nvSpPr>
              <p:cNvPr id="20" name="Freeform 12"/>
              <p:cNvSpPr/>
              <p:nvPr/>
            </p:nvSpPr>
            <p:spPr bwMode="auto">
              <a:xfrm>
                <a:off x="8878184" y="2293480"/>
                <a:ext cx="236904" cy="593388"/>
              </a:xfrm>
              <a:custGeom>
                <a:avLst/>
                <a:gdLst>
                  <a:gd name="T0" fmla="*/ 30 w 39"/>
                  <a:gd name="T1" fmla="*/ 44 h 98"/>
                  <a:gd name="T2" fmla="*/ 36 w 39"/>
                  <a:gd name="T3" fmla="*/ 34 h 98"/>
                  <a:gd name="T4" fmla="*/ 37 w 39"/>
                  <a:gd name="T5" fmla="*/ 51 h 98"/>
                  <a:gd name="T6" fmla="*/ 25 w 39"/>
                  <a:gd name="T7" fmla="*/ 82 h 98"/>
                  <a:gd name="T8" fmla="*/ 21 w 39"/>
                  <a:gd name="T9" fmla="*/ 98 h 98"/>
                  <a:gd name="T10" fmla="*/ 13 w 39"/>
                  <a:gd name="T11" fmla="*/ 96 h 98"/>
                  <a:gd name="T12" fmla="*/ 5 w 39"/>
                  <a:gd name="T13" fmla="*/ 83 h 98"/>
                  <a:gd name="T14" fmla="*/ 11 w 39"/>
                  <a:gd name="T15" fmla="*/ 62 h 98"/>
                  <a:gd name="T16" fmla="*/ 9 w 39"/>
                  <a:gd name="T17" fmla="*/ 43 h 98"/>
                  <a:gd name="T18" fmla="*/ 12 w 39"/>
                  <a:gd name="T19" fmla="*/ 38 h 98"/>
                  <a:gd name="T20" fmla="*/ 18 w 39"/>
                  <a:gd name="T21" fmla="*/ 33 h 98"/>
                  <a:gd name="T22" fmla="*/ 23 w 39"/>
                  <a:gd name="T23" fmla="*/ 12 h 98"/>
                  <a:gd name="T24" fmla="*/ 11 w 39"/>
                  <a:gd name="T25" fmla="*/ 16 h 98"/>
                  <a:gd name="T26" fmla="*/ 2 w 39"/>
                  <a:gd name="T27" fmla="*/ 16 h 98"/>
                  <a:gd name="T28" fmla="*/ 0 w 39"/>
                  <a:gd name="T29" fmla="*/ 12 h 98"/>
                  <a:gd name="T30" fmla="*/ 3 w 39"/>
                  <a:gd name="T31" fmla="*/ 10 h 98"/>
                  <a:gd name="T32" fmla="*/ 16 w 39"/>
                  <a:gd name="T33" fmla="*/ 7 h 98"/>
                  <a:gd name="T34" fmla="*/ 26 w 39"/>
                  <a:gd name="T35" fmla="*/ 2 h 98"/>
                  <a:gd name="T36" fmla="*/ 32 w 39"/>
                  <a:gd name="T37" fmla="*/ 1 h 98"/>
                  <a:gd name="T38" fmla="*/ 35 w 39"/>
                  <a:gd name="T39" fmla="*/ 9 h 98"/>
                  <a:gd name="T40" fmla="*/ 34 w 39"/>
                  <a:gd name="T41" fmla="*/ 11 h 98"/>
                  <a:gd name="T42" fmla="*/ 27 w 39"/>
                  <a:gd name="T43" fmla="*/ 38 h 98"/>
                  <a:gd name="T44" fmla="*/ 28 w 39"/>
                  <a:gd name="T45" fmla="*/ 44 h 98"/>
                  <a:gd name="T46" fmla="*/ 30 w 39"/>
                  <a:gd name="T47" fmla="*/ 4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 h="98">
                    <a:moveTo>
                      <a:pt x="30" y="44"/>
                    </a:moveTo>
                    <a:cubicBezTo>
                      <a:pt x="32" y="41"/>
                      <a:pt x="34" y="38"/>
                      <a:pt x="36" y="34"/>
                    </a:cubicBezTo>
                    <a:cubicBezTo>
                      <a:pt x="37" y="40"/>
                      <a:pt x="39" y="45"/>
                      <a:pt x="37" y="51"/>
                    </a:cubicBezTo>
                    <a:cubicBezTo>
                      <a:pt x="33" y="61"/>
                      <a:pt x="29" y="72"/>
                      <a:pt x="25" y="82"/>
                    </a:cubicBezTo>
                    <a:cubicBezTo>
                      <a:pt x="23" y="87"/>
                      <a:pt x="23" y="92"/>
                      <a:pt x="21" y="98"/>
                    </a:cubicBezTo>
                    <a:cubicBezTo>
                      <a:pt x="18" y="97"/>
                      <a:pt x="15" y="97"/>
                      <a:pt x="13" y="96"/>
                    </a:cubicBezTo>
                    <a:cubicBezTo>
                      <a:pt x="7" y="94"/>
                      <a:pt x="3" y="89"/>
                      <a:pt x="5" y="83"/>
                    </a:cubicBezTo>
                    <a:cubicBezTo>
                      <a:pt x="7" y="76"/>
                      <a:pt x="9" y="69"/>
                      <a:pt x="11" y="62"/>
                    </a:cubicBezTo>
                    <a:cubicBezTo>
                      <a:pt x="13" y="56"/>
                      <a:pt x="14" y="49"/>
                      <a:pt x="9" y="43"/>
                    </a:cubicBezTo>
                    <a:cubicBezTo>
                      <a:pt x="7" y="39"/>
                      <a:pt x="9" y="38"/>
                      <a:pt x="12" y="38"/>
                    </a:cubicBezTo>
                    <a:cubicBezTo>
                      <a:pt x="17" y="39"/>
                      <a:pt x="17" y="37"/>
                      <a:pt x="18" y="33"/>
                    </a:cubicBezTo>
                    <a:cubicBezTo>
                      <a:pt x="19" y="26"/>
                      <a:pt x="21" y="20"/>
                      <a:pt x="23" y="12"/>
                    </a:cubicBezTo>
                    <a:cubicBezTo>
                      <a:pt x="19" y="13"/>
                      <a:pt x="15" y="15"/>
                      <a:pt x="11" y="16"/>
                    </a:cubicBezTo>
                    <a:cubicBezTo>
                      <a:pt x="8" y="17"/>
                      <a:pt x="5" y="16"/>
                      <a:pt x="2" y="16"/>
                    </a:cubicBezTo>
                    <a:cubicBezTo>
                      <a:pt x="1" y="15"/>
                      <a:pt x="0" y="13"/>
                      <a:pt x="0" y="12"/>
                    </a:cubicBezTo>
                    <a:cubicBezTo>
                      <a:pt x="1" y="11"/>
                      <a:pt x="2" y="10"/>
                      <a:pt x="3" y="10"/>
                    </a:cubicBezTo>
                    <a:cubicBezTo>
                      <a:pt x="7" y="8"/>
                      <a:pt x="12" y="8"/>
                      <a:pt x="16" y="7"/>
                    </a:cubicBezTo>
                    <a:cubicBezTo>
                      <a:pt x="19" y="5"/>
                      <a:pt x="22" y="3"/>
                      <a:pt x="26" y="2"/>
                    </a:cubicBezTo>
                    <a:cubicBezTo>
                      <a:pt x="28" y="1"/>
                      <a:pt x="32" y="0"/>
                      <a:pt x="32" y="1"/>
                    </a:cubicBezTo>
                    <a:cubicBezTo>
                      <a:pt x="34" y="3"/>
                      <a:pt x="35" y="6"/>
                      <a:pt x="35" y="9"/>
                    </a:cubicBezTo>
                    <a:cubicBezTo>
                      <a:pt x="36" y="9"/>
                      <a:pt x="35" y="10"/>
                      <a:pt x="34" y="11"/>
                    </a:cubicBezTo>
                    <a:cubicBezTo>
                      <a:pt x="27" y="19"/>
                      <a:pt x="28" y="29"/>
                      <a:pt x="27" y="38"/>
                    </a:cubicBezTo>
                    <a:cubicBezTo>
                      <a:pt x="27" y="40"/>
                      <a:pt x="28" y="42"/>
                      <a:pt x="28" y="44"/>
                    </a:cubicBezTo>
                    <a:cubicBezTo>
                      <a:pt x="29" y="44"/>
                      <a:pt x="29" y="44"/>
                      <a:pt x="30" y="44"/>
                    </a:cubicBezTo>
                    <a:close/>
                  </a:path>
                </a:pathLst>
              </a:custGeom>
              <a:grpFill/>
              <a:ln>
                <a:noFill/>
              </a:ln>
            </p:spPr>
            <p:txBody>
              <a:bodyPr vert="horz" wrap="square" lIns="91440" tIns="45720" rIns="91440" bIns="45720" numCol="1" anchor="t" anchorCtr="0" compatLnSpc="1"/>
              <a:lstStyle/>
              <a:p>
                <a:endParaRPr lang="zh-CN" altLang="en-US"/>
              </a:p>
            </p:txBody>
          </p:sp>
        </p:grpSp>
      </p:grpSp>
      <p:pic>
        <p:nvPicPr>
          <p:cNvPr id="40" name="图片 39"/>
          <p:cNvPicPr>
            <a:picLocks noChangeAspect="1"/>
          </p:cNvPicPr>
          <p:nvPr userDrawn="1"/>
        </p:nvPicPr>
        <p:blipFill>
          <a:blip r:embed="rId2" cstate="print"/>
          <a:stretch>
            <a:fillRect/>
          </a:stretch>
        </p:blipFill>
        <p:spPr>
          <a:xfrm>
            <a:off x="9564050" y="131404"/>
            <a:ext cx="2243119" cy="627854"/>
          </a:xfrm>
          <a:prstGeom prst="rect">
            <a:avLst/>
          </a:prstGeom>
        </p:spPr>
      </p:pic>
    </p:spTree>
    <p:extLst>
      <p:ext uri="{BB962C8B-B14F-4D97-AF65-F5344CB8AC3E}">
        <p14:creationId xmlns:p14="http://schemas.microsoft.com/office/powerpoint/2010/main" val="1980486250"/>
      </p:ext>
    </p:extLst>
  </p:cSld>
  <p:clrMapOvr>
    <a:masterClrMapping/>
  </p:clrMapOvr>
  <p:transition spd="med">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内页样式8-一段一图">
    <p:spTree>
      <p:nvGrpSpPr>
        <p:cNvPr id="1" name=""/>
        <p:cNvGrpSpPr/>
        <p:nvPr/>
      </p:nvGrpSpPr>
      <p:grpSpPr>
        <a:xfrm>
          <a:off x="0" y="0"/>
          <a:ext cx="0" cy="0"/>
          <a:chOff x="0" y="0"/>
          <a:chExt cx="0" cy="0"/>
        </a:xfrm>
      </p:grpSpPr>
      <p:sp>
        <p:nvSpPr>
          <p:cNvPr id="7" name="矩形 6"/>
          <p:cNvSpPr/>
          <p:nvPr userDrawn="1"/>
        </p:nvSpPr>
        <p:spPr>
          <a:xfrm>
            <a:off x="11144922" y="6188075"/>
            <a:ext cx="723790" cy="669925"/>
          </a:xfrm>
          <a:prstGeom prst="rect">
            <a:avLst/>
          </a:prstGeom>
          <a:solidFill>
            <a:schemeClr val="accent4"/>
          </a:solidFill>
          <a:ln>
            <a:noFill/>
          </a:ln>
          <a:effectLst>
            <a:outerShdw blurRad="127000" dist="38100" dir="16200000"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 name="矩形 7"/>
          <p:cNvSpPr/>
          <p:nvPr userDrawn="1"/>
        </p:nvSpPr>
        <p:spPr>
          <a:xfrm>
            <a:off x="9488246" y="0"/>
            <a:ext cx="2380466" cy="873125"/>
          </a:xfrm>
          <a:prstGeom prst="rect">
            <a:avLst/>
          </a:prstGeom>
          <a:solidFill>
            <a:schemeClr val="accent1"/>
          </a:solidFill>
          <a:ln>
            <a:solidFill>
              <a:schemeClr val="accent1"/>
            </a:solidFill>
          </a:ln>
          <a:effectLst>
            <a:outerShdw blurRad="127000" dist="381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ndParaRPr>
          </a:p>
        </p:txBody>
      </p:sp>
      <p:sp>
        <p:nvSpPr>
          <p:cNvPr id="11" name="文本框 10"/>
          <p:cNvSpPr txBox="1">
            <a:spLocks noChangeArrowheads="1"/>
          </p:cNvSpPr>
          <p:nvPr userDrawn="1"/>
        </p:nvSpPr>
        <p:spPr bwMode="auto">
          <a:xfrm>
            <a:off x="11233150" y="6353175"/>
            <a:ext cx="55086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defRPr>
                <a:solidFill>
                  <a:schemeClr val="tx1"/>
                </a:solidFill>
                <a:latin typeface="Century Gothic" panose="020B0502020202020204" pitchFamily="34" charset="0"/>
                <a:ea typeface="微软雅黑" panose="020B0503020204020204" pitchFamily="34" charset="-122"/>
              </a:defRPr>
            </a:lvl1pPr>
            <a:lvl2pPr marL="742950" indent="-285750">
              <a:defRPr>
                <a:solidFill>
                  <a:schemeClr val="tx1"/>
                </a:solidFill>
                <a:latin typeface="Century Gothic" panose="020B0502020202020204" pitchFamily="34" charset="0"/>
                <a:ea typeface="微软雅黑" panose="020B0503020204020204" pitchFamily="34" charset="-122"/>
              </a:defRPr>
            </a:lvl2pPr>
            <a:lvl3pPr marL="1143000" indent="-228600">
              <a:defRPr>
                <a:solidFill>
                  <a:schemeClr val="tx1"/>
                </a:solidFill>
                <a:latin typeface="Century Gothic" panose="020B0502020202020204" pitchFamily="34" charset="0"/>
                <a:ea typeface="微软雅黑" panose="020B0503020204020204" pitchFamily="34" charset="-122"/>
              </a:defRPr>
            </a:lvl3pPr>
            <a:lvl4pPr marL="1600200" indent="-228600">
              <a:defRPr>
                <a:solidFill>
                  <a:schemeClr val="tx1"/>
                </a:solidFill>
                <a:latin typeface="Century Gothic" panose="020B0502020202020204" pitchFamily="34" charset="0"/>
                <a:ea typeface="微软雅黑" panose="020B0503020204020204" pitchFamily="34" charset="-122"/>
              </a:defRPr>
            </a:lvl4pPr>
            <a:lvl5pPr marL="2057400" indent="-228600">
              <a:defRPr>
                <a:solidFill>
                  <a:schemeClr val="tx1"/>
                </a:solidFill>
                <a:latin typeface="Century Gothic" panose="020B050202020202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9pPr>
          </a:lstStyle>
          <a:p>
            <a:pPr algn="ctr" eaLnBrk="1" hangingPunct="1">
              <a:defRPr/>
            </a:pPr>
            <a:fld id="{4CE2CC6A-3CD6-4EB2-A6B9-76993E7CF1F2}" type="slidenum">
              <a:rPr lang="zh-CN" altLang="en-US" sz="1600" smtClean="0">
                <a:solidFill>
                  <a:srgbClr val="F2F2F2"/>
                </a:solidFill>
                <a:latin typeface="微软雅黑" panose="020B0503020204020204" pitchFamily="34" charset="-122"/>
              </a:rPr>
              <a:t>‹#›</a:t>
            </a:fld>
            <a:endParaRPr lang="zh-CN" altLang="en-US" sz="1600" dirty="0">
              <a:solidFill>
                <a:srgbClr val="F2F2F2"/>
              </a:solidFill>
              <a:latin typeface="微软雅黑" panose="020B0503020204020204" pitchFamily="34" charset="-122"/>
            </a:endParaRPr>
          </a:p>
        </p:txBody>
      </p:sp>
      <p:pic>
        <p:nvPicPr>
          <p:cNvPr id="40" name="图片 39"/>
          <p:cNvPicPr>
            <a:picLocks noChangeAspect="1"/>
          </p:cNvPicPr>
          <p:nvPr userDrawn="1"/>
        </p:nvPicPr>
        <p:blipFill>
          <a:blip r:embed="rId2" cstate="print"/>
          <a:stretch>
            <a:fillRect/>
          </a:stretch>
        </p:blipFill>
        <p:spPr>
          <a:xfrm>
            <a:off x="9564050" y="131404"/>
            <a:ext cx="2243119" cy="627854"/>
          </a:xfrm>
          <a:prstGeom prst="rect">
            <a:avLst/>
          </a:prstGeom>
        </p:spPr>
      </p:pic>
    </p:spTree>
    <p:extLst>
      <p:ext uri="{BB962C8B-B14F-4D97-AF65-F5344CB8AC3E}">
        <p14:creationId xmlns:p14="http://schemas.microsoft.com/office/powerpoint/2010/main" val="2993840833"/>
      </p:ext>
    </p:extLst>
  </p:cSld>
  <p:clrMapOvr>
    <a:masterClrMapping/>
  </p:clrMapOvr>
  <p:transition spd="med">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2398066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封面样式9-首页">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81566"/>
            <a:ext cx="12192000" cy="3244934"/>
          </a:xfrm>
          <a:prstGeom prst="rect">
            <a:avLst/>
          </a:prstGeom>
        </p:spPr>
      </p:pic>
      <p:sp>
        <p:nvSpPr>
          <p:cNvPr id="3" name="矩形 2"/>
          <p:cNvSpPr/>
          <p:nvPr userDrawn="1"/>
        </p:nvSpPr>
        <p:spPr>
          <a:xfrm>
            <a:off x="0" y="3317875"/>
            <a:ext cx="12192000" cy="35401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pic>
        <p:nvPicPr>
          <p:cNvPr id="6" name="图片 66"/>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bwMode="auto">
          <a:xfrm>
            <a:off x="9790632" y="109143"/>
            <a:ext cx="2286546" cy="2975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图片 7"/>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224285" y="-494144"/>
            <a:ext cx="3165893" cy="4124368"/>
          </a:xfrm>
          <a:prstGeom prst="rect">
            <a:avLst/>
          </a:prstGeom>
        </p:spPr>
      </p:pic>
    </p:spTree>
    <p:extLst>
      <p:ext uri="{BB962C8B-B14F-4D97-AF65-F5344CB8AC3E}">
        <p14:creationId xmlns:p14="http://schemas.microsoft.com/office/powerpoint/2010/main" val="52183740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封面样式9-尾页">
    <p:spTree>
      <p:nvGrpSpPr>
        <p:cNvPr id="1" name=""/>
        <p:cNvGrpSpPr/>
        <p:nvPr/>
      </p:nvGrpSpPr>
      <p:grpSpPr>
        <a:xfrm>
          <a:off x="0" y="0"/>
          <a:ext cx="0" cy="0"/>
          <a:chOff x="0" y="0"/>
          <a:chExt cx="0" cy="0"/>
        </a:xfrm>
      </p:grpSpPr>
      <p:grpSp>
        <p:nvGrpSpPr>
          <p:cNvPr id="2" name="组合 1"/>
          <p:cNvGrpSpPr/>
          <p:nvPr userDrawn="1"/>
        </p:nvGrpSpPr>
        <p:grpSpPr>
          <a:xfrm>
            <a:off x="0" y="0"/>
            <a:ext cx="12192000" cy="5089582"/>
            <a:chOff x="0" y="0"/>
            <a:chExt cx="12192000" cy="5089582"/>
          </a:xfrm>
          <a:solidFill>
            <a:schemeClr val="accent1"/>
          </a:solidFill>
        </p:grpSpPr>
        <p:sp>
          <p:nvSpPr>
            <p:cNvPr id="3" name="等腰三角形 2"/>
            <p:cNvSpPr/>
            <p:nvPr/>
          </p:nvSpPr>
          <p:spPr>
            <a:xfrm flipV="1">
              <a:off x="0" y="4123423"/>
              <a:ext cx="12192000" cy="966159"/>
            </a:xfrm>
            <a:prstGeom prst="triangle">
              <a:avLst/>
            </a:prstGeom>
            <a:grpFill/>
            <a:ln>
              <a:noFill/>
            </a:ln>
            <a:effectLst>
              <a:outerShdw blurRad="76200" dist="12700" dir="5400000" sx="103000" sy="103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4" name="矩形 3"/>
            <p:cNvSpPr/>
            <p:nvPr/>
          </p:nvSpPr>
          <p:spPr>
            <a:xfrm>
              <a:off x="0" y="0"/>
              <a:ext cx="12192000" cy="412342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29" name="组合 28"/>
          <p:cNvGrpSpPr/>
          <p:nvPr userDrawn="1"/>
        </p:nvGrpSpPr>
        <p:grpSpPr>
          <a:xfrm>
            <a:off x="2055967" y="1793453"/>
            <a:ext cx="8080066" cy="993775"/>
            <a:chOff x="671368" y="6061309"/>
            <a:chExt cx="2479573" cy="304965"/>
          </a:xfrm>
          <a:solidFill>
            <a:schemeClr val="bg1"/>
          </a:solidFill>
        </p:grpSpPr>
        <p:grpSp>
          <p:nvGrpSpPr>
            <p:cNvPr id="30" name="组合 29"/>
            <p:cNvGrpSpPr/>
            <p:nvPr userDrawn="1"/>
          </p:nvGrpSpPr>
          <p:grpSpPr>
            <a:xfrm>
              <a:off x="2098445" y="6064781"/>
              <a:ext cx="1052496" cy="298683"/>
              <a:chOff x="2373567" y="1096524"/>
              <a:chExt cx="2578404" cy="731714"/>
            </a:xfrm>
            <a:grpFill/>
          </p:grpSpPr>
          <p:sp>
            <p:nvSpPr>
              <p:cNvPr id="45" name="Freeform 5">
                <a:extLst>
                  <a:ext uri="{FF2B5EF4-FFF2-40B4-BE49-F238E27FC236}">
                    <a16:creationId xmlns:a16="http://schemas.microsoft.com/office/drawing/2014/main" id="{7EF8326A-A460-4F1F-A35E-22F6C0E02782}"/>
                  </a:ext>
                </a:extLst>
              </p:cNvPr>
              <p:cNvSpPr>
                <a:spLocks/>
              </p:cNvSpPr>
              <p:nvPr/>
            </p:nvSpPr>
            <p:spPr bwMode="auto">
              <a:xfrm>
                <a:off x="3797881" y="1143043"/>
                <a:ext cx="576140" cy="649652"/>
              </a:xfrm>
              <a:custGeom>
                <a:avLst/>
                <a:gdLst>
                  <a:gd name="T0" fmla="*/ 41 w 125"/>
                  <a:gd name="T1" fmla="*/ 16 h 142"/>
                  <a:gd name="T2" fmla="*/ 49 w 125"/>
                  <a:gd name="T3" fmla="*/ 3 h 142"/>
                  <a:gd name="T4" fmla="*/ 62 w 125"/>
                  <a:gd name="T5" fmla="*/ 20 h 142"/>
                  <a:gd name="T6" fmla="*/ 64 w 125"/>
                  <a:gd name="T7" fmla="*/ 33 h 142"/>
                  <a:gd name="T8" fmla="*/ 50 w 125"/>
                  <a:gd name="T9" fmla="*/ 34 h 142"/>
                  <a:gd name="T10" fmla="*/ 58 w 125"/>
                  <a:gd name="T11" fmla="*/ 58 h 142"/>
                  <a:gd name="T12" fmla="*/ 75 w 125"/>
                  <a:gd name="T13" fmla="*/ 59 h 142"/>
                  <a:gd name="T14" fmla="*/ 71 w 125"/>
                  <a:gd name="T15" fmla="*/ 50 h 142"/>
                  <a:gd name="T16" fmla="*/ 81 w 125"/>
                  <a:gd name="T17" fmla="*/ 47 h 142"/>
                  <a:gd name="T18" fmla="*/ 65 w 125"/>
                  <a:gd name="T19" fmla="*/ 42 h 142"/>
                  <a:gd name="T20" fmla="*/ 63 w 125"/>
                  <a:gd name="T21" fmla="*/ 37 h 142"/>
                  <a:gd name="T22" fmla="*/ 85 w 125"/>
                  <a:gd name="T23" fmla="*/ 27 h 142"/>
                  <a:gd name="T24" fmla="*/ 93 w 125"/>
                  <a:gd name="T25" fmla="*/ 2 h 142"/>
                  <a:gd name="T26" fmla="*/ 99 w 125"/>
                  <a:gd name="T27" fmla="*/ 5 h 142"/>
                  <a:gd name="T28" fmla="*/ 111 w 125"/>
                  <a:gd name="T29" fmla="*/ 30 h 142"/>
                  <a:gd name="T30" fmla="*/ 102 w 125"/>
                  <a:gd name="T31" fmla="*/ 34 h 142"/>
                  <a:gd name="T32" fmla="*/ 95 w 125"/>
                  <a:gd name="T33" fmla="*/ 59 h 142"/>
                  <a:gd name="T34" fmla="*/ 123 w 125"/>
                  <a:gd name="T35" fmla="*/ 61 h 142"/>
                  <a:gd name="T36" fmla="*/ 110 w 125"/>
                  <a:gd name="T37" fmla="*/ 71 h 142"/>
                  <a:gd name="T38" fmla="*/ 104 w 125"/>
                  <a:gd name="T39" fmla="*/ 82 h 142"/>
                  <a:gd name="T40" fmla="*/ 112 w 125"/>
                  <a:gd name="T41" fmla="*/ 134 h 142"/>
                  <a:gd name="T42" fmla="*/ 102 w 125"/>
                  <a:gd name="T43" fmla="*/ 140 h 142"/>
                  <a:gd name="T44" fmla="*/ 89 w 125"/>
                  <a:gd name="T45" fmla="*/ 123 h 142"/>
                  <a:gd name="T46" fmla="*/ 101 w 125"/>
                  <a:gd name="T47" fmla="*/ 128 h 142"/>
                  <a:gd name="T48" fmla="*/ 101 w 125"/>
                  <a:gd name="T49" fmla="*/ 92 h 142"/>
                  <a:gd name="T50" fmla="*/ 97 w 125"/>
                  <a:gd name="T51" fmla="*/ 99 h 142"/>
                  <a:gd name="T52" fmla="*/ 90 w 125"/>
                  <a:gd name="T53" fmla="*/ 103 h 142"/>
                  <a:gd name="T54" fmla="*/ 86 w 125"/>
                  <a:gd name="T55" fmla="*/ 110 h 142"/>
                  <a:gd name="T56" fmla="*/ 81 w 125"/>
                  <a:gd name="T57" fmla="*/ 120 h 142"/>
                  <a:gd name="T58" fmla="*/ 88 w 125"/>
                  <a:gd name="T59" fmla="*/ 71 h 142"/>
                  <a:gd name="T60" fmla="*/ 60 w 125"/>
                  <a:gd name="T61" fmla="*/ 87 h 142"/>
                  <a:gd name="T62" fmla="*/ 53 w 125"/>
                  <a:gd name="T63" fmla="*/ 89 h 142"/>
                  <a:gd name="T64" fmla="*/ 51 w 125"/>
                  <a:gd name="T65" fmla="*/ 128 h 142"/>
                  <a:gd name="T66" fmla="*/ 43 w 125"/>
                  <a:gd name="T67" fmla="*/ 134 h 142"/>
                  <a:gd name="T68" fmla="*/ 39 w 125"/>
                  <a:gd name="T69" fmla="*/ 107 h 142"/>
                  <a:gd name="T70" fmla="*/ 33 w 125"/>
                  <a:gd name="T71" fmla="*/ 114 h 142"/>
                  <a:gd name="T72" fmla="*/ 17 w 125"/>
                  <a:gd name="T73" fmla="*/ 108 h 142"/>
                  <a:gd name="T74" fmla="*/ 5 w 125"/>
                  <a:gd name="T75" fmla="*/ 81 h 142"/>
                  <a:gd name="T76" fmla="*/ 34 w 125"/>
                  <a:gd name="T77" fmla="*/ 56 h 142"/>
                  <a:gd name="T78" fmla="*/ 38 w 125"/>
                  <a:gd name="T79" fmla="*/ 33 h 142"/>
                  <a:gd name="T80" fmla="*/ 22 w 125"/>
                  <a:gd name="T81" fmla="*/ 55 h 142"/>
                  <a:gd name="T82" fmla="*/ 14 w 125"/>
                  <a:gd name="T83" fmla="*/ 55 h 142"/>
                  <a:gd name="T84" fmla="*/ 11 w 125"/>
                  <a:gd name="T85" fmla="*/ 36 h 142"/>
                  <a:gd name="T86" fmla="*/ 32 w 125"/>
                  <a:gd name="T87" fmla="*/ 22 h 142"/>
                  <a:gd name="T88" fmla="*/ 28 w 125"/>
                  <a:gd name="T89" fmla="*/ 33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5" h="142">
                    <a:moveTo>
                      <a:pt x="28" y="33"/>
                    </a:moveTo>
                    <a:cubicBezTo>
                      <a:pt x="35" y="29"/>
                      <a:pt x="41" y="25"/>
                      <a:pt x="41" y="16"/>
                    </a:cubicBezTo>
                    <a:cubicBezTo>
                      <a:pt x="41" y="13"/>
                      <a:pt x="43" y="9"/>
                      <a:pt x="44" y="6"/>
                    </a:cubicBezTo>
                    <a:cubicBezTo>
                      <a:pt x="45" y="5"/>
                      <a:pt x="48" y="3"/>
                      <a:pt x="49" y="3"/>
                    </a:cubicBezTo>
                    <a:cubicBezTo>
                      <a:pt x="54" y="4"/>
                      <a:pt x="59" y="9"/>
                      <a:pt x="59" y="15"/>
                    </a:cubicBezTo>
                    <a:cubicBezTo>
                      <a:pt x="59" y="18"/>
                      <a:pt x="60" y="19"/>
                      <a:pt x="62" y="20"/>
                    </a:cubicBezTo>
                    <a:cubicBezTo>
                      <a:pt x="65" y="22"/>
                      <a:pt x="68" y="25"/>
                      <a:pt x="69" y="28"/>
                    </a:cubicBezTo>
                    <a:cubicBezTo>
                      <a:pt x="71" y="32"/>
                      <a:pt x="68" y="34"/>
                      <a:pt x="64" y="33"/>
                    </a:cubicBezTo>
                    <a:cubicBezTo>
                      <a:pt x="62" y="32"/>
                      <a:pt x="60" y="31"/>
                      <a:pt x="57" y="30"/>
                    </a:cubicBezTo>
                    <a:cubicBezTo>
                      <a:pt x="53" y="28"/>
                      <a:pt x="51" y="29"/>
                      <a:pt x="50" y="34"/>
                    </a:cubicBezTo>
                    <a:cubicBezTo>
                      <a:pt x="48" y="45"/>
                      <a:pt x="46" y="56"/>
                      <a:pt x="52" y="66"/>
                    </a:cubicBezTo>
                    <a:cubicBezTo>
                      <a:pt x="54" y="64"/>
                      <a:pt x="56" y="62"/>
                      <a:pt x="58" y="58"/>
                    </a:cubicBezTo>
                    <a:cubicBezTo>
                      <a:pt x="61" y="62"/>
                      <a:pt x="63" y="65"/>
                      <a:pt x="65" y="69"/>
                    </a:cubicBezTo>
                    <a:cubicBezTo>
                      <a:pt x="68" y="66"/>
                      <a:pt x="72" y="62"/>
                      <a:pt x="75" y="59"/>
                    </a:cubicBezTo>
                    <a:cubicBezTo>
                      <a:pt x="76" y="58"/>
                      <a:pt x="75" y="56"/>
                      <a:pt x="75" y="55"/>
                    </a:cubicBezTo>
                    <a:cubicBezTo>
                      <a:pt x="74" y="53"/>
                      <a:pt x="71" y="51"/>
                      <a:pt x="71" y="50"/>
                    </a:cubicBezTo>
                    <a:cubicBezTo>
                      <a:pt x="72" y="47"/>
                      <a:pt x="75" y="46"/>
                      <a:pt x="78" y="47"/>
                    </a:cubicBezTo>
                    <a:cubicBezTo>
                      <a:pt x="79" y="47"/>
                      <a:pt x="80" y="47"/>
                      <a:pt x="81" y="47"/>
                    </a:cubicBezTo>
                    <a:cubicBezTo>
                      <a:pt x="81" y="44"/>
                      <a:pt x="82" y="40"/>
                      <a:pt x="83" y="35"/>
                    </a:cubicBezTo>
                    <a:cubicBezTo>
                      <a:pt x="76" y="38"/>
                      <a:pt x="71" y="40"/>
                      <a:pt x="65" y="42"/>
                    </a:cubicBezTo>
                    <a:cubicBezTo>
                      <a:pt x="61" y="44"/>
                      <a:pt x="60" y="44"/>
                      <a:pt x="57" y="40"/>
                    </a:cubicBezTo>
                    <a:cubicBezTo>
                      <a:pt x="59" y="39"/>
                      <a:pt x="61" y="38"/>
                      <a:pt x="63" y="37"/>
                    </a:cubicBezTo>
                    <a:cubicBezTo>
                      <a:pt x="69" y="35"/>
                      <a:pt x="75" y="33"/>
                      <a:pt x="81" y="30"/>
                    </a:cubicBezTo>
                    <a:cubicBezTo>
                      <a:pt x="83" y="30"/>
                      <a:pt x="84" y="28"/>
                      <a:pt x="85" y="27"/>
                    </a:cubicBezTo>
                    <a:cubicBezTo>
                      <a:pt x="87" y="21"/>
                      <a:pt x="88" y="14"/>
                      <a:pt x="90" y="8"/>
                    </a:cubicBezTo>
                    <a:cubicBezTo>
                      <a:pt x="90" y="6"/>
                      <a:pt x="92" y="3"/>
                      <a:pt x="93" y="2"/>
                    </a:cubicBezTo>
                    <a:cubicBezTo>
                      <a:pt x="94" y="0"/>
                      <a:pt x="96" y="0"/>
                      <a:pt x="98" y="0"/>
                    </a:cubicBezTo>
                    <a:cubicBezTo>
                      <a:pt x="98" y="1"/>
                      <a:pt x="99" y="4"/>
                      <a:pt x="99" y="5"/>
                    </a:cubicBezTo>
                    <a:cubicBezTo>
                      <a:pt x="93" y="12"/>
                      <a:pt x="94" y="20"/>
                      <a:pt x="92" y="28"/>
                    </a:cubicBezTo>
                    <a:cubicBezTo>
                      <a:pt x="98" y="31"/>
                      <a:pt x="105" y="25"/>
                      <a:pt x="111" y="30"/>
                    </a:cubicBezTo>
                    <a:cubicBezTo>
                      <a:pt x="109" y="33"/>
                      <a:pt x="107" y="36"/>
                      <a:pt x="103" y="35"/>
                    </a:cubicBezTo>
                    <a:cubicBezTo>
                      <a:pt x="103" y="34"/>
                      <a:pt x="102" y="34"/>
                      <a:pt x="102" y="34"/>
                    </a:cubicBezTo>
                    <a:cubicBezTo>
                      <a:pt x="92" y="34"/>
                      <a:pt x="88" y="39"/>
                      <a:pt x="90" y="49"/>
                    </a:cubicBezTo>
                    <a:cubicBezTo>
                      <a:pt x="91" y="52"/>
                      <a:pt x="93" y="55"/>
                      <a:pt x="95" y="59"/>
                    </a:cubicBezTo>
                    <a:cubicBezTo>
                      <a:pt x="99" y="59"/>
                      <a:pt x="104" y="58"/>
                      <a:pt x="109" y="57"/>
                    </a:cubicBezTo>
                    <a:cubicBezTo>
                      <a:pt x="114" y="56"/>
                      <a:pt x="119" y="58"/>
                      <a:pt x="123" y="61"/>
                    </a:cubicBezTo>
                    <a:cubicBezTo>
                      <a:pt x="125" y="63"/>
                      <a:pt x="125" y="66"/>
                      <a:pt x="122" y="67"/>
                    </a:cubicBezTo>
                    <a:cubicBezTo>
                      <a:pt x="118" y="69"/>
                      <a:pt x="114" y="71"/>
                      <a:pt x="110" y="71"/>
                    </a:cubicBezTo>
                    <a:cubicBezTo>
                      <a:pt x="103" y="70"/>
                      <a:pt x="99" y="75"/>
                      <a:pt x="95" y="79"/>
                    </a:cubicBezTo>
                    <a:cubicBezTo>
                      <a:pt x="98" y="80"/>
                      <a:pt x="102" y="80"/>
                      <a:pt x="104" y="82"/>
                    </a:cubicBezTo>
                    <a:cubicBezTo>
                      <a:pt x="106" y="83"/>
                      <a:pt x="108" y="86"/>
                      <a:pt x="109" y="88"/>
                    </a:cubicBezTo>
                    <a:cubicBezTo>
                      <a:pt x="110" y="104"/>
                      <a:pt x="111" y="119"/>
                      <a:pt x="112" y="134"/>
                    </a:cubicBezTo>
                    <a:cubicBezTo>
                      <a:pt x="112" y="137"/>
                      <a:pt x="110" y="140"/>
                      <a:pt x="110" y="142"/>
                    </a:cubicBezTo>
                    <a:cubicBezTo>
                      <a:pt x="107" y="141"/>
                      <a:pt x="104" y="141"/>
                      <a:pt x="102" y="140"/>
                    </a:cubicBezTo>
                    <a:cubicBezTo>
                      <a:pt x="97" y="136"/>
                      <a:pt x="93" y="131"/>
                      <a:pt x="90" y="127"/>
                    </a:cubicBezTo>
                    <a:cubicBezTo>
                      <a:pt x="89" y="126"/>
                      <a:pt x="89" y="124"/>
                      <a:pt x="89" y="123"/>
                    </a:cubicBezTo>
                    <a:cubicBezTo>
                      <a:pt x="92" y="125"/>
                      <a:pt x="96" y="127"/>
                      <a:pt x="100" y="130"/>
                    </a:cubicBezTo>
                    <a:cubicBezTo>
                      <a:pt x="100" y="129"/>
                      <a:pt x="101" y="129"/>
                      <a:pt x="101" y="128"/>
                    </a:cubicBezTo>
                    <a:cubicBezTo>
                      <a:pt x="101" y="121"/>
                      <a:pt x="101" y="113"/>
                      <a:pt x="101" y="105"/>
                    </a:cubicBezTo>
                    <a:cubicBezTo>
                      <a:pt x="101" y="101"/>
                      <a:pt x="101" y="96"/>
                      <a:pt x="101" y="92"/>
                    </a:cubicBezTo>
                    <a:cubicBezTo>
                      <a:pt x="99" y="85"/>
                      <a:pt x="96" y="84"/>
                      <a:pt x="90" y="90"/>
                    </a:cubicBezTo>
                    <a:cubicBezTo>
                      <a:pt x="92" y="93"/>
                      <a:pt x="97" y="93"/>
                      <a:pt x="97" y="99"/>
                    </a:cubicBezTo>
                    <a:cubicBezTo>
                      <a:pt x="94" y="98"/>
                      <a:pt x="91" y="97"/>
                      <a:pt x="88" y="96"/>
                    </a:cubicBezTo>
                    <a:cubicBezTo>
                      <a:pt x="84" y="100"/>
                      <a:pt x="84" y="101"/>
                      <a:pt x="90" y="103"/>
                    </a:cubicBezTo>
                    <a:cubicBezTo>
                      <a:pt x="95" y="106"/>
                      <a:pt x="98" y="111"/>
                      <a:pt x="96" y="112"/>
                    </a:cubicBezTo>
                    <a:cubicBezTo>
                      <a:pt x="92" y="115"/>
                      <a:pt x="89" y="112"/>
                      <a:pt x="86" y="110"/>
                    </a:cubicBezTo>
                    <a:cubicBezTo>
                      <a:pt x="85" y="110"/>
                      <a:pt x="84" y="109"/>
                      <a:pt x="83" y="108"/>
                    </a:cubicBezTo>
                    <a:cubicBezTo>
                      <a:pt x="82" y="112"/>
                      <a:pt x="82" y="116"/>
                      <a:pt x="81" y="120"/>
                    </a:cubicBezTo>
                    <a:cubicBezTo>
                      <a:pt x="74" y="118"/>
                      <a:pt x="72" y="114"/>
                      <a:pt x="73" y="108"/>
                    </a:cubicBezTo>
                    <a:cubicBezTo>
                      <a:pt x="76" y="95"/>
                      <a:pt x="81" y="83"/>
                      <a:pt x="88" y="71"/>
                    </a:cubicBezTo>
                    <a:cubicBezTo>
                      <a:pt x="84" y="74"/>
                      <a:pt x="80" y="76"/>
                      <a:pt x="76" y="78"/>
                    </a:cubicBezTo>
                    <a:cubicBezTo>
                      <a:pt x="71" y="81"/>
                      <a:pt x="65" y="84"/>
                      <a:pt x="60" y="87"/>
                    </a:cubicBezTo>
                    <a:cubicBezTo>
                      <a:pt x="60" y="87"/>
                      <a:pt x="60" y="87"/>
                      <a:pt x="59" y="87"/>
                    </a:cubicBezTo>
                    <a:cubicBezTo>
                      <a:pt x="57" y="88"/>
                      <a:pt x="54" y="88"/>
                      <a:pt x="53" y="89"/>
                    </a:cubicBezTo>
                    <a:cubicBezTo>
                      <a:pt x="51" y="93"/>
                      <a:pt x="49" y="97"/>
                      <a:pt x="49" y="101"/>
                    </a:cubicBezTo>
                    <a:cubicBezTo>
                      <a:pt x="49" y="110"/>
                      <a:pt x="50" y="119"/>
                      <a:pt x="51" y="128"/>
                    </a:cubicBezTo>
                    <a:cubicBezTo>
                      <a:pt x="51" y="131"/>
                      <a:pt x="51" y="134"/>
                      <a:pt x="51" y="137"/>
                    </a:cubicBezTo>
                    <a:cubicBezTo>
                      <a:pt x="48" y="136"/>
                      <a:pt x="45" y="136"/>
                      <a:pt x="43" y="134"/>
                    </a:cubicBezTo>
                    <a:cubicBezTo>
                      <a:pt x="40" y="132"/>
                      <a:pt x="37" y="130"/>
                      <a:pt x="38" y="125"/>
                    </a:cubicBezTo>
                    <a:cubicBezTo>
                      <a:pt x="40" y="119"/>
                      <a:pt x="39" y="113"/>
                      <a:pt x="39" y="107"/>
                    </a:cubicBezTo>
                    <a:cubicBezTo>
                      <a:pt x="38" y="107"/>
                      <a:pt x="38" y="107"/>
                      <a:pt x="37" y="106"/>
                    </a:cubicBezTo>
                    <a:cubicBezTo>
                      <a:pt x="36" y="109"/>
                      <a:pt x="34" y="111"/>
                      <a:pt x="33" y="114"/>
                    </a:cubicBezTo>
                    <a:cubicBezTo>
                      <a:pt x="30" y="120"/>
                      <a:pt x="25" y="122"/>
                      <a:pt x="21" y="120"/>
                    </a:cubicBezTo>
                    <a:cubicBezTo>
                      <a:pt x="16" y="118"/>
                      <a:pt x="15" y="113"/>
                      <a:pt x="17" y="108"/>
                    </a:cubicBezTo>
                    <a:cubicBezTo>
                      <a:pt x="20" y="99"/>
                      <a:pt x="23" y="91"/>
                      <a:pt x="26" y="81"/>
                    </a:cubicBezTo>
                    <a:cubicBezTo>
                      <a:pt x="19" y="90"/>
                      <a:pt x="12" y="85"/>
                      <a:pt x="5" y="81"/>
                    </a:cubicBezTo>
                    <a:cubicBezTo>
                      <a:pt x="0" y="79"/>
                      <a:pt x="0" y="76"/>
                      <a:pt x="5" y="73"/>
                    </a:cubicBezTo>
                    <a:cubicBezTo>
                      <a:pt x="15" y="68"/>
                      <a:pt x="25" y="62"/>
                      <a:pt x="34" y="56"/>
                    </a:cubicBezTo>
                    <a:cubicBezTo>
                      <a:pt x="35" y="55"/>
                      <a:pt x="37" y="54"/>
                      <a:pt x="37" y="52"/>
                    </a:cubicBezTo>
                    <a:cubicBezTo>
                      <a:pt x="38" y="46"/>
                      <a:pt x="38" y="39"/>
                      <a:pt x="38" y="33"/>
                    </a:cubicBezTo>
                    <a:cubicBezTo>
                      <a:pt x="38" y="32"/>
                      <a:pt x="38" y="32"/>
                      <a:pt x="37" y="32"/>
                    </a:cubicBezTo>
                    <a:cubicBezTo>
                      <a:pt x="32" y="40"/>
                      <a:pt x="27" y="48"/>
                      <a:pt x="22" y="55"/>
                    </a:cubicBezTo>
                    <a:cubicBezTo>
                      <a:pt x="22" y="56"/>
                      <a:pt x="22" y="56"/>
                      <a:pt x="23" y="57"/>
                    </a:cubicBezTo>
                    <a:cubicBezTo>
                      <a:pt x="20" y="56"/>
                      <a:pt x="17" y="56"/>
                      <a:pt x="14" y="55"/>
                    </a:cubicBezTo>
                    <a:cubicBezTo>
                      <a:pt x="9" y="53"/>
                      <a:pt x="7" y="49"/>
                      <a:pt x="9" y="44"/>
                    </a:cubicBezTo>
                    <a:cubicBezTo>
                      <a:pt x="10" y="42"/>
                      <a:pt x="10" y="39"/>
                      <a:pt x="11" y="36"/>
                    </a:cubicBezTo>
                    <a:cubicBezTo>
                      <a:pt x="13" y="28"/>
                      <a:pt x="18" y="23"/>
                      <a:pt x="26" y="20"/>
                    </a:cubicBezTo>
                    <a:cubicBezTo>
                      <a:pt x="27" y="19"/>
                      <a:pt x="30" y="20"/>
                      <a:pt x="32" y="22"/>
                    </a:cubicBezTo>
                    <a:cubicBezTo>
                      <a:pt x="34" y="23"/>
                      <a:pt x="32" y="25"/>
                      <a:pt x="31" y="27"/>
                    </a:cubicBezTo>
                    <a:cubicBezTo>
                      <a:pt x="29" y="28"/>
                      <a:pt x="29" y="31"/>
                      <a:pt x="28" y="33"/>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sp>
            <p:nvSpPr>
              <p:cNvPr id="46" name="Freeform 6">
                <a:extLst>
                  <a:ext uri="{FF2B5EF4-FFF2-40B4-BE49-F238E27FC236}">
                    <a16:creationId xmlns:a16="http://schemas.microsoft.com/office/drawing/2014/main" id="{CC1FA68D-3307-481A-8E89-D3CB2E8693F4}"/>
                  </a:ext>
                </a:extLst>
              </p:cNvPr>
              <p:cNvSpPr>
                <a:spLocks/>
              </p:cNvSpPr>
              <p:nvPr/>
            </p:nvSpPr>
            <p:spPr bwMode="auto">
              <a:xfrm>
                <a:off x="4620306" y="1254098"/>
                <a:ext cx="331665" cy="499206"/>
              </a:xfrm>
              <a:custGeom>
                <a:avLst/>
                <a:gdLst>
                  <a:gd name="T0" fmla="*/ 33 w 72"/>
                  <a:gd name="T1" fmla="*/ 76 h 109"/>
                  <a:gd name="T2" fmla="*/ 44 w 72"/>
                  <a:gd name="T3" fmla="*/ 73 h 109"/>
                  <a:gd name="T4" fmla="*/ 59 w 72"/>
                  <a:gd name="T5" fmla="*/ 71 h 109"/>
                  <a:gd name="T6" fmla="*/ 69 w 72"/>
                  <a:gd name="T7" fmla="*/ 92 h 109"/>
                  <a:gd name="T8" fmla="*/ 66 w 72"/>
                  <a:gd name="T9" fmla="*/ 94 h 109"/>
                  <a:gd name="T10" fmla="*/ 49 w 72"/>
                  <a:gd name="T11" fmla="*/ 96 h 109"/>
                  <a:gd name="T12" fmla="*/ 28 w 72"/>
                  <a:gd name="T13" fmla="*/ 106 h 109"/>
                  <a:gd name="T14" fmla="*/ 16 w 72"/>
                  <a:gd name="T15" fmla="*/ 106 h 109"/>
                  <a:gd name="T16" fmla="*/ 1 w 72"/>
                  <a:gd name="T17" fmla="*/ 80 h 109"/>
                  <a:gd name="T18" fmla="*/ 2 w 72"/>
                  <a:gd name="T19" fmla="*/ 74 h 109"/>
                  <a:gd name="T20" fmla="*/ 23 w 72"/>
                  <a:gd name="T21" fmla="*/ 31 h 109"/>
                  <a:gd name="T22" fmla="*/ 22 w 72"/>
                  <a:gd name="T23" fmla="*/ 26 h 109"/>
                  <a:gd name="T24" fmla="*/ 12 w 72"/>
                  <a:gd name="T25" fmla="*/ 16 h 109"/>
                  <a:gd name="T26" fmla="*/ 15 w 72"/>
                  <a:gd name="T27" fmla="*/ 10 h 109"/>
                  <a:gd name="T28" fmla="*/ 32 w 72"/>
                  <a:gd name="T29" fmla="*/ 5 h 109"/>
                  <a:gd name="T30" fmla="*/ 60 w 72"/>
                  <a:gd name="T31" fmla="*/ 18 h 109"/>
                  <a:gd name="T32" fmla="*/ 59 w 72"/>
                  <a:gd name="T33" fmla="*/ 26 h 109"/>
                  <a:gd name="T34" fmla="*/ 52 w 72"/>
                  <a:gd name="T35" fmla="*/ 36 h 109"/>
                  <a:gd name="T36" fmla="*/ 34 w 72"/>
                  <a:gd name="T37" fmla="*/ 72 h 109"/>
                  <a:gd name="T38" fmla="*/ 33 w 72"/>
                  <a:gd name="T39" fmla="*/ 7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2" h="109">
                    <a:moveTo>
                      <a:pt x="33" y="76"/>
                    </a:moveTo>
                    <a:cubicBezTo>
                      <a:pt x="37" y="74"/>
                      <a:pt x="40" y="73"/>
                      <a:pt x="44" y="73"/>
                    </a:cubicBezTo>
                    <a:cubicBezTo>
                      <a:pt x="49" y="72"/>
                      <a:pt x="54" y="71"/>
                      <a:pt x="59" y="71"/>
                    </a:cubicBezTo>
                    <a:cubicBezTo>
                      <a:pt x="66" y="72"/>
                      <a:pt x="72" y="85"/>
                      <a:pt x="69" y="92"/>
                    </a:cubicBezTo>
                    <a:cubicBezTo>
                      <a:pt x="68" y="93"/>
                      <a:pt x="67" y="94"/>
                      <a:pt x="66" y="94"/>
                    </a:cubicBezTo>
                    <a:cubicBezTo>
                      <a:pt x="60" y="95"/>
                      <a:pt x="54" y="94"/>
                      <a:pt x="49" y="96"/>
                    </a:cubicBezTo>
                    <a:cubicBezTo>
                      <a:pt x="42" y="99"/>
                      <a:pt x="35" y="102"/>
                      <a:pt x="28" y="106"/>
                    </a:cubicBezTo>
                    <a:cubicBezTo>
                      <a:pt x="24" y="108"/>
                      <a:pt x="21" y="109"/>
                      <a:pt x="16" y="106"/>
                    </a:cubicBezTo>
                    <a:cubicBezTo>
                      <a:pt x="7" y="100"/>
                      <a:pt x="3" y="90"/>
                      <a:pt x="1" y="80"/>
                    </a:cubicBezTo>
                    <a:cubicBezTo>
                      <a:pt x="0" y="78"/>
                      <a:pt x="1" y="76"/>
                      <a:pt x="2" y="74"/>
                    </a:cubicBezTo>
                    <a:cubicBezTo>
                      <a:pt x="9" y="60"/>
                      <a:pt x="16" y="45"/>
                      <a:pt x="23" y="31"/>
                    </a:cubicBezTo>
                    <a:cubicBezTo>
                      <a:pt x="23" y="30"/>
                      <a:pt x="23" y="28"/>
                      <a:pt x="22" y="26"/>
                    </a:cubicBezTo>
                    <a:cubicBezTo>
                      <a:pt x="19" y="23"/>
                      <a:pt x="15" y="20"/>
                      <a:pt x="12" y="16"/>
                    </a:cubicBezTo>
                    <a:cubicBezTo>
                      <a:pt x="10" y="13"/>
                      <a:pt x="11" y="11"/>
                      <a:pt x="15" y="10"/>
                    </a:cubicBezTo>
                    <a:cubicBezTo>
                      <a:pt x="21" y="9"/>
                      <a:pt x="26" y="7"/>
                      <a:pt x="32" y="5"/>
                    </a:cubicBezTo>
                    <a:cubicBezTo>
                      <a:pt x="44" y="0"/>
                      <a:pt x="57" y="6"/>
                      <a:pt x="60" y="18"/>
                    </a:cubicBezTo>
                    <a:cubicBezTo>
                      <a:pt x="61" y="21"/>
                      <a:pt x="60" y="24"/>
                      <a:pt x="59" y="26"/>
                    </a:cubicBezTo>
                    <a:cubicBezTo>
                      <a:pt x="57" y="29"/>
                      <a:pt x="54" y="33"/>
                      <a:pt x="52" y="36"/>
                    </a:cubicBezTo>
                    <a:cubicBezTo>
                      <a:pt x="46" y="48"/>
                      <a:pt x="40" y="60"/>
                      <a:pt x="34" y="72"/>
                    </a:cubicBezTo>
                    <a:cubicBezTo>
                      <a:pt x="34" y="72"/>
                      <a:pt x="34" y="74"/>
                      <a:pt x="33" y="76"/>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grpSp>
            <p:nvGrpSpPr>
              <p:cNvPr id="47" name="组合 46">
                <a:extLst>
                  <a:ext uri="{FF2B5EF4-FFF2-40B4-BE49-F238E27FC236}">
                    <a16:creationId xmlns:a16="http://schemas.microsoft.com/office/drawing/2014/main" id="{C7A6E3E5-9A1F-4E06-9E71-F1D7E5C11C32}"/>
                  </a:ext>
                </a:extLst>
              </p:cNvPr>
              <p:cNvGrpSpPr/>
              <p:nvPr/>
            </p:nvGrpSpPr>
            <p:grpSpPr>
              <a:xfrm>
                <a:off x="2373567" y="1096524"/>
                <a:ext cx="589817" cy="731714"/>
                <a:chOff x="5548313" y="2084388"/>
                <a:chExt cx="547688" cy="679451"/>
              </a:xfrm>
              <a:grpFill/>
            </p:grpSpPr>
            <p:sp>
              <p:nvSpPr>
                <p:cNvPr id="52" name="Freeform 7">
                  <a:extLst>
                    <a:ext uri="{FF2B5EF4-FFF2-40B4-BE49-F238E27FC236}">
                      <a16:creationId xmlns:a16="http://schemas.microsoft.com/office/drawing/2014/main" id="{02368C72-9CA0-44B0-93EC-F396645A3423}"/>
                    </a:ext>
                  </a:extLst>
                </p:cNvPr>
                <p:cNvSpPr>
                  <a:spLocks/>
                </p:cNvSpPr>
                <p:nvPr/>
              </p:nvSpPr>
              <p:spPr bwMode="auto">
                <a:xfrm>
                  <a:off x="5548313" y="2084388"/>
                  <a:ext cx="547688" cy="446088"/>
                </a:xfrm>
                <a:custGeom>
                  <a:avLst/>
                  <a:gdLst>
                    <a:gd name="T0" fmla="*/ 101 w 128"/>
                    <a:gd name="T1" fmla="*/ 58 h 105"/>
                    <a:gd name="T2" fmla="*/ 74 w 128"/>
                    <a:gd name="T3" fmla="*/ 56 h 105"/>
                    <a:gd name="T4" fmla="*/ 68 w 128"/>
                    <a:gd name="T5" fmla="*/ 57 h 105"/>
                    <a:gd name="T6" fmla="*/ 51 w 128"/>
                    <a:gd name="T7" fmla="*/ 59 h 105"/>
                    <a:gd name="T8" fmla="*/ 36 w 128"/>
                    <a:gd name="T9" fmla="*/ 65 h 105"/>
                    <a:gd name="T10" fmla="*/ 28 w 128"/>
                    <a:gd name="T11" fmla="*/ 73 h 105"/>
                    <a:gd name="T12" fmla="*/ 16 w 128"/>
                    <a:gd name="T13" fmla="*/ 102 h 105"/>
                    <a:gd name="T14" fmla="*/ 13 w 128"/>
                    <a:gd name="T15" fmla="*/ 104 h 105"/>
                    <a:gd name="T16" fmla="*/ 1 w 128"/>
                    <a:gd name="T17" fmla="*/ 98 h 105"/>
                    <a:gd name="T18" fmla="*/ 0 w 128"/>
                    <a:gd name="T19" fmla="*/ 93 h 105"/>
                    <a:gd name="T20" fmla="*/ 15 w 128"/>
                    <a:gd name="T21" fmla="*/ 60 h 105"/>
                    <a:gd name="T22" fmla="*/ 16 w 128"/>
                    <a:gd name="T23" fmla="*/ 58 h 105"/>
                    <a:gd name="T24" fmla="*/ 20 w 128"/>
                    <a:gd name="T25" fmla="*/ 52 h 105"/>
                    <a:gd name="T26" fmla="*/ 32 w 128"/>
                    <a:gd name="T27" fmla="*/ 54 h 105"/>
                    <a:gd name="T28" fmla="*/ 39 w 128"/>
                    <a:gd name="T29" fmla="*/ 55 h 105"/>
                    <a:gd name="T30" fmla="*/ 72 w 128"/>
                    <a:gd name="T31" fmla="*/ 21 h 105"/>
                    <a:gd name="T32" fmla="*/ 74 w 128"/>
                    <a:gd name="T33" fmla="*/ 16 h 105"/>
                    <a:gd name="T34" fmla="*/ 74 w 128"/>
                    <a:gd name="T35" fmla="*/ 11 h 105"/>
                    <a:gd name="T36" fmla="*/ 71 w 128"/>
                    <a:gd name="T37" fmla="*/ 11 h 105"/>
                    <a:gd name="T38" fmla="*/ 68 w 128"/>
                    <a:gd name="T39" fmla="*/ 15 h 105"/>
                    <a:gd name="T40" fmla="*/ 68 w 128"/>
                    <a:gd name="T41" fmla="*/ 21 h 105"/>
                    <a:gd name="T42" fmla="*/ 59 w 128"/>
                    <a:gd name="T43" fmla="*/ 29 h 105"/>
                    <a:gd name="T44" fmla="*/ 53 w 128"/>
                    <a:gd name="T45" fmla="*/ 27 h 105"/>
                    <a:gd name="T46" fmla="*/ 47 w 128"/>
                    <a:gd name="T47" fmla="*/ 24 h 105"/>
                    <a:gd name="T48" fmla="*/ 47 w 128"/>
                    <a:gd name="T49" fmla="*/ 32 h 105"/>
                    <a:gd name="T50" fmla="*/ 47 w 128"/>
                    <a:gd name="T51" fmla="*/ 34 h 105"/>
                    <a:gd name="T52" fmla="*/ 43 w 128"/>
                    <a:gd name="T53" fmla="*/ 45 h 105"/>
                    <a:gd name="T54" fmla="*/ 31 w 128"/>
                    <a:gd name="T55" fmla="*/ 39 h 105"/>
                    <a:gd name="T56" fmla="*/ 29 w 128"/>
                    <a:gd name="T57" fmla="*/ 23 h 105"/>
                    <a:gd name="T58" fmla="*/ 33 w 128"/>
                    <a:gd name="T59" fmla="*/ 14 h 105"/>
                    <a:gd name="T60" fmla="*/ 36 w 128"/>
                    <a:gd name="T61" fmla="*/ 9 h 105"/>
                    <a:gd name="T62" fmla="*/ 42 w 128"/>
                    <a:gd name="T63" fmla="*/ 13 h 105"/>
                    <a:gd name="T64" fmla="*/ 44 w 128"/>
                    <a:gd name="T65" fmla="*/ 16 h 105"/>
                    <a:gd name="T66" fmla="*/ 57 w 128"/>
                    <a:gd name="T67" fmla="*/ 14 h 105"/>
                    <a:gd name="T68" fmla="*/ 62 w 128"/>
                    <a:gd name="T69" fmla="*/ 11 h 105"/>
                    <a:gd name="T70" fmla="*/ 84 w 128"/>
                    <a:gd name="T71" fmla="*/ 0 h 105"/>
                    <a:gd name="T72" fmla="*/ 96 w 128"/>
                    <a:gd name="T73" fmla="*/ 7 h 105"/>
                    <a:gd name="T74" fmla="*/ 96 w 128"/>
                    <a:gd name="T75" fmla="*/ 20 h 105"/>
                    <a:gd name="T76" fmla="*/ 83 w 128"/>
                    <a:gd name="T77" fmla="*/ 43 h 105"/>
                    <a:gd name="T78" fmla="*/ 94 w 128"/>
                    <a:gd name="T79" fmla="*/ 44 h 105"/>
                    <a:gd name="T80" fmla="*/ 122 w 128"/>
                    <a:gd name="T81" fmla="*/ 59 h 105"/>
                    <a:gd name="T82" fmla="*/ 120 w 128"/>
                    <a:gd name="T83" fmla="*/ 73 h 105"/>
                    <a:gd name="T84" fmla="*/ 98 w 128"/>
                    <a:gd name="T85" fmla="*/ 73 h 105"/>
                    <a:gd name="T86" fmla="*/ 97 w 128"/>
                    <a:gd name="T87" fmla="*/ 66 h 105"/>
                    <a:gd name="T88" fmla="*/ 101 w 128"/>
                    <a:gd name="T89" fmla="*/ 58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8" h="105">
                      <a:moveTo>
                        <a:pt x="101" y="58"/>
                      </a:moveTo>
                      <a:cubicBezTo>
                        <a:pt x="94" y="52"/>
                        <a:pt x="81" y="52"/>
                        <a:pt x="74" y="56"/>
                      </a:cubicBezTo>
                      <a:cubicBezTo>
                        <a:pt x="73" y="57"/>
                        <a:pt x="70" y="58"/>
                        <a:pt x="68" y="57"/>
                      </a:cubicBezTo>
                      <a:cubicBezTo>
                        <a:pt x="62" y="56"/>
                        <a:pt x="57" y="57"/>
                        <a:pt x="51" y="59"/>
                      </a:cubicBezTo>
                      <a:cubicBezTo>
                        <a:pt x="46" y="61"/>
                        <a:pt x="41" y="63"/>
                        <a:pt x="36" y="65"/>
                      </a:cubicBezTo>
                      <a:cubicBezTo>
                        <a:pt x="32" y="67"/>
                        <a:pt x="29" y="69"/>
                        <a:pt x="28" y="73"/>
                      </a:cubicBezTo>
                      <a:cubicBezTo>
                        <a:pt x="24" y="82"/>
                        <a:pt x="20" y="92"/>
                        <a:pt x="16" y="102"/>
                      </a:cubicBezTo>
                      <a:cubicBezTo>
                        <a:pt x="16" y="103"/>
                        <a:pt x="14" y="105"/>
                        <a:pt x="13" y="104"/>
                      </a:cubicBezTo>
                      <a:cubicBezTo>
                        <a:pt x="9" y="103"/>
                        <a:pt x="5" y="100"/>
                        <a:pt x="1" y="98"/>
                      </a:cubicBezTo>
                      <a:cubicBezTo>
                        <a:pt x="0" y="97"/>
                        <a:pt x="0" y="95"/>
                        <a:pt x="0" y="93"/>
                      </a:cubicBezTo>
                      <a:cubicBezTo>
                        <a:pt x="5" y="82"/>
                        <a:pt x="10" y="71"/>
                        <a:pt x="15" y="60"/>
                      </a:cubicBezTo>
                      <a:cubicBezTo>
                        <a:pt x="15" y="59"/>
                        <a:pt x="16" y="59"/>
                        <a:pt x="16" y="58"/>
                      </a:cubicBezTo>
                      <a:cubicBezTo>
                        <a:pt x="18" y="56"/>
                        <a:pt x="19" y="52"/>
                        <a:pt x="20" y="52"/>
                      </a:cubicBezTo>
                      <a:cubicBezTo>
                        <a:pt x="24" y="52"/>
                        <a:pt x="29" y="52"/>
                        <a:pt x="32" y="54"/>
                      </a:cubicBezTo>
                      <a:cubicBezTo>
                        <a:pt x="35" y="55"/>
                        <a:pt x="36" y="56"/>
                        <a:pt x="39" y="55"/>
                      </a:cubicBezTo>
                      <a:cubicBezTo>
                        <a:pt x="57" y="50"/>
                        <a:pt x="66" y="37"/>
                        <a:pt x="72" y="21"/>
                      </a:cubicBezTo>
                      <a:cubicBezTo>
                        <a:pt x="72" y="20"/>
                        <a:pt x="73" y="18"/>
                        <a:pt x="74" y="16"/>
                      </a:cubicBezTo>
                      <a:cubicBezTo>
                        <a:pt x="74" y="14"/>
                        <a:pt x="74" y="13"/>
                        <a:pt x="74" y="11"/>
                      </a:cubicBezTo>
                      <a:cubicBezTo>
                        <a:pt x="74" y="11"/>
                        <a:pt x="72" y="10"/>
                        <a:pt x="71" y="11"/>
                      </a:cubicBezTo>
                      <a:cubicBezTo>
                        <a:pt x="70" y="12"/>
                        <a:pt x="68" y="13"/>
                        <a:pt x="68" y="15"/>
                      </a:cubicBezTo>
                      <a:cubicBezTo>
                        <a:pt x="67" y="17"/>
                        <a:pt x="68" y="19"/>
                        <a:pt x="68" y="21"/>
                      </a:cubicBezTo>
                      <a:cubicBezTo>
                        <a:pt x="69" y="28"/>
                        <a:pt x="68" y="30"/>
                        <a:pt x="59" y="29"/>
                      </a:cubicBezTo>
                      <a:cubicBezTo>
                        <a:pt x="57" y="29"/>
                        <a:pt x="55" y="28"/>
                        <a:pt x="53" y="27"/>
                      </a:cubicBezTo>
                      <a:cubicBezTo>
                        <a:pt x="51" y="26"/>
                        <a:pt x="49" y="25"/>
                        <a:pt x="47" y="24"/>
                      </a:cubicBezTo>
                      <a:cubicBezTo>
                        <a:pt x="47" y="27"/>
                        <a:pt x="47" y="29"/>
                        <a:pt x="47" y="32"/>
                      </a:cubicBezTo>
                      <a:cubicBezTo>
                        <a:pt x="47" y="33"/>
                        <a:pt x="47" y="33"/>
                        <a:pt x="47" y="34"/>
                      </a:cubicBezTo>
                      <a:cubicBezTo>
                        <a:pt x="47" y="38"/>
                        <a:pt x="48" y="43"/>
                        <a:pt x="43" y="45"/>
                      </a:cubicBezTo>
                      <a:cubicBezTo>
                        <a:pt x="39" y="46"/>
                        <a:pt x="34" y="44"/>
                        <a:pt x="31" y="39"/>
                      </a:cubicBezTo>
                      <a:cubicBezTo>
                        <a:pt x="28" y="34"/>
                        <a:pt x="25" y="29"/>
                        <a:pt x="29" y="23"/>
                      </a:cubicBezTo>
                      <a:cubicBezTo>
                        <a:pt x="31" y="20"/>
                        <a:pt x="31" y="17"/>
                        <a:pt x="33" y="14"/>
                      </a:cubicBezTo>
                      <a:cubicBezTo>
                        <a:pt x="34" y="12"/>
                        <a:pt x="35" y="9"/>
                        <a:pt x="36" y="9"/>
                      </a:cubicBezTo>
                      <a:cubicBezTo>
                        <a:pt x="38" y="10"/>
                        <a:pt x="40" y="11"/>
                        <a:pt x="42" y="13"/>
                      </a:cubicBezTo>
                      <a:cubicBezTo>
                        <a:pt x="42" y="13"/>
                        <a:pt x="43" y="15"/>
                        <a:pt x="44" y="16"/>
                      </a:cubicBezTo>
                      <a:cubicBezTo>
                        <a:pt x="48" y="13"/>
                        <a:pt x="52" y="11"/>
                        <a:pt x="57" y="14"/>
                      </a:cubicBezTo>
                      <a:cubicBezTo>
                        <a:pt x="58" y="15"/>
                        <a:pt x="61" y="13"/>
                        <a:pt x="62" y="11"/>
                      </a:cubicBezTo>
                      <a:cubicBezTo>
                        <a:pt x="69" y="5"/>
                        <a:pt x="75" y="0"/>
                        <a:pt x="84" y="0"/>
                      </a:cubicBezTo>
                      <a:cubicBezTo>
                        <a:pt x="89" y="0"/>
                        <a:pt x="93" y="2"/>
                        <a:pt x="96" y="7"/>
                      </a:cubicBezTo>
                      <a:cubicBezTo>
                        <a:pt x="99" y="11"/>
                        <a:pt x="98" y="15"/>
                        <a:pt x="96" y="20"/>
                      </a:cubicBezTo>
                      <a:cubicBezTo>
                        <a:pt x="91" y="27"/>
                        <a:pt x="87" y="35"/>
                        <a:pt x="83" y="43"/>
                      </a:cubicBezTo>
                      <a:cubicBezTo>
                        <a:pt x="88" y="43"/>
                        <a:pt x="91" y="44"/>
                        <a:pt x="94" y="44"/>
                      </a:cubicBezTo>
                      <a:cubicBezTo>
                        <a:pt x="105" y="46"/>
                        <a:pt x="115" y="50"/>
                        <a:pt x="122" y="59"/>
                      </a:cubicBezTo>
                      <a:cubicBezTo>
                        <a:pt x="128" y="65"/>
                        <a:pt x="127" y="68"/>
                        <a:pt x="120" y="73"/>
                      </a:cubicBezTo>
                      <a:cubicBezTo>
                        <a:pt x="113" y="77"/>
                        <a:pt x="105" y="77"/>
                        <a:pt x="98" y="73"/>
                      </a:cubicBezTo>
                      <a:cubicBezTo>
                        <a:pt x="95" y="71"/>
                        <a:pt x="95" y="69"/>
                        <a:pt x="97" y="66"/>
                      </a:cubicBezTo>
                      <a:cubicBezTo>
                        <a:pt x="98" y="64"/>
                        <a:pt x="100" y="61"/>
                        <a:pt x="101"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sp>
              <p:nvSpPr>
                <p:cNvPr id="53" name="Freeform 8">
                  <a:extLst>
                    <a:ext uri="{FF2B5EF4-FFF2-40B4-BE49-F238E27FC236}">
                      <a16:creationId xmlns:a16="http://schemas.microsoft.com/office/drawing/2014/main" id="{68AB8704-3F31-41E0-B209-31D0A83BAA2E}"/>
                    </a:ext>
                  </a:extLst>
                </p:cNvPr>
                <p:cNvSpPr>
                  <a:spLocks/>
                </p:cNvSpPr>
                <p:nvPr/>
              </p:nvSpPr>
              <p:spPr bwMode="auto">
                <a:xfrm>
                  <a:off x="5664200" y="2355851"/>
                  <a:ext cx="341313" cy="407988"/>
                </a:xfrm>
                <a:custGeom>
                  <a:avLst/>
                  <a:gdLst>
                    <a:gd name="T0" fmla="*/ 46 w 80"/>
                    <a:gd name="T1" fmla="*/ 29 h 96"/>
                    <a:gd name="T2" fmla="*/ 65 w 80"/>
                    <a:gd name="T3" fmla="*/ 29 h 96"/>
                    <a:gd name="T4" fmla="*/ 79 w 80"/>
                    <a:gd name="T5" fmla="*/ 41 h 96"/>
                    <a:gd name="T6" fmla="*/ 74 w 80"/>
                    <a:gd name="T7" fmla="*/ 43 h 96"/>
                    <a:gd name="T8" fmla="*/ 60 w 80"/>
                    <a:gd name="T9" fmla="*/ 43 h 96"/>
                    <a:gd name="T10" fmla="*/ 52 w 80"/>
                    <a:gd name="T11" fmla="*/ 50 h 96"/>
                    <a:gd name="T12" fmla="*/ 49 w 80"/>
                    <a:gd name="T13" fmla="*/ 87 h 96"/>
                    <a:gd name="T14" fmla="*/ 37 w 80"/>
                    <a:gd name="T15" fmla="*/ 95 h 96"/>
                    <a:gd name="T16" fmla="*/ 21 w 80"/>
                    <a:gd name="T17" fmla="*/ 68 h 96"/>
                    <a:gd name="T18" fmla="*/ 22 w 80"/>
                    <a:gd name="T19" fmla="*/ 62 h 96"/>
                    <a:gd name="T20" fmla="*/ 30 w 80"/>
                    <a:gd name="T21" fmla="*/ 72 h 96"/>
                    <a:gd name="T22" fmla="*/ 40 w 80"/>
                    <a:gd name="T23" fmla="*/ 70 h 96"/>
                    <a:gd name="T24" fmla="*/ 43 w 80"/>
                    <a:gd name="T25" fmla="*/ 46 h 96"/>
                    <a:gd name="T26" fmla="*/ 24 w 80"/>
                    <a:gd name="T27" fmla="*/ 52 h 96"/>
                    <a:gd name="T28" fmla="*/ 19 w 80"/>
                    <a:gd name="T29" fmla="*/ 54 h 96"/>
                    <a:gd name="T30" fmla="*/ 6 w 80"/>
                    <a:gd name="T31" fmla="*/ 54 h 96"/>
                    <a:gd name="T32" fmla="*/ 2 w 80"/>
                    <a:gd name="T33" fmla="*/ 40 h 96"/>
                    <a:gd name="T34" fmla="*/ 6 w 80"/>
                    <a:gd name="T35" fmla="*/ 37 h 96"/>
                    <a:gd name="T36" fmla="*/ 28 w 80"/>
                    <a:gd name="T37" fmla="*/ 33 h 96"/>
                    <a:gd name="T38" fmla="*/ 33 w 80"/>
                    <a:gd name="T39" fmla="*/ 32 h 96"/>
                    <a:gd name="T40" fmla="*/ 36 w 80"/>
                    <a:gd name="T41" fmla="*/ 22 h 96"/>
                    <a:gd name="T42" fmla="*/ 46 w 80"/>
                    <a:gd name="T43" fmla="*/ 12 h 96"/>
                    <a:gd name="T44" fmla="*/ 45 w 80"/>
                    <a:gd name="T45" fmla="*/ 10 h 96"/>
                    <a:gd name="T46" fmla="*/ 26 w 80"/>
                    <a:gd name="T47" fmla="*/ 17 h 96"/>
                    <a:gd name="T48" fmla="*/ 15 w 80"/>
                    <a:gd name="T49" fmla="*/ 24 h 96"/>
                    <a:gd name="T50" fmla="*/ 5 w 80"/>
                    <a:gd name="T51" fmla="*/ 22 h 96"/>
                    <a:gd name="T52" fmla="*/ 1 w 80"/>
                    <a:gd name="T53" fmla="*/ 17 h 96"/>
                    <a:gd name="T54" fmla="*/ 36 w 80"/>
                    <a:gd name="T55" fmla="*/ 2 h 96"/>
                    <a:gd name="T56" fmla="*/ 55 w 80"/>
                    <a:gd name="T57" fmla="*/ 0 h 96"/>
                    <a:gd name="T58" fmla="*/ 61 w 80"/>
                    <a:gd name="T59" fmla="*/ 6 h 96"/>
                    <a:gd name="T60" fmla="*/ 59 w 80"/>
                    <a:gd name="T61" fmla="*/ 13 h 96"/>
                    <a:gd name="T62" fmla="*/ 46 w 80"/>
                    <a:gd name="T63" fmla="*/ 29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0" h="96">
                      <a:moveTo>
                        <a:pt x="46" y="29"/>
                      </a:moveTo>
                      <a:cubicBezTo>
                        <a:pt x="53" y="30"/>
                        <a:pt x="59" y="31"/>
                        <a:pt x="65" y="29"/>
                      </a:cubicBezTo>
                      <a:cubicBezTo>
                        <a:pt x="71" y="27"/>
                        <a:pt x="80" y="34"/>
                        <a:pt x="79" y="41"/>
                      </a:cubicBezTo>
                      <a:cubicBezTo>
                        <a:pt x="79" y="42"/>
                        <a:pt x="76" y="43"/>
                        <a:pt x="74" y="43"/>
                      </a:cubicBezTo>
                      <a:cubicBezTo>
                        <a:pt x="70" y="43"/>
                        <a:pt x="65" y="43"/>
                        <a:pt x="60" y="43"/>
                      </a:cubicBezTo>
                      <a:cubicBezTo>
                        <a:pt x="53" y="42"/>
                        <a:pt x="52" y="44"/>
                        <a:pt x="52" y="50"/>
                      </a:cubicBezTo>
                      <a:cubicBezTo>
                        <a:pt x="51" y="62"/>
                        <a:pt x="51" y="75"/>
                        <a:pt x="49" y="87"/>
                      </a:cubicBezTo>
                      <a:cubicBezTo>
                        <a:pt x="48" y="95"/>
                        <a:pt x="45" y="96"/>
                        <a:pt x="37" y="95"/>
                      </a:cubicBezTo>
                      <a:cubicBezTo>
                        <a:pt x="25" y="92"/>
                        <a:pt x="15" y="82"/>
                        <a:pt x="21" y="68"/>
                      </a:cubicBezTo>
                      <a:cubicBezTo>
                        <a:pt x="21" y="66"/>
                        <a:pt x="21" y="64"/>
                        <a:pt x="22" y="62"/>
                      </a:cubicBezTo>
                      <a:cubicBezTo>
                        <a:pt x="24" y="65"/>
                        <a:pt x="27" y="69"/>
                        <a:pt x="30" y="72"/>
                      </a:cubicBezTo>
                      <a:cubicBezTo>
                        <a:pt x="33" y="76"/>
                        <a:pt x="39" y="75"/>
                        <a:pt x="40" y="70"/>
                      </a:cubicBezTo>
                      <a:cubicBezTo>
                        <a:pt x="41" y="62"/>
                        <a:pt x="42" y="54"/>
                        <a:pt x="43" y="46"/>
                      </a:cubicBezTo>
                      <a:cubicBezTo>
                        <a:pt x="35" y="45"/>
                        <a:pt x="30" y="49"/>
                        <a:pt x="24" y="52"/>
                      </a:cubicBezTo>
                      <a:cubicBezTo>
                        <a:pt x="22" y="52"/>
                        <a:pt x="21" y="54"/>
                        <a:pt x="19" y="54"/>
                      </a:cubicBezTo>
                      <a:cubicBezTo>
                        <a:pt x="14" y="58"/>
                        <a:pt x="11" y="57"/>
                        <a:pt x="6" y="54"/>
                      </a:cubicBezTo>
                      <a:cubicBezTo>
                        <a:pt x="3" y="51"/>
                        <a:pt x="0" y="44"/>
                        <a:pt x="2" y="40"/>
                      </a:cubicBezTo>
                      <a:cubicBezTo>
                        <a:pt x="2" y="39"/>
                        <a:pt x="5" y="37"/>
                        <a:pt x="6" y="37"/>
                      </a:cubicBezTo>
                      <a:cubicBezTo>
                        <a:pt x="14" y="39"/>
                        <a:pt x="20" y="35"/>
                        <a:pt x="28" y="33"/>
                      </a:cubicBezTo>
                      <a:cubicBezTo>
                        <a:pt x="29" y="33"/>
                        <a:pt x="31" y="32"/>
                        <a:pt x="33" y="32"/>
                      </a:cubicBezTo>
                      <a:cubicBezTo>
                        <a:pt x="31" y="27"/>
                        <a:pt x="31" y="24"/>
                        <a:pt x="36" y="22"/>
                      </a:cubicBezTo>
                      <a:cubicBezTo>
                        <a:pt x="39" y="19"/>
                        <a:pt x="42" y="15"/>
                        <a:pt x="46" y="12"/>
                      </a:cubicBezTo>
                      <a:cubicBezTo>
                        <a:pt x="45" y="11"/>
                        <a:pt x="45" y="11"/>
                        <a:pt x="45" y="10"/>
                      </a:cubicBezTo>
                      <a:cubicBezTo>
                        <a:pt x="38" y="13"/>
                        <a:pt x="32" y="15"/>
                        <a:pt x="26" y="17"/>
                      </a:cubicBezTo>
                      <a:cubicBezTo>
                        <a:pt x="22" y="19"/>
                        <a:pt x="18" y="22"/>
                        <a:pt x="15" y="24"/>
                      </a:cubicBezTo>
                      <a:cubicBezTo>
                        <a:pt x="11" y="26"/>
                        <a:pt x="7" y="27"/>
                        <a:pt x="5" y="22"/>
                      </a:cubicBezTo>
                      <a:cubicBezTo>
                        <a:pt x="4" y="20"/>
                        <a:pt x="3" y="19"/>
                        <a:pt x="1" y="17"/>
                      </a:cubicBezTo>
                      <a:cubicBezTo>
                        <a:pt x="13" y="12"/>
                        <a:pt x="25" y="6"/>
                        <a:pt x="36" y="2"/>
                      </a:cubicBezTo>
                      <a:cubicBezTo>
                        <a:pt x="42" y="0"/>
                        <a:pt x="49" y="0"/>
                        <a:pt x="55" y="0"/>
                      </a:cubicBezTo>
                      <a:cubicBezTo>
                        <a:pt x="57" y="0"/>
                        <a:pt x="60" y="4"/>
                        <a:pt x="61" y="6"/>
                      </a:cubicBezTo>
                      <a:cubicBezTo>
                        <a:pt x="62" y="8"/>
                        <a:pt x="61" y="11"/>
                        <a:pt x="59" y="13"/>
                      </a:cubicBezTo>
                      <a:cubicBezTo>
                        <a:pt x="55" y="18"/>
                        <a:pt x="51" y="23"/>
                        <a:pt x="46"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grpSp>
          <p:grpSp>
            <p:nvGrpSpPr>
              <p:cNvPr id="48" name="组合 47">
                <a:extLst>
                  <a:ext uri="{FF2B5EF4-FFF2-40B4-BE49-F238E27FC236}">
                    <a16:creationId xmlns:a16="http://schemas.microsoft.com/office/drawing/2014/main" id="{B92E7EB9-3312-4310-B5FA-50F0FA6CFB99}"/>
                  </a:ext>
                </a:extLst>
              </p:cNvPr>
              <p:cNvGrpSpPr/>
              <p:nvPr/>
            </p:nvGrpSpPr>
            <p:grpSpPr>
              <a:xfrm>
                <a:off x="3194779" y="1296598"/>
                <a:ext cx="356817" cy="382445"/>
                <a:chOff x="3792874" y="3156423"/>
                <a:chExt cx="331330" cy="355128"/>
              </a:xfrm>
              <a:grpFill/>
            </p:grpSpPr>
            <p:sp>
              <p:nvSpPr>
                <p:cNvPr id="49" name="Freeform 15">
                  <a:extLst>
                    <a:ext uri="{FF2B5EF4-FFF2-40B4-BE49-F238E27FC236}">
                      <a16:creationId xmlns:a16="http://schemas.microsoft.com/office/drawing/2014/main" id="{4A24723D-38DD-4916-B1AF-76A903317407}"/>
                    </a:ext>
                  </a:extLst>
                </p:cNvPr>
                <p:cNvSpPr>
                  <a:spLocks/>
                </p:cNvSpPr>
                <p:nvPr/>
              </p:nvSpPr>
              <p:spPr bwMode="auto">
                <a:xfrm>
                  <a:off x="3792874" y="3235325"/>
                  <a:ext cx="152877" cy="246063"/>
                </a:xfrm>
                <a:custGeom>
                  <a:avLst/>
                  <a:gdLst>
                    <a:gd name="T0" fmla="*/ 16 w 39"/>
                    <a:gd name="T1" fmla="*/ 29 h 58"/>
                    <a:gd name="T2" fmla="*/ 27 w 39"/>
                    <a:gd name="T3" fmla="*/ 7 h 58"/>
                    <a:gd name="T4" fmla="*/ 31 w 39"/>
                    <a:gd name="T5" fmla="*/ 1 h 58"/>
                    <a:gd name="T6" fmla="*/ 34 w 39"/>
                    <a:gd name="T7" fmla="*/ 6 h 58"/>
                    <a:gd name="T8" fmla="*/ 35 w 39"/>
                    <a:gd name="T9" fmla="*/ 26 h 58"/>
                    <a:gd name="T10" fmla="*/ 20 w 39"/>
                    <a:gd name="T11" fmla="*/ 52 h 58"/>
                    <a:gd name="T12" fmla="*/ 9 w 39"/>
                    <a:gd name="T13" fmla="*/ 57 h 58"/>
                    <a:gd name="T14" fmla="*/ 1 w 39"/>
                    <a:gd name="T15" fmla="*/ 43 h 58"/>
                    <a:gd name="T16" fmla="*/ 4 w 39"/>
                    <a:gd name="T17" fmla="*/ 6 h 58"/>
                    <a:gd name="T18" fmla="*/ 8 w 39"/>
                    <a:gd name="T19" fmla="*/ 0 h 58"/>
                    <a:gd name="T20" fmla="*/ 15 w 39"/>
                    <a:gd name="T21" fmla="*/ 6 h 58"/>
                    <a:gd name="T22" fmla="*/ 14 w 39"/>
                    <a:gd name="T23" fmla="*/ 20 h 58"/>
                    <a:gd name="T24" fmla="*/ 14 w 39"/>
                    <a:gd name="T25" fmla="*/ 28 h 58"/>
                    <a:gd name="T26" fmla="*/ 16 w 39"/>
                    <a:gd name="T27" fmla="*/ 29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 h="58">
                      <a:moveTo>
                        <a:pt x="16" y="29"/>
                      </a:moveTo>
                      <a:cubicBezTo>
                        <a:pt x="19" y="21"/>
                        <a:pt x="23" y="14"/>
                        <a:pt x="27" y="7"/>
                      </a:cubicBezTo>
                      <a:cubicBezTo>
                        <a:pt x="28" y="5"/>
                        <a:pt x="29" y="3"/>
                        <a:pt x="31" y="1"/>
                      </a:cubicBezTo>
                      <a:cubicBezTo>
                        <a:pt x="32" y="3"/>
                        <a:pt x="33" y="4"/>
                        <a:pt x="34" y="6"/>
                      </a:cubicBezTo>
                      <a:cubicBezTo>
                        <a:pt x="37" y="12"/>
                        <a:pt x="39" y="19"/>
                        <a:pt x="35" y="26"/>
                      </a:cubicBezTo>
                      <a:cubicBezTo>
                        <a:pt x="30" y="34"/>
                        <a:pt x="25" y="43"/>
                        <a:pt x="20" y="52"/>
                      </a:cubicBezTo>
                      <a:cubicBezTo>
                        <a:pt x="18" y="56"/>
                        <a:pt x="12" y="58"/>
                        <a:pt x="9" y="57"/>
                      </a:cubicBezTo>
                      <a:cubicBezTo>
                        <a:pt x="2" y="54"/>
                        <a:pt x="0" y="50"/>
                        <a:pt x="1" y="43"/>
                      </a:cubicBezTo>
                      <a:cubicBezTo>
                        <a:pt x="2" y="31"/>
                        <a:pt x="3" y="18"/>
                        <a:pt x="4" y="6"/>
                      </a:cubicBezTo>
                      <a:cubicBezTo>
                        <a:pt x="4" y="4"/>
                        <a:pt x="4" y="0"/>
                        <a:pt x="8" y="0"/>
                      </a:cubicBezTo>
                      <a:cubicBezTo>
                        <a:pt x="11" y="0"/>
                        <a:pt x="15" y="1"/>
                        <a:pt x="15" y="6"/>
                      </a:cubicBezTo>
                      <a:cubicBezTo>
                        <a:pt x="15" y="10"/>
                        <a:pt x="14" y="15"/>
                        <a:pt x="14" y="20"/>
                      </a:cubicBezTo>
                      <a:cubicBezTo>
                        <a:pt x="14" y="23"/>
                        <a:pt x="14" y="25"/>
                        <a:pt x="14" y="28"/>
                      </a:cubicBezTo>
                      <a:cubicBezTo>
                        <a:pt x="14" y="28"/>
                        <a:pt x="15" y="28"/>
                        <a:pt x="16"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sp>
              <p:nvSpPr>
                <p:cNvPr id="50" name="Freeform 16">
                  <a:extLst>
                    <a:ext uri="{FF2B5EF4-FFF2-40B4-BE49-F238E27FC236}">
                      <a16:creationId xmlns:a16="http://schemas.microsoft.com/office/drawing/2014/main" id="{FB4C6AFE-87EF-4FB7-829C-F7529116EE44}"/>
                    </a:ext>
                  </a:extLst>
                </p:cNvPr>
                <p:cNvSpPr>
                  <a:spLocks/>
                </p:cNvSpPr>
                <p:nvPr/>
              </p:nvSpPr>
              <p:spPr bwMode="auto">
                <a:xfrm>
                  <a:off x="3957518" y="3164747"/>
                  <a:ext cx="166686" cy="346804"/>
                </a:xfrm>
                <a:custGeom>
                  <a:avLst/>
                  <a:gdLst>
                    <a:gd name="T0" fmla="*/ 9 w 47"/>
                    <a:gd name="T1" fmla="*/ 73 h 88"/>
                    <a:gd name="T2" fmla="*/ 3 w 47"/>
                    <a:gd name="T3" fmla="*/ 67 h 88"/>
                    <a:gd name="T4" fmla="*/ 3 w 47"/>
                    <a:gd name="T5" fmla="*/ 57 h 88"/>
                    <a:gd name="T6" fmla="*/ 20 w 47"/>
                    <a:gd name="T7" fmla="*/ 38 h 88"/>
                    <a:gd name="T8" fmla="*/ 33 w 47"/>
                    <a:gd name="T9" fmla="*/ 20 h 88"/>
                    <a:gd name="T10" fmla="*/ 33 w 47"/>
                    <a:gd name="T11" fmla="*/ 4 h 88"/>
                    <a:gd name="T12" fmla="*/ 32 w 47"/>
                    <a:gd name="T13" fmla="*/ 1 h 88"/>
                    <a:gd name="T14" fmla="*/ 33 w 47"/>
                    <a:gd name="T15" fmla="*/ 0 h 88"/>
                    <a:gd name="T16" fmla="*/ 41 w 47"/>
                    <a:gd name="T17" fmla="*/ 6 h 88"/>
                    <a:gd name="T18" fmla="*/ 43 w 47"/>
                    <a:gd name="T19" fmla="*/ 26 h 88"/>
                    <a:gd name="T20" fmla="*/ 29 w 47"/>
                    <a:gd name="T21" fmla="*/ 48 h 88"/>
                    <a:gd name="T22" fmla="*/ 30 w 47"/>
                    <a:gd name="T23" fmla="*/ 52 h 88"/>
                    <a:gd name="T24" fmla="*/ 40 w 47"/>
                    <a:gd name="T25" fmla="*/ 73 h 88"/>
                    <a:gd name="T26" fmla="*/ 41 w 47"/>
                    <a:gd name="T27" fmla="*/ 84 h 88"/>
                    <a:gd name="T28" fmla="*/ 37 w 47"/>
                    <a:gd name="T29" fmla="*/ 86 h 88"/>
                    <a:gd name="T30" fmla="*/ 31 w 47"/>
                    <a:gd name="T31" fmla="*/ 75 h 88"/>
                    <a:gd name="T32" fmla="*/ 28 w 47"/>
                    <a:gd name="T33" fmla="*/ 60 h 88"/>
                    <a:gd name="T34" fmla="*/ 22 w 47"/>
                    <a:gd name="T35" fmla="*/ 59 h 88"/>
                    <a:gd name="T36" fmla="*/ 9 w 47"/>
                    <a:gd name="T37" fmla="*/ 7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7" h="88">
                      <a:moveTo>
                        <a:pt x="9" y="73"/>
                      </a:moveTo>
                      <a:cubicBezTo>
                        <a:pt x="7" y="71"/>
                        <a:pt x="5" y="69"/>
                        <a:pt x="3" y="67"/>
                      </a:cubicBezTo>
                      <a:cubicBezTo>
                        <a:pt x="1" y="64"/>
                        <a:pt x="0" y="61"/>
                        <a:pt x="3" y="57"/>
                      </a:cubicBezTo>
                      <a:cubicBezTo>
                        <a:pt x="9" y="51"/>
                        <a:pt x="14" y="45"/>
                        <a:pt x="20" y="38"/>
                      </a:cubicBezTo>
                      <a:cubicBezTo>
                        <a:pt x="24" y="32"/>
                        <a:pt x="28" y="26"/>
                        <a:pt x="33" y="20"/>
                      </a:cubicBezTo>
                      <a:cubicBezTo>
                        <a:pt x="36" y="15"/>
                        <a:pt x="36" y="9"/>
                        <a:pt x="33" y="4"/>
                      </a:cubicBezTo>
                      <a:cubicBezTo>
                        <a:pt x="32" y="3"/>
                        <a:pt x="32" y="2"/>
                        <a:pt x="32" y="1"/>
                      </a:cubicBezTo>
                      <a:cubicBezTo>
                        <a:pt x="32" y="1"/>
                        <a:pt x="33" y="0"/>
                        <a:pt x="33" y="0"/>
                      </a:cubicBezTo>
                      <a:cubicBezTo>
                        <a:pt x="36" y="2"/>
                        <a:pt x="39" y="4"/>
                        <a:pt x="41" y="6"/>
                      </a:cubicBezTo>
                      <a:cubicBezTo>
                        <a:pt x="46" y="11"/>
                        <a:pt x="47" y="20"/>
                        <a:pt x="43" y="26"/>
                      </a:cubicBezTo>
                      <a:cubicBezTo>
                        <a:pt x="39" y="33"/>
                        <a:pt x="34" y="40"/>
                        <a:pt x="29" y="48"/>
                      </a:cubicBezTo>
                      <a:cubicBezTo>
                        <a:pt x="29" y="49"/>
                        <a:pt x="29" y="52"/>
                        <a:pt x="30" y="52"/>
                      </a:cubicBezTo>
                      <a:cubicBezTo>
                        <a:pt x="38" y="57"/>
                        <a:pt x="38" y="65"/>
                        <a:pt x="40" y="73"/>
                      </a:cubicBezTo>
                      <a:cubicBezTo>
                        <a:pt x="41" y="76"/>
                        <a:pt x="41" y="80"/>
                        <a:pt x="41" y="84"/>
                      </a:cubicBezTo>
                      <a:cubicBezTo>
                        <a:pt x="41" y="87"/>
                        <a:pt x="39" y="88"/>
                        <a:pt x="37" y="86"/>
                      </a:cubicBezTo>
                      <a:cubicBezTo>
                        <a:pt x="33" y="83"/>
                        <a:pt x="31" y="81"/>
                        <a:pt x="31" y="75"/>
                      </a:cubicBezTo>
                      <a:cubicBezTo>
                        <a:pt x="31" y="70"/>
                        <a:pt x="30" y="65"/>
                        <a:pt x="28" y="60"/>
                      </a:cubicBezTo>
                      <a:cubicBezTo>
                        <a:pt x="27" y="55"/>
                        <a:pt x="25" y="56"/>
                        <a:pt x="22" y="59"/>
                      </a:cubicBezTo>
                      <a:cubicBezTo>
                        <a:pt x="18" y="64"/>
                        <a:pt x="14" y="68"/>
                        <a:pt x="9"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sp>
              <p:nvSpPr>
                <p:cNvPr id="51" name="Freeform 17">
                  <a:extLst>
                    <a:ext uri="{FF2B5EF4-FFF2-40B4-BE49-F238E27FC236}">
                      <a16:creationId xmlns:a16="http://schemas.microsoft.com/office/drawing/2014/main" id="{7BBE01C1-D3BA-489E-BE5E-C63059DA7AF9}"/>
                    </a:ext>
                  </a:extLst>
                </p:cNvPr>
                <p:cNvSpPr>
                  <a:spLocks/>
                </p:cNvSpPr>
                <p:nvPr/>
              </p:nvSpPr>
              <p:spPr bwMode="auto">
                <a:xfrm>
                  <a:off x="3879593" y="3156423"/>
                  <a:ext cx="109753" cy="63837"/>
                </a:xfrm>
                <a:custGeom>
                  <a:avLst/>
                  <a:gdLst>
                    <a:gd name="T0" fmla="*/ 0 w 26"/>
                    <a:gd name="T1" fmla="*/ 0 h 19"/>
                    <a:gd name="T2" fmla="*/ 20 w 26"/>
                    <a:gd name="T3" fmla="*/ 1 h 19"/>
                    <a:gd name="T4" fmla="*/ 23 w 26"/>
                    <a:gd name="T5" fmla="*/ 12 h 19"/>
                    <a:gd name="T6" fmla="*/ 12 w 26"/>
                    <a:gd name="T7" fmla="*/ 18 h 19"/>
                    <a:gd name="T8" fmla="*/ 3 w 26"/>
                    <a:gd name="T9" fmla="*/ 11 h 19"/>
                    <a:gd name="T10" fmla="*/ 0 w 26"/>
                    <a:gd name="T11" fmla="*/ 0 h 19"/>
                  </a:gdLst>
                  <a:ahLst/>
                  <a:cxnLst>
                    <a:cxn ang="0">
                      <a:pos x="T0" y="T1"/>
                    </a:cxn>
                    <a:cxn ang="0">
                      <a:pos x="T2" y="T3"/>
                    </a:cxn>
                    <a:cxn ang="0">
                      <a:pos x="T4" y="T5"/>
                    </a:cxn>
                    <a:cxn ang="0">
                      <a:pos x="T6" y="T7"/>
                    </a:cxn>
                    <a:cxn ang="0">
                      <a:pos x="T8" y="T9"/>
                    </a:cxn>
                    <a:cxn ang="0">
                      <a:pos x="T10" y="T11"/>
                    </a:cxn>
                  </a:cxnLst>
                  <a:rect l="0" t="0" r="r" b="b"/>
                  <a:pathLst>
                    <a:path w="26" h="19">
                      <a:moveTo>
                        <a:pt x="0" y="0"/>
                      </a:moveTo>
                      <a:cubicBezTo>
                        <a:pt x="8" y="1"/>
                        <a:pt x="14" y="1"/>
                        <a:pt x="20" y="1"/>
                      </a:cubicBezTo>
                      <a:cubicBezTo>
                        <a:pt x="24" y="1"/>
                        <a:pt x="26" y="8"/>
                        <a:pt x="23" y="12"/>
                      </a:cubicBezTo>
                      <a:cubicBezTo>
                        <a:pt x="21" y="16"/>
                        <a:pt x="17" y="19"/>
                        <a:pt x="12" y="18"/>
                      </a:cubicBezTo>
                      <a:cubicBezTo>
                        <a:pt x="8" y="18"/>
                        <a:pt x="5" y="15"/>
                        <a:pt x="3" y="11"/>
                      </a:cubicBezTo>
                      <a:cubicBezTo>
                        <a:pt x="2" y="8"/>
                        <a:pt x="1" y="4"/>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grpSp>
        </p:grpSp>
        <p:grpSp>
          <p:nvGrpSpPr>
            <p:cNvPr id="31" name="组合 30"/>
            <p:cNvGrpSpPr/>
            <p:nvPr userDrawn="1"/>
          </p:nvGrpSpPr>
          <p:grpSpPr>
            <a:xfrm>
              <a:off x="671368" y="6061309"/>
              <a:ext cx="1100339" cy="304965"/>
              <a:chOff x="2372715" y="161759"/>
              <a:chExt cx="2695608" cy="747103"/>
            </a:xfrm>
            <a:grpFill/>
          </p:grpSpPr>
          <p:grpSp>
            <p:nvGrpSpPr>
              <p:cNvPr id="32" name="组合 31">
                <a:extLst>
                  <a:ext uri="{FF2B5EF4-FFF2-40B4-BE49-F238E27FC236}">
                    <a16:creationId xmlns:a16="http://schemas.microsoft.com/office/drawing/2014/main" id="{4EB45816-40C4-4065-9181-C29D2BECD84E}"/>
                  </a:ext>
                </a:extLst>
              </p:cNvPr>
              <p:cNvGrpSpPr/>
              <p:nvPr/>
            </p:nvGrpSpPr>
            <p:grpSpPr>
              <a:xfrm>
                <a:off x="3804781" y="283376"/>
                <a:ext cx="521428" cy="548788"/>
                <a:chOff x="6113463" y="3541713"/>
                <a:chExt cx="484188" cy="509588"/>
              </a:xfrm>
              <a:grpFill/>
            </p:grpSpPr>
            <p:sp>
              <p:nvSpPr>
                <p:cNvPr id="43" name="Freeform 9">
                  <a:extLst>
                    <a:ext uri="{FF2B5EF4-FFF2-40B4-BE49-F238E27FC236}">
                      <a16:creationId xmlns:a16="http://schemas.microsoft.com/office/drawing/2014/main" id="{70888479-5294-457A-8111-462CE4F104F2}"/>
                    </a:ext>
                  </a:extLst>
                </p:cNvPr>
                <p:cNvSpPr>
                  <a:spLocks noEditPoints="1"/>
                </p:cNvSpPr>
                <p:nvPr/>
              </p:nvSpPr>
              <p:spPr bwMode="auto">
                <a:xfrm>
                  <a:off x="6113463" y="3579813"/>
                  <a:ext cx="252413" cy="428625"/>
                </a:xfrm>
                <a:custGeom>
                  <a:avLst/>
                  <a:gdLst>
                    <a:gd name="T0" fmla="*/ 39 w 59"/>
                    <a:gd name="T1" fmla="*/ 78 h 101"/>
                    <a:gd name="T2" fmla="*/ 17 w 59"/>
                    <a:gd name="T3" fmla="*/ 94 h 101"/>
                    <a:gd name="T4" fmla="*/ 8 w 59"/>
                    <a:gd name="T5" fmla="*/ 94 h 101"/>
                    <a:gd name="T6" fmla="*/ 0 w 59"/>
                    <a:gd name="T7" fmla="*/ 79 h 101"/>
                    <a:gd name="T8" fmla="*/ 17 w 59"/>
                    <a:gd name="T9" fmla="*/ 73 h 101"/>
                    <a:gd name="T10" fmla="*/ 10 w 59"/>
                    <a:gd name="T11" fmla="*/ 68 h 101"/>
                    <a:gd name="T12" fmla="*/ 8 w 59"/>
                    <a:gd name="T13" fmla="*/ 60 h 101"/>
                    <a:gd name="T14" fmla="*/ 18 w 59"/>
                    <a:gd name="T15" fmla="*/ 23 h 101"/>
                    <a:gd name="T16" fmla="*/ 26 w 59"/>
                    <a:gd name="T17" fmla="*/ 17 h 101"/>
                    <a:gd name="T18" fmla="*/ 36 w 59"/>
                    <a:gd name="T19" fmla="*/ 26 h 101"/>
                    <a:gd name="T20" fmla="*/ 36 w 59"/>
                    <a:gd name="T21" fmla="*/ 27 h 101"/>
                    <a:gd name="T22" fmla="*/ 43 w 59"/>
                    <a:gd name="T23" fmla="*/ 40 h 101"/>
                    <a:gd name="T24" fmla="*/ 42 w 59"/>
                    <a:gd name="T25" fmla="*/ 12 h 101"/>
                    <a:gd name="T26" fmla="*/ 21 w 59"/>
                    <a:gd name="T27" fmla="*/ 5 h 101"/>
                    <a:gd name="T28" fmla="*/ 44 w 59"/>
                    <a:gd name="T29" fmla="*/ 1 h 101"/>
                    <a:gd name="T30" fmla="*/ 57 w 59"/>
                    <a:gd name="T31" fmla="*/ 17 h 101"/>
                    <a:gd name="T32" fmla="*/ 56 w 59"/>
                    <a:gd name="T33" fmla="*/ 48 h 101"/>
                    <a:gd name="T34" fmla="*/ 57 w 59"/>
                    <a:gd name="T35" fmla="*/ 55 h 101"/>
                    <a:gd name="T36" fmla="*/ 55 w 59"/>
                    <a:gd name="T37" fmla="*/ 64 h 101"/>
                    <a:gd name="T38" fmla="*/ 54 w 59"/>
                    <a:gd name="T39" fmla="*/ 71 h 101"/>
                    <a:gd name="T40" fmla="*/ 52 w 59"/>
                    <a:gd name="T41" fmla="*/ 95 h 101"/>
                    <a:gd name="T42" fmla="*/ 49 w 59"/>
                    <a:gd name="T43" fmla="*/ 101 h 101"/>
                    <a:gd name="T44" fmla="*/ 43 w 59"/>
                    <a:gd name="T45" fmla="*/ 98 h 101"/>
                    <a:gd name="T46" fmla="*/ 38 w 59"/>
                    <a:gd name="T47" fmla="*/ 86 h 101"/>
                    <a:gd name="T48" fmla="*/ 39 w 59"/>
                    <a:gd name="T49" fmla="*/ 78 h 101"/>
                    <a:gd name="T50" fmla="*/ 42 w 59"/>
                    <a:gd name="T51" fmla="*/ 47 h 101"/>
                    <a:gd name="T52" fmla="*/ 32 w 59"/>
                    <a:gd name="T53" fmla="*/ 44 h 101"/>
                    <a:gd name="T54" fmla="*/ 29 w 59"/>
                    <a:gd name="T55" fmla="*/ 64 h 101"/>
                    <a:gd name="T56" fmla="*/ 42 w 59"/>
                    <a:gd name="T57" fmla="*/ 4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9" h="101">
                      <a:moveTo>
                        <a:pt x="39" y="78"/>
                      </a:moveTo>
                      <a:cubicBezTo>
                        <a:pt x="31" y="84"/>
                        <a:pt x="24" y="89"/>
                        <a:pt x="17" y="94"/>
                      </a:cubicBezTo>
                      <a:cubicBezTo>
                        <a:pt x="14" y="97"/>
                        <a:pt x="11" y="96"/>
                        <a:pt x="8" y="94"/>
                      </a:cubicBezTo>
                      <a:cubicBezTo>
                        <a:pt x="4" y="90"/>
                        <a:pt x="0" y="86"/>
                        <a:pt x="0" y="79"/>
                      </a:cubicBezTo>
                      <a:cubicBezTo>
                        <a:pt x="6" y="82"/>
                        <a:pt x="12" y="80"/>
                        <a:pt x="17" y="73"/>
                      </a:cubicBezTo>
                      <a:cubicBezTo>
                        <a:pt x="15" y="72"/>
                        <a:pt x="13" y="70"/>
                        <a:pt x="10" y="68"/>
                      </a:cubicBezTo>
                      <a:cubicBezTo>
                        <a:pt x="7" y="66"/>
                        <a:pt x="7" y="63"/>
                        <a:pt x="8" y="60"/>
                      </a:cubicBezTo>
                      <a:cubicBezTo>
                        <a:pt x="11" y="48"/>
                        <a:pt x="15" y="36"/>
                        <a:pt x="18" y="23"/>
                      </a:cubicBezTo>
                      <a:cubicBezTo>
                        <a:pt x="19" y="20"/>
                        <a:pt x="20" y="16"/>
                        <a:pt x="26" y="17"/>
                      </a:cubicBezTo>
                      <a:cubicBezTo>
                        <a:pt x="32" y="18"/>
                        <a:pt x="36" y="21"/>
                        <a:pt x="36" y="26"/>
                      </a:cubicBezTo>
                      <a:cubicBezTo>
                        <a:pt x="36" y="26"/>
                        <a:pt x="36" y="27"/>
                        <a:pt x="36" y="27"/>
                      </a:cubicBezTo>
                      <a:cubicBezTo>
                        <a:pt x="35" y="33"/>
                        <a:pt x="38" y="37"/>
                        <a:pt x="43" y="40"/>
                      </a:cubicBezTo>
                      <a:cubicBezTo>
                        <a:pt x="43" y="31"/>
                        <a:pt x="42" y="22"/>
                        <a:pt x="42" y="12"/>
                      </a:cubicBezTo>
                      <a:cubicBezTo>
                        <a:pt x="30" y="16"/>
                        <a:pt x="20" y="12"/>
                        <a:pt x="21" y="5"/>
                      </a:cubicBezTo>
                      <a:cubicBezTo>
                        <a:pt x="29" y="3"/>
                        <a:pt x="36" y="1"/>
                        <a:pt x="44" y="1"/>
                      </a:cubicBezTo>
                      <a:cubicBezTo>
                        <a:pt x="54" y="0"/>
                        <a:pt x="59" y="8"/>
                        <a:pt x="57" y="17"/>
                      </a:cubicBezTo>
                      <a:cubicBezTo>
                        <a:pt x="56" y="27"/>
                        <a:pt x="56" y="38"/>
                        <a:pt x="56" y="48"/>
                      </a:cubicBezTo>
                      <a:cubicBezTo>
                        <a:pt x="56" y="50"/>
                        <a:pt x="57" y="52"/>
                        <a:pt x="57" y="55"/>
                      </a:cubicBezTo>
                      <a:cubicBezTo>
                        <a:pt x="57" y="58"/>
                        <a:pt x="56" y="61"/>
                        <a:pt x="55" y="64"/>
                      </a:cubicBezTo>
                      <a:cubicBezTo>
                        <a:pt x="55" y="66"/>
                        <a:pt x="54" y="68"/>
                        <a:pt x="54" y="71"/>
                      </a:cubicBezTo>
                      <a:cubicBezTo>
                        <a:pt x="53" y="79"/>
                        <a:pt x="53" y="87"/>
                        <a:pt x="52" y="95"/>
                      </a:cubicBezTo>
                      <a:cubicBezTo>
                        <a:pt x="52" y="97"/>
                        <a:pt x="51" y="100"/>
                        <a:pt x="49" y="101"/>
                      </a:cubicBezTo>
                      <a:cubicBezTo>
                        <a:pt x="47" y="101"/>
                        <a:pt x="44" y="100"/>
                        <a:pt x="43" y="98"/>
                      </a:cubicBezTo>
                      <a:cubicBezTo>
                        <a:pt x="39" y="95"/>
                        <a:pt x="36" y="92"/>
                        <a:pt x="38" y="86"/>
                      </a:cubicBezTo>
                      <a:cubicBezTo>
                        <a:pt x="39" y="84"/>
                        <a:pt x="39" y="81"/>
                        <a:pt x="39" y="78"/>
                      </a:cubicBezTo>
                      <a:close/>
                      <a:moveTo>
                        <a:pt x="42" y="47"/>
                      </a:moveTo>
                      <a:cubicBezTo>
                        <a:pt x="39" y="46"/>
                        <a:pt x="36" y="45"/>
                        <a:pt x="32" y="44"/>
                      </a:cubicBezTo>
                      <a:cubicBezTo>
                        <a:pt x="31" y="51"/>
                        <a:pt x="30" y="57"/>
                        <a:pt x="29" y="64"/>
                      </a:cubicBezTo>
                      <a:cubicBezTo>
                        <a:pt x="39" y="61"/>
                        <a:pt x="42" y="57"/>
                        <a:pt x="42" y="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sp>
              <p:nvSpPr>
                <p:cNvPr id="44" name="Freeform 10">
                  <a:extLst>
                    <a:ext uri="{FF2B5EF4-FFF2-40B4-BE49-F238E27FC236}">
                      <a16:creationId xmlns:a16="http://schemas.microsoft.com/office/drawing/2014/main" id="{3C581795-C09D-460E-9472-8181F266F0EF}"/>
                    </a:ext>
                  </a:extLst>
                </p:cNvPr>
                <p:cNvSpPr>
                  <a:spLocks noEditPoints="1"/>
                </p:cNvSpPr>
                <p:nvPr/>
              </p:nvSpPr>
              <p:spPr bwMode="auto">
                <a:xfrm>
                  <a:off x="6361113" y="3541713"/>
                  <a:ext cx="236538" cy="509588"/>
                </a:xfrm>
                <a:custGeom>
                  <a:avLst/>
                  <a:gdLst>
                    <a:gd name="T0" fmla="*/ 11 w 55"/>
                    <a:gd name="T1" fmla="*/ 89 h 120"/>
                    <a:gd name="T2" fmla="*/ 10 w 55"/>
                    <a:gd name="T3" fmla="*/ 100 h 120"/>
                    <a:gd name="T4" fmla="*/ 6 w 55"/>
                    <a:gd name="T5" fmla="*/ 104 h 120"/>
                    <a:gd name="T6" fmla="*/ 1 w 55"/>
                    <a:gd name="T7" fmla="*/ 99 h 120"/>
                    <a:gd name="T8" fmla="*/ 3 w 55"/>
                    <a:gd name="T9" fmla="*/ 84 h 120"/>
                    <a:gd name="T10" fmla="*/ 14 w 55"/>
                    <a:gd name="T11" fmla="*/ 37 h 120"/>
                    <a:gd name="T12" fmla="*/ 22 w 55"/>
                    <a:gd name="T13" fmla="*/ 11 h 120"/>
                    <a:gd name="T14" fmla="*/ 26 w 55"/>
                    <a:gd name="T15" fmla="*/ 19 h 120"/>
                    <a:gd name="T16" fmla="*/ 20 w 55"/>
                    <a:gd name="T17" fmla="*/ 40 h 120"/>
                    <a:gd name="T18" fmla="*/ 27 w 55"/>
                    <a:gd name="T19" fmla="*/ 35 h 120"/>
                    <a:gd name="T20" fmla="*/ 35 w 55"/>
                    <a:gd name="T21" fmla="*/ 30 h 120"/>
                    <a:gd name="T22" fmla="*/ 33 w 55"/>
                    <a:gd name="T23" fmla="*/ 9 h 120"/>
                    <a:gd name="T24" fmla="*/ 28 w 55"/>
                    <a:gd name="T25" fmla="*/ 8 h 120"/>
                    <a:gd name="T26" fmla="*/ 19 w 55"/>
                    <a:gd name="T27" fmla="*/ 12 h 120"/>
                    <a:gd name="T28" fmla="*/ 12 w 55"/>
                    <a:gd name="T29" fmla="*/ 15 h 120"/>
                    <a:gd name="T30" fmla="*/ 9 w 55"/>
                    <a:gd name="T31" fmla="*/ 11 h 120"/>
                    <a:gd name="T32" fmla="*/ 11 w 55"/>
                    <a:gd name="T33" fmla="*/ 8 h 120"/>
                    <a:gd name="T34" fmla="*/ 31 w 55"/>
                    <a:gd name="T35" fmla="*/ 0 h 120"/>
                    <a:gd name="T36" fmla="*/ 45 w 55"/>
                    <a:gd name="T37" fmla="*/ 15 h 120"/>
                    <a:gd name="T38" fmla="*/ 44 w 55"/>
                    <a:gd name="T39" fmla="*/ 46 h 120"/>
                    <a:gd name="T40" fmla="*/ 48 w 55"/>
                    <a:gd name="T41" fmla="*/ 54 h 120"/>
                    <a:gd name="T42" fmla="*/ 48 w 55"/>
                    <a:gd name="T43" fmla="*/ 71 h 120"/>
                    <a:gd name="T44" fmla="*/ 44 w 55"/>
                    <a:gd name="T45" fmla="*/ 77 h 120"/>
                    <a:gd name="T46" fmla="*/ 44 w 55"/>
                    <a:gd name="T47" fmla="*/ 110 h 120"/>
                    <a:gd name="T48" fmla="*/ 44 w 55"/>
                    <a:gd name="T49" fmla="*/ 114 h 120"/>
                    <a:gd name="T50" fmla="*/ 41 w 55"/>
                    <a:gd name="T51" fmla="*/ 120 h 120"/>
                    <a:gd name="T52" fmla="*/ 32 w 55"/>
                    <a:gd name="T53" fmla="*/ 118 h 120"/>
                    <a:gd name="T54" fmla="*/ 13 w 55"/>
                    <a:gd name="T55" fmla="*/ 91 h 120"/>
                    <a:gd name="T56" fmla="*/ 12 w 55"/>
                    <a:gd name="T57" fmla="*/ 89 h 120"/>
                    <a:gd name="T58" fmla="*/ 11 w 55"/>
                    <a:gd name="T59" fmla="*/ 89 h 120"/>
                    <a:gd name="T60" fmla="*/ 24 w 55"/>
                    <a:gd name="T61" fmla="*/ 76 h 120"/>
                    <a:gd name="T62" fmla="*/ 23 w 55"/>
                    <a:gd name="T63" fmla="*/ 74 h 120"/>
                    <a:gd name="T64" fmla="*/ 27 w 55"/>
                    <a:gd name="T65" fmla="*/ 71 h 120"/>
                    <a:gd name="T66" fmla="*/ 33 w 55"/>
                    <a:gd name="T67" fmla="*/ 67 h 120"/>
                    <a:gd name="T68" fmla="*/ 32 w 55"/>
                    <a:gd name="T69" fmla="*/ 63 h 120"/>
                    <a:gd name="T70" fmla="*/ 22 w 55"/>
                    <a:gd name="T71" fmla="*/ 52 h 120"/>
                    <a:gd name="T72" fmla="*/ 18 w 55"/>
                    <a:gd name="T73" fmla="*/ 89 h 120"/>
                    <a:gd name="T74" fmla="*/ 33 w 55"/>
                    <a:gd name="T75" fmla="*/ 107 h 120"/>
                    <a:gd name="T76" fmla="*/ 35 w 55"/>
                    <a:gd name="T77" fmla="*/ 77 h 120"/>
                    <a:gd name="T78" fmla="*/ 31 w 55"/>
                    <a:gd name="T79" fmla="*/ 75 h 120"/>
                    <a:gd name="T80" fmla="*/ 24 w 55"/>
                    <a:gd name="T81" fmla="*/ 7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5" h="120">
                      <a:moveTo>
                        <a:pt x="11" y="89"/>
                      </a:moveTo>
                      <a:cubicBezTo>
                        <a:pt x="10" y="93"/>
                        <a:pt x="10" y="96"/>
                        <a:pt x="10" y="100"/>
                      </a:cubicBezTo>
                      <a:cubicBezTo>
                        <a:pt x="9" y="102"/>
                        <a:pt x="9" y="104"/>
                        <a:pt x="6" y="104"/>
                      </a:cubicBezTo>
                      <a:cubicBezTo>
                        <a:pt x="3" y="104"/>
                        <a:pt x="0" y="103"/>
                        <a:pt x="1" y="99"/>
                      </a:cubicBezTo>
                      <a:cubicBezTo>
                        <a:pt x="2" y="94"/>
                        <a:pt x="2" y="89"/>
                        <a:pt x="3" y="84"/>
                      </a:cubicBezTo>
                      <a:cubicBezTo>
                        <a:pt x="7" y="68"/>
                        <a:pt x="10" y="53"/>
                        <a:pt x="14" y="37"/>
                      </a:cubicBezTo>
                      <a:cubicBezTo>
                        <a:pt x="16" y="29"/>
                        <a:pt x="19" y="20"/>
                        <a:pt x="22" y="11"/>
                      </a:cubicBezTo>
                      <a:cubicBezTo>
                        <a:pt x="26" y="13"/>
                        <a:pt x="27" y="15"/>
                        <a:pt x="26" y="19"/>
                      </a:cubicBezTo>
                      <a:cubicBezTo>
                        <a:pt x="24" y="25"/>
                        <a:pt x="22" y="32"/>
                        <a:pt x="20" y="40"/>
                      </a:cubicBezTo>
                      <a:cubicBezTo>
                        <a:pt x="23" y="37"/>
                        <a:pt x="25" y="36"/>
                        <a:pt x="27" y="35"/>
                      </a:cubicBezTo>
                      <a:cubicBezTo>
                        <a:pt x="30" y="33"/>
                        <a:pt x="34" y="32"/>
                        <a:pt x="35" y="30"/>
                      </a:cubicBezTo>
                      <a:cubicBezTo>
                        <a:pt x="36" y="23"/>
                        <a:pt x="37" y="16"/>
                        <a:pt x="33" y="9"/>
                      </a:cubicBezTo>
                      <a:cubicBezTo>
                        <a:pt x="33" y="8"/>
                        <a:pt x="30" y="7"/>
                        <a:pt x="28" y="8"/>
                      </a:cubicBezTo>
                      <a:cubicBezTo>
                        <a:pt x="25" y="9"/>
                        <a:pt x="22" y="11"/>
                        <a:pt x="19" y="12"/>
                      </a:cubicBezTo>
                      <a:cubicBezTo>
                        <a:pt x="17" y="13"/>
                        <a:pt x="15" y="15"/>
                        <a:pt x="12" y="15"/>
                      </a:cubicBezTo>
                      <a:cubicBezTo>
                        <a:pt x="11" y="15"/>
                        <a:pt x="9" y="13"/>
                        <a:pt x="9" y="11"/>
                      </a:cubicBezTo>
                      <a:cubicBezTo>
                        <a:pt x="8" y="11"/>
                        <a:pt x="10" y="9"/>
                        <a:pt x="11" y="8"/>
                      </a:cubicBezTo>
                      <a:cubicBezTo>
                        <a:pt x="17" y="4"/>
                        <a:pt x="23" y="0"/>
                        <a:pt x="31" y="0"/>
                      </a:cubicBezTo>
                      <a:cubicBezTo>
                        <a:pt x="41" y="1"/>
                        <a:pt x="46" y="5"/>
                        <a:pt x="45" y="15"/>
                      </a:cubicBezTo>
                      <a:cubicBezTo>
                        <a:pt x="45" y="25"/>
                        <a:pt x="45" y="36"/>
                        <a:pt x="44" y="46"/>
                      </a:cubicBezTo>
                      <a:cubicBezTo>
                        <a:pt x="44" y="50"/>
                        <a:pt x="45" y="52"/>
                        <a:pt x="48" y="54"/>
                      </a:cubicBezTo>
                      <a:cubicBezTo>
                        <a:pt x="55" y="60"/>
                        <a:pt x="55" y="66"/>
                        <a:pt x="48" y="71"/>
                      </a:cubicBezTo>
                      <a:cubicBezTo>
                        <a:pt x="45" y="72"/>
                        <a:pt x="44" y="74"/>
                        <a:pt x="44" y="77"/>
                      </a:cubicBezTo>
                      <a:cubicBezTo>
                        <a:pt x="45" y="88"/>
                        <a:pt x="44" y="99"/>
                        <a:pt x="44" y="110"/>
                      </a:cubicBezTo>
                      <a:cubicBezTo>
                        <a:pt x="44" y="112"/>
                        <a:pt x="45" y="113"/>
                        <a:pt x="44" y="114"/>
                      </a:cubicBezTo>
                      <a:cubicBezTo>
                        <a:pt x="43" y="116"/>
                        <a:pt x="42" y="120"/>
                        <a:pt x="41" y="120"/>
                      </a:cubicBezTo>
                      <a:cubicBezTo>
                        <a:pt x="38" y="120"/>
                        <a:pt x="34" y="120"/>
                        <a:pt x="32" y="118"/>
                      </a:cubicBezTo>
                      <a:cubicBezTo>
                        <a:pt x="25" y="109"/>
                        <a:pt x="19" y="100"/>
                        <a:pt x="13" y="91"/>
                      </a:cubicBezTo>
                      <a:cubicBezTo>
                        <a:pt x="12" y="90"/>
                        <a:pt x="12" y="90"/>
                        <a:pt x="12" y="89"/>
                      </a:cubicBezTo>
                      <a:cubicBezTo>
                        <a:pt x="11" y="89"/>
                        <a:pt x="11" y="89"/>
                        <a:pt x="11" y="89"/>
                      </a:cubicBezTo>
                      <a:close/>
                      <a:moveTo>
                        <a:pt x="24" y="76"/>
                      </a:moveTo>
                      <a:cubicBezTo>
                        <a:pt x="23" y="75"/>
                        <a:pt x="23" y="75"/>
                        <a:pt x="23" y="74"/>
                      </a:cubicBezTo>
                      <a:cubicBezTo>
                        <a:pt x="24" y="73"/>
                        <a:pt x="26" y="72"/>
                        <a:pt x="27" y="71"/>
                      </a:cubicBezTo>
                      <a:cubicBezTo>
                        <a:pt x="29" y="70"/>
                        <a:pt x="31" y="69"/>
                        <a:pt x="33" y="67"/>
                      </a:cubicBezTo>
                      <a:cubicBezTo>
                        <a:pt x="35" y="66"/>
                        <a:pt x="35" y="63"/>
                        <a:pt x="32" y="63"/>
                      </a:cubicBezTo>
                      <a:cubicBezTo>
                        <a:pt x="27" y="61"/>
                        <a:pt x="24" y="58"/>
                        <a:pt x="22" y="52"/>
                      </a:cubicBezTo>
                      <a:cubicBezTo>
                        <a:pt x="17" y="65"/>
                        <a:pt x="13" y="77"/>
                        <a:pt x="18" y="89"/>
                      </a:cubicBezTo>
                      <a:cubicBezTo>
                        <a:pt x="21" y="97"/>
                        <a:pt x="27" y="101"/>
                        <a:pt x="33" y="107"/>
                      </a:cubicBezTo>
                      <a:cubicBezTo>
                        <a:pt x="34" y="97"/>
                        <a:pt x="34" y="87"/>
                        <a:pt x="35" y="77"/>
                      </a:cubicBezTo>
                      <a:cubicBezTo>
                        <a:pt x="35" y="77"/>
                        <a:pt x="32" y="75"/>
                        <a:pt x="31" y="75"/>
                      </a:cubicBezTo>
                      <a:cubicBezTo>
                        <a:pt x="29" y="75"/>
                        <a:pt x="26" y="76"/>
                        <a:pt x="24"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grpSp>
          <p:grpSp>
            <p:nvGrpSpPr>
              <p:cNvPr id="33" name="组合 32">
                <a:extLst>
                  <a:ext uri="{FF2B5EF4-FFF2-40B4-BE49-F238E27FC236}">
                    <a16:creationId xmlns:a16="http://schemas.microsoft.com/office/drawing/2014/main" id="{C43281D5-D15F-4210-8FEF-5D0B83A54FD6}"/>
                  </a:ext>
                </a:extLst>
              </p:cNvPr>
              <p:cNvGrpSpPr/>
              <p:nvPr/>
            </p:nvGrpSpPr>
            <p:grpSpPr>
              <a:xfrm>
                <a:off x="2372715" y="161759"/>
                <a:ext cx="591521" cy="747103"/>
                <a:chOff x="6108700" y="2066926"/>
                <a:chExt cx="549275" cy="693738"/>
              </a:xfrm>
              <a:grpFill/>
            </p:grpSpPr>
            <p:sp>
              <p:nvSpPr>
                <p:cNvPr id="41" name="Freeform 13">
                  <a:extLst>
                    <a:ext uri="{FF2B5EF4-FFF2-40B4-BE49-F238E27FC236}">
                      <a16:creationId xmlns:a16="http://schemas.microsoft.com/office/drawing/2014/main" id="{0965091B-D712-42AC-844D-24578409DB9A}"/>
                    </a:ext>
                  </a:extLst>
                </p:cNvPr>
                <p:cNvSpPr>
                  <a:spLocks noEditPoints="1"/>
                </p:cNvSpPr>
                <p:nvPr/>
              </p:nvSpPr>
              <p:spPr bwMode="auto">
                <a:xfrm>
                  <a:off x="6108700" y="2066926"/>
                  <a:ext cx="549275" cy="655638"/>
                </a:xfrm>
                <a:custGeom>
                  <a:avLst/>
                  <a:gdLst>
                    <a:gd name="T0" fmla="*/ 54 w 128"/>
                    <a:gd name="T1" fmla="*/ 76 h 154"/>
                    <a:gd name="T2" fmla="*/ 66 w 128"/>
                    <a:gd name="T3" fmla="*/ 53 h 154"/>
                    <a:gd name="T4" fmla="*/ 49 w 128"/>
                    <a:gd name="T5" fmla="*/ 47 h 154"/>
                    <a:gd name="T6" fmla="*/ 64 w 128"/>
                    <a:gd name="T7" fmla="*/ 44 h 154"/>
                    <a:gd name="T8" fmla="*/ 83 w 128"/>
                    <a:gd name="T9" fmla="*/ 6 h 154"/>
                    <a:gd name="T10" fmla="*/ 91 w 128"/>
                    <a:gd name="T11" fmla="*/ 11 h 154"/>
                    <a:gd name="T12" fmla="*/ 96 w 128"/>
                    <a:gd name="T13" fmla="*/ 36 h 154"/>
                    <a:gd name="T14" fmla="*/ 106 w 128"/>
                    <a:gd name="T15" fmla="*/ 41 h 154"/>
                    <a:gd name="T16" fmla="*/ 82 w 128"/>
                    <a:gd name="T17" fmla="*/ 50 h 154"/>
                    <a:gd name="T18" fmla="*/ 71 w 128"/>
                    <a:gd name="T19" fmla="*/ 65 h 154"/>
                    <a:gd name="T20" fmla="*/ 110 w 128"/>
                    <a:gd name="T21" fmla="*/ 74 h 154"/>
                    <a:gd name="T22" fmla="*/ 101 w 128"/>
                    <a:gd name="T23" fmla="*/ 87 h 154"/>
                    <a:gd name="T24" fmla="*/ 111 w 128"/>
                    <a:gd name="T25" fmla="*/ 98 h 154"/>
                    <a:gd name="T26" fmla="*/ 92 w 128"/>
                    <a:gd name="T27" fmla="*/ 104 h 154"/>
                    <a:gd name="T28" fmla="*/ 86 w 128"/>
                    <a:gd name="T29" fmla="*/ 116 h 154"/>
                    <a:gd name="T30" fmla="*/ 124 w 128"/>
                    <a:gd name="T31" fmla="*/ 112 h 154"/>
                    <a:gd name="T32" fmla="*/ 120 w 128"/>
                    <a:gd name="T33" fmla="*/ 122 h 154"/>
                    <a:gd name="T34" fmla="*/ 111 w 128"/>
                    <a:gd name="T35" fmla="*/ 144 h 154"/>
                    <a:gd name="T36" fmla="*/ 105 w 128"/>
                    <a:gd name="T37" fmla="*/ 153 h 154"/>
                    <a:gd name="T38" fmla="*/ 55 w 128"/>
                    <a:gd name="T39" fmla="*/ 129 h 154"/>
                    <a:gd name="T40" fmla="*/ 53 w 128"/>
                    <a:gd name="T41" fmla="*/ 121 h 154"/>
                    <a:gd name="T42" fmla="*/ 61 w 128"/>
                    <a:gd name="T43" fmla="*/ 125 h 154"/>
                    <a:gd name="T44" fmla="*/ 94 w 128"/>
                    <a:gd name="T45" fmla="*/ 140 h 154"/>
                    <a:gd name="T46" fmla="*/ 85 w 128"/>
                    <a:gd name="T47" fmla="*/ 127 h 154"/>
                    <a:gd name="T48" fmla="*/ 71 w 128"/>
                    <a:gd name="T49" fmla="*/ 108 h 154"/>
                    <a:gd name="T50" fmla="*/ 52 w 128"/>
                    <a:gd name="T51" fmla="*/ 113 h 154"/>
                    <a:gd name="T52" fmla="*/ 38 w 128"/>
                    <a:gd name="T53" fmla="*/ 97 h 154"/>
                    <a:gd name="T54" fmla="*/ 51 w 128"/>
                    <a:gd name="T55" fmla="*/ 97 h 154"/>
                    <a:gd name="T56" fmla="*/ 34 w 128"/>
                    <a:gd name="T57" fmla="*/ 93 h 154"/>
                    <a:gd name="T58" fmla="*/ 35 w 128"/>
                    <a:gd name="T59" fmla="*/ 105 h 154"/>
                    <a:gd name="T60" fmla="*/ 26 w 128"/>
                    <a:gd name="T61" fmla="*/ 154 h 154"/>
                    <a:gd name="T62" fmla="*/ 20 w 128"/>
                    <a:gd name="T63" fmla="*/ 118 h 154"/>
                    <a:gd name="T64" fmla="*/ 0 w 128"/>
                    <a:gd name="T65" fmla="*/ 103 h 154"/>
                    <a:gd name="T66" fmla="*/ 19 w 128"/>
                    <a:gd name="T67" fmla="*/ 72 h 154"/>
                    <a:gd name="T68" fmla="*/ 25 w 128"/>
                    <a:gd name="T69" fmla="*/ 51 h 154"/>
                    <a:gd name="T70" fmla="*/ 39 w 128"/>
                    <a:gd name="T71" fmla="*/ 14 h 154"/>
                    <a:gd name="T72" fmla="*/ 51 w 128"/>
                    <a:gd name="T73" fmla="*/ 24 h 154"/>
                    <a:gd name="T74" fmla="*/ 39 w 128"/>
                    <a:gd name="T75" fmla="*/ 44 h 154"/>
                    <a:gd name="T76" fmla="*/ 48 w 128"/>
                    <a:gd name="T77" fmla="*/ 73 h 154"/>
                    <a:gd name="T78" fmla="*/ 81 w 128"/>
                    <a:gd name="T79" fmla="*/ 90 h 154"/>
                    <a:gd name="T80" fmla="*/ 92 w 128"/>
                    <a:gd name="T81" fmla="*/ 71 h 154"/>
                    <a:gd name="T82" fmla="*/ 81 w 128"/>
                    <a:gd name="T83" fmla="*/ 80 h 154"/>
                    <a:gd name="T84" fmla="*/ 76 w 128"/>
                    <a:gd name="T85" fmla="*/ 73 h 154"/>
                    <a:gd name="T86" fmla="*/ 67 w 128"/>
                    <a:gd name="T87" fmla="*/ 79 h 154"/>
                    <a:gd name="T88" fmla="*/ 76 w 128"/>
                    <a:gd name="T89" fmla="*/ 73 h 154"/>
                    <a:gd name="T90" fmla="*/ 56 w 128"/>
                    <a:gd name="T91" fmla="*/ 88 h 154"/>
                    <a:gd name="T92" fmla="*/ 63 w 128"/>
                    <a:gd name="T93" fmla="*/ 81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8" h="154">
                      <a:moveTo>
                        <a:pt x="48" y="73"/>
                      </a:moveTo>
                      <a:cubicBezTo>
                        <a:pt x="50" y="74"/>
                        <a:pt x="52" y="75"/>
                        <a:pt x="54" y="76"/>
                      </a:cubicBezTo>
                      <a:cubicBezTo>
                        <a:pt x="57" y="74"/>
                        <a:pt x="60" y="72"/>
                        <a:pt x="63" y="70"/>
                      </a:cubicBezTo>
                      <a:cubicBezTo>
                        <a:pt x="58" y="63"/>
                        <a:pt x="65" y="59"/>
                        <a:pt x="66" y="53"/>
                      </a:cubicBezTo>
                      <a:cubicBezTo>
                        <a:pt x="63" y="53"/>
                        <a:pt x="59" y="53"/>
                        <a:pt x="56" y="52"/>
                      </a:cubicBezTo>
                      <a:cubicBezTo>
                        <a:pt x="54" y="51"/>
                        <a:pt x="51" y="49"/>
                        <a:pt x="49" y="47"/>
                      </a:cubicBezTo>
                      <a:cubicBezTo>
                        <a:pt x="49" y="46"/>
                        <a:pt x="50" y="46"/>
                        <a:pt x="50" y="46"/>
                      </a:cubicBezTo>
                      <a:cubicBezTo>
                        <a:pt x="55" y="45"/>
                        <a:pt x="59" y="45"/>
                        <a:pt x="64" y="44"/>
                      </a:cubicBezTo>
                      <a:cubicBezTo>
                        <a:pt x="68" y="44"/>
                        <a:pt x="70" y="42"/>
                        <a:pt x="71" y="38"/>
                      </a:cubicBezTo>
                      <a:cubicBezTo>
                        <a:pt x="75" y="27"/>
                        <a:pt x="79" y="16"/>
                        <a:pt x="83" y="6"/>
                      </a:cubicBezTo>
                      <a:cubicBezTo>
                        <a:pt x="84" y="3"/>
                        <a:pt x="84" y="0"/>
                        <a:pt x="88" y="2"/>
                      </a:cubicBezTo>
                      <a:cubicBezTo>
                        <a:pt x="92" y="4"/>
                        <a:pt x="94" y="9"/>
                        <a:pt x="91" y="11"/>
                      </a:cubicBezTo>
                      <a:cubicBezTo>
                        <a:pt x="83" y="19"/>
                        <a:pt x="83" y="30"/>
                        <a:pt x="80" y="41"/>
                      </a:cubicBezTo>
                      <a:cubicBezTo>
                        <a:pt x="85" y="39"/>
                        <a:pt x="91" y="37"/>
                        <a:pt x="96" y="36"/>
                      </a:cubicBezTo>
                      <a:cubicBezTo>
                        <a:pt x="98" y="35"/>
                        <a:pt x="101" y="35"/>
                        <a:pt x="102" y="36"/>
                      </a:cubicBezTo>
                      <a:cubicBezTo>
                        <a:pt x="104" y="37"/>
                        <a:pt x="106" y="39"/>
                        <a:pt x="106" y="41"/>
                      </a:cubicBezTo>
                      <a:cubicBezTo>
                        <a:pt x="106" y="42"/>
                        <a:pt x="105" y="44"/>
                        <a:pt x="103" y="44"/>
                      </a:cubicBezTo>
                      <a:cubicBezTo>
                        <a:pt x="96" y="46"/>
                        <a:pt x="89" y="48"/>
                        <a:pt x="82" y="50"/>
                      </a:cubicBezTo>
                      <a:cubicBezTo>
                        <a:pt x="78" y="50"/>
                        <a:pt x="77" y="51"/>
                        <a:pt x="76" y="54"/>
                      </a:cubicBezTo>
                      <a:cubicBezTo>
                        <a:pt x="74" y="58"/>
                        <a:pt x="73" y="61"/>
                        <a:pt x="71" y="65"/>
                      </a:cubicBezTo>
                      <a:cubicBezTo>
                        <a:pt x="82" y="63"/>
                        <a:pt x="92" y="62"/>
                        <a:pt x="102" y="66"/>
                      </a:cubicBezTo>
                      <a:cubicBezTo>
                        <a:pt x="106" y="67"/>
                        <a:pt x="110" y="69"/>
                        <a:pt x="110" y="74"/>
                      </a:cubicBezTo>
                      <a:cubicBezTo>
                        <a:pt x="111" y="79"/>
                        <a:pt x="109" y="83"/>
                        <a:pt x="104" y="85"/>
                      </a:cubicBezTo>
                      <a:cubicBezTo>
                        <a:pt x="103" y="85"/>
                        <a:pt x="102" y="86"/>
                        <a:pt x="101" y="87"/>
                      </a:cubicBezTo>
                      <a:cubicBezTo>
                        <a:pt x="103" y="88"/>
                        <a:pt x="105" y="88"/>
                        <a:pt x="106" y="89"/>
                      </a:cubicBezTo>
                      <a:cubicBezTo>
                        <a:pt x="110" y="91"/>
                        <a:pt x="112" y="94"/>
                        <a:pt x="111" y="98"/>
                      </a:cubicBezTo>
                      <a:cubicBezTo>
                        <a:pt x="110" y="102"/>
                        <a:pt x="107" y="103"/>
                        <a:pt x="104" y="103"/>
                      </a:cubicBezTo>
                      <a:cubicBezTo>
                        <a:pt x="100" y="103"/>
                        <a:pt x="96" y="104"/>
                        <a:pt x="92" y="104"/>
                      </a:cubicBezTo>
                      <a:cubicBezTo>
                        <a:pt x="86" y="105"/>
                        <a:pt x="81" y="111"/>
                        <a:pt x="82" y="117"/>
                      </a:cubicBezTo>
                      <a:cubicBezTo>
                        <a:pt x="83" y="117"/>
                        <a:pt x="85" y="117"/>
                        <a:pt x="86" y="116"/>
                      </a:cubicBezTo>
                      <a:cubicBezTo>
                        <a:pt x="95" y="111"/>
                        <a:pt x="104" y="109"/>
                        <a:pt x="114" y="109"/>
                      </a:cubicBezTo>
                      <a:cubicBezTo>
                        <a:pt x="118" y="110"/>
                        <a:pt x="121" y="111"/>
                        <a:pt x="124" y="112"/>
                      </a:cubicBezTo>
                      <a:cubicBezTo>
                        <a:pt x="128" y="114"/>
                        <a:pt x="128" y="117"/>
                        <a:pt x="126" y="120"/>
                      </a:cubicBezTo>
                      <a:cubicBezTo>
                        <a:pt x="125" y="123"/>
                        <a:pt x="122" y="123"/>
                        <a:pt x="120" y="122"/>
                      </a:cubicBezTo>
                      <a:cubicBezTo>
                        <a:pt x="111" y="118"/>
                        <a:pt x="104" y="120"/>
                        <a:pt x="97" y="123"/>
                      </a:cubicBezTo>
                      <a:cubicBezTo>
                        <a:pt x="101" y="130"/>
                        <a:pt x="106" y="137"/>
                        <a:pt x="111" y="144"/>
                      </a:cubicBezTo>
                      <a:cubicBezTo>
                        <a:pt x="112" y="146"/>
                        <a:pt x="112" y="150"/>
                        <a:pt x="111" y="152"/>
                      </a:cubicBezTo>
                      <a:cubicBezTo>
                        <a:pt x="111" y="153"/>
                        <a:pt x="107" y="153"/>
                        <a:pt x="105" y="153"/>
                      </a:cubicBezTo>
                      <a:cubicBezTo>
                        <a:pt x="91" y="150"/>
                        <a:pt x="77" y="146"/>
                        <a:pt x="66" y="138"/>
                      </a:cubicBezTo>
                      <a:cubicBezTo>
                        <a:pt x="62" y="135"/>
                        <a:pt x="59" y="132"/>
                        <a:pt x="55" y="129"/>
                      </a:cubicBezTo>
                      <a:cubicBezTo>
                        <a:pt x="54" y="128"/>
                        <a:pt x="53" y="127"/>
                        <a:pt x="53" y="126"/>
                      </a:cubicBezTo>
                      <a:cubicBezTo>
                        <a:pt x="53" y="124"/>
                        <a:pt x="53" y="122"/>
                        <a:pt x="53" y="121"/>
                      </a:cubicBezTo>
                      <a:cubicBezTo>
                        <a:pt x="55" y="121"/>
                        <a:pt x="57" y="121"/>
                        <a:pt x="58" y="121"/>
                      </a:cubicBezTo>
                      <a:cubicBezTo>
                        <a:pt x="59" y="122"/>
                        <a:pt x="60" y="123"/>
                        <a:pt x="61" y="125"/>
                      </a:cubicBezTo>
                      <a:cubicBezTo>
                        <a:pt x="70" y="134"/>
                        <a:pt x="80" y="139"/>
                        <a:pt x="92" y="140"/>
                      </a:cubicBezTo>
                      <a:cubicBezTo>
                        <a:pt x="93" y="140"/>
                        <a:pt x="93" y="140"/>
                        <a:pt x="94" y="140"/>
                      </a:cubicBezTo>
                      <a:cubicBezTo>
                        <a:pt x="92" y="136"/>
                        <a:pt x="90" y="132"/>
                        <a:pt x="88" y="128"/>
                      </a:cubicBezTo>
                      <a:cubicBezTo>
                        <a:pt x="88" y="128"/>
                        <a:pt x="86" y="127"/>
                        <a:pt x="85" y="127"/>
                      </a:cubicBezTo>
                      <a:cubicBezTo>
                        <a:pt x="71" y="126"/>
                        <a:pt x="70" y="124"/>
                        <a:pt x="71" y="111"/>
                      </a:cubicBezTo>
                      <a:cubicBezTo>
                        <a:pt x="71" y="110"/>
                        <a:pt x="71" y="109"/>
                        <a:pt x="71" y="108"/>
                      </a:cubicBezTo>
                      <a:cubicBezTo>
                        <a:pt x="68" y="109"/>
                        <a:pt x="65" y="109"/>
                        <a:pt x="62" y="110"/>
                      </a:cubicBezTo>
                      <a:cubicBezTo>
                        <a:pt x="59" y="111"/>
                        <a:pt x="55" y="112"/>
                        <a:pt x="52" y="113"/>
                      </a:cubicBezTo>
                      <a:cubicBezTo>
                        <a:pt x="48" y="114"/>
                        <a:pt x="44" y="115"/>
                        <a:pt x="41" y="111"/>
                      </a:cubicBezTo>
                      <a:cubicBezTo>
                        <a:pt x="37" y="107"/>
                        <a:pt x="37" y="102"/>
                        <a:pt x="38" y="97"/>
                      </a:cubicBezTo>
                      <a:cubicBezTo>
                        <a:pt x="38" y="96"/>
                        <a:pt x="40" y="96"/>
                        <a:pt x="42" y="96"/>
                      </a:cubicBezTo>
                      <a:cubicBezTo>
                        <a:pt x="45" y="96"/>
                        <a:pt x="48" y="96"/>
                        <a:pt x="51" y="97"/>
                      </a:cubicBezTo>
                      <a:cubicBezTo>
                        <a:pt x="48" y="90"/>
                        <a:pt x="46" y="84"/>
                        <a:pt x="43" y="78"/>
                      </a:cubicBezTo>
                      <a:cubicBezTo>
                        <a:pt x="40" y="83"/>
                        <a:pt x="37" y="88"/>
                        <a:pt x="34" y="93"/>
                      </a:cubicBezTo>
                      <a:cubicBezTo>
                        <a:pt x="33" y="94"/>
                        <a:pt x="33" y="96"/>
                        <a:pt x="34" y="98"/>
                      </a:cubicBezTo>
                      <a:cubicBezTo>
                        <a:pt x="34" y="100"/>
                        <a:pt x="35" y="103"/>
                        <a:pt x="35" y="105"/>
                      </a:cubicBezTo>
                      <a:cubicBezTo>
                        <a:pt x="32" y="121"/>
                        <a:pt x="29" y="136"/>
                        <a:pt x="27" y="151"/>
                      </a:cubicBezTo>
                      <a:cubicBezTo>
                        <a:pt x="26" y="152"/>
                        <a:pt x="26" y="153"/>
                        <a:pt x="26" y="154"/>
                      </a:cubicBezTo>
                      <a:cubicBezTo>
                        <a:pt x="17" y="153"/>
                        <a:pt x="14" y="149"/>
                        <a:pt x="15" y="141"/>
                      </a:cubicBezTo>
                      <a:cubicBezTo>
                        <a:pt x="17" y="134"/>
                        <a:pt x="18" y="126"/>
                        <a:pt x="20" y="118"/>
                      </a:cubicBezTo>
                      <a:cubicBezTo>
                        <a:pt x="15" y="123"/>
                        <a:pt x="12" y="122"/>
                        <a:pt x="7" y="118"/>
                      </a:cubicBezTo>
                      <a:cubicBezTo>
                        <a:pt x="3" y="114"/>
                        <a:pt x="0" y="109"/>
                        <a:pt x="0" y="103"/>
                      </a:cubicBezTo>
                      <a:cubicBezTo>
                        <a:pt x="0" y="102"/>
                        <a:pt x="1" y="101"/>
                        <a:pt x="1" y="100"/>
                      </a:cubicBezTo>
                      <a:cubicBezTo>
                        <a:pt x="7" y="91"/>
                        <a:pt x="14" y="82"/>
                        <a:pt x="19" y="72"/>
                      </a:cubicBezTo>
                      <a:cubicBezTo>
                        <a:pt x="22" y="67"/>
                        <a:pt x="24" y="61"/>
                        <a:pt x="26" y="55"/>
                      </a:cubicBezTo>
                      <a:cubicBezTo>
                        <a:pt x="27" y="54"/>
                        <a:pt x="25" y="53"/>
                        <a:pt x="25" y="51"/>
                      </a:cubicBezTo>
                      <a:cubicBezTo>
                        <a:pt x="18" y="43"/>
                        <a:pt x="18" y="39"/>
                        <a:pt x="23" y="30"/>
                      </a:cubicBezTo>
                      <a:cubicBezTo>
                        <a:pt x="27" y="23"/>
                        <a:pt x="32" y="17"/>
                        <a:pt x="39" y="14"/>
                      </a:cubicBezTo>
                      <a:cubicBezTo>
                        <a:pt x="45" y="11"/>
                        <a:pt x="50" y="12"/>
                        <a:pt x="53" y="16"/>
                      </a:cubicBezTo>
                      <a:cubicBezTo>
                        <a:pt x="56" y="20"/>
                        <a:pt x="56" y="22"/>
                        <a:pt x="51" y="24"/>
                      </a:cubicBezTo>
                      <a:cubicBezTo>
                        <a:pt x="44" y="26"/>
                        <a:pt x="41" y="31"/>
                        <a:pt x="37" y="36"/>
                      </a:cubicBezTo>
                      <a:cubicBezTo>
                        <a:pt x="36" y="39"/>
                        <a:pt x="36" y="42"/>
                        <a:pt x="39" y="44"/>
                      </a:cubicBezTo>
                      <a:cubicBezTo>
                        <a:pt x="41" y="45"/>
                        <a:pt x="42" y="47"/>
                        <a:pt x="43" y="48"/>
                      </a:cubicBezTo>
                      <a:cubicBezTo>
                        <a:pt x="52" y="58"/>
                        <a:pt x="54" y="62"/>
                        <a:pt x="48" y="73"/>
                      </a:cubicBezTo>
                      <a:close/>
                      <a:moveTo>
                        <a:pt x="79" y="89"/>
                      </a:moveTo>
                      <a:cubicBezTo>
                        <a:pt x="80" y="89"/>
                        <a:pt x="80" y="90"/>
                        <a:pt x="81" y="90"/>
                      </a:cubicBezTo>
                      <a:cubicBezTo>
                        <a:pt x="85" y="86"/>
                        <a:pt x="90" y="81"/>
                        <a:pt x="95" y="76"/>
                      </a:cubicBezTo>
                      <a:cubicBezTo>
                        <a:pt x="97" y="73"/>
                        <a:pt x="95" y="71"/>
                        <a:pt x="92" y="71"/>
                      </a:cubicBezTo>
                      <a:cubicBezTo>
                        <a:pt x="88" y="71"/>
                        <a:pt x="85" y="71"/>
                        <a:pt x="81" y="71"/>
                      </a:cubicBezTo>
                      <a:cubicBezTo>
                        <a:pt x="81" y="75"/>
                        <a:pt x="81" y="77"/>
                        <a:pt x="81" y="80"/>
                      </a:cubicBezTo>
                      <a:cubicBezTo>
                        <a:pt x="81" y="83"/>
                        <a:pt x="80" y="86"/>
                        <a:pt x="79" y="89"/>
                      </a:cubicBezTo>
                      <a:close/>
                      <a:moveTo>
                        <a:pt x="76" y="73"/>
                      </a:moveTo>
                      <a:cubicBezTo>
                        <a:pt x="73" y="74"/>
                        <a:pt x="71" y="75"/>
                        <a:pt x="69" y="77"/>
                      </a:cubicBezTo>
                      <a:cubicBezTo>
                        <a:pt x="68" y="77"/>
                        <a:pt x="67" y="78"/>
                        <a:pt x="67" y="79"/>
                      </a:cubicBezTo>
                      <a:cubicBezTo>
                        <a:pt x="67" y="84"/>
                        <a:pt x="68" y="88"/>
                        <a:pt x="68" y="92"/>
                      </a:cubicBezTo>
                      <a:cubicBezTo>
                        <a:pt x="74" y="91"/>
                        <a:pt x="77" y="83"/>
                        <a:pt x="76" y="73"/>
                      </a:cubicBezTo>
                      <a:close/>
                      <a:moveTo>
                        <a:pt x="63" y="81"/>
                      </a:moveTo>
                      <a:cubicBezTo>
                        <a:pt x="55" y="84"/>
                        <a:pt x="54" y="85"/>
                        <a:pt x="56" y="88"/>
                      </a:cubicBezTo>
                      <a:cubicBezTo>
                        <a:pt x="58" y="94"/>
                        <a:pt x="60" y="95"/>
                        <a:pt x="65" y="93"/>
                      </a:cubicBezTo>
                      <a:cubicBezTo>
                        <a:pt x="64" y="89"/>
                        <a:pt x="63" y="85"/>
                        <a:pt x="63" y="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sp>
              <p:nvSpPr>
                <p:cNvPr id="42" name="Freeform 14">
                  <a:extLst>
                    <a:ext uri="{FF2B5EF4-FFF2-40B4-BE49-F238E27FC236}">
                      <a16:creationId xmlns:a16="http://schemas.microsoft.com/office/drawing/2014/main" id="{EDF1A89C-87D3-4066-B020-1AF4B9A41344}"/>
                    </a:ext>
                  </a:extLst>
                </p:cNvPr>
                <p:cNvSpPr>
                  <a:spLocks/>
                </p:cNvSpPr>
                <p:nvPr/>
              </p:nvSpPr>
              <p:spPr bwMode="auto">
                <a:xfrm>
                  <a:off x="6259513" y="2578101"/>
                  <a:ext cx="68263" cy="182563"/>
                </a:xfrm>
                <a:custGeom>
                  <a:avLst/>
                  <a:gdLst>
                    <a:gd name="T0" fmla="*/ 9 w 16"/>
                    <a:gd name="T1" fmla="*/ 0 h 43"/>
                    <a:gd name="T2" fmla="*/ 15 w 16"/>
                    <a:gd name="T3" fmla="*/ 11 h 43"/>
                    <a:gd name="T4" fmla="*/ 9 w 16"/>
                    <a:gd name="T5" fmla="*/ 43 h 43"/>
                    <a:gd name="T6" fmla="*/ 2 w 16"/>
                    <a:gd name="T7" fmla="*/ 39 h 43"/>
                    <a:gd name="T8" fmla="*/ 0 w 16"/>
                    <a:gd name="T9" fmla="*/ 35 h 43"/>
                    <a:gd name="T10" fmla="*/ 9 w 16"/>
                    <a:gd name="T11" fmla="*/ 0 h 43"/>
                  </a:gdLst>
                  <a:ahLst/>
                  <a:cxnLst>
                    <a:cxn ang="0">
                      <a:pos x="T0" y="T1"/>
                    </a:cxn>
                    <a:cxn ang="0">
                      <a:pos x="T2" y="T3"/>
                    </a:cxn>
                    <a:cxn ang="0">
                      <a:pos x="T4" y="T5"/>
                    </a:cxn>
                    <a:cxn ang="0">
                      <a:pos x="T6" y="T7"/>
                    </a:cxn>
                    <a:cxn ang="0">
                      <a:pos x="T8" y="T9"/>
                    </a:cxn>
                    <a:cxn ang="0">
                      <a:pos x="T10" y="T11"/>
                    </a:cxn>
                  </a:cxnLst>
                  <a:rect l="0" t="0" r="r" b="b"/>
                  <a:pathLst>
                    <a:path w="16" h="43">
                      <a:moveTo>
                        <a:pt x="9" y="0"/>
                      </a:moveTo>
                      <a:cubicBezTo>
                        <a:pt x="15" y="3"/>
                        <a:pt x="16" y="6"/>
                        <a:pt x="15" y="11"/>
                      </a:cubicBezTo>
                      <a:cubicBezTo>
                        <a:pt x="12" y="21"/>
                        <a:pt x="11" y="32"/>
                        <a:pt x="9" y="43"/>
                      </a:cubicBezTo>
                      <a:cubicBezTo>
                        <a:pt x="6" y="41"/>
                        <a:pt x="4" y="40"/>
                        <a:pt x="2" y="39"/>
                      </a:cubicBezTo>
                      <a:cubicBezTo>
                        <a:pt x="1" y="38"/>
                        <a:pt x="0" y="37"/>
                        <a:pt x="0" y="35"/>
                      </a:cubicBezTo>
                      <a:cubicBezTo>
                        <a:pt x="3" y="24"/>
                        <a:pt x="6" y="12"/>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grpSp>
          <p:grpSp>
            <p:nvGrpSpPr>
              <p:cNvPr id="34" name="组合 33">
                <a:extLst>
                  <a:ext uri="{FF2B5EF4-FFF2-40B4-BE49-F238E27FC236}">
                    <a16:creationId xmlns:a16="http://schemas.microsoft.com/office/drawing/2014/main" id="{CD1C2EA2-DECB-4C4E-997D-8417E76BE944}"/>
                  </a:ext>
                </a:extLst>
              </p:cNvPr>
              <p:cNvGrpSpPr/>
              <p:nvPr/>
            </p:nvGrpSpPr>
            <p:grpSpPr>
              <a:xfrm>
                <a:off x="3173775" y="375308"/>
                <a:ext cx="396626" cy="341923"/>
                <a:chOff x="6186488" y="2930526"/>
                <a:chExt cx="368300" cy="317500"/>
              </a:xfrm>
              <a:grpFill/>
            </p:grpSpPr>
            <p:sp>
              <p:nvSpPr>
                <p:cNvPr id="38" name="Freeform 18">
                  <a:extLst>
                    <a:ext uri="{FF2B5EF4-FFF2-40B4-BE49-F238E27FC236}">
                      <a16:creationId xmlns:a16="http://schemas.microsoft.com/office/drawing/2014/main" id="{58E0037C-7932-4788-ADA9-47256329EEB7}"/>
                    </a:ext>
                  </a:extLst>
                </p:cNvPr>
                <p:cNvSpPr>
                  <a:spLocks/>
                </p:cNvSpPr>
                <p:nvPr/>
              </p:nvSpPr>
              <p:spPr bwMode="auto">
                <a:xfrm>
                  <a:off x="6310313" y="2930526"/>
                  <a:ext cx="244475" cy="317500"/>
                </a:xfrm>
                <a:custGeom>
                  <a:avLst/>
                  <a:gdLst>
                    <a:gd name="T0" fmla="*/ 49 w 57"/>
                    <a:gd name="T1" fmla="*/ 74 h 75"/>
                    <a:gd name="T2" fmla="*/ 40 w 57"/>
                    <a:gd name="T3" fmla="*/ 67 h 75"/>
                    <a:gd name="T4" fmla="*/ 33 w 57"/>
                    <a:gd name="T5" fmla="*/ 48 h 75"/>
                    <a:gd name="T6" fmla="*/ 27 w 57"/>
                    <a:gd name="T7" fmla="*/ 46 h 75"/>
                    <a:gd name="T8" fmla="*/ 11 w 57"/>
                    <a:gd name="T9" fmla="*/ 60 h 75"/>
                    <a:gd name="T10" fmla="*/ 5 w 57"/>
                    <a:gd name="T11" fmla="*/ 60 h 75"/>
                    <a:gd name="T12" fmla="*/ 6 w 57"/>
                    <a:gd name="T13" fmla="*/ 46 h 75"/>
                    <a:gd name="T14" fmla="*/ 27 w 57"/>
                    <a:gd name="T15" fmla="*/ 26 h 75"/>
                    <a:gd name="T16" fmla="*/ 40 w 57"/>
                    <a:gd name="T17" fmla="*/ 10 h 75"/>
                    <a:gd name="T18" fmla="*/ 41 w 57"/>
                    <a:gd name="T19" fmla="*/ 6 h 75"/>
                    <a:gd name="T20" fmla="*/ 45 w 57"/>
                    <a:gd name="T21" fmla="*/ 0 h 75"/>
                    <a:gd name="T22" fmla="*/ 53 w 57"/>
                    <a:gd name="T23" fmla="*/ 3 h 75"/>
                    <a:gd name="T24" fmla="*/ 53 w 57"/>
                    <a:gd name="T25" fmla="*/ 20 h 75"/>
                    <a:gd name="T26" fmla="*/ 37 w 57"/>
                    <a:gd name="T27" fmla="*/ 38 h 75"/>
                    <a:gd name="T28" fmla="*/ 49 w 57"/>
                    <a:gd name="T29" fmla="*/ 74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 h="75">
                      <a:moveTo>
                        <a:pt x="49" y="74"/>
                      </a:moveTo>
                      <a:cubicBezTo>
                        <a:pt x="43" y="75"/>
                        <a:pt x="41" y="72"/>
                        <a:pt x="40" y="67"/>
                      </a:cubicBezTo>
                      <a:cubicBezTo>
                        <a:pt x="38" y="61"/>
                        <a:pt x="35" y="54"/>
                        <a:pt x="33" y="48"/>
                      </a:cubicBezTo>
                      <a:cubicBezTo>
                        <a:pt x="32" y="45"/>
                        <a:pt x="30" y="44"/>
                        <a:pt x="27" y="46"/>
                      </a:cubicBezTo>
                      <a:cubicBezTo>
                        <a:pt x="22" y="51"/>
                        <a:pt x="16" y="55"/>
                        <a:pt x="11" y="60"/>
                      </a:cubicBezTo>
                      <a:cubicBezTo>
                        <a:pt x="8" y="63"/>
                        <a:pt x="7" y="62"/>
                        <a:pt x="5" y="60"/>
                      </a:cubicBezTo>
                      <a:cubicBezTo>
                        <a:pt x="0" y="54"/>
                        <a:pt x="0" y="51"/>
                        <a:pt x="6" y="46"/>
                      </a:cubicBezTo>
                      <a:cubicBezTo>
                        <a:pt x="13" y="39"/>
                        <a:pt x="20" y="33"/>
                        <a:pt x="27" y="26"/>
                      </a:cubicBezTo>
                      <a:cubicBezTo>
                        <a:pt x="32" y="21"/>
                        <a:pt x="36" y="15"/>
                        <a:pt x="40" y="10"/>
                      </a:cubicBezTo>
                      <a:cubicBezTo>
                        <a:pt x="40" y="9"/>
                        <a:pt x="41" y="7"/>
                        <a:pt x="41" y="6"/>
                      </a:cubicBezTo>
                      <a:cubicBezTo>
                        <a:pt x="40" y="3"/>
                        <a:pt x="42" y="0"/>
                        <a:pt x="45" y="0"/>
                      </a:cubicBezTo>
                      <a:cubicBezTo>
                        <a:pt x="48" y="0"/>
                        <a:pt x="51" y="1"/>
                        <a:pt x="53" y="3"/>
                      </a:cubicBezTo>
                      <a:cubicBezTo>
                        <a:pt x="57" y="6"/>
                        <a:pt x="57" y="16"/>
                        <a:pt x="53" y="20"/>
                      </a:cubicBezTo>
                      <a:cubicBezTo>
                        <a:pt x="48" y="26"/>
                        <a:pt x="42" y="32"/>
                        <a:pt x="37" y="38"/>
                      </a:cubicBezTo>
                      <a:cubicBezTo>
                        <a:pt x="44" y="49"/>
                        <a:pt x="49" y="61"/>
                        <a:pt x="49" y="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sp>
              <p:nvSpPr>
                <p:cNvPr id="39" name="Freeform 19">
                  <a:extLst>
                    <a:ext uri="{FF2B5EF4-FFF2-40B4-BE49-F238E27FC236}">
                      <a16:creationId xmlns:a16="http://schemas.microsoft.com/office/drawing/2014/main" id="{B78F413E-1D51-491F-A6EC-02810949F837}"/>
                    </a:ext>
                  </a:extLst>
                </p:cNvPr>
                <p:cNvSpPr>
                  <a:spLocks/>
                </p:cNvSpPr>
                <p:nvPr/>
              </p:nvSpPr>
              <p:spPr bwMode="auto">
                <a:xfrm>
                  <a:off x="6186488" y="3009901"/>
                  <a:ext cx="123825" cy="234950"/>
                </a:xfrm>
                <a:custGeom>
                  <a:avLst/>
                  <a:gdLst>
                    <a:gd name="T0" fmla="*/ 12 w 29"/>
                    <a:gd name="T1" fmla="*/ 30 h 55"/>
                    <a:gd name="T2" fmla="*/ 20 w 29"/>
                    <a:gd name="T3" fmla="*/ 7 h 55"/>
                    <a:gd name="T4" fmla="*/ 25 w 29"/>
                    <a:gd name="T5" fmla="*/ 1 h 55"/>
                    <a:gd name="T6" fmla="*/ 26 w 29"/>
                    <a:gd name="T7" fmla="*/ 9 h 55"/>
                    <a:gd name="T8" fmla="*/ 16 w 29"/>
                    <a:gd name="T9" fmla="*/ 39 h 55"/>
                    <a:gd name="T10" fmla="*/ 13 w 29"/>
                    <a:gd name="T11" fmla="*/ 52 h 55"/>
                    <a:gd name="T12" fmla="*/ 7 w 29"/>
                    <a:gd name="T13" fmla="*/ 54 h 55"/>
                    <a:gd name="T14" fmla="*/ 2 w 29"/>
                    <a:gd name="T15" fmla="*/ 41 h 55"/>
                    <a:gd name="T16" fmla="*/ 3 w 29"/>
                    <a:gd name="T17" fmla="*/ 32 h 55"/>
                    <a:gd name="T18" fmla="*/ 2 w 29"/>
                    <a:gd name="T19" fmla="*/ 6 h 55"/>
                    <a:gd name="T20" fmla="*/ 6 w 29"/>
                    <a:gd name="T21" fmla="*/ 5 h 55"/>
                    <a:gd name="T22" fmla="*/ 10 w 29"/>
                    <a:gd name="T23" fmla="*/ 14 h 55"/>
                    <a:gd name="T24" fmla="*/ 11 w 29"/>
                    <a:gd name="T25" fmla="*/ 30 h 55"/>
                    <a:gd name="T26" fmla="*/ 12 w 29"/>
                    <a:gd name="T27" fmla="*/ 3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55">
                      <a:moveTo>
                        <a:pt x="12" y="30"/>
                      </a:moveTo>
                      <a:cubicBezTo>
                        <a:pt x="15" y="23"/>
                        <a:pt x="17" y="15"/>
                        <a:pt x="20" y="7"/>
                      </a:cubicBezTo>
                      <a:cubicBezTo>
                        <a:pt x="21" y="5"/>
                        <a:pt x="21" y="0"/>
                        <a:pt x="25" y="1"/>
                      </a:cubicBezTo>
                      <a:cubicBezTo>
                        <a:pt x="29" y="2"/>
                        <a:pt x="27" y="6"/>
                        <a:pt x="26" y="9"/>
                      </a:cubicBezTo>
                      <a:cubicBezTo>
                        <a:pt x="23" y="19"/>
                        <a:pt x="19" y="29"/>
                        <a:pt x="16" y="39"/>
                      </a:cubicBezTo>
                      <a:cubicBezTo>
                        <a:pt x="15" y="43"/>
                        <a:pt x="14" y="48"/>
                        <a:pt x="13" y="52"/>
                      </a:cubicBezTo>
                      <a:cubicBezTo>
                        <a:pt x="12" y="55"/>
                        <a:pt x="10" y="55"/>
                        <a:pt x="7" y="54"/>
                      </a:cubicBezTo>
                      <a:cubicBezTo>
                        <a:pt x="1" y="50"/>
                        <a:pt x="0" y="49"/>
                        <a:pt x="2" y="41"/>
                      </a:cubicBezTo>
                      <a:cubicBezTo>
                        <a:pt x="3" y="38"/>
                        <a:pt x="3" y="35"/>
                        <a:pt x="3" y="32"/>
                      </a:cubicBezTo>
                      <a:cubicBezTo>
                        <a:pt x="3" y="23"/>
                        <a:pt x="2" y="15"/>
                        <a:pt x="2" y="6"/>
                      </a:cubicBezTo>
                      <a:cubicBezTo>
                        <a:pt x="2" y="3"/>
                        <a:pt x="5" y="3"/>
                        <a:pt x="6" y="5"/>
                      </a:cubicBezTo>
                      <a:cubicBezTo>
                        <a:pt x="8" y="7"/>
                        <a:pt x="10" y="11"/>
                        <a:pt x="10" y="14"/>
                      </a:cubicBezTo>
                      <a:cubicBezTo>
                        <a:pt x="11" y="19"/>
                        <a:pt x="11" y="25"/>
                        <a:pt x="11" y="30"/>
                      </a:cubicBezTo>
                      <a:cubicBezTo>
                        <a:pt x="11" y="30"/>
                        <a:pt x="12" y="30"/>
                        <a:pt x="12"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sp>
              <p:nvSpPr>
                <p:cNvPr id="40" name="Freeform 20">
                  <a:extLst>
                    <a:ext uri="{FF2B5EF4-FFF2-40B4-BE49-F238E27FC236}">
                      <a16:creationId xmlns:a16="http://schemas.microsoft.com/office/drawing/2014/main" id="{28D425C4-CE02-4413-BBE1-2E9FA0CC0E90}"/>
                    </a:ext>
                  </a:extLst>
                </p:cNvPr>
                <p:cNvSpPr>
                  <a:spLocks/>
                </p:cNvSpPr>
                <p:nvPr/>
              </p:nvSpPr>
              <p:spPr bwMode="auto">
                <a:xfrm>
                  <a:off x="6259513" y="2933701"/>
                  <a:ext cx="114300" cy="73025"/>
                </a:xfrm>
                <a:custGeom>
                  <a:avLst/>
                  <a:gdLst>
                    <a:gd name="T0" fmla="*/ 27 w 27"/>
                    <a:gd name="T1" fmla="*/ 1 h 17"/>
                    <a:gd name="T2" fmla="*/ 16 w 27"/>
                    <a:gd name="T3" fmla="*/ 14 h 17"/>
                    <a:gd name="T4" fmla="*/ 5 w 27"/>
                    <a:gd name="T5" fmla="*/ 13 h 17"/>
                    <a:gd name="T6" fmla="*/ 0 w 27"/>
                    <a:gd name="T7" fmla="*/ 4 h 17"/>
                    <a:gd name="T8" fmla="*/ 9 w 27"/>
                    <a:gd name="T9" fmla="*/ 2 h 17"/>
                    <a:gd name="T10" fmla="*/ 27 w 27"/>
                    <a:gd name="T11" fmla="*/ 0 h 17"/>
                    <a:gd name="T12" fmla="*/ 27 w 27"/>
                    <a:gd name="T13" fmla="*/ 1 h 17"/>
                  </a:gdLst>
                  <a:ahLst/>
                  <a:cxnLst>
                    <a:cxn ang="0">
                      <a:pos x="T0" y="T1"/>
                    </a:cxn>
                    <a:cxn ang="0">
                      <a:pos x="T2" y="T3"/>
                    </a:cxn>
                    <a:cxn ang="0">
                      <a:pos x="T4" y="T5"/>
                    </a:cxn>
                    <a:cxn ang="0">
                      <a:pos x="T6" y="T7"/>
                    </a:cxn>
                    <a:cxn ang="0">
                      <a:pos x="T8" y="T9"/>
                    </a:cxn>
                    <a:cxn ang="0">
                      <a:pos x="T10" y="T11"/>
                    </a:cxn>
                    <a:cxn ang="0">
                      <a:pos x="T12" y="T13"/>
                    </a:cxn>
                  </a:cxnLst>
                  <a:rect l="0" t="0" r="r" b="b"/>
                  <a:pathLst>
                    <a:path w="27" h="17">
                      <a:moveTo>
                        <a:pt x="27" y="1"/>
                      </a:moveTo>
                      <a:cubicBezTo>
                        <a:pt x="24" y="6"/>
                        <a:pt x="20" y="10"/>
                        <a:pt x="16" y="14"/>
                      </a:cubicBezTo>
                      <a:cubicBezTo>
                        <a:pt x="14" y="17"/>
                        <a:pt x="8" y="16"/>
                        <a:pt x="5" y="13"/>
                      </a:cubicBezTo>
                      <a:cubicBezTo>
                        <a:pt x="3" y="10"/>
                        <a:pt x="1" y="7"/>
                        <a:pt x="0" y="4"/>
                      </a:cubicBezTo>
                      <a:cubicBezTo>
                        <a:pt x="3" y="3"/>
                        <a:pt x="6" y="2"/>
                        <a:pt x="9" y="2"/>
                      </a:cubicBezTo>
                      <a:cubicBezTo>
                        <a:pt x="15" y="1"/>
                        <a:pt x="21" y="1"/>
                        <a:pt x="27" y="0"/>
                      </a:cubicBezTo>
                      <a:cubicBezTo>
                        <a:pt x="27" y="1"/>
                        <a:pt x="27" y="1"/>
                        <a:pt x="2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grpSp>
          <p:grpSp>
            <p:nvGrpSpPr>
              <p:cNvPr id="35" name="组合 34"/>
              <p:cNvGrpSpPr/>
              <p:nvPr/>
            </p:nvGrpSpPr>
            <p:grpSpPr>
              <a:xfrm>
                <a:off x="4613362" y="313351"/>
                <a:ext cx="454961" cy="453362"/>
                <a:chOff x="11893465" y="1994536"/>
                <a:chExt cx="274986" cy="274018"/>
              </a:xfrm>
              <a:grpFill/>
            </p:grpSpPr>
            <p:sp>
              <p:nvSpPr>
                <p:cNvPr id="36" name="Freeform 11">
                  <a:extLst>
                    <a:ext uri="{FF2B5EF4-FFF2-40B4-BE49-F238E27FC236}">
                      <a16:creationId xmlns:a16="http://schemas.microsoft.com/office/drawing/2014/main" id="{9E7CBDC3-9BA0-4307-8967-3267E5966ED9}"/>
                    </a:ext>
                  </a:extLst>
                </p:cNvPr>
                <p:cNvSpPr>
                  <a:spLocks noEditPoints="1"/>
                </p:cNvSpPr>
                <p:nvPr/>
              </p:nvSpPr>
              <p:spPr bwMode="auto">
                <a:xfrm>
                  <a:off x="11976100" y="1994536"/>
                  <a:ext cx="192351" cy="269291"/>
                </a:xfrm>
                <a:custGeom>
                  <a:avLst/>
                  <a:gdLst>
                    <a:gd name="T0" fmla="*/ 29 w 72"/>
                    <a:gd name="T1" fmla="*/ 49 h 102"/>
                    <a:gd name="T2" fmla="*/ 15 w 72"/>
                    <a:gd name="T3" fmla="*/ 43 h 102"/>
                    <a:gd name="T4" fmla="*/ 10 w 72"/>
                    <a:gd name="T5" fmla="*/ 21 h 102"/>
                    <a:gd name="T6" fmla="*/ 13 w 72"/>
                    <a:gd name="T7" fmla="*/ 15 h 102"/>
                    <a:gd name="T8" fmla="*/ 19 w 72"/>
                    <a:gd name="T9" fmla="*/ 18 h 102"/>
                    <a:gd name="T10" fmla="*/ 20 w 72"/>
                    <a:gd name="T11" fmla="*/ 26 h 102"/>
                    <a:gd name="T12" fmla="*/ 35 w 72"/>
                    <a:gd name="T13" fmla="*/ 22 h 102"/>
                    <a:gd name="T14" fmla="*/ 40 w 72"/>
                    <a:gd name="T15" fmla="*/ 16 h 102"/>
                    <a:gd name="T16" fmla="*/ 43 w 72"/>
                    <a:gd name="T17" fmla="*/ 14 h 102"/>
                    <a:gd name="T18" fmla="*/ 44 w 72"/>
                    <a:gd name="T19" fmla="*/ 19 h 102"/>
                    <a:gd name="T20" fmla="*/ 43 w 72"/>
                    <a:gd name="T21" fmla="*/ 28 h 102"/>
                    <a:gd name="T22" fmla="*/ 36 w 72"/>
                    <a:gd name="T23" fmla="*/ 40 h 102"/>
                    <a:gd name="T24" fmla="*/ 37 w 72"/>
                    <a:gd name="T25" fmla="*/ 42 h 102"/>
                    <a:gd name="T26" fmla="*/ 44 w 72"/>
                    <a:gd name="T27" fmla="*/ 38 h 102"/>
                    <a:gd name="T28" fmla="*/ 56 w 72"/>
                    <a:gd name="T29" fmla="*/ 20 h 102"/>
                    <a:gd name="T30" fmla="*/ 49 w 72"/>
                    <a:gd name="T31" fmla="*/ 9 h 102"/>
                    <a:gd name="T32" fmla="*/ 28 w 72"/>
                    <a:gd name="T33" fmla="*/ 14 h 102"/>
                    <a:gd name="T34" fmla="*/ 20 w 72"/>
                    <a:gd name="T35" fmla="*/ 13 h 102"/>
                    <a:gd name="T36" fmla="*/ 22 w 72"/>
                    <a:gd name="T37" fmla="*/ 6 h 102"/>
                    <a:gd name="T38" fmla="*/ 50 w 72"/>
                    <a:gd name="T39" fmla="*/ 1 h 102"/>
                    <a:gd name="T40" fmla="*/ 68 w 72"/>
                    <a:gd name="T41" fmla="*/ 12 h 102"/>
                    <a:gd name="T42" fmla="*/ 67 w 72"/>
                    <a:gd name="T43" fmla="*/ 24 h 102"/>
                    <a:gd name="T44" fmla="*/ 49 w 72"/>
                    <a:gd name="T45" fmla="*/ 48 h 102"/>
                    <a:gd name="T46" fmla="*/ 42 w 72"/>
                    <a:gd name="T47" fmla="*/ 49 h 102"/>
                    <a:gd name="T48" fmla="*/ 37 w 72"/>
                    <a:gd name="T49" fmla="*/ 47 h 102"/>
                    <a:gd name="T50" fmla="*/ 35 w 72"/>
                    <a:gd name="T51" fmla="*/ 52 h 102"/>
                    <a:gd name="T52" fmla="*/ 41 w 72"/>
                    <a:gd name="T53" fmla="*/ 58 h 102"/>
                    <a:gd name="T54" fmla="*/ 48 w 72"/>
                    <a:gd name="T55" fmla="*/ 57 h 102"/>
                    <a:gd name="T56" fmla="*/ 53 w 72"/>
                    <a:gd name="T57" fmla="*/ 59 h 102"/>
                    <a:gd name="T58" fmla="*/ 53 w 72"/>
                    <a:gd name="T59" fmla="*/ 66 h 102"/>
                    <a:gd name="T60" fmla="*/ 48 w 72"/>
                    <a:gd name="T61" fmla="*/ 70 h 102"/>
                    <a:gd name="T62" fmla="*/ 37 w 72"/>
                    <a:gd name="T63" fmla="*/ 81 h 102"/>
                    <a:gd name="T64" fmla="*/ 45 w 72"/>
                    <a:gd name="T65" fmla="*/ 81 h 102"/>
                    <a:gd name="T66" fmla="*/ 57 w 72"/>
                    <a:gd name="T67" fmla="*/ 89 h 102"/>
                    <a:gd name="T68" fmla="*/ 51 w 72"/>
                    <a:gd name="T69" fmla="*/ 98 h 102"/>
                    <a:gd name="T70" fmla="*/ 26 w 72"/>
                    <a:gd name="T71" fmla="*/ 101 h 102"/>
                    <a:gd name="T72" fmla="*/ 17 w 72"/>
                    <a:gd name="T73" fmla="*/ 96 h 102"/>
                    <a:gd name="T74" fmla="*/ 15 w 72"/>
                    <a:gd name="T75" fmla="*/ 94 h 102"/>
                    <a:gd name="T76" fmla="*/ 19 w 72"/>
                    <a:gd name="T77" fmla="*/ 77 h 102"/>
                    <a:gd name="T78" fmla="*/ 27 w 72"/>
                    <a:gd name="T79" fmla="*/ 70 h 102"/>
                    <a:gd name="T80" fmla="*/ 27 w 72"/>
                    <a:gd name="T81" fmla="*/ 69 h 102"/>
                    <a:gd name="T82" fmla="*/ 21 w 72"/>
                    <a:gd name="T83" fmla="*/ 71 h 102"/>
                    <a:gd name="T84" fmla="*/ 9 w 72"/>
                    <a:gd name="T85" fmla="*/ 76 h 102"/>
                    <a:gd name="T86" fmla="*/ 3 w 72"/>
                    <a:gd name="T87" fmla="*/ 75 h 102"/>
                    <a:gd name="T88" fmla="*/ 4 w 72"/>
                    <a:gd name="T89" fmla="*/ 69 h 102"/>
                    <a:gd name="T90" fmla="*/ 26 w 72"/>
                    <a:gd name="T91" fmla="*/ 60 h 102"/>
                    <a:gd name="T92" fmla="*/ 28 w 72"/>
                    <a:gd name="T93" fmla="*/ 57 h 102"/>
                    <a:gd name="T94" fmla="*/ 29 w 72"/>
                    <a:gd name="T95" fmla="*/ 49 h 102"/>
                    <a:gd name="T96" fmla="*/ 34 w 72"/>
                    <a:gd name="T97" fmla="*/ 29 h 102"/>
                    <a:gd name="T98" fmla="*/ 33 w 72"/>
                    <a:gd name="T99" fmla="*/ 28 h 102"/>
                    <a:gd name="T100" fmla="*/ 26 w 72"/>
                    <a:gd name="T101" fmla="*/ 32 h 102"/>
                    <a:gd name="T102" fmla="*/ 23 w 72"/>
                    <a:gd name="T103" fmla="*/ 36 h 102"/>
                    <a:gd name="T104" fmla="*/ 26 w 72"/>
                    <a:gd name="T105" fmla="*/ 42 h 102"/>
                    <a:gd name="T106" fmla="*/ 31 w 72"/>
                    <a:gd name="T107" fmla="*/ 40 h 102"/>
                    <a:gd name="T108" fmla="*/ 34 w 72"/>
                    <a:gd name="T109" fmla="*/ 29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2" h="102">
                      <a:moveTo>
                        <a:pt x="29" y="49"/>
                      </a:moveTo>
                      <a:cubicBezTo>
                        <a:pt x="19" y="52"/>
                        <a:pt x="18" y="52"/>
                        <a:pt x="15" y="43"/>
                      </a:cubicBezTo>
                      <a:cubicBezTo>
                        <a:pt x="13" y="36"/>
                        <a:pt x="11" y="28"/>
                        <a:pt x="10" y="21"/>
                      </a:cubicBezTo>
                      <a:cubicBezTo>
                        <a:pt x="9" y="19"/>
                        <a:pt x="11" y="16"/>
                        <a:pt x="13" y="15"/>
                      </a:cubicBezTo>
                      <a:cubicBezTo>
                        <a:pt x="16" y="13"/>
                        <a:pt x="18" y="16"/>
                        <a:pt x="19" y="18"/>
                      </a:cubicBezTo>
                      <a:cubicBezTo>
                        <a:pt x="19" y="21"/>
                        <a:pt x="20" y="23"/>
                        <a:pt x="20" y="26"/>
                      </a:cubicBezTo>
                      <a:cubicBezTo>
                        <a:pt x="26" y="25"/>
                        <a:pt x="31" y="24"/>
                        <a:pt x="35" y="22"/>
                      </a:cubicBezTo>
                      <a:cubicBezTo>
                        <a:pt x="37" y="21"/>
                        <a:pt x="38" y="18"/>
                        <a:pt x="40" y="16"/>
                      </a:cubicBezTo>
                      <a:cubicBezTo>
                        <a:pt x="41" y="15"/>
                        <a:pt x="42" y="14"/>
                        <a:pt x="43" y="14"/>
                      </a:cubicBezTo>
                      <a:cubicBezTo>
                        <a:pt x="44" y="15"/>
                        <a:pt x="44" y="17"/>
                        <a:pt x="44" y="19"/>
                      </a:cubicBezTo>
                      <a:cubicBezTo>
                        <a:pt x="44" y="22"/>
                        <a:pt x="43" y="25"/>
                        <a:pt x="43" y="28"/>
                      </a:cubicBezTo>
                      <a:cubicBezTo>
                        <a:pt x="37" y="29"/>
                        <a:pt x="39" y="36"/>
                        <a:pt x="36" y="40"/>
                      </a:cubicBezTo>
                      <a:cubicBezTo>
                        <a:pt x="36" y="41"/>
                        <a:pt x="37" y="41"/>
                        <a:pt x="37" y="42"/>
                      </a:cubicBezTo>
                      <a:cubicBezTo>
                        <a:pt x="39" y="41"/>
                        <a:pt x="42" y="40"/>
                        <a:pt x="44" y="38"/>
                      </a:cubicBezTo>
                      <a:cubicBezTo>
                        <a:pt x="48" y="32"/>
                        <a:pt x="52" y="26"/>
                        <a:pt x="56" y="20"/>
                      </a:cubicBezTo>
                      <a:cubicBezTo>
                        <a:pt x="59" y="15"/>
                        <a:pt x="56" y="9"/>
                        <a:pt x="49" y="9"/>
                      </a:cubicBezTo>
                      <a:cubicBezTo>
                        <a:pt x="42" y="8"/>
                        <a:pt x="34" y="10"/>
                        <a:pt x="28" y="14"/>
                      </a:cubicBezTo>
                      <a:cubicBezTo>
                        <a:pt x="25" y="16"/>
                        <a:pt x="22" y="15"/>
                        <a:pt x="20" y="13"/>
                      </a:cubicBezTo>
                      <a:cubicBezTo>
                        <a:pt x="17" y="9"/>
                        <a:pt x="17" y="7"/>
                        <a:pt x="22" y="6"/>
                      </a:cubicBezTo>
                      <a:cubicBezTo>
                        <a:pt x="31" y="3"/>
                        <a:pt x="40" y="0"/>
                        <a:pt x="50" y="1"/>
                      </a:cubicBezTo>
                      <a:cubicBezTo>
                        <a:pt x="58" y="1"/>
                        <a:pt x="63" y="7"/>
                        <a:pt x="68" y="12"/>
                      </a:cubicBezTo>
                      <a:cubicBezTo>
                        <a:pt x="72" y="15"/>
                        <a:pt x="70" y="20"/>
                        <a:pt x="67" y="24"/>
                      </a:cubicBezTo>
                      <a:cubicBezTo>
                        <a:pt x="61" y="32"/>
                        <a:pt x="55" y="40"/>
                        <a:pt x="49" y="48"/>
                      </a:cubicBezTo>
                      <a:cubicBezTo>
                        <a:pt x="47" y="51"/>
                        <a:pt x="45" y="52"/>
                        <a:pt x="42" y="49"/>
                      </a:cubicBezTo>
                      <a:cubicBezTo>
                        <a:pt x="41" y="48"/>
                        <a:pt x="38" y="47"/>
                        <a:pt x="37" y="47"/>
                      </a:cubicBezTo>
                      <a:cubicBezTo>
                        <a:pt x="36" y="48"/>
                        <a:pt x="35" y="50"/>
                        <a:pt x="35" y="52"/>
                      </a:cubicBezTo>
                      <a:cubicBezTo>
                        <a:pt x="34" y="59"/>
                        <a:pt x="34" y="59"/>
                        <a:pt x="41" y="58"/>
                      </a:cubicBezTo>
                      <a:cubicBezTo>
                        <a:pt x="43" y="57"/>
                        <a:pt x="46" y="56"/>
                        <a:pt x="48" y="57"/>
                      </a:cubicBezTo>
                      <a:cubicBezTo>
                        <a:pt x="50" y="57"/>
                        <a:pt x="53" y="58"/>
                        <a:pt x="53" y="59"/>
                      </a:cubicBezTo>
                      <a:cubicBezTo>
                        <a:pt x="54" y="61"/>
                        <a:pt x="54" y="64"/>
                        <a:pt x="53" y="66"/>
                      </a:cubicBezTo>
                      <a:cubicBezTo>
                        <a:pt x="52" y="68"/>
                        <a:pt x="50" y="69"/>
                        <a:pt x="48" y="70"/>
                      </a:cubicBezTo>
                      <a:cubicBezTo>
                        <a:pt x="44" y="73"/>
                        <a:pt x="39" y="75"/>
                        <a:pt x="37" y="81"/>
                      </a:cubicBezTo>
                      <a:cubicBezTo>
                        <a:pt x="40" y="81"/>
                        <a:pt x="43" y="81"/>
                        <a:pt x="45" y="81"/>
                      </a:cubicBezTo>
                      <a:cubicBezTo>
                        <a:pt x="51" y="81"/>
                        <a:pt x="56" y="84"/>
                        <a:pt x="57" y="89"/>
                      </a:cubicBezTo>
                      <a:cubicBezTo>
                        <a:pt x="58" y="93"/>
                        <a:pt x="55" y="97"/>
                        <a:pt x="51" y="98"/>
                      </a:cubicBezTo>
                      <a:cubicBezTo>
                        <a:pt x="43" y="99"/>
                        <a:pt x="35" y="100"/>
                        <a:pt x="26" y="101"/>
                      </a:cubicBezTo>
                      <a:cubicBezTo>
                        <a:pt x="22" y="102"/>
                        <a:pt x="19" y="100"/>
                        <a:pt x="17" y="96"/>
                      </a:cubicBezTo>
                      <a:cubicBezTo>
                        <a:pt x="16" y="96"/>
                        <a:pt x="16" y="95"/>
                        <a:pt x="15" y="94"/>
                      </a:cubicBezTo>
                      <a:cubicBezTo>
                        <a:pt x="11" y="84"/>
                        <a:pt x="11" y="84"/>
                        <a:pt x="19" y="77"/>
                      </a:cubicBezTo>
                      <a:cubicBezTo>
                        <a:pt x="22" y="75"/>
                        <a:pt x="24" y="72"/>
                        <a:pt x="27" y="70"/>
                      </a:cubicBezTo>
                      <a:cubicBezTo>
                        <a:pt x="27" y="70"/>
                        <a:pt x="27" y="69"/>
                        <a:pt x="27" y="69"/>
                      </a:cubicBezTo>
                      <a:cubicBezTo>
                        <a:pt x="25" y="69"/>
                        <a:pt x="23" y="70"/>
                        <a:pt x="21" y="71"/>
                      </a:cubicBezTo>
                      <a:cubicBezTo>
                        <a:pt x="17" y="72"/>
                        <a:pt x="13" y="74"/>
                        <a:pt x="9" y="76"/>
                      </a:cubicBezTo>
                      <a:cubicBezTo>
                        <a:pt x="7" y="76"/>
                        <a:pt x="5" y="76"/>
                        <a:pt x="3" y="75"/>
                      </a:cubicBezTo>
                      <a:cubicBezTo>
                        <a:pt x="0" y="72"/>
                        <a:pt x="0" y="71"/>
                        <a:pt x="4" y="69"/>
                      </a:cubicBezTo>
                      <a:cubicBezTo>
                        <a:pt x="12" y="66"/>
                        <a:pt x="19" y="63"/>
                        <a:pt x="26" y="60"/>
                      </a:cubicBezTo>
                      <a:cubicBezTo>
                        <a:pt x="27" y="60"/>
                        <a:pt x="28" y="58"/>
                        <a:pt x="28" y="57"/>
                      </a:cubicBezTo>
                      <a:cubicBezTo>
                        <a:pt x="29" y="55"/>
                        <a:pt x="29" y="52"/>
                        <a:pt x="29" y="49"/>
                      </a:cubicBezTo>
                      <a:close/>
                      <a:moveTo>
                        <a:pt x="34" y="29"/>
                      </a:moveTo>
                      <a:cubicBezTo>
                        <a:pt x="34" y="29"/>
                        <a:pt x="34" y="29"/>
                        <a:pt x="33" y="28"/>
                      </a:cubicBezTo>
                      <a:cubicBezTo>
                        <a:pt x="31" y="29"/>
                        <a:pt x="28" y="30"/>
                        <a:pt x="26" y="32"/>
                      </a:cubicBezTo>
                      <a:cubicBezTo>
                        <a:pt x="24" y="32"/>
                        <a:pt x="22" y="34"/>
                        <a:pt x="23" y="36"/>
                      </a:cubicBezTo>
                      <a:cubicBezTo>
                        <a:pt x="23" y="38"/>
                        <a:pt x="25" y="40"/>
                        <a:pt x="26" y="42"/>
                      </a:cubicBezTo>
                      <a:cubicBezTo>
                        <a:pt x="27" y="42"/>
                        <a:pt x="30" y="41"/>
                        <a:pt x="31" y="40"/>
                      </a:cubicBezTo>
                      <a:cubicBezTo>
                        <a:pt x="32" y="37"/>
                        <a:pt x="33" y="33"/>
                        <a:pt x="34" y="29"/>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sp>
              <p:nvSpPr>
                <p:cNvPr id="37" name="Freeform 12">
                  <a:extLst>
                    <a:ext uri="{FF2B5EF4-FFF2-40B4-BE49-F238E27FC236}">
                      <a16:creationId xmlns:a16="http://schemas.microsoft.com/office/drawing/2014/main" id="{D88D9717-3185-4A77-8E18-2A8659D441F7}"/>
                    </a:ext>
                  </a:extLst>
                </p:cNvPr>
                <p:cNvSpPr>
                  <a:spLocks/>
                </p:cNvSpPr>
                <p:nvPr/>
              </p:nvSpPr>
              <p:spPr bwMode="auto">
                <a:xfrm>
                  <a:off x="11893465" y="2009127"/>
                  <a:ext cx="103574" cy="259427"/>
                </a:xfrm>
                <a:custGeom>
                  <a:avLst/>
                  <a:gdLst>
                    <a:gd name="T0" fmla="*/ 30 w 39"/>
                    <a:gd name="T1" fmla="*/ 44 h 98"/>
                    <a:gd name="T2" fmla="*/ 36 w 39"/>
                    <a:gd name="T3" fmla="*/ 34 h 98"/>
                    <a:gd name="T4" fmla="*/ 37 w 39"/>
                    <a:gd name="T5" fmla="*/ 51 h 98"/>
                    <a:gd name="T6" fmla="*/ 25 w 39"/>
                    <a:gd name="T7" fmla="*/ 82 h 98"/>
                    <a:gd name="T8" fmla="*/ 21 w 39"/>
                    <a:gd name="T9" fmla="*/ 98 h 98"/>
                    <a:gd name="T10" fmla="*/ 13 w 39"/>
                    <a:gd name="T11" fmla="*/ 96 h 98"/>
                    <a:gd name="T12" fmla="*/ 5 w 39"/>
                    <a:gd name="T13" fmla="*/ 83 h 98"/>
                    <a:gd name="T14" fmla="*/ 11 w 39"/>
                    <a:gd name="T15" fmla="*/ 62 h 98"/>
                    <a:gd name="T16" fmla="*/ 9 w 39"/>
                    <a:gd name="T17" fmla="*/ 43 h 98"/>
                    <a:gd name="T18" fmla="*/ 12 w 39"/>
                    <a:gd name="T19" fmla="*/ 38 h 98"/>
                    <a:gd name="T20" fmla="*/ 18 w 39"/>
                    <a:gd name="T21" fmla="*/ 33 h 98"/>
                    <a:gd name="T22" fmla="*/ 23 w 39"/>
                    <a:gd name="T23" fmla="*/ 12 h 98"/>
                    <a:gd name="T24" fmla="*/ 11 w 39"/>
                    <a:gd name="T25" fmla="*/ 16 h 98"/>
                    <a:gd name="T26" fmla="*/ 2 w 39"/>
                    <a:gd name="T27" fmla="*/ 16 h 98"/>
                    <a:gd name="T28" fmla="*/ 0 w 39"/>
                    <a:gd name="T29" fmla="*/ 12 h 98"/>
                    <a:gd name="T30" fmla="*/ 3 w 39"/>
                    <a:gd name="T31" fmla="*/ 10 h 98"/>
                    <a:gd name="T32" fmla="*/ 16 w 39"/>
                    <a:gd name="T33" fmla="*/ 7 h 98"/>
                    <a:gd name="T34" fmla="*/ 26 w 39"/>
                    <a:gd name="T35" fmla="*/ 2 h 98"/>
                    <a:gd name="T36" fmla="*/ 32 w 39"/>
                    <a:gd name="T37" fmla="*/ 1 h 98"/>
                    <a:gd name="T38" fmla="*/ 35 w 39"/>
                    <a:gd name="T39" fmla="*/ 9 h 98"/>
                    <a:gd name="T40" fmla="*/ 34 w 39"/>
                    <a:gd name="T41" fmla="*/ 11 h 98"/>
                    <a:gd name="T42" fmla="*/ 27 w 39"/>
                    <a:gd name="T43" fmla="*/ 38 h 98"/>
                    <a:gd name="T44" fmla="*/ 28 w 39"/>
                    <a:gd name="T45" fmla="*/ 44 h 98"/>
                    <a:gd name="T46" fmla="*/ 30 w 39"/>
                    <a:gd name="T47" fmla="*/ 4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 h="98">
                      <a:moveTo>
                        <a:pt x="30" y="44"/>
                      </a:moveTo>
                      <a:cubicBezTo>
                        <a:pt x="32" y="41"/>
                        <a:pt x="34" y="38"/>
                        <a:pt x="36" y="34"/>
                      </a:cubicBezTo>
                      <a:cubicBezTo>
                        <a:pt x="37" y="40"/>
                        <a:pt x="39" y="45"/>
                        <a:pt x="37" y="51"/>
                      </a:cubicBezTo>
                      <a:cubicBezTo>
                        <a:pt x="33" y="61"/>
                        <a:pt x="29" y="72"/>
                        <a:pt x="25" y="82"/>
                      </a:cubicBezTo>
                      <a:cubicBezTo>
                        <a:pt x="23" y="87"/>
                        <a:pt x="23" y="92"/>
                        <a:pt x="21" y="98"/>
                      </a:cubicBezTo>
                      <a:cubicBezTo>
                        <a:pt x="18" y="97"/>
                        <a:pt x="15" y="97"/>
                        <a:pt x="13" y="96"/>
                      </a:cubicBezTo>
                      <a:cubicBezTo>
                        <a:pt x="7" y="94"/>
                        <a:pt x="3" y="89"/>
                        <a:pt x="5" y="83"/>
                      </a:cubicBezTo>
                      <a:cubicBezTo>
                        <a:pt x="7" y="76"/>
                        <a:pt x="9" y="69"/>
                        <a:pt x="11" y="62"/>
                      </a:cubicBezTo>
                      <a:cubicBezTo>
                        <a:pt x="13" y="56"/>
                        <a:pt x="14" y="49"/>
                        <a:pt x="9" y="43"/>
                      </a:cubicBezTo>
                      <a:cubicBezTo>
                        <a:pt x="7" y="39"/>
                        <a:pt x="9" y="38"/>
                        <a:pt x="12" y="38"/>
                      </a:cubicBezTo>
                      <a:cubicBezTo>
                        <a:pt x="17" y="39"/>
                        <a:pt x="17" y="37"/>
                        <a:pt x="18" y="33"/>
                      </a:cubicBezTo>
                      <a:cubicBezTo>
                        <a:pt x="19" y="26"/>
                        <a:pt x="21" y="20"/>
                        <a:pt x="23" y="12"/>
                      </a:cubicBezTo>
                      <a:cubicBezTo>
                        <a:pt x="19" y="13"/>
                        <a:pt x="15" y="15"/>
                        <a:pt x="11" y="16"/>
                      </a:cubicBezTo>
                      <a:cubicBezTo>
                        <a:pt x="8" y="17"/>
                        <a:pt x="5" y="16"/>
                        <a:pt x="2" y="16"/>
                      </a:cubicBezTo>
                      <a:cubicBezTo>
                        <a:pt x="1" y="15"/>
                        <a:pt x="0" y="13"/>
                        <a:pt x="0" y="12"/>
                      </a:cubicBezTo>
                      <a:cubicBezTo>
                        <a:pt x="1" y="11"/>
                        <a:pt x="2" y="10"/>
                        <a:pt x="3" y="10"/>
                      </a:cubicBezTo>
                      <a:cubicBezTo>
                        <a:pt x="7" y="8"/>
                        <a:pt x="12" y="8"/>
                        <a:pt x="16" y="7"/>
                      </a:cubicBezTo>
                      <a:cubicBezTo>
                        <a:pt x="19" y="5"/>
                        <a:pt x="22" y="3"/>
                        <a:pt x="26" y="2"/>
                      </a:cubicBezTo>
                      <a:cubicBezTo>
                        <a:pt x="28" y="1"/>
                        <a:pt x="32" y="0"/>
                        <a:pt x="32" y="1"/>
                      </a:cubicBezTo>
                      <a:cubicBezTo>
                        <a:pt x="34" y="3"/>
                        <a:pt x="35" y="6"/>
                        <a:pt x="35" y="9"/>
                      </a:cubicBezTo>
                      <a:cubicBezTo>
                        <a:pt x="36" y="9"/>
                        <a:pt x="35" y="10"/>
                        <a:pt x="34" y="11"/>
                      </a:cubicBezTo>
                      <a:cubicBezTo>
                        <a:pt x="27" y="19"/>
                        <a:pt x="28" y="29"/>
                        <a:pt x="27" y="38"/>
                      </a:cubicBezTo>
                      <a:cubicBezTo>
                        <a:pt x="27" y="40"/>
                        <a:pt x="28" y="42"/>
                        <a:pt x="28" y="44"/>
                      </a:cubicBezTo>
                      <a:cubicBezTo>
                        <a:pt x="29" y="44"/>
                        <a:pt x="29" y="44"/>
                        <a:pt x="30" y="4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grpSp>
        </p:grpSp>
      </p:grpSp>
    </p:spTree>
    <p:extLst>
      <p:ext uri="{BB962C8B-B14F-4D97-AF65-F5344CB8AC3E}">
        <p14:creationId xmlns:p14="http://schemas.microsoft.com/office/powerpoint/2010/main" val="43870205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内页样式1-常规">
    <p:spTree>
      <p:nvGrpSpPr>
        <p:cNvPr id="1" name=""/>
        <p:cNvGrpSpPr/>
        <p:nvPr/>
      </p:nvGrpSpPr>
      <p:grpSpPr>
        <a:xfrm>
          <a:off x="0" y="0"/>
          <a:ext cx="0" cy="0"/>
          <a:chOff x="0" y="0"/>
          <a:chExt cx="0" cy="0"/>
        </a:xfrm>
      </p:grpSpPr>
      <p:cxnSp>
        <p:nvCxnSpPr>
          <p:cNvPr id="2" name="直接连接符 1"/>
          <p:cNvCxnSpPr/>
          <p:nvPr userDrawn="1"/>
        </p:nvCxnSpPr>
        <p:spPr>
          <a:xfrm>
            <a:off x="1550089" y="863157"/>
            <a:ext cx="10318623"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sp>
        <p:nvSpPr>
          <p:cNvPr id="24" name="矩形 23">
            <a:extLst>
              <a:ext uri="{FF2B5EF4-FFF2-40B4-BE49-F238E27FC236}">
                <a16:creationId xmlns:a16="http://schemas.microsoft.com/office/drawing/2014/main" id="{6833366C-F485-4B9F-89F5-27A807162B12}"/>
              </a:ext>
            </a:extLst>
          </p:cNvPr>
          <p:cNvSpPr/>
          <p:nvPr userDrawn="1"/>
        </p:nvSpPr>
        <p:spPr>
          <a:xfrm>
            <a:off x="11155416" y="6188075"/>
            <a:ext cx="713296" cy="669925"/>
          </a:xfrm>
          <a:prstGeom prst="rect">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 name="矩形 2">
            <a:extLst>
              <a:ext uri="{FF2B5EF4-FFF2-40B4-BE49-F238E27FC236}">
                <a16:creationId xmlns:a16="http://schemas.microsoft.com/office/drawing/2014/main" id="{C10D966C-9DD4-4144-A316-29077EB905B4}"/>
              </a:ext>
            </a:extLst>
          </p:cNvPr>
          <p:cNvSpPr/>
          <p:nvPr userDrawn="1"/>
        </p:nvSpPr>
        <p:spPr>
          <a:xfrm>
            <a:off x="318632" y="0"/>
            <a:ext cx="1048735" cy="87312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sp>
        <p:nvSpPr>
          <p:cNvPr id="12" name="标题 11"/>
          <p:cNvSpPr>
            <a:spLocks noGrp="1"/>
          </p:cNvSpPr>
          <p:nvPr>
            <p:ph type="title"/>
          </p:nvPr>
        </p:nvSpPr>
        <p:spPr>
          <a:xfrm>
            <a:off x="1606550" y="344317"/>
            <a:ext cx="8643848" cy="48013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lang="zh-CN" altLang="en-US" sz="2800" b="1" baseline="0">
                <a:latin typeface="微软雅黑" panose="020B0503020204020204" pitchFamily="34" charset="-122"/>
                <a:ea typeface="微软雅黑" panose="020B0503020204020204" pitchFamily="34" charset="-122"/>
                <a:cs typeface="+mn-cs"/>
              </a:defRPr>
            </a:lvl1pPr>
          </a:lstStyle>
          <a:p>
            <a:pPr lvl="0" eaLnBrk="1" hangingPunct="1"/>
            <a:r>
              <a:rPr lang="zh-CN" altLang="en-US" dirty="0"/>
              <a:t>单击此处编辑母版标题样式</a:t>
            </a:r>
          </a:p>
        </p:txBody>
      </p:sp>
      <p:sp>
        <p:nvSpPr>
          <p:cNvPr id="5" name="矩形 4">
            <a:extLst>
              <a:ext uri="{FF2B5EF4-FFF2-40B4-BE49-F238E27FC236}">
                <a16:creationId xmlns:a16="http://schemas.microsoft.com/office/drawing/2014/main" id="{6833366C-F485-4B9F-89F5-27A807162B12}"/>
              </a:ext>
            </a:extLst>
          </p:cNvPr>
          <p:cNvSpPr/>
          <p:nvPr userDrawn="1"/>
        </p:nvSpPr>
        <p:spPr>
          <a:xfrm>
            <a:off x="318631" y="6188075"/>
            <a:ext cx="10844339" cy="669925"/>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 name="文本框 5"/>
          <p:cNvSpPr txBox="1">
            <a:spLocks noChangeArrowheads="1"/>
          </p:cNvSpPr>
          <p:nvPr userDrawn="1"/>
        </p:nvSpPr>
        <p:spPr bwMode="auto">
          <a:xfrm>
            <a:off x="11233150" y="6353175"/>
            <a:ext cx="55086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defRPr>
                <a:solidFill>
                  <a:schemeClr val="tx1"/>
                </a:solidFill>
                <a:latin typeface="Century Gothic" panose="020B0502020202020204" pitchFamily="34" charset="0"/>
                <a:ea typeface="微软雅黑" panose="020B0503020204020204" pitchFamily="34" charset="-122"/>
              </a:defRPr>
            </a:lvl1pPr>
            <a:lvl2pPr marL="742950" indent="-285750">
              <a:defRPr>
                <a:solidFill>
                  <a:schemeClr val="tx1"/>
                </a:solidFill>
                <a:latin typeface="Century Gothic" panose="020B0502020202020204" pitchFamily="34" charset="0"/>
                <a:ea typeface="微软雅黑" panose="020B0503020204020204" pitchFamily="34" charset="-122"/>
              </a:defRPr>
            </a:lvl2pPr>
            <a:lvl3pPr marL="1143000" indent="-228600">
              <a:defRPr>
                <a:solidFill>
                  <a:schemeClr val="tx1"/>
                </a:solidFill>
                <a:latin typeface="Century Gothic" panose="020B0502020202020204" pitchFamily="34" charset="0"/>
                <a:ea typeface="微软雅黑" panose="020B0503020204020204" pitchFamily="34" charset="-122"/>
              </a:defRPr>
            </a:lvl3pPr>
            <a:lvl4pPr marL="1600200" indent="-228600">
              <a:defRPr>
                <a:solidFill>
                  <a:schemeClr val="tx1"/>
                </a:solidFill>
                <a:latin typeface="Century Gothic" panose="020B0502020202020204" pitchFamily="34" charset="0"/>
                <a:ea typeface="微软雅黑" panose="020B0503020204020204" pitchFamily="34" charset="-122"/>
              </a:defRPr>
            </a:lvl4pPr>
            <a:lvl5pPr marL="2057400" indent="-228600">
              <a:defRPr>
                <a:solidFill>
                  <a:schemeClr val="tx1"/>
                </a:solidFill>
                <a:latin typeface="Century Gothic" panose="020B050202020202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9pPr>
          </a:lstStyle>
          <a:p>
            <a:pPr algn="ctr" eaLnBrk="1" hangingPunct="1">
              <a:defRPr/>
            </a:pPr>
            <a:fld id="{4CE2CC6A-3CD6-4EB2-A6B9-76993E7CF1F2}" type="slidenum">
              <a:rPr lang="zh-CN" altLang="en-US" sz="1600" smtClean="0">
                <a:solidFill>
                  <a:srgbClr val="F2F2F2"/>
                </a:solidFill>
                <a:latin typeface="微软雅黑" panose="020B0503020204020204" pitchFamily="34" charset="-122"/>
              </a:rPr>
              <a:pPr algn="ctr" eaLnBrk="1" hangingPunct="1">
                <a:defRPr/>
              </a:pPr>
              <a:t>‹#›</a:t>
            </a:fld>
            <a:endParaRPr lang="zh-CN" altLang="en-US" sz="1600" dirty="0">
              <a:solidFill>
                <a:srgbClr val="F2F2F2"/>
              </a:solidFill>
              <a:latin typeface="微软雅黑" panose="020B0503020204020204" pitchFamily="34" charset="-122"/>
            </a:endParaRPr>
          </a:p>
        </p:txBody>
      </p:sp>
      <p:sp>
        <p:nvSpPr>
          <p:cNvPr id="25" name="矩形 24">
            <a:extLst>
              <a:ext uri="{FF2B5EF4-FFF2-40B4-BE49-F238E27FC236}">
                <a16:creationId xmlns:a16="http://schemas.microsoft.com/office/drawing/2014/main" id="{C10D966C-9DD4-4144-A316-29077EB905B4}"/>
              </a:ext>
            </a:extLst>
          </p:cNvPr>
          <p:cNvSpPr/>
          <p:nvPr userDrawn="1"/>
        </p:nvSpPr>
        <p:spPr>
          <a:xfrm>
            <a:off x="1378908" y="-1612"/>
            <a:ext cx="167082" cy="874737"/>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pic>
        <p:nvPicPr>
          <p:cNvPr id="57" name="图片 56"/>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837818" y="347339"/>
            <a:ext cx="1969223" cy="432990"/>
          </a:xfrm>
          <a:prstGeom prst="rect">
            <a:avLst/>
          </a:prstGeom>
        </p:spPr>
      </p:pic>
      <p:cxnSp>
        <p:nvCxnSpPr>
          <p:cNvPr id="7" name="直接连接符 6"/>
          <p:cNvCxnSpPr/>
          <p:nvPr userDrawn="1"/>
        </p:nvCxnSpPr>
        <p:spPr>
          <a:xfrm>
            <a:off x="1366474" y="-17822"/>
            <a:ext cx="0" cy="107941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userDrawn="1"/>
        </p:nvCxnSpPr>
        <p:spPr>
          <a:xfrm>
            <a:off x="11155416" y="6119786"/>
            <a:ext cx="0" cy="76063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84" name="组合 83"/>
          <p:cNvGrpSpPr/>
          <p:nvPr userDrawn="1"/>
        </p:nvGrpSpPr>
        <p:grpSpPr>
          <a:xfrm>
            <a:off x="587288" y="6381747"/>
            <a:ext cx="2479573" cy="304965"/>
            <a:chOff x="671368" y="6061309"/>
            <a:chExt cx="2479573" cy="304965"/>
          </a:xfrm>
          <a:solidFill>
            <a:schemeClr val="bg1"/>
          </a:solidFill>
        </p:grpSpPr>
        <p:grpSp>
          <p:nvGrpSpPr>
            <p:cNvPr id="85" name="组合 84"/>
            <p:cNvGrpSpPr/>
            <p:nvPr userDrawn="1"/>
          </p:nvGrpSpPr>
          <p:grpSpPr>
            <a:xfrm>
              <a:off x="2098445" y="6064781"/>
              <a:ext cx="1052496" cy="298683"/>
              <a:chOff x="2373567" y="1096524"/>
              <a:chExt cx="2578404" cy="731714"/>
            </a:xfrm>
            <a:grpFill/>
          </p:grpSpPr>
          <p:sp>
            <p:nvSpPr>
              <p:cNvPr id="100" name="Freeform 5">
                <a:extLst>
                  <a:ext uri="{FF2B5EF4-FFF2-40B4-BE49-F238E27FC236}">
                    <a16:creationId xmlns:a16="http://schemas.microsoft.com/office/drawing/2014/main" id="{7EF8326A-A460-4F1F-A35E-22F6C0E02782}"/>
                  </a:ext>
                </a:extLst>
              </p:cNvPr>
              <p:cNvSpPr>
                <a:spLocks/>
              </p:cNvSpPr>
              <p:nvPr/>
            </p:nvSpPr>
            <p:spPr bwMode="auto">
              <a:xfrm>
                <a:off x="3797881" y="1143043"/>
                <a:ext cx="576140" cy="649652"/>
              </a:xfrm>
              <a:custGeom>
                <a:avLst/>
                <a:gdLst>
                  <a:gd name="T0" fmla="*/ 41 w 125"/>
                  <a:gd name="T1" fmla="*/ 16 h 142"/>
                  <a:gd name="T2" fmla="*/ 49 w 125"/>
                  <a:gd name="T3" fmla="*/ 3 h 142"/>
                  <a:gd name="T4" fmla="*/ 62 w 125"/>
                  <a:gd name="T5" fmla="*/ 20 h 142"/>
                  <a:gd name="T6" fmla="*/ 64 w 125"/>
                  <a:gd name="T7" fmla="*/ 33 h 142"/>
                  <a:gd name="T8" fmla="*/ 50 w 125"/>
                  <a:gd name="T9" fmla="*/ 34 h 142"/>
                  <a:gd name="T10" fmla="*/ 58 w 125"/>
                  <a:gd name="T11" fmla="*/ 58 h 142"/>
                  <a:gd name="T12" fmla="*/ 75 w 125"/>
                  <a:gd name="T13" fmla="*/ 59 h 142"/>
                  <a:gd name="T14" fmla="*/ 71 w 125"/>
                  <a:gd name="T15" fmla="*/ 50 h 142"/>
                  <a:gd name="T16" fmla="*/ 81 w 125"/>
                  <a:gd name="T17" fmla="*/ 47 h 142"/>
                  <a:gd name="T18" fmla="*/ 65 w 125"/>
                  <a:gd name="T19" fmla="*/ 42 h 142"/>
                  <a:gd name="T20" fmla="*/ 63 w 125"/>
                  <a:gd name="T21" fmla="*/ 37 h 142"/>
                  <a:gd name="T22" fmla="*/ 85 w 125"/>
                  <a:gd name="T23" fmla="*/ 27 h 142"/>
                  <a:gd name="T24" fmla="*/ 93 w 125"/>
                  <a:gd name="T25" fmla="*/ 2 h 142"/>
                  <a:gd name="T26" fmla="*/ 99 w 125"/>
                  <a:gd name="T27" fmla="*/ 5 h 142"/>
                  <a:gd name="T28" fmla="*/ 111 w 125"/>
                  <a:gd name="T29" fmla="*/ 30 h 142"/>
                  <a:gd name="T30" fmla="*/ 102 w 125"/>
                  <a:gd name="T31" fmla="*/ 34 h 142"/>
                  <a:gd name="T32" fmla="*/ 95 w 125"/>
                  <a:gd name="T33" fmla="*/ 59 h 142"/>
                  <a:gd name="T34" fmla="*/ 123 w 125"/>
                  <a:gd name="T35" fmla="*/ 61 h 142"/>
                  <a:gd name="T36" fmla="*/ 110 w 125"/>
                  <a:gd name="T37" fmla="*/ 71 h 142"/>
                  <a:gd name="T38" fmla="*/ 104 w 125"/>
                  <a:gd name="T39" fmla="*/ 82 h 142"/>
                  <a:gd name="T40" fmla="*/ 112 w 125"/>
                  <a:gd name="T41" fmla="*/ 134 h 142"/>
                  <a:gd name="T42" fmla="*/ 102 w 125"/>
                  <a:gd name="T43" fmla="*/ 140 h 142"/>
                  <a:gd name="T44" fmla="*/ 89 w 125"/>
                  <a:gd name="T45" fmla="*/ 123 h 142"/>
                  <a:gd name="T46" fmla="*/ 101 w 125"/>
                  <a:gd name="T47" fmla="*/ 128 h 142"/>
                  <a:gd name="T48" fmla="*/ 101 w 125"/>
                  <a:gd name="T49" fmla="*/ 92 h 142"/>
                  <a:gd name="T50" fmla="*/ 97 w 125"/>
                  <a:gd name="T51" fmla="*/ 99 h 142"/>
                  <a:gd name="T52" fmla="*/ 90 w 125"/>
                  <a:gd name="T53" fmla="*/ 103 h 142"/>
                  <a:gd name="T54" fmla="*/ 86 w 125"/>
                  <a:gd name="T55" fmla="*/ 110 h 142"/>
                  <a:gd name="T56" fmla="*/ 81 w 125"/>
                  <a:gd name="T57" fmla="*/ 120 h 142"/>
                  <a:gd name="T58" fmla="*/ 88 w 125"/>
                  <a:gd name="T59" fmla="*/ 71 h 142"/>
                  <a:gd name="T60" fmla="*/ 60 w 125"/>
                  <a:gd name="T61" fmla="*/ 87 h 142"/>
                  <a:gd name="T62" fmla="*/ 53 w 125"/>
                  <a:gd name="T63" fmla="*/ 89 h 142"/>
                  <a:gd name="T64" fmla="*/ 51 w 125"/>
                  <a:gd name="T65" fmla="*/ 128 h 142"/>
                  <a:gd name="T66" fmla="*/ 43 w 125"/>
                  <a:gd name="T67" fmla="*/ 134 h 142"/>
                  <a:gd name="T68" fmla="*/ 39 w 125"/>
                  <a:gd name="T69" fmla="*/ 107 h 142"/>
                  <a:gd name="T70" fmla="*/ 33 w 125"/>
                  <a:gd name="T71" fmla="*/ 114 h 142"/>
                  <a:gd name="T72" fmla="*/ 17 w 125"/>
                  <a:gd name="T73" fmla="*/ 108 h 142"/>
                  <a:gd name="T74" fmla="*/ 5 w 125"/>
                  <a:gd name="T75" fmla="*/ 81 h 142"/>
                  <a:gd name="T76" fmla="*/ 34 w 125"/>
                  <a:gd name="T77" fmla="*/ 56 h 142"/>
                  <a:gd name="T78" fmla="*/ 38 w 125"/>
                  <a:gd name="T79" fmla="*/ 33 h 142"/>
                  <a:gd name="T80" fmla="*/ 22 w 125"/>
                  <a:gd name="T81" fmla="*/ 55 h 142"/>
                  <a:gd name="T82" fmla="*/ 14 w 125"/>
                  <a:gd name="T83" fmla="*/ 55 h 142"/>
                  <a:gd name="T84" fmla="*/ 11 w 125"/>
                  <a:gd name="T85" fmla="*/ 36 h 142"/>
                  <a:gd name="T86" fmla="*/ 32 w 125"/>
                  <a:gd name="T87" fmla="*/ 22 h 142"/>
                  <a:gd name="T88" fmla="*/ 28 w 125"/>
                  <a:gd name="T89" fmla="*/ 33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5" h="142">
                    <a:moveTo>
                      <a:pt x="28" y="33"/>
                    </a:moveTo>
                    <a:cubicBezTo>
                      <a:pt x="35" y="29"/>
                      <a:pt x="41" y="25"/>
                      <a:pt x="41" y="16"/>
                    </a:cubicBezTo>
                    <a:cubicBezTo>
                      <a:pt x="41" y="13"/>
                      <a:pt x="43" y="9"/>
                      <a:pt x="44" y="6"/>
                    </a:cubicBezTo>
                    <a:cubicBezTo>
                      <a:pt x="45" y="5"/>
                      <a:pt x="48" y="3"/>
                      <a:pt x="49" y="3"/>
                    </a:cubicBezTo>
                    <a:cubicBezTo>
                      <a:pt x="54" y="4"/>
                      <a:pt x="59" y="9"/>
                      <a:pt x="59" y="15"/>
                    </a:cubicBezTo>
                    <a:cubicBezTo>
                      <a:pt x="59" y="18"/>
                      <a:pt x="60" y="19"/>
                      <a:pt x="62" y="20"/>
                    </a:cubicBezTo>
                    <a:cubicBezTo>
                      <a:pt x="65" y="22"/>
                      <a:pt x="68" y="25"/>
                      <a:pt x="69" y="28"/>
                    </a:cubicBezTo>
                    <a:cubicBezTo>
                      <a:pt x="71" y="32"/>
                      <a:pt x="68" y="34"/>
                      <a:pt x="64" y="33"/>
                    </a:cubicBezTo>
                    <a:cubicBezTo>
                      <a:pt x="62" y="32"/>
                      <a:pt x="60" y="31"/>
                      <a:pt x="57" y="30"/>
                    </a:cubicBezTo>
                    <a:cubicBezTo>
                      <a:pt x="53" y="28"/>
                      <a:pt x="51" y="29"/>
                      <a:pt x="50" y="34"/>
                    </a:cubicBezTo>
                    <a:cubicBezTo>
                      <a:pt x="48" y="45"/>
                      <a:pt x="46" y="56"/>
                      <a:pt x="52" y="66"/>
                    </a:cubicBezTo>
                    <a:cubicBezTo>
                      <a:pt x="54" y="64"/>
                      <a:pt x="56" y="62"/>
                      <a:pt x="58" y="58"/>
                    </a:cubicBezTo>
                    <a:cubicBezTo>
                      <a:pt x="61" y="62"/>
                      <a:pt x="63" y="65"/>
                      <a:pt x="65" y="69"/>
                    </a:cubicBezTo>
                    <a:cubicBezTo>
                      <a:pt x="68" y="66"/>
                      <a:pt x="72" y="62"/>
                      <a:pt x="75" y="59"/>
                    </a:cubicBezTo>
                    <a:cubicBezTo>
                      <a:pt x="76" y="58"/>
                      <a:pt x="75" y="56"/>
                      <a:pt x="75" y="55"/>
                    </a:cubicBezTo>
                    <a:cubicBezTo>
                      <a:pt x="74" y="53"/>
                      <a:pt x="71" y="51"/>
                      <a:pt x="71" y="50"/>
                    </a:cubicBezTo>
                    <a:cubicBezTo>
                      <a:pt x="72" y="47"/>
                      <a:pt x="75" y="46"/>
                      <a:pt x="78" y="47"/>
                    </a:cubicBezTo>
                    <a:cubicBezTo>
                      <a:pt x="79" y="47"/>
                      <a:pt x="80" y="47"/>
                      <a:pt x="81" y="47"/>
                    </a:cubicBezTo>
                    <a:cubicBezTo>
                      <a:pt x="81" y="44"/>
                      <a:pt x="82" y="40"/>
                      <a:pt x="83" y="35"/>
                    </a:cubicBezTo>
                    <a:cubicBezTo>
                      <a:pt x="76" y="38"/>
                      <a:pt x="71" y="40"/>
                      <a:pt x="65" y="42"/>
                    </a:cubicBezTo>
                    <a:cubicBezTo>
                      <a:pt x="61" y="44"/>
                      <a:pt x="60" y="44"/>
                      <a:pt x="57" y="40"/>
                    </a:cubicBezTo>
                    <a:cubicBezTo>
                      <a:pt x="59" y="39"/>
                      <a:pt x="61" y="38"/>
                      <a:pt x="63" y="37"/>
                    </a:cubicBezTo>
                    <a:cubicBezTo>
                      <a:pt x="69" y="35"/>
                      <a:pt x="75" y="33"/>
                      <a:pt x="81" y="30"/>
                    </a:cubicBezTo>
                    <a:cubicBezTo>
                      <a:pt x="83" y="30"/>
                      <a:pt x="84" y="28"/>
                      <a:pt x="85" y="27"/>
                    </a:cubicBezTo>
                    <a:cubicBezTo>
                      <a:pt x="87" y="21"/>
                      <a:pt x="88" y="14"/>
                      <a:pt x="90" y="8"/>
                    </a:cubicBezTo>
                    <a:cubicBezTo>
                      <a:pt x="90" y="6"/>
                      <a:pt x="92" y="3"/>
                      <a:pt x="93" y="2"/>
                    </a:cubicBezTo>
                    <a:cubicBezTo>
                      <a:pt x="94" y="0"/>
                      <a:pt x="96" y="0"/>
                      <a:pt x="98" y="0"/>
                    </a:cubicBezTo>
                    <a:cubicBezTo>
                      <a:pt x="98" y="1"/>
                      <a:pt x="99" y="4"/>
                      <a:pt x="99" y="5"/>
                    </a:cubicBezTo>
                    <a:cubicBezTo>
                      <a:pt x="93" y="12"/>
                      <a:pt x="94" y="20"/>
                      <a:pt x="92" y="28"/>
                    </a:cubicBezTo>
                    <a:cubicBezTo>
                      <a:pt x="98" y="31"/>
                      <a:pt x="105" y="25"/>
                      <a:pt x="111" y="30"/>
                    </a:cubicBezTo>
                    <a:cubicBezTo>
                      <a:pt x="109" y="33"/>
                      <a:pt x="107" y="36"/>
                      <a:pt x="103" y="35"/>
                    </a:cubicBezTo>
                    <a:cubicBezTo>
                      <a:pt x="103" y="34"/>
                      <a:pt x="102" y="34"/>
                      <a:pt x="102" y="34"/>
                    </a:cubicBezTo>
                    <a:cubicBezTo>
                      <a:pt x="92" y="34"/>
                      <a:pt x="88" y="39"/>
                      <a:pt x="90" y="49"/>
                    </a:cubicBezTo>
                    <a:cubicBezTo>
                      <a:pt x="91" y="52"/>
                      <a:pt x="93" y="55"/>
                      <a:pt x="95" y="59"/>
                    </a:cubicBezTo>
                    <a:cubicBezTo>
                      <a:pt x="99" y="59"/>
                      <a:pt x="104" y="58"/>
                      <a:pt x="109" y="57"/>
                    </a:cubicBezTo>
                    <a:cubicBezTo>
                      <a:pt x="114" y="56"/>
                      <a:pt x="119" y="58"/>
                      <a:pt x="123" y="61"/>
                    </a:cubicBezTo>
                    <a:cubicBezTo>
                      <a:pt x="125" y="63"/>
                      <a:pt x="125" y="66"/>
                      <a:pt x="122" y="67"/>
                    </a:cubicBezTo>
                    <a:cubicBezTo>
                      <a:pt x="118" y="69"/>
                      <a:pt x="114" y="71"/>
                      <a:pt x="110" y="71"/>
                    </a:cubicBezTo>
                    <a:cubicBezTo>
                      <a:pt x="103" y="70"/>
                      <a:pt x="99" y="75"/>
                      <a:pt x="95" y="79"/>
                    </a:cubicBezTo>
                    <a:cubicBezTo>
                      <a:pt x="98" y="80"/>
                      <a:pt x="102" y="80"/>
                      <a:pt x="104" y="82"/>
                    </a:cubicBezTo>
                    <a:cubicBezTo>
                      <a:pt x="106" y="83"/>
                      <a:pt x="108" y="86"/>
                      <a:pt x="109" y="88"/>
                    </a:cubicBezTo>
                    <a:cubicBezTo>
                      <a:pt x="110" y="104"/>
                      <a:pt x="111" y="119"/>
                      <a:pt x="112" y="134"/>
                    </a:cubicBezTo>
                    <a:cubicBezTo>
                      <a:pt x="112" y="137"/>
                      <a:pt x="110" y="140"/>
                      <a:pt x="110" y="142"/>
                    </a:cubicBezTo>
                    <a:cubicBezTo>
                      <a:pt x="107" y="141"/>
                      <a:pt x="104" y="141"/>
                      <a:pt x="102" y="140"/>
                    </a:cubicBezTo>
                    <a:cubicBezTo>
                      <a:pt x="97" y="136"/>
                      <a:pt x="93" y="131"/>
                      <a:pt x="90" y="127"/>
                    </a:cubicBezTo>
                    <a:cubicBezTo>
                      <a:pt x="89" y="126"/>
                      <a:pt x="89" y="124"/>
                      <a:pt x="89" y="123"/>
                    </a:cubicBezTo>
                    <a:cubicBezTo>
                      <a:pt x="92" y="125"/>
                      <a:pt x="96" y="127"/>
                      <a:pt x="100" y="130"/>
                    </a:cubicBezTo>
                    <a:cubicBezTo>
                      <a:pt x="100" y="129"/>
                      <a:pt x="101" y="129"/>
                      <a:pt x="101" y="128"/>
                    </a:cubicBezTo>
                    <a:cubicBezTo>
                      <a:pt x="101" y="121"/>
                      <a:pt x="101" y="113"/>
                      <a:pt x="101" y="105"/>
                    </a:cubicBezTo>
                    <a:cubicBezTo>
                      <a:pt x="101" y="101"/>
                      <a:pt x="101" y="96"/>
                      <a:pt x="101" y="92"/>
                    </a:cubicBezTo>
                    <a:cubicBezTo>
                      <a:pt x="99" y="85"/>
                      <a:pt x="96" y="84"/>
                      <a:pt x="90" y="90"/>
                    </a:cubicBezTo>
                    <a:cubicBezTo>
                      <a:pt x="92" y="93"/>
                      <a:pt x="97" y="93"/>
                      <a:pt x="97" y="99"/>
                    </a:cubicBezTo>
                    <a:cubicBezTo>
                      <a:pt x="94" y="98"/>
                      <a:pt x="91" y="97"/>
                      <a:pt x="88" y="96"/>
                    </a:cubicBezTo>
                    <a:cubicBezTo>
                      <a:pt x="84" y="100"/>
                      <a:pt x="84" y="101"/>
                      <a:pt x="90" y="103"/>
                    </a:cubicBezTo>
                    <a:cubicBezTo>
                      <a:pt x="95" y="106"/>
                      <a:pt x="98" y="111"/>
                      <a:pt x="96" y="112"/>
                    </a:cubicBezTo>
                    <a:cubicBezTo>
                      <a:pt x="92" y="115"/>
                      <a:pt x="89" y="112"/>
                      <a:pt x="86" y="110"/>
                    </a:cubicBezTo>
                    <a:cubicBezTo>
                      <a:pt x="85" y="110"/>
                      <a:pt x="84" y="109"/>
                      <a:pt x="83" y="108"/>
                    </a:cubicBezTo>
                    <a:cubicBezTo>
                      <a:pt x="82" y="112"/>
                      <a:pt x="82" y="116"/>
                      <a:pt x="81" y="120"/>
                    </a:cubicBezTo>
                    <a:cubicBezTo>
                      <a:pt x="74" y="118"/>
                      <a:pt x="72" y="114"/>
                      <a:pt x="73" y="108"/>
                    </a:cubicBezTo>
                    <a:cubicBezTo>
                      <a:pt x="76" y="95"/>
                      <a:pt x="81" y="83"/>
                      <a:pt x="88" y="71"/>
                    </a:cubicBezTo>
                    <a:cubicBezTo>
                      <a:pt x="84" y="74"/>
                      <a:pt x="80" y="76"/>
                      <a:pt x="76" y="78"/>
                    </a:cubicBezTo>
                    <a:cubicBezTo>
                      <a:pt x="71" y="81"/>
                      <a:pt x="65" y="84"/>
                      <a:pt x="60" y="87"/>
                    </a:cubicBezTo>
                    <a:cubicBezTo>
                      <a:pt x="60" y="87"/>
                      <a:pt x="60" y="87"/>
                      <a:pt x="59" y="87"/>
                    </a:cubicBezTo>
                    <a:cubicBezTo>
                      <a:pt x="57" y="88"/>
                      <a:pt x="54" y="88"/>
                      <a:pt x="53" y="89"/>
                    </a:cubicBezTo>
                    <a:cubicBezTo>
                      <a:pt x="51" y="93"/>
                      <a:pt x="49" y="97"/>
                      <a:pt x="49" y="101"/>
                    </a:cubicBezTo>
                    <a:cubicBezTo>
                      <a:pt x="49" y="110"/>
                      <a:pt x="50" y="119"/>
                      <a:pt x="51" y="128"/>
                    </a:cubicBezTo>
                    <a:cubicBezTo>
                      <a:pt x="51" y="131"/>
                      <a:pt x="51" y="134"/>
                      <a:pt x="51" y="137"/>
                    </a:cubicBezTo>
                    <a:cubicBezTo>
                      <a:pt x="48" y="136"/>
                      <a:pt x="45" y="136"/>
                      <a:pt x="43" y="134"/>
                    </a:cubicBezTo>
                    <a:cubicBezTo>
                      <a:pt x="40" y="132"/>
                      <a:pt x="37" y="130"/>
                      <a:pt x="38" y="125"/>
                    </a:cubicBezTo>
                    <a:cubicBezTo>
                      <a:pt x="40" y="119"/>
                      <a:pt x="39" y="113"/>
                      <a:pt x="39" y="107"/>
                    </a:cubicBezTo>
                    <a:cubicBezTo>
                      <a:pt x="38" y="107"/>
                      <a:pt x="38" y="107"/>
                      <a:pt x="37" y="106"/>
                    </a:cubicBezTo>
                    <a:cubicBezTo>
                      <a:pt x="36" y="109"/>
                      <a:pt x="34" y="111"/>
                      <a:pt x="33" y="114"/>
                    </a:cubicBezTo>
                    <a:cubicBezTo>
                      <a:pt x="30" y="120"/>
                      <a:pt x="25" y="122"/>
                      <a:pt x="21" y="120"/>
                    </a:cubicBezTo>
                    <a:cubicBezTo>
                      <a:pt x="16" y="118"/>
                      <a:pt x="15" y="113"/>
                      <a:pt x="17" y="108"/>
                    </a:cubicBezTo>
                    <a:cubicBezTo>
                      <a:pt x="20" y="99"/>
                      <a:pt x="23" y="91"/>
                      <a:pt x="26" y="81"/>
                    </a:cubicBezTo>
                    <a:cubicBezTo>
                      <a:pt x="19" y="90"/>
                      <a:pt x="12" y="85"/>
                      <a:pt x="5" y="81"/>
                    </a:cubicBezTo>
                    <a:cubicBezTo>
                      <a:pt x="0" y="79"/>
                      <a:pt x="0" y="76"/>
                      <a:pt x="5" y="73"/>
                    </a:cubicBezTo>
                    <a:cubicBezTo>
                      <a:pt x="15" y="68"/>
                      <a:pt x="25" y="62"/>
                      <a:pt x="34" y="56"/>
                    </a:cubicBezTo>
                    <a:cubicBezTo>
                      <a:pt x="35" y="55"/>
                      <a:pt x="37" y="54"/>
                      <a:pt x="37" y="52"/>
                    </a:cubicBezTo>
                    <a:cubicBezTo>
                      <a:pt x="38" y="46"/>
                      <a:pt x="38" y="39"/>
                      <a:pt x="38" y="33"/>
                    </a:cubicBezTo>
                    <a:cubicBezTo>
                      <a:pt x="38" y="32"/>
                      <a:pt x="38" y="32"/>
                      <a:pt x="37" y="32"/>
                    </a:cubicBezTo>
                    <a:cubicBezTo>
                      <a:pt x="32" y="40"/>
                      <a:pt x="27" y="48"/>
                      <a:pt x="22" y="55"/>
                    </a:cubicBezTo>
                    <a:cubicBezTo>
                      <a:pt x="22" y="56"/>
                      <a:pt x="22" y="56"/>
                      <a:pt x="23" y="57"/>
                    </a:cubicBezTo>
                    <a:cubicBezTo>
                      <a:pt x="20" y="56"/>
                      <a:pt x="17" y="56"/>
                      <a:pt x="14" y="55"/>
                    </a:cubicBezTo>
                    <a:cubicBezTo>
                      <a:pt x="9" y="53"/>
                      <a:pt x="7" y="49"/>
                      <a:pt x="9" y="44"/>
                    </a:cubicBezTo>
                    <a:cubicBezTo>
                      <a:pt x="10" y="42"/>
                      <a:pt x="10" y="39"/>
                      <a:pt x="11" y="36"/>
                    </a:cubicBezTo>
                    <a:cubicBezTo>
                      <a:pt x="13" y="28"/>
                      <a:pt x="18" y="23"/>
                      <a:pt x="26" y="20"/>
                    </a:cubicBezTo>
                    <a:cubicBezTo>
                      <a:pt x="27" y="19"/>
                      <a:pt x="30" y="20"/>
                      <a:pt x="32" y="22"/>
                    </a:cubicBezTo>
                    <a:cubicBezTo>
                      <a:pt x="34" y="23"/>
                      <a:pt x="32" y="25"/>
                      <a:pt x="31" y="27"/>
                    </a:cubicBezTo>
                    <a:cubicBezTo>
                      <a:pt x="29" y="28"/>
                      <a:pt x="29" y="31"/>
                      <a:pt x="28" y="3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1" name="Freeform 6">
                <a:extLst>
                  <a:ext uri="{FF2B5EF4-FFF2-40B4-BE49-F238E27FC236}">
                    <a16:creationId xmlns:a16="http://schemas.microsoft.com/office/drawing/2014/main" id="{CC1FA68D-3307-481A-8E89-D3CB2E8693F4}"/>
                  </a:ext>
                </a:extLst>
              </p:cNvPr>
              <p:cNvSpPr>
                <a:spLocks/>
              </p:cNvSpPr>
              <p:nvPr/>
            </p:nvSpPr>
            <p:spPr bwMode="auto">
              <a:xfrm>
                <a:off x="4620305" y="1241947"/>
                <a:ext cx="331666" cy="499206"/>
              </a:xfrm>
              <a:custGeom>
                <a:avLst/>
                <a:gdLst>
                  <a:gd name="T0" fmla="*/ 33 w 72"/>
                  <a:gd name="T1" fmla="*/ 76 h 109"/>
                  <a:gd name="T2" fmla="*/ 44 w 72"/>
                  <a:gd name="T3" fmla="*/ 73 h 109"/>
                  <a:gd name="T4" fmla="*/ 59 w 72"/>
                  <a:gd name="T5" fmla="*/ 71 h 109"/>
                  <a:gd name="T6" fmla="*/ 69 w 72"/>
                  <a:gd name="T7" fmla="*/ 92 h 109"/>
                  <a:gd name="T8" fmla="*/ 66 w 72"/>
                  <a:gd name="T9" fmla="*/ 94 h 109"/>
                  <a:gd name="T10" fmla="*/ 49 w 72"/>
                  <a:gd name="T11" fmla="*/ 96 h 109"/>
                  <a:gd name="T12" fmla="*/ 28 w 72"/>
                  <a:gd name="T13" fmla="*/ 106 h 109"/>
                  <a:gd name="T14" fmla="*/ 16 w 72"/>
                  <a:gd name="T15" fmla="*/ 106 h 109"/>
                  <a:gd name="T16" fmla="*/ 1 w 72"/>
                  <a:gd name="T17" fmla="*/ 80 h 109"/>
                  <a:gd name="T18" fmla="*/ 2 w 72"/>
                  <a:gd name="T19" fmla="*/ 74 h 109"/>
                  <a:gd name="T20" fmla="*/ 23 w 72"/>
                  <a:gd name="T21" fmla="*/ 31 h 109"/>
                  <a:gd name="T22" fmla="*/ 22 w 72"/>
                  <a:gd name="T23" fmla="*/ 26 h 109"/>
                  <a:gd name="T24" fmla="*/ 12 w 72"/>
                  <a:gd name="T25" fmla="*/ 16 h 109"/>
                  <a:gd name="T26" fmla="*/ 15 w 72"/>
                  <a:gd name="T27" fmla="*/ 10 h 109"/>
                  <a:gd name="T28" fmla="*/ 32 w 72"/>
                  <a:gd name="T29" fmla="*/ 5 h 109"/>
                  <a:gd name="T30" fmla="*/ 60 w 72"/>
                  <a:gd name="T31" fmla="*/ 18 h 109"/>
                  <a:gd name="T32" fmla="*/ 59 w 72"/>
                  <a:gd name="T33" fmla="*/ 26 h 109"/>
                  <a:gd name="T34" fmla="*/ 52 w 72"/>
                  <a:gd name="T35" fmla="*/ 36 h 109"/>
                  <a:gd name="T36" fmla="*/ 34 w 72"/>
                  <a:gd name="T37" fmla="*/ 72 h 109"/>
                  <a:gd name="T38" fmla="*/ 33 w 72"/>
                  <a:gd name="T39" fmla="*/ 7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2" h="109">
                    <a:moveTo>
                      <a:pt x="33" y="76"/>
                    </a:moveTo>
                    <a:cubicBezTo>
                      <a:pt x="37" y="74"/>
                      <a:pt x="40" y="73"/>
                      <a:pt x="44" y="73"/>
                    </a:cubicBezTo>
                    <a:cubicBezTo>
                      <a:pt x="49" y="72"/>
                      <a:pt x="54" y="71"/>
                      <a:pt x="59" y="71"/>
                    </a:cubicBezTo>
                    <a:cubicBezTo>
                      <a:pt x="66" y="72"/>
                      <a:pt x="72" y="85"/>
                      <a:pt x="69" y="92"/>
                    </a:cubicBezTo>
                    <a:cubicBezTo>
                      <a:pt x="68" y="93"/>
                      <a:pt x="67" y="94"/>
                      <a:pt x="66" y="94"/>
                    </a:cubicBezTo>
                    <a:cubicBezTo>
                      <a:pt x="60" y="95"/>
                      <a:pt x="54" y="94"/>
                      <a:pt x="49" y="96"/>
                    </a:cubicBezTo>
                    <a:cubicBezTo>
                      <a:pt x="42" y="99"/>
                      <a:pt x="35" y="102"/>
                      <a:pt x="28" y="106"/>
                    </a:cubicBezTo>
                    <a:cubicBezTo>
                      <a:pt x="24" y="108"/>
                      <a:pt x="21" y="109"/>
                      <a:pt x="16" y="106"/>
                    </a:cubicBezTo>
                    <a:cubicBezTo>
                      <a:pt x="7" y="100"/>
                      <a:pt x="3" y="90"/>
                      <a:pt x="1" y="80"/>
                    </a:cubicBezTo>
                    <a:cubicBezTo>
                      <a:pt x="0" y="78"/>
                      <a:pt x="1" y="76"/>
                      <a:pt x="2" y="74"/>
                    </a:cubicBezTo>
                    <a:cubicBezTo>
                      <a:pt x="9" y="60"/>
                      <a:pt x="16" y="45"/>
                      <a:pt x="23" y="31"/>
                    </a:cubicBezTo>
                    <a:cubicBezTo>
                      <a:pt x="23" y="30"/>
                      <a:pt x="23" y="28"/>
                      <a:pt x="22" y="26"/>
                    </a:cubicBezTo>
                    <a:cubicBezTo>
                      <a:pt x="19" y="23"/>
                      <a:pt x="15" y="20"/>
                      <a:pt x="12" y="16"/>
                    </a:cubicBezTo>
                    <a:cubicBezTo>
                      <a:pt x="10" y="13"/>
                      <a:pt x="11" y="11"/>
                      <a:pt x="15" y="10"/>
                    </a:cubicBezTo>
                    <a:cubicBezTo>
                      <a:pt x="21" y="9"/>
                      <a:pt x="26" y="7"/>
                      <a:pt x="32" y="5"/>
                    </a:cubicBezTo>
                    <a:cubicBezTo>
                      <a:pt x="44" y="0"/>
                      <a:pt x="57" y="6"/>
                      <a:pt x="60" y="18"/>
                    </a:cubicBezTo>
                    <a:cubicBezTo>
                      <a:pt x="61" y="21"/>
                      <a:pt x="60" y="24"/>
                      <a:pt x="59" y="26"/>
                    </a:cubicBezTo>
                    <a:cubicBezTo>
                      <a:pt x="57" y="29"/>
                      <a:pt x="54" y="33"/>
                      <a:pt x="52" y="36"/>
                    </a:cubicBezTo>
                    <a:cubicBezTo>
                      <a:pt x="46" y="48"/>
                      <a:pt x="40" y="60"/>
                      <a:pt x="34" y="72"/>
                    </a:cubicBezTo>
                    <a:cubicBezTo>
                      <a:pt x="34" y="72"/>
                      <a:pt x="34" y="74"/>
                      <a:pt x="33" y="7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102" name="组合 101">
                <a:extLst>
                  <a:ext uri="{FF2B5EF4-FFF2-40B4-BE49-F238E27FC236}">
                    <a16:creationId xmlns:a16="http://schemas.microsoft.com/office/drawing/2014/main" id="{C7A6E3E5-9A1F-4E06-9E71-F1D7E5C11C32}"/>
                  </a:ext>
                </a:extLst>
              </p:cNvPr>
              <p:cNvGrpSpPr/>
              <p:nvPr/>
            </p:nvGrpSpPr>
            <p:grpSpPr>
              <a:xfrm>
                <a:off x="2373567" y="1096524"/>
                <a:ext cx="589817" cy="731714"/>
                <a:chOff x="5548313" y="2084388"/>
                <a:chExt cx="547688" cy="679451"/>
              </a:xfrm>
              <a:grpFill/>
            </p:grpSpPr>
            <p:sp>
              <p:nvSpPr>
                <p:cNvPr id="107" name="Freeform 7">
                  <a:extLst>
                    <a:ext uri="{FF2B5EF4-FFF2-40B4-BE49-F238E27FC236}">
                      <a16:creationId xmlns:a16="http://schemas.microsoft.com/office/drawing/2014/main" id="{02368C72-9CA0-44B0-93EC-F396645A3423}"/>
                    </a:ext>
                  </a:extLst>
                </p:cNvPr>
                <p:cNvSpPr>
                  <a:spLocks/>
                </p:cNvSpPr>
                <p:nvPr/>
              </p:nvSpPr>
              <p:spPr bwMode="auto">
                <a:xfrm>
                  <a:off x="5548313" y="2084388"/>
                  <a:ext cx="547688" cy="446088"/>
                </a:xfrm>
                <a:custGeom>
                  <a:avLst/>
                  <a:gdLst>
                    <a:gd name="T0" fmla="*/ 101 w 128"/>
                    <a:gd name="T1" fmla="*/ 58 h 105"/>
                    <a:gd name="T2" fmla="*/ 74 w 128"/>
                    <a:gd name="T3" fmla="*/ 56 h 105"/>
                    <a:gd name="T4" fmla="*/ 68 w 128"/>
                    <a:gd name="T5" fmla="*/ 57 h 105"/>
                    <a:gd name="T6" fmla="*/ 51 w 128"/>
                    <a:gd name="T7" fmla="*/ 59 h 105"/>
                    <a:gd name="T8" fmla="*/ 36 w 128"/>
                    <a:gd name="T9" fmla="*/ 65 h 105"/>
                    <a:gd name="T10" fmla="*/ 28 w 128"/>
                    <a:gd name="T11" fmla="*/ 73 h 105"/>
                    <a:gd name="T12" fmla="*/ 16 w 128"/>
                    <a:gd name="T13" fmla="*/ 102 h 105"/>
                    <a:gd name="T14" fmla="*/ 13 w 128"/>
                    <a:gd name="T15" fmla="*/ 104 h 105"/>
                    <a:gd name="T16" fmla="*/ 1 w 128"/>
                    <a:gd name="T17" fmla="*/ 98 h 105"/>
                    <a:gd name="T18" fmla="*/ 0 w 128"/>
                    <a:gd name="T19" fmla="*/ 93 h 105"/>
                    <a:gd name="T20" fmla="*/ 15 w 128"/>
                    <a:gd name="T21" fmla="*/ 60 h 105"/>
                    <a:gd name="T22" fmla="*/ 16 w 128"/>
                    <a:gd name="T23" fmla="*/ 58 h 105"/>
                    <a:gd name="T24" fmla="*/ 20 w 128"/>
                    <a:gd name="T25" fmla="*/ 52 h 105"/>
                    <a:gd name="T26" fmla="*/ 32 w 128"/>
                    <a:gd name="T27" fmla="*/ 54 h 105"/>
                    <a:gd name="T28" fmla="*/ 39 w 128"/>
                    <a:gd name="T29" fmla="*/ 55 h 105"/>
                    <a:gd name="T30" fmla="*/ 72 w 128"/>
                    <a:gd name="T31" fmla="*/ 21 h 105"/>
                    <a:gd name="T32" fmla="*/ 74 w 128"/>
                    <a:gd name="T33" fmla="*/ 16 h 105"/>
                    <a:gd name="T34" fmla="*/ 74 w 128"/>
                    <a:gd name="T35" fmla="*/ 11 h 105"/>
                    <a:gd name="T36" fmla="*/ 71 w 128"/>
                    <a:gd name="T37" fmla="*/ 11 h 105"/>
                    <a:gd name="T38" fmla="*/ 68 w 128"/>
                    <a:gd name="T39" fmla="*/ 15 h 105"/>
                    <a:gd name="T40" fmla="*/ 68 w 128"/>
                    <a:gd name="T41" fmla="*/ 21 h 105"/>
                    <a:gd name="T42" fmla="*/ 59 w 128"/>
                    <a:gd name="T43" fmla="*/ 29 h 105"/>
                    <a:gd name="T44" fmla="*/ 53 w 128"/>
                    <a:gd name="T45" fmla="*/ 27 h 105"/>
                    <a:gd name="T46" fmla="*/ 47 w 128"/>
                    <a:gd name="T47" fmla="*/ 24 h 105"/>
                    <a:gd name="T48" fmla="*/ 47 w 128"/>
                    <a:gd name="T49" fmla="*/ 32 h 105"/>
                    <a:gd name="T50" fmla="*/ 47 w 128"/>
                    <a:gd name="T51" fmla="*/ 34 h 105"/>
                    <a:gd name="T52" fmla="*/ 43 w 128"/>
                    <a:gd name="T53" fmla="*/ 45 h 105"/>
                    <a:gd name="T54" fmla="*/ 31 w 128"/>
                    <a:gd name="T55" fmla="*/ 39 h 105"/>
                    <a:gd name="T56" fmla="*/ 29 w 128"/>
                    <a:gd name="T57" fmla="*/ 23 h 105"/>
                    <a:gd name="T58" fmla="*/ 33 w 128"/>
                    <a:gd name="T59" fmla="*/ 14 h 105"/>
                    <a:gd name="T60" fmla="*/ 36 w 128"/>
                    <a:gd name="T61" fmla="*/ 9 h 105"/>
                    <a:gd name="T62" fmla="*/ 42 w 128"/>
                    <a:gd name="T63" fmla="*/ 13 h 105"/>
                    <a:gd name="T64" fmla="*/ 44 w 128"/>
                    <a:gd name="T65" fmla="*/ 16 h 105"/>
                    <a:gd name="T66" fmla="*/ 57 w 128"/>
                    <a:gd name="T67" fmla="*/ 14 h 105"/>
                    <a:gd name="T68" fmla="*/ 62 w 128"/>
                    <a:gd name="T69" fmla="*/ 11 h 105"/>
                    <a:gd name="T70" fmla="*/ 84 w 128"/>
                    <a:gd name="T71" fmla="*/ 0 h 105"/>
                    <a:gd name="T72" fmla="*/ 96 w 128"/>
                    <a:gd name="T73" fmla="*/ 7 h 105"/>
                    <a:gd name="T74" fmla="*/ 96 w 128"/>
                    <a:gd name="T75" fmla="*/ 20 h 105"/>
                    <a:gd name="T76" fmla="*/ 83 w 128"/>
                    <a:gd name="T77" fmla="*/ 43 h 105"/>
                    <a:gd name="T78" fmla="*/ 94 w 128"/>
                    <a:gd name="T79" fmla="*/ 44 h 105"/>
                    <a:gd name="T80" fmla="*/ 122 w 128"/>
                    <a:gd name="T81" fmla="*/ 59 h 105"/>
                    <a:gd name="T82" fmla="*/ 120 w 128"/>
                    <a:gd name="T83" fmla="*/ 73 h 105"/>
                    <a:gd name="T84" fmla="*/ 98 w 128"/>
                    <a:gd name="T85" fmla="*/ 73 h 105"/>
                    <a:gd name="T86" fmla="*/ 97 w 128"/>
                    <a:gd name="T87" fmla="*/ 66 h 105"/>
                    <a:gd name="T88" fmla="*/ 101 w 128"/>
                    <a:gd name="T89" fmla="*/ 58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8" h="105">
                      <a:moveTo>
                        <a:pt x="101" y="58"/>
                      </a:moveTo>
                      <a:cubicBezTo>
                        <a:pt x="94" y="52"/>
                        <a:pt x="81" y="52"/>
                        <a:pt x="74" y="56"/>
                      </a:cubicBezTo>
                      <a:cubicBezTo>
                        <a:pt x="73" y="57"/>
                        <a:pt x="70" y="58"/>
                        <a:pt x="68" y="57"/>
                      </a:cubicBezTo>
                      <a:cubicBezTo>
                        <a:pt x="62" y="56"/>
                        <a:pt x="57" y="57"/>
                        <a:pt x="51" y="59"/>
                      </a:cubicBezTo>
                      <a:cubicBezTo>
                        <a:pt x="46" y="61"/>
                        <a:pt x="41" y="63"/>
                        <a:pt x="36" y="65"/>
                      </a:cubicBezTo>
                      <a:cubicBezTo>
                        <a:pt x="32" y="67"/>
                        <a:pt x="29" y="69"/>
                        <a:pt x="28" y="73"/>
                      </a:cubicBezTo>
                      <a:cubicBezTo>
                        <a:pt x="24" y="82"/>
                        <a:pt x="20" y="92"/>
                        <a:pt x="16" y="102"/>
                      </a:cubicBezTo>
                      <a:cubicBezTo>
                        <a:pt x="16" y="103"/>
                        <a:pt x="14" y="105"/>
                        <a:pt x="13" y="104"/>
                      </a:cubicBezTo>
                      <a:cubicBezTo>
                        <a:pt x="9" y="103"/>
                        <a:pt x="5" y="100"/>
                        <a:pt x="1" y="98"/>
                      </a:cubicBezTo>
                      <a:cubicBezTo>
                        <a:pt x="0" y="97"/>
                        <a:pt x="0" y="95"/>
                        <a:pt x="0" y="93"/>
                      </a:cubicBezTo>
                      <a:cubicBezTo>
                        <a:pt x="5" y="82"/>
                        <a:pt x="10" y="71"/>
                        <a:pt x="15" y="60"/>
                      </a:cubicBezTo>
                      <a:cubicBezTo>
                        <a:pt x="15" y="59"/>
                        <a:pt x="16" y="59"/>
                        <a:pt x="16" y="58"/>
                      </a:cubicBezTo>
                      <a:cubicBezTo>
                        <a:pt x="18" y="56"/>
                        <a:pt x="19" y="52"/>
                        <a:pt x="20" y="52"/>
                      </a:cubicBezTo>
                      <a:cubicBezTo>
                        <a:pt x="24" y="52"/>
                        <a:pt x="29" y="52"/>
                        <a:pt x="32" y="54"/>
                      </a:cubicBezTo>
                      <a:cubicBezTo>
                        <a:pt x="35" y="55"/>
                        <a:pt x="36" y="56"/>
                        <a:pt x="39" y="55"/>
                      </a:cubicBezTo>
                      <a:cubicBezTo>
                        <a:pt x="57" y="50"/>
                        <a:pt x="66" y="37"/>
                        <a:pt x="72" y="21"/>
                      </a:cubicBezTo>
                      <a:cubicBezTo>
                        <a:pt x="72" y="20"/>
                        <a:pt x="73" y="18"/>
                        <a:pt x="74" y="16"/>
                      </a:cubicBezTo>
                      <a:cubicBezTo>
                        <a:pt x="74" y="14"/>
                        <a:pt x="74" y="13"/>
                        <a:pt x="74" y="11"/>
                      </a:cubicBezTo>
                      <a:cubicBezTo>
                        <a:pt x="74" y="11"/>
                        <a:pt x="72" y="10"/>
                        <a:pt x="71" y="11"/>
                      </a:cubicBezTo>
                      <a:cubicBezTo>
                        <a:pt x="70" y="12"/>
                        <a:pt x="68" y="13"/>
                        <a:pt x="68" y="15"/>
                      </a:cubicBezTo>
                      <a:cubicBezTo>
                        <a:pt x="67" y="17"/>
                        <a:pt x="68" y="19"/>
                        <a:pt x="68" y="21"/>
                      </a:cubicBezTo>
                      <a:cubicBezTo>
                        <a:pt x="69" y="28"/>
                        <a:pt x="68" y="30"/>
                        <a:pt x="59" y="29"/>
                      </a:cubicBezTo>
                      <a:cubicBezTo>
                        <a:pt x="57" y="29"/>
                        <a:pt x="55" y="28"/>
                        <a:pt x="53" y="27"/>
                      </a:cubicBezTo>
                      <a:cubicBezTo>
                        <a:pt x="51" y="26"/>
                        <a:pt x="49" y="25"/>
                        <a:pt x="47" y="24"/>
                      </a:cubicBezTo>
                      <a:cubicBezTo>
                        <a:pt x="47" y="27"/>
                        <a:pt x="47" y="29"/>
                        <a:pt x="47" y="32"/>
                      </a:cubicBezTo>
                      <a:cubicBezTo>
                        <a:pt x="47" y="33"/>
                        <a:pt x="47" y="33"/>
                        <a:pt x="47" y="34"/>
                      </a:cubicBezTo>
                      <a:cubicBezTo>
                        <a:pt x="47" y="38"/>
                        <a:pt x="48" y="43"/>
                        <a:pt x="43" y="45"/>
                      </a:cubicBezTo>
                      <a:cubicBezTo>
                        <a:pt x="39" y="46"/>
                        <a:pt x="34" y="44"/>
                        <a:pt x="31" y="39"/>
                      </a:cubicBezTo>
                      <a:cubicBezTo>
                        <a:pt x="28" y="34"/>
                        <a:pt x="25" y="29"/>
                        <a:pt x="29" y="23"/>
                      </a:cubicBezTo>
                      <a:cubicBezTo>
                        <a:pt x="31" y="20"/>
                        <a:pt x="31" y="17"/>
                        <a:pt x="33" y="14"/>
                      </a:cubicBezTo>
                      <a:cubicBezTo>
                        <a:pt x="34" y="12"/>
                        <a:pt x="35" y="9"/>
                        <a:pt x="36" y="9"/>
                      </a:cubicBezTo>
                      <a:cubicBezTo>
                        <a:pt x="38" y="10"/>
                        <a:pt x="40" y="11"/>
                        <a:pt x="42" y="13"/>
                      </a:cubicBezTo>
                      <a:cubicBezTo>
                        <a:pt x="42" y="13"/>
                        <a:pt x="43" y="15"/>
                        <a:pt x="44" y="16"/>
                      </a:cubicBezTo>
                      <a:cubicBezTo>
                        <a:pt x="48" y="13"/>
                        <a:pt x="52" y="11"/>
                        <a:pt x="57" y="14"/>
                      </a:cubicBezTo>
                      <a:cubicBezTo>
                        <a:pt x="58" y="15"/>
                        <a:pt x="61" y="13"/>
                        <a:pt x="62" y="11"/>
                      </a:cubicBezTo>
                      <a:cubicBezTo>
                        <a:pt x="69" y="5"/>
                        <a:pt x="75" y="0"/>
                        <a:pt x="84" y="0"/>
                      </a:cubicBezTo>
                      <a:cubicBezTo>
                        <a:pt x="89" y="0"/>
                        <a:pt x="93" y="2"/>
                        <a:pt x="96" y="7"/>
                      </a:cubicBezTo>
                      <a:cubicBezTo>
                        <a:pt x="99" y="11"/>
                        <a:pt x="98" y="15"/>
                        <a:pt x="96" y="20"/>
                      </a:cubicBezTo>
                      <a:cubicBezTo>
                        <a:pt x="91" y="27"/>
                        <a:pt x="87" y="35"/>
                        <a:pt x="83" y="43"/>
                      </a:cubicBezTo>
                      <a:cubicBezTo>
                        <a:pt x="88" y="43"/>
                        <a:pt x="91" y="44"/>
                        <a:pt x="94" y="44"/>
                      </a:cubicBezTo>
                      <a:cubicBezTo>
                        <a:pt x="105" y="46"/>
                        <a:pt x="115" y="50"/>
                        <a:pt x="122" y="59"/>
                      </a:cubicBezTo>
                      <a:cubicBezTo>
                        <a:pt x="128" y="65"/>
                        <a:pt x="127" y="68"/>
                        <a:pt x="120" y="73"/>
                      </a:cubicBezTo>
                      <a:cubicBezTo>
                        <a:pt x="113" y="77"/>
                        <a:pt x="105" y="77"/>
                        <a:pt x="98" y="73"/>
                      </a:cubicBezTo>
                      <a:cubicBezTo>
                        <a:pt x="95" y="71"/>
                        <a:pt x="95" y="69"/>
                        <a:pt x="97" y="66"/>
                      </a:cubicBezTo>
                      <a:cubicBezTo>
                        <a:pt x="98" y="64"/>
                        <a:pt x="100" y="61"/>
                        <a:pt x="101"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8" name="Freeform 8">
                  <a:extLst>
                    <a:ext uri="{FF2B5EF4-FFF2-40B4-BE49-F238E27FC236}">
                      <a16:creationId xmlns:a16="http://schemas.microsoft.com/office/drawing/2014/main" id="{68AB8704-3F31-41E0-B209-31D0A83BAA2E}"/>
                    </a:ext>
                  </a:extLst>
                </p:cNvPr>
                <p:cNvSpPr>
                  <a:spLocks/>
                </p:cNvSpPr>
                <p:nvPr/>
              </p:nvSpPr>
              <p:spPr bwMode="auto">
                <a:xfrm>
                  <a:off x="5664200" y="2355851"/>
                  <a:ext cx="341313" cy="407988"/>
                </a:xfrm>
                <a:custGeom>
                  <a:avLst/>
                  <a:gdLst>
                    <a:gd name="T0" fmla="*/ 46 w 80"/>
                    <a:gd name="T1" fmla="*/ 29 h 96"/>
                    <a:gd name="T2" fmla="*/ 65 w 80"/>
                    <a:gd name="T3" fmla="*/ 29 h 96"/>
                    <a:gd name="T4" fmla="*/ 79 w 80"/>
                    <a:gd name="T5" fmla="*/ 41 h 96"/>
                    <a:gd name="T6" fmla="*/ 74 w 80"/>
                    <a:gd name="T7" fmla="*/ 43 h 96"/>
                    <a:gd name="T8" fmla="*/ 60 w 80"/>
                    <a:gd name="T9" fmla="*/ 43 h 96"/>
                    <a:gd name="T10" fmla="*/ 52 w 80"/>
                    <a:gd name="T11" fmla="*/ 50 h 96"/>
                    <a:gd name="T12" fmla="*/ 49 w 80"/>
                    <a:gd name="T13" fmla="*/ 87 h 96"/>
                    <a:gd name="T14" fmla="*/ 37 w 80"/>
                    <a:gd name="T15" fmla="*/ 95 h 96"/>
                    <a:gd name="T16" fmla="*/ 21 w 80"/>
                    <a:gd name="T17" fmla="*/ 68 h 96"/>
                    <a:gd name="T18" fmla="*/ 22 w 80"/>
                    <a:gd name="T19" fmla="*/ 62 h 96"/>
                    <a:gd name="T20" fmla="*/ 30 w 80"/>
                    <a:gd name="T21" fmla="*/ 72 h 96"/>
                    <a:gd name="T22" fmla="*/ 40 w 80"/>
                    <a:gd name="T23" fmla="*/ 70 h 96"/>
                    <a:gd name="T24" fmla="*/ 43 w 80"/>
                    <a:gd name="T25" fmla="*/ 46 h 96"/>
                    <a:gd name="T26" fmla="*/ 24 w 80"/>
                    <a:gd name="T27" fmla="*/ 52 h 96"/>
                    <a:gd name="T28" fmla="*/ 19 w 80"/>
                    <a:gd name="T29" fmla="*/ 54 h 96"/>
                    <a:gd name="T30" fmla="*/ 6 w 80"/>
                    <a:gd name="T31" fmla="*/ 54 h 96"/>
                    <a:gd name="T32" fmla="*/ 2 w 80"/>
                    <a:gd name="T33" fmla="*/ 40 h 96"/>
                    <a:gd name="T34" fmla="*/ 6 w 80"/>
                    <a:gd name="T35" fmla="*/ 37 h 96"/>
                    <a:gd name="T36" fmla="*/ 28 w 80"/>
                    <a:gd name="T37" fmla="*/ 33 h 96"/>
                    <a:gd name="T38" fmla="*/ 33 w 80"/>
                    <a:gd name="T39" fmla="*/ 32 h 96"/>
                    <a:gd name="T40" fmla="*/ 36 w 80"/>
                    <a:gd name="T41" fmla="*/ 22 h 96"/>
                    <a:gd name="T42" fmla="*/ 46 w 80"/>
                    <a:gd name="T43" fmla="*/ 12 h 96"/>
                    <a:gd name="T44" fmla="*/ 45 w 80"/>
                    <a:gd name="T45" fmla="*/ 10 h 96"/>
                    <a:gd name="T46" fmla="*/ 26 w 80"/>
                    <a:gd name="T47" fmla="*/ 17 h 96"/>
                    <a:gd name="T48" fmla="*/ 15 w 80"/>
                    <a:gd name="T49" fmla="*/ 24 h 96"/>
                    <a:gd name="T50" fmla="*/ 5 w 80"/>
                    <a:gd name="T51" fmla="*/ 22 h 96"/>
                    <a:gd name="T52" fmla="*/ 1 w 80"/>
                    <a:gd name="T53" fmla="*/ 17 h 96"/>
                    <a:gd name="T54" fmla="*/ 36 w 80"/>
                    <a:gd name="T55" fmla="*/ 2 h 96"/>
                    <a:gd name="T56" fmla="*/ 55 w 80"/>
                    <a:gd name="T57" fmla="*/ 0 h 96"/>
                    <a:gd name="T58" fmla="*/ 61 w 80"/>
                    <a:gd name="T59" fmla="*/ 6 h 96"/>
                    <a:gd name="T60" fmla="*/ 59 w 80"/>
                    <a:gd name="T61" fmla="*/ 13 h 96"/>
                    <a:gd name="T62" fmla="*/ 46 w 80"/>
                    <a:gd name="T63" fmla="*/ 29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0" h="96">
                      <a:moveTo>
                        <a:pt x="46" y="29"/>
                      </a:moveTo>
                      <a:cubicBezTo>
                        <a:pt x="53" y="30"/>
                        <a:pt x="59" y="31"/>
                        <a:pt x="65" y="29"/>
                      </a:cubicBezTo>
                      <a:cubicBezTo>
                        <a:pt x="71" y="27"/>
                        <a:pt x="80" y="34"/>
                        <a:pt x="79" y="41"/>
                      </a:cubicBezTo>
                      <a:cubicBezTo>
                        <a:pt x="79" y="42"/>
                        <a:pt x="76" y="43"/>
                        <a:pt x="74" y="43"/>
                      </a:cubicBezTo>
                      <a:cubicBezTo>
                        <a:pt x="70" y="43"/>
                        <a:pt x="65" y="43"/>
                        <a:pt x="60" y="43"/>
                      </a:cubicBezTo>
                      <a:cubicBezTo>
                        <a:pt x="53" y="42"/>
                        <a:pt x="52" y="44"/>
                        <a:pt x="52" y="50"/>
                      </a:cubicBezTo>
                      <a:cubicBezTo>
                        <a:pt x="51" y="62"/>
                        <a:pt x="51" y="75"/>
                        <a:pt x="49" y="87"/>
                      </a:cubicBezTo>
                      <a:cubicBezTo>
                        <a:pt x="48" y="95"/>
                        <a:pt x="45" y="96"/>
                        <a:pt x="37" y="95"/>
                      </a:cubicBezTo>
                      <a:cubicBezTo>
                        <a:pt x="25" y="92"/>
                        <a:pt x="15" y="82"/>
                        <a:pt x="21" y="68"/>
                      </a:cubicBezTo>
                      <a:cubicBezTo>
                        <a:pt x="21" y="66"/>
                        <a:pt x="21" y="64"/>
                        <a:pt x="22" y="62"/>
                      </a:cubicBezTo>
                      <a:cubicBezTo>
                        <a:pt x="24" y="65"/>
                        <a:pt x="27" y="69"/>
                        <a:pt x="30" y="72"/>
                      </a:cubicBezTo>
                      <a:cubicBezTo>
                        <a:pt x="33" y="76"/>
                        <a:pt x="39" y="75"/>
                        <a:pt x="40" y="70"/>
                      </a:cubicBezTo>
                      <a:cubicBezTo>
                        <a:pt x="41" y="62"/>
                        <a:pt x="42" y="54"/>
                        <a:pt x="43" y="46"/>
                      </a:cubicBezTo>
                      <a:cubicBezTo>
                        <a:pt x="35" y="45"/>
                        <a:pt x="30" y="49"/>
                        <a:pt x="24" y="52"/>
                      </a:cubicBezTo>
                      <a:cubicBezTo>
                        <a:pt x="22" y="52"/>
                        <a:pt x="21" y="54"/>
                        <a:pt x="19" y="54"/>
                      </a:cubicBezTo>
                      <a:cubicBezTo>
                        <a:pt x="14" y="58"/>
                        <a:pt x="11" y="57"/>
                        <a:pt x="6" y="54"/>
                      </a:cubicBezTo>
                      <a:cubicBezTo>
                        <a:pt x="3" y="51"/>
                        <a:pt x="0" y="44"/>
                        <a:pt x="2" y="40"/>
                      </a:cubicBezTo>
                      <a:cubicBezTo>
                        <a:pt x="2" y="39"/>
                        <a:pt x="5" y="37"/>
                        <a:pt x="6" y="37"/>
                      </a:cubicBezTo>
                      <a:cubicBezTo>
                        <a:pt x="14" y="39"/>
                        <a:pt x="20" y="35"/>
                        <a:pt x="28" y="33"/>
                      </a:cubicBezTo>
                      <a:cubicBezTo>
                        <a:pt x="29" y="33"/>
                        <a:pt x="31" y="32"/>
                        <a:pt x="33" y="32"/>
                      </a:cubicBezTo>
                      <a:cubicBezTo>
                        <a:pt x="31" y="27"/>
                        <a:pt x="31" y="24"/>
                        <a:pt x="36" y="22"/>
                      </a:cubicBezTo>
                      <a:cubicBezTo>
                        <a:pt x="39" y="19"/>
                        <a:pt x="42" y="15"/>
                        <a:pt x="46" y="12"/>
                      </a:cubicBezTo>
                      <a:cubicBezTo>
                        <a:pt x="45" y="11"/>
                        <a:pt x="45" y="11"/>
                        <a:pt x="45" y="10"/>
                      </a:cubicBezTo>
                      <a:cubicBezTo>
                        <a:pt x="38" y="13"/>
                        <a:pt x="32" y="15"/>
                        <a:pt x="26" y="17"/>
                      </a:cubicBezTo>
                      <a:cubicBezTo>
                        <a:pt x="22" y="19"/>
                        <a:pt x="18" y="22"/>
                        <a:pt x="15" y="24"/>
                      </a:cubicBezTo>
                      <a:cubicBezTo>
                        <a:pt x="11" y="26"/>
                        <a:pt x="7" y="27"/>
                        <a:pt x="5" y="22"/>
                      </a:cubicBezTo>
                      <a:cubicBezTo>
                        <a:pt x="4" y="20"/>
                        <a:pt x="3" y="19"/>
                        <a:pt x="1" y="17"/>
                      </a:cubicBezTo>
                      <a:cubicBezTo>
                        <a:pt x="13" y="12"/>
                        <a:pt x="25" y="6"/>
                        <a:pt x="36" y="2"/>
                      </a:cubicBezTo>
                      <a:cubicBezTo>
                        <a:pt x="42" y="0"/>
                        <a:pt x="49" y="0"/>
                        <a:pt x="55" y="0"/>
                      </a:cubicBezTo>
                      <a:cubicBezTo>
                        <a:pt x="57" y="0"/>
                        <a:pt x="60" y="4"/>
                        <a:pt x="61" y="6"/>
                      </a:cubicBezTo>
                      <a:cubicBezTo>
                        <a:pt x="62" y="8"/>
                        <a:pt x="61" y="11"/>
                        <a:pt x="59" y="13"/>
                      </a:cubicBezTo>
                      <a:cubicBezTo>
                        <a:pt x="55" y="18"/>
                        <a:pt x="51" y="23"/>
                        <a:pt x="46"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03" name="组合 102">
                <a:extLst>
                  <a:ext uri="{FF2B5EF4-FFF2-40B4-BE49-F238E27FC236}">
                    <a16:creationId xmlns:a16="http://schemas.microsoft.com/office/drawing/2014/main" id="{B92E7EB9-3312-4310-B5FA-50F0FA6CFB99}"/>
                  </a:ext>
                </a:extLst>
              </p:cNvPr>
              <p:cNvGrpSpPr/>
              <p:nvPr/>
            </p:nvGrpSpPr>
            <p:grpSpPr>
              <a:xfrm>
                <a:off x="3194779" y="1296598"/>
                <a:ext cx="356817" cy="382445"/>
                <a:chOff x="3792874" y="3156423"/>
                <a:chExt cx="331330" cy="355128"/>
              </a:xfrm>
              <a:grpFill/>
            </p:grpSpPr>
            <p:sp>
              <p:nvSpPr>
                <p:cNvPr id="104" name="Freeform 15">
                  <a:extLst>
                    <a:ext uri="{FF2B5EF4-FFF2-40B4-BE49-F238E27FC236}">
                      <a16:creationId xmlns:a16="http://schemas.microsoft.com/office/drawing/2014/main" id="{4A24723D-38DD-4916-B1AF-76A903317407}"/>
                    </a:ext>
                  </a:extLst>
                </p:cNvPr>
                <p:cNvSpPr>
                  <a:spLocks/>
                </p:cNvSpPr>
                <p:nvPr/>
              </p:nvSpPr>
              <p:spPr bwMode="auto">
                <a:xfrm>
                  <a:off x="3792874" y="3235325"/>
                  <a:ext cx="152877" cy="246063"/>
                </a:xfrm>
                <a:custGeom>
                  <a:avLst/>
                  <a:gdLst>
                    <a:gd name="T0" fmla="*/ 16 w 39"/>
                    <a:gd name="T1" fmla="*/ 29 h 58"/>
                    <a:gd name="T2" fmla="*/ 27 w 39"/>
                    <a:gd name="T3" fmla="*/ 7 h 58"/>
                    <a:gd name="T4" fmla="*/ 31 w 39"/>
                    <a:gd name="T5" fmla="*/ 1 h 58"/>
                    <a:gd name="T6" fmla="*/ 34 w 39"/>
                    <a:gd name="T7" fmla="*/ 6 h 58"/>
                    <a:gd name="T8" fmla="*/ 35 w 39"/>
                    <a:gd name="T9" fmla="*/ 26 h 58"/>
                    <a:gd name="T10" fmla="*/ 20 w 39"/>
                    <a:gd name="T11" fmla="*/ 52 h 58"/>
                    <a:gd name="T12" fmla="*/ 9 w 39"/>
                    <a:gd name="T13" fmla="*/ 57 h 58"/>
                    <a:gd name="T14" fmla="*/ 1 w 39"/>
                    <a:gd name="T15" fmla="*/ 43 h 58"/>
                    <a:gd name="T16" fmla="*/ 4 w 39"/>
                    <a:gd name="T17" fmla="*/ 6 h 58"/>
                    <a:gd name="T18" fmla="*/ 8 w 39"/>
                    <a:gd name="T19" fmla="*/ 0 h 58"/>
                    <a:gd name="T20" fmla="*/ 15 w 39"/>
                    <a:gd name="T21" fmla="*/ 6 h 58"/>
                    <a:gd name="T22" fmla="*/ 14 w 39"/>
                    <a:gd name="T23" fmla="*/ 20 h 58"/>
                    <a:gd name="T24" fmla="*/ 14 w 39"/>
                    <a:gd name="T25" fmla="*/ 28 h 58"/>
                    <a:gd name="T26" fmla="*/ 16 w 39"/>
                    <a:gd name="T27" fmla="*/ 29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 h="58">
                      <a:moveTo>
                        <a:pt x="16" y="29"/>
                      </a:moveTo>
                      <a:cubicBezTo>
                        <a:pt x="19" y="21"/>
                        <a:pt x="23" y="14"/>
                        <a:pt x="27" y="7"/>
                      </a:cubicBezTo>
                      <a:cubicBezTo>
                        <a:pt x="28" y="5"/>
                        <a:pt x="29" y="3"/>
                        <a:pt x="31" y="1"/>
                      </a:cubicBezTo>
                      <a:cubicBezTo>
                        <a:pt x="32" y="3"/>
                        <a:pt x="33" y="4"/>
                        <a:pt x="34" y="6"/>
                      </a:cubicBezTo>
                      <a:cubicBezTo>
                        <a:pt x="37" y="12"/>
                        <a:pt x="39" y="19"/>
                        <a:pt x="35" y="26"/>
                      </a:cubicBezTo>
                      <a:cubicBezTo>
                        <a:pt x="30" y="34"/>
                        <a:pt x="25" y="43"/>
                        <a:pt x="20" y="52"/>
                      </a:cubicBezTo>
                      <a:cubicBezTo>
                        <a:pt x="18" y="56"/>
                        <a:pt x="12" y="58"/>
                        <a:pt x="9" y="57"/>
                      </a:cubicBezTo>
                      <a:cubicBezTo>
                        <a:pt x="2" y="54"/>
                        <a:pt x="0" y="50"/>
                        <a:pt x="1" y="43"/>
                      </a:cubicBezTo>
                      <a:cubicBezTo>
                        <a:pt x="2" y="31"/>
                        <a:pt x="3" y="18"/>
                        <a:pt x="4" y="6"/>
                      </a:cubicBezTo>
                      <a:cubicBezTo>
                        <a:pt x="4" y="4"/>
                        <a:pt x="4" y="0"/>
                        <a:pt x="8" y="0"/>
                      </a:cubicBezTo>
                      <a:cubicBezTo>
                        <a:pt x="11" y="0"/>
                        <a:pt x="15" y="1"/>
                        <a:pt x="15" y="6"/>
                      </a:cubicBezTo>
                      <a:cubicBezTo>
                        <a:pt x="15" y="10"/>
                        <a:pt x="14" y="15"/>
                        <a:pt x="14" y="20"/>
                      </a:cubicBezTo>
                      <a:cubicBezTo>
                        <a:pt x="14" y="23"/>
                        <a:pt x="14" y="25"/>
                        <a:pt x="14" y="28"/>
                      </a:cubicBezTo>
                      <a:cubicBezTo>
                        <a:pt x="14" y="28"/>
                        <a:pt x="15" y="28"/>
                        <a:pt x="16"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 name="Freeform 16">
                  <a:extLst>
                    <a:ext uri="{FF2B5EF4-FFF2-40B4-BE49-F238E27FC236}">
                      <a16:creationId xmlns:a16="http://schemas.microsoft.com/office/drawing/2014/main" id="{FB4C6AFE-87EF-4FB7-829C-F7529116EE44}"/>
                    </a:ext>
                  </a:extLst>
                </p:cNvPr>
                <p:cNvSpPr>
                  <a:spLocks/>
                </p:cNvSpPr>
                <p:nvPr/>
              </p:nvSpPr>
              <p:spPr bwMode="auto">
                <a:xfrm>
                  <a:off x="3957518" y="3164747"/>
                  <a:ext cx="166686" cy="346804"/>
                </a:xfrm>
                <a:custGeom>
                  <a:avLst/>
                  <a:gdLst>
                    <a:gd name="T0" fmla="*/ 9 w 47"/>
                    <a:gd name="T1" fmla="*/ 73 h 88"/>
                    <a:gd name="T2" fmla="*/ 3 w 47"/>
                    <a:gd name="T3" fmla="*/ 67 h 88"/>
                    <a:gd name="T4" fmla="*/ 3 w 47"/>
                    <a:gd name="T5" fmla="*/ 57 h 88"/>
                    <a:gd name="T6" fmla="*/ 20 w 47"/>
                    <a:gd name="T7" fmla="*/ 38 h 88"/>
                    <a:gd name="T8" fmla="*/ 33 w 47"/>
                    <a:gd name="T9" fmla="*/ 20 h 88"/>
                    <a:gd name="T10" fmla="*/ 33 w 47"/>
                    <a:gd name="T11" fmla="*/ 4 h 88"/>
                    <a:gd name="T12" fmla="*/ 32 w 47"/>
                    <a:gd name="T13" fmla="*/ 1 h 88"/>
                    <a:gd name="T14" fmla="*/ 33 w 47"/>
                    <a:gd name="T15" fmla="*/ 0 h 88"/>
                    <a:gd name="T16" fmla="*/ 41 w 47"/>
                    <a:gd name="T17" fmla="*/ 6 h 88"/>
                    <a:gd name="T18" fmla="*/ 43 w 47"/>
                    <a:gd name="T19" fmla="*/ 26 h 88"/>
                    <a:gd name="T20" fmla="*/ 29 w 47"/>
                    <a:gd name="T21" fmla="*/ 48 h 88"/>
                    <a:gd name="T22" fmla="*/ 30 w 47"/>
                    <a:gd name="T23" fmla="*/ 52 h 88"/>
                    <a:gd name="T24" fmla="*/ 40 w 47"/>
                    <a:gd name="T25" fmla="*/ 73 h 88"/>
                    <a:gd name="T26" fmla="*/ 41 w 47"/>
                    <a:gd name="T27" fmla="*/ 84 h 88"/>
                    <a:gd name="T28" fmla="*/ 37 w 47"/>
                    <a:gd name="T29" fmla="*/ 86 h 88"/>
                    <a:gd name="T30" fmla="*/ 31 w 47"/>
                    <a:gd name="T31" fmla="*/ 75 h 88"/>
                    <a:gd name="T32" fmla="*/ 28 w 47"/>
                    <a:gd name="T33" fmla="*/ 60 h 88"/>
                    <a:gd name="T34" fmla="*/ 22 w 47"/>
                    <a:gd name="T35" fmla="*/ 59 h 88"/>
                    <a:gd name="T36" fmla="*/ 9 w 47"/>
                    <a:gd name="T37" fmla="*/ 7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7" h="88">
                      <a:moveTo>
                        <a:pt x="9" y="73"/>
                      </a:moveTo>
                      <a:cubicBezTo>
                        <a:pt x="7" y="71"/>
                        <a:pt x="5" y="69"/>
                        <a:pt x="3" y="67"/>
                      </a:cubicBezTo>
                      <a:cubicBezTo>
                        <a:pt x="1" y="64"/>
                        <a:pt x="0" y="61"/>
                        <a:pt x="3" y="57"/>
                      </a:cubicBezTo>
                      <a:cubicBezTo>
                        <a:pt x="9" y="51"/>
                        <a:pt x="14" y="45"/>
                        <a:pt x="20" y="38"/>
                      </a:cubicBezTo>
                      <a:cubicBezTo>
                        <a:pt x="24" y="32"/>
                        <a:pt x="28" y="26"/>
                        <a:pt x="33" y="20"/>
                      </a:cubicBezTo>
                      <a:cubicBezTo>
                        <a:pt x="36" y="15"/>
                        <a:pt x="36" y="9"/>
                        <a:pt x="33" y="4"/>
                      </a:cubicBezTo>
                      <a:cubicBezTo>
                        <a:pt x="32" y="3"/>
                        <a:pt x="32" y="2"/>
                        <a:pt x="32" y="1"/>
                      </a:cubicBezTo>
                      <a:cubicBezTo>
                        <a:pt x="32" y="1"/>
                        <a:pt x="33" y="0"/>
                        <a:pt x="33" y="0"/>
                      </a:cubicBezTo>
                      <a:cubicBezTo>
                        <a:pt x="36" y="2"/>
                        <a:pt x="39" y="4"/>
                        <a:pt x="41" y="6"/>
                      </a:cubicBezTo>
                      <a:cubicBezTo>
                        <a:pt x="46" y="11"/>
                        <a:pt x="47" y="20"/>
                        <a:pt x="43" y="26"/>
                      </a:cubicBezTo>
                      <a:cubicBezTo>
                        <a:pt x="39" y="33"/>
                        <a:pt x="34" y="40"/>
                        <a:pt x="29" y="48"/>
                      </a:cubicBezTo>
                      <a:cubicBezTo>
                        <a:pt x="29" y="49"/>
                        <a:pt x="29" y="52"/>
                        <a:pt x="30" y="52"/>
                      </a:cubicBezTo>
                      <a:cubicBezTo>
                        <a:pt x="38" y="57"/>
                        <a:pt x="38" y="65"/>
                        <a:pt x="40" y="73"/>
                      </a:cubicBezTo>
                      <a:cubicBezTo>
                        <a:pt x="41" y="76"/>
                        <a:pt x="41" y="80"/>
                        <a:pt x="41" y="84"/>
                      </a:cubicBezTo>
                      <a:cubicBezTo>
                        <a:pt x="41" y="87"/>
                        <a:pt x="39" y="88"/>
                        <a:pt x="37" y="86"/>
                      </a:cubicBezTo>
                      <a:cubicBezTo>
                        <a:pt x="33" y="83"/>
                        <a:pt x="31" y="81"/>
                        <a:pt x="31" y="75"/>
                      </a:cubicBezTo>
                      <a:cubicBezTo>
                        <a:pt x="31" y="70"/>
                        <a:pt x="30" y="65"/>
                        <a:pt x="28" y="60"/>
                      </a:cubicBezTo>
                      <a:cubicBezTo>
                        <a:pt x="27" y="55"/>
                        <a:pt x="25" y="56"/>
                        <a:pt x="22" y="59"/>
                      </a:cubicBezTo>
                      <a:cubicBezTo>
                        <a:pt x="18" y="64"/>
                        <a:pt x="14" y="68"/>
                        <a:pt x="9"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 name="Freeform 17">
                  <a:extLst>
                    <a:ext uri="{FF2B5EF4-FFF2-40B4-BE49-F238E27FC236}">
                      <a16:creationId xmlns:a16="http://schemas.microsoft.com/office/drawing/2014/main" id="{7BBE01C1-D3BA-489E-BE5E-C63059DA7AF9}"/>
                    </a:ext>
                  </a:extLst>
                </p:cNvPr>
                <p:cNvSpPr>
                  <a:spLocks/>
                </p:cNvSpPr>
                <p:nvPr/>
              </p:nvSpPr>
              <p:spPr bwMode="auto">
                <a:xfrm>
                  <a:off x="3879593" y="3156423"/>
                  <a:ext cx="109753" cy="63837"/>
                </a:xfrm>
                <a:custGeom>
                  <a:avLst/>
                  <a:gdLst>
                    <a:gd name="T0" fmla="*/ 0 w 26"/>
                    <a:gd name="T1" fmla="*/ 0 h 19"/>
                    <a:gd name="T2" fmla="*/ 20 w 26"/>
                    <a:gd name="T3" fmla="*/ 1 h 19"/>
                    <a:gd name="T4" fmla="*/ 23 w 26"/>
                    <a:gd name="T5" fmla="*/ 12 h 19"/>
                    <a:gd name="T6" fmla="*/ 12 w 26"/>
                    <a:gd name="T7" fmla="*/ 18 h 19"/>
                    <a:gd name="T8" fmla="*/ 3 w 26"/>
                    <a:gd name="T9" fmla="*/ 11 h 19"/>
                    <a:gd name="T10" fmla="*/ 0 w 26"/>
                    <a:gd name="T11" fmla="*/ 0 h 19"/>
                  </a:gdLst>
                  <a:ahLst/>
                  <a:cxnLst>
                    <a:cxn ang="0">
                      <a:pos x="T0" y="T1"/>
                    </a:cxn>
                    <a:cxn ang="0">
                      <a:pos x="T2" y="T3"/>
                    </a:cxn>
                    <a:cxn ang="0">
                      <a:pos x="T4" y="T5"/>
                    </a:cxn>
                    <a:cxn ang="0">
                      <a:pos x="T6" y="T7"/>
                    </a:cxn>
                    <a:cxn ang="0">
                      <a:pos x="T8" y="T9"/>
                    </a:cxn>
                    <a:cxn ang="0">
                      <a:pos x="T10" y="T11"/>
                    </a:cxn>
                  </a:cxnLst>
                  <a:rect l="0" t="0" r="r" b="b"/>
                  <a:pathLst>
                    <a:path w="26" h="19">
                      <a:moveTo>
                        <a:pt x="0" y="0"/>
                      </a:moveTo>
                      <a:cubicBezTo>
                        <a:pt x="8" y="1"/>
                        <a:pt x="14" y="1"/>
                        <a:pt x="20" y="1"/>
                      </a:cubicBezTo>
                      <a:cubicBezTo>
                        <a:pt x="24" y="1"/>
                        <a:pt x="26" y="8"/>
                        <a:pt x="23" y="12"/>
                      </a:cubicBezTo>
                      <a:cubicBezTo>
                        <a:pt x="21" y="16"/>
                        <a:pt x="17" y="19"/>
                        <a:pt x="12" y="18"/>
                      </a:cubicBezTo>
                      <a:cubicBezTo>
                        <a:pt x="8" y="18"/>
                        <a:pt x="5" y="15"/>
                        <a:pt x="3" y="11"/>
                      </a:cubicBezTo>
                      <a:cubicBezTo>
                        <a:pt x="2" y="8"/>
                        <a:pt x="1" y="4"/>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86" name="组合 85"/>
            <p:cNvGrpSpPr/>
            <p:nvPr userDrawn="1"/>
          </p:nvGrpSpPr>
          <p:grpSpPr>
            <a:xfrm>
              <a:off x="671368" y="6061309"/>
              <a:ext cx="1100339" cy="304965"/>
              <a:chOff x="2372715" y="161759"/>
              <a:chExt cx="2695608" cy="747103"/>
            </a:xfrm>
            <a:grpFill/>
          </p:grpSpPr>
          <p:grpSp>
            <p:nvGrpSpPr>
              <p:cNvPr id="87" name="组合 86">
                <a:extLst>
                  <a:ext uri="{FF2B5EF4-FFF2-40B4-BE49-F238E27FC236}">
                    <a16:creationId xmlns:a16="http://schemas.microsoft.com/office/drawing/2014/main" id="{4EB45816-40C4-4065-9181-C29D2BECD84E}"/>
                  </a:ext>
                </a:extLst>
              </p:cNvPr>
              <p:cNvGrpSpPr/>
              <p:nvPr/>
            </p:nvGrpSpPr>
            <p:grpSpPr>
              <a:xfrm>
                <a:off x="3804781" y="283376"/>
                <a:ext cx="521428" cy="548788"/>
                <a:chOff x="6113463" y="3541713"/>
                <a:chExt cx="484188" cy="509588"/>
              </a:xfrm>
              <a:grpFill/>
            </p:grpSpPr>
            <p:sp>
              <p:nvSpPr>
                <p:cNvPr id="98" name="Freeform 9">
                  <a:extLst>
                    <a:ext uri="{FF2B5EF4-FFF2-40B4-BE49-F238E27FC236}">
                      <a16:creationId xmlns:a16="http://schemas.microsoft.com/office/drawing/2014/main" id="{70888479-5294-457A-8111-462CE4F104F2}"/>
                    </a:ext>
                  </a:extLst>
                </p:cNvPr>
                <p:cNvSpPr>
                  <a:spLocks noEditPoints="1"/>
                </p:cNvSpPr>
                <p:nvPr/>
              </p:nvSpPr>
              <p:spPr bwMode="auto">
                <a:xfrm>
                  <a:off x="6113463" y="3579813"/>
                  <a:ext cx="252413" cy="428625"/>
                </a:xfrm>
                <a:custGeom>
                  <a:avLst/>
                  <a:gdLst>
                    <a:gd name="T0" fmla="*/ 39 w 59"/>
                    <a:gd name="T1" fmla="*/ 78 h 101"/>
                    <a:gd name="T2" fmla="*/ 17 w 59"/>
                    <a:gd name="T3" fmla="*/ 94 h 101"/>
                    <a:gd name="T4" fmla="*/ 8 w 59"/>
                    <a:gd name="T5" fmla="*/ 94 h 101"/>
                    <a:gd name="T6" fmla="*/ 0 w 59"/>
                    <a:gd name="T7" fmla="*/ 79 h 101"/>
                    <a:gd name="T8" fmla="*/ 17 w 59"/>
                    <a:gd name="T9" fmla="*/ 73 h 101"/>
                    <a:gd name="T10" fmla="*/ 10 w 59"/>
                    <a:gd name="T11" fmla="*/ 68 h 101"/>
                    <a:gd name="T12" fmla="*/ 8 w 59"/>
                    <a:gd name="T13" fmla="*/ 60 h 101"/>
                    <a:gd name="T14" fmla="*/ 18 w 59"/>
                    <a:gd name="T15" fmla="*/ 23 h 101"/>
                    <a:gd name="T16" fmla="*/ 26 w 59"/>
                    <a:gd name="T17" fmla="*/ 17 h 101"/>
                    <a:gd name="T18" fmla="*/ 36 w 59"/>
                    <a:gd name="T19" fmla="*/ 26 h 101"/>
                    <a:gd name="T20" fmla="*/ 36 w 59"/>
                    <a:gd name="T21" fmla="*/ 27 h 101"/>
                    <a:gd name="T22" fmla="*/ 43 w 59"/>
                    <a:gd name="T23" fmla="*/ 40 h 101"/>
                    <a:gd name="T24" fmla="*/ 42 w 59"/>
                    <a:gd name="T25" fmla="*/ 12 h 101"/>
                    <a:gd name="T26" fmla="*/ 21 w 59"/>
                    <a:gd name="T27" fmla="*/ 5 h 101"/>
                    <a:gd name="T28" fmla="*/ 44 w 59"/>
                    <a:gd name="T29" fmla="*/ 1 h 101"/>
                    <a:gd name="T30" fmla="*/ 57 w 59"/>
                    <a:gd name="T31" fmla="*/ 17 h 101"/>
                    <a:gd name="T32" fmla="*/ 56 w 59"/>
                    <a:gd name="T33" fmla="*/ 48 h 101"/>
                    <a:gd name="T34" fmla="*/ 57 w 59"/>
                    <a:gd name="T35" fmla="*/ 55 h 101"/>
                    <a:gd name="T36" fmla="*/ 55 w 59"/>
                    <a:gd name="T37" fmla="*/ 64 h 101"/>
                    <a:gd name="T38" fmla="*/ 54 w 59"/>
                    <a:gd name="T39" fmla="*/ 71 h 101"/>
                    <a:gd name="T40" fmla="*/ 52 w 59"/>
                    <a:gd name="T41" fmla="*/ 95 h 101"/>
                    <a:gd name="T42" fmla="*/ 49 w 59"/>
                    <a:gd name="T43" fmla="*/ 101 h 101"/>
                    <a:gd name="T44" fmla="*/ 43 w 59"/>
                    <a:gd name="T45" fmla="*/ 98 h 101"/>
                    <a:gd name="T46" fmla="*/ 38 w 59"/>
                    <a:gd name="T47" fmla="*/ 86 h 101"/>
                    <a:gd name="T48" fmla="*/ 39 w 59"/>
                    <a:gd name="T49" fmla="*/ 78 h 101"/>
                    <a:gd name="T50" fmla="*/ 42 w 59"/>
                    <a:gd name="T51" fmla="*/ 47 h 101"/>
                    <a:gd name="T52" fmla="*/ 32 w 59"/>
                    <a:gd name="T53" fmla="*/ 44 h 101"/>
                    <a:gd name="T54" fmla="*/ 29 w 59"/>
                    <a:gd name="T55" fmla="*/ 64 h 101"/>
                    <a:gd name="T56" fmla="*/ 42 w 59"/>
                    <a:gd name="T57" fmla="*/ 4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9" h="101">
                      <a:moveTo>
                        <a:pt x="39" y="78"/>
                      </a:moveTo>
                      <a:cubicBezTo>
                        <a:pt x="31" y="84"/>
                        <a:pt x="24" y="89"/>
                        <a:pt x="17" y="94"/>
                      </a:cubicBezTo>
                      <a:cubicBezTo>
                        <a:pt x="14" y="97"/>
                        <a:pt x="11" y="96"/>
                        <a:pt x="8" y="94"/>
                      </a:cubicBezTo>
                      <a:cubicBezTo>
                        <a:pt x="4" y="90"/>
                        <a:pt x="0" y="86"/>
                        <a:pt x="0" y="79"/>
                      </a:cubicBezTo>
                      <a:cubicBezTo>
                        <a:pt x="6" y="82"/>
                        <a:pt x="12" y="80"/>
                        <a:pt x="17" y="73"/>
                      </a:cubicBezTo>
                      <a:cubicBezTo>
                        <a:pt x="15" y="72"/>
                        <a:pt x="13" y="70"/>
                        <a:pt x="10" y="68"/>
                      </a:cubicBezTo>
                      <a:cubicBezTo>
                        <a:pt x="7" y="66"/>
                        <a:pt x="7" y="63"/>
                        <a:pt x="8" y="60"/>
                      </a:cubicBezTo>
                      <a:cubicBezTo>
                        <a:pt x="11" y="48"/>
                        <a:pt x="15" y="36"/>
                        <a:pt x="18" y="23"/>
                      </a:cubicBezTo>
                      <a:cubicBezTo>
                        <a:pt x="19" y="20"/>
                        <a:pt x="20" y="16"/>
                        <a:pt x="26" y="17"/>
                      </a:cubicBezTo>
                      <a:cubicBezTo>
                        <a:pt x="32" y="18"/>
                        <a:pt x="36" y="21"/>
                        <a:pt x="36" y="26"/>
                      </a:cubicBezTo>
                      <a:cubicBezTo>
                        <a:pt x="36" y="26"/>
                        <a:pt x="36" y="27"/>
                        <a:pt x="36" y="27"/>
                      </a:cubicBezTo>
                      <a:cubicBezTo>
                        <a:pt x="35" y="33"/>
                        <a:pt x="38" y="37"/>
                        <a:pt x="43" y="40"/>
                      </a:cubicBezTo>
                      <a:cubicBezTo>
                        <a:pt x="43" y="31"/>
                        <a:pt x="42" y="22"/>
                        <a:pt x="42" y="12"/>
                      </a:cubicBezTo>
                      <a:cubicBezTo>
                        <a:pt x="30" y="16"/>
                        <a:pt x="20" y="12"/>
                        <a:pt x="21" y="5"/>
                      </a:cubicBezTo>
                      <a:cubicBezTo>
                        <a:pt x="29" y="3"/>
                        <a:pt x="36" y="1"/>
                        <a:pt x="44" y="1"/>
                      </a:cubicBezTo>
                      <a:cubicBezTo>
                        <a:pt x="54" y="0"/>
                        <a:pt x="59" y="8"/>
                        <a:pt x="57" y="17"/>
                      </a:cubicBezTo>
                      <a:cubicBezTo>
                        <a:pt x="56" y="27"/>
                        <a:pt x="56" y="38"/>
                        <a:pt x="56" y="48"/>
                      </a:cubicBezTo>
                      <a:cubicBezTo>
                        <a:pt x="56" y="50"/>
                        <a:pt x="57" y="52"/>
                        <a:pt x="57" y="55"/>
                      </a:cubicBezTo>
                      <a:cubicBezTo>
                        <a:pt x="57" y="58"/>
                        <a:pt x="56" y="61"/>
                        <a:pt x="55" y="64"/>
                      </a:cubicBezTo>
                      <a:cubicBezTo>
                        <a:pt x="55" y="66"/>
                        <a:pt x="54" y="68"/>
                        <a:pt x="54" y="71"/>
                      </a:cubicBezTo>
                      <a:cubicBezTo>
                        <a:pt x="53" y="79"/>
                        <a:pt x="53" y="87"/>
                        <a:pt x="52" y="95"/>
                      </a:cubicBezTo>
                      <a:cubicBezTo>
                        <a:pt x="52" y="97"/>
                        <a:pt x="51" y="100"/>
                        <a:pt x="49" y="101"/>
                      </a:cubicBezTo>
                      <a:cubicBezTo>
                        <a:pt x="47" y="101"/>
                        <a:pt x="44" y="100"/>
                        <a:pt x="43" y="98"/>
                      </a:cubicBezTo>
                      <a:cubicBezTo>
                        <a:pt x="39" y="95"/>
                        <a:pt x="36" y="92"/>
                        <a:pt x="38" y="86"/>
                      </a:cubicBezTo>
                      <a:cubicBezTo>
                        <a:pt x="39" y="84"/>
                        <a:pt x="39" y="81"/>
                        <a:pt x="39" y="78"/>
                      </a:cubicBezTo>
                      <a:close/>
                      <a:moveTo>
                        <a:pt x="42" y="47"/>
                      </a:moveTo>
                      <a:cubicBezTo>
                        <a:pt x="39" y="46"/>
                        <a:pt x="36" y="45"/>
                        <a:pt x="32" y="44"/>
                      </a:cubicBezTo>
                      <a:cubicBezTo>
                        <a:pt x="31" y="51"/>
                        <a:pt x="30" y="57"/>
                        <a:pt x="29" y="64"/>
                      </a:cubicBezTo>
                      <a:cubicBezTo>
                        <a:pt x="39" y="61"/>
                        <a:pt x="42" y="57"/>
                        <a:pt x="42" y="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 name="Freeform 10">
                  <a:extLst>
                    <a:ext uri="{FF2B5EF4-FFF2-40B4-BE49-F238E27FC236}">
                      <a16:creationId xmlns:a16="http://schemas.microsoft.com/office/drawing/2014/main" id="{3C581795-C09D-460E-9472-8181F266F0EF}"/>
                    </a:ext>
                  </a:extLst>
                </p:cNvPr>
                <p:cNvSpPr>
                  <a:spLocks noEditPoints="1"/>
                </p:cNvSpPr>
                <p:nvPr/>
              </p:nvSpPr>
              <p:spPr bwMode="auto">
                <a:xfrm>
                  <a:off x="6361113" y="3541713"/>
                  <a:ext cx="236538" cy="509588"/>
                </a:xfrm>
                <a:custGeom>
                  <a:avLst/>
                  <a:gdLst>
                    <a:gd name="T0" fmla="*/ 11 w 55"/>
                    <a:gd name="T1" fmla="*/ 89 h 120"/>
                    <a:gd name="T2" fmla="*/ 10 w 55"/>
                    <a:gd name="T3" fmla="*/ 100 h 120"/>
                    <a:gd name="T4" fmla="*/ 6 w 55"/>
                    <a:gd name="T5" fmla="*/ 104 h 120"/>
                    <a:gd name="T6" fmla="*/ 1 w 55"/>
                    <a:gd name="T7" fmla="*/ 99 h 120"/>
                    <a:gd name="T8" fmla="*/ 3 w 55"/>
                    <a:gd name="T9" fmla="*/ 84 h 120"/>
                    <a:gd name="T10" fmla="*/ 14 w 55"/>
                    <a:gd name="T11" fmla="*/ 37 h 120"/>
                    <a:gd name="T12" fmla="*/ 22 w 55"/>
                    <a:gd name="T13" fmla="*/ 11 h 120"/>
                    <a:gd name="T14" fmla="*/ 26 w 55"/>
                    <a:gd name="T15" fmla="*/ 19 h 120"/>
                    <a:gd name="T16" fmla="*/ 20 w 55"/>
                    <a:gd name="T17" fmla="*/ 40 h 120"/>
                    <a:gd name="T18" fmla="*/ 27 w 55"/>
                    <a:gd name="T19" fmla="*/ 35 h 120"/>
                    <a:gd name="T20" fmla="*/ 35 w 55"/>
                    <a:gd name="T21" fmla="*/ 30 h 120"/>
                    <a:gd name="T22" fmla="*/ 33 w 55"/>
                    <a:gd name="T23" fmla="*/ 9 h 120"/>
                    <a:gd name="T24" fmla="*/ 28 w 55"/>
                    <a:gd name="T25" fmla="*/ 8 h 120"/>
                    <a:gd name="T26" fmla="*/ 19 w 55"/>
                    <a:gd name="T27" fmla="*/ 12 h 120"/>
                    <a:gd name="T28" fmla="*/ 12 w 55"/>
                    <a:gd name="T29" fmla="*/ 15 h 120"/>
                    <a:gd name="T30" fmla="*/ 9 w 55"/>
                    <a:gd name="T31" fmla="*/ 11 h 120"/>
                    <a:gd name="T32" fmla="*/ 11 w 55"/>
                    <a:gd name="T33" fmla="*/ 8 h 120"/>
                    <a:gd name="T34" fmla="*/ 31 w 55"/>
                    <a:gd name="T35" fmla="*/ 0 h 120"/>
                    <a:gd name="T36" fmla="*/ 45 w 55"/>
                    <a:gd name="T37" fmla="*/ 15 h 120"/>
                    <a:gd name="T38" fmla="*/ 44 w 55"/>
                    <a:gd name="T39" fmla="*/ 46 h 120"/>
                    <a:gd name="T40" fmla="*/ 48 w 55"/>
                    <a:gd name="T41" fmla="*/ 54 h 120"/>
                    <a:gd name="T42" fmla="*/ 48 w 55"/>
                    <a:gd name="T43" fmla="*/ 71 h 120"/>
                    <a:gd name="T44" fmla="*/ 44 w 55"/>
                    <a:gd name="T45" fmla="*/ 77 h 120"/>
                    <a:gd name="T46" fmla="*/ 44 w 55"/>
                    <a:gd name="T47" fmla="*/ 110 h 120"/>
                    <a:gd name="T48" fmla="*/ 44 w 55"/>
                    <a:gd name="T49" fmla="*/ 114 h 120"/>
                    <a:gd name="T50" fmla="*/ 41 w 55"/>
                    <a:gd name="T51" fmla="*/ 120 h 120"/>
                    <a:gd name="T52" fmla="*/ 32 w 55"/>
                    <a:gd name="T53" fmla="*/ 118 h 120"/>
                    <a:gd name="T54" fmla="*/ 13 w 55"/>
                    <a:gd name="T55" fmla="*/ 91 h 120"/>
                    <a:gd name="T56" fmla="*/ 12 w 55"/>
                    <a:gd name="T57" fmla="*/ 89 h 120"/>
                    <a:gd name="T58" fmla="*/ 11 w 55"/>
                    <a:gd name="T59" fmla="*/ 89 h 120"/>
                    <a:gd name="T60" fmla="*/ 24 w 55"/>
                    <a:gd name="T61" fmla="*/ 76 h 120"/>
                    <a:gd name="T62" fmla="*/ 23 w 55"/>
                    <a:gd name="T63" fmla="*/ 74 h 120"/>
                    <a:gd name="T64" fmla="*/ 27 w 55"/>
                    <a:gd name="T65" fmla="*/ 71 h 120"/>
                    <a:gd name="T66" fmla="*/ 33 w 55"/>
                    <a:gd name="T67" fmla="*/ 67 h 120"/>
                    <a:gd name="T68" fmla="*/ 32 w 55"/>
                    <a:gd name="T69" fmla="*/ 63 h 120"/>
                    <a:gd name="T70" fmla="*/ 22 w 55"/>
                    <a:gd name="T71" fmla="*/ 52 h 120"/>
                    <a:gd name="T72" fmla="*/ 18 w 55"/>
                    <a:gd name="T73" fmla="*/ 89 h 120"/>
                    <a:gd name="T74" fmla="*/ 33 w 55"/>
                    <a:gd name="T75" fmla="*/ 107 h 120"/>
                    <a:gd name="T76" fmla="*/ 35 w 55"/>
                    <a:gd name="T77" fmla="*/ 77 h 120"/>
                    <a:gd name="T78" fmla="*/ 31 w 55"/>
                    <a:gd name="T79" fmla="*/ 75 h 120"/>
                    <a:gd name="T80" fmla="*/ 24 w 55"/>
                    <a:gd name="T81" fmla="*/ 7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5" h="120">
                      <a:moveTo>
                        <a:pt x="11" y="89"/>
                      </a:moveTo>
                      <a:cubicBezTo>
                        <a:pt x="10" y="93"/>
                        <a:pt x="10" y="96"/>
                        <a:pt x="10" y="100"/>
                      </a:cubicBezTo>
                      <a:cubicBezTo>
                        <a:pt x="9" y="102"/>
                        <a:pt x="9" y="104"/>
                        <a:pt x="6" y="104"/>
                      </a:cubicBezTo>
                      <a:cubicBezTo>
                        <a:pt x="3" y="104"/>
                        <a:pt x="0" y="103"/>
                        <a:pt x="1" y="99"/>
                      </a:cubicBezTo>
                      <a:cubicBezTo>
                        <a:pt x="2" y="94"/>
                        <a:pt x="2" y="89"/>
                        <a:pt x="3" y="84"/>
                      </a:cubicBezTo>
                      <a:cubicBezTo>
                        <a:pt x="7" y="68"/>
                        <a:pt x="10" y="53"/>
                        <a:pt x="14" y="37"/>
                      </a:cubicBezTo>
                      <a:cubicBezTo>
                        <a:pt x="16" y="29"/>
                        <a:pt x="19" y="20"/>
                        <a:pt x="22" y="11"/>
                      </a:cubicBezTo>
                      <a:cubicBezTo>
                        <a:pt x="26" y="13"/>
                        <a:pt x="27" y="15"/>
                        <a:pt x="26" y="19"/>
                      </a:cubicBezTo>
                      <a:cubicBezTo>
                        <a:pt x="24" y="25"/>
                        <a:pt x="22" y="32"/>
                        <a:pt x="20" y="40"/>
                      </a:cubicBezTo>
                      <a:cubicBezTo>
                        <a:pt x="23" y="37"/>
                        <a:pt x="25" y="36"/>
                        <a:pt x="27" y="35"/>
                      </a:cubicBezTo>
                      <a:cubicBezTo>
                        <a:pt x="30" y="33"/>
                        <a:pt x="34" y="32"/>
                        <a:pt x="35" y="30"/>
                      </a:cubicBezTo>
                      <a:cubicBezTo>
                        <a:pt x="36" y="23"/>
                        <a:pt x="37" y="16"/>
                        <a:pt x="33" y="9"/>
                      </a:cubicBezTo>
                      <a:cubicBezTo>
                        <a:pt x="33" y="8"/>
                        <a:pt x="30" y="7"/>
                        <a:pt x="28" y="8"/>
                      </a:cubicBezTo>
                      <a:cubicBezTo>
                        <a:pt x="25" y="9"/>
                        <a:pt x="22" y="11"/>
                        <a:pt x="19" y="12"/>
                      </a:cubicBezTo>
                      <a:cubicBezTo>
                        <a:pt x="17" y="13"/>
                        <a:pt x="15" y="15"/>
                        <a:pt x="12" y="15"/>
                      </a:cubicBezTo>
                      <a:cubicBezTo>
                        <a:pt x="11" y="15"/>
                        <a:pt x="9" y="13"/>
                        <a:pt x="9" y="11"/>
                      </a:cubicBezTo>
                      <a:cubicBezTo>
                        <a:pt x="8" y="11"/>
                        <a:pt x="10" y="9"/>
                        <a:pt x="11" y="8"/>
                      </a:cubicBezTo>
                      <a:cubicBezTo>
                        <a:pt x="17" y="4"/>
                        <a:pt x="23" y="0"/>
                        <a:pt x="31" y="0"/>
                      </a:cubicBezTo>
                      <a:cubicBezTo>
                        <a:pt x="41" y="1"/>
                        <a:pt x="46" y="5"/>
                        <a:pt x="45" y="15"/>
                      </a:cubicBezTo>
                      <a:cubicBezTo>
                        <a:pt x="45" y="25"/>
                        <a:pt x="45" y="36"/>
                        <a:pt x="44" y="46"/>
                      </a:cubicBezTo>
                      <a:cubicBezTo>
                        <a:pt x="44" y="50"/>
                        <a:pt x="45" y="52"/>
                        <a:pt x="48" y="54"/>
                      </a:cubicBezTo>
                      <a:cubicBezTo>
                        <a:pt x="55" y="60"/>
                        <a:pt x="55" y="66"/>
                        <a:pt x="48" y="71"/>
                      </a:cubicBezTo>
                      <a:cubicBezTo>
                        <a:pt x="45" y="72"/>
                        <a:pt x="44" y="74"/>
                        <a:pt x="44" y="77"/>
                      </a:cubicBezTo>
                      <a:cubicBezTo>
                        <a:pt x="45" y="88"/>
                        <a:pt x="44" y="99"/>
                        <a:pt x="44" y="110"/>
                      </a:cubicBezTo>
                      <a:cubicBezTo>
                        <a:pt x="44" y="112"/>
                        <a:pt x="45" y="113"/>
                        <a:pt x="44" y="114"/>
                      </a:cubicBezTo>
                      <a:cubicBezTo>
                        <a:pt x="43" y="116"/>
                        <a:pt x="42" y="120"/>
                        <a:pt x="41" y="120"/>
                      </a:cubicBezTo>
                      <a:cubicBezTo>
                        <a:pt x="38" y="120"/>
                        <a:pt x="34" y="120"/>
                        <a:pt x="32" y="118"/>
                      </a:cubicBezTo>
                      <a:cubicBezTo>
                        <a:pt x="25" y="109"/>
                        <a:pt x="19" y="100"/>
                        <a:pt x="13" y="91"/>
                      </a:cubicBezTo>
                      <a:cubicBezTo>
                        <a:pt x="12" y="90"/>
                        <a:pt x="12" y="90"/>
                        <a:pt x="12" y="89"/>
                      </a:cubicBezTo>
                      <a:cubicBezTo>
                        <a:pt x="11" y="89"/>
                        <a:pt x="11" y="89"/>
                        <a:pt x="11" y="89"/>
                      </a:cubicBezTo>
                      <a:close/>
                      <a:moveTo>
                        <a:pt x="24" y="76"/>
                      </a:moveTo>
                      <a:cubicBezTo>
                        <a:pt x="23" y="75"/>
                        <a:pt x="23" y="75"/>
                        <a:pt x="23" y="74"/>
                      </a:cubicBezTo>
                      <a:cubicBezTo>
                        <a:pt x="24" y="73"/>
                        <a:pt x="26" y="72"/>
                        <a:pt x="27" y="71"/>
                      </a:cubicBezTo>
                      <a:cubicBezTo>
                        <a:pt x="29" y="70"/>
                        <a:pt x="31" y="69"/>
                        <a:pt x="33" y="67"/>
                      </a:cubicBezTo>
                      <a:cubicBezTo>
                        <a:pt x="35" y="66"/>
                        <a:pt x="35" y="63"/>
                        <a:pt x="32" y="63"/>
                      </a:cubicBezTo>
                      <a:cubicBezTo>
                        <a:pt x="27" y="61"/>
                        <a:pt x="24" y="58"/>
                        <a:pt x="22" y="52"/>
                      </a:cubicBezTo>
                      <a:cubicBezTo>
                        <a:pt x="17" y="65"/>
                        <a:pt x="13" y="77"/>
                        <a:pt x="18" y="89"/>
                      </a:cubicBezTo>
                      <a:cubicBezTo>
                        <a:pt x="21" y="97"/>
                        <a:pt x="27" y="101"/>
                        <a:pt x="33" y="107"/>
                      </a:cubicBezTo>
                      <a:cubicBezTo>
                        <a:pt x="34" y="97"/>
                        <a:pt x="34" y="87"/>
                        <a:pt x="35" y="77"/>
                      </a:cubicBezTo>
                      <a:cubicBezTo>
                        <a:pt x="35" y="77"/>
                        <a:pt x="32" y="75"/>
                        <a:pt x="31" y="75"/>
                      </a:cubicBezTo>
                      <a:cubicBezTo>
                        <a:pt x="29" y="75"/>
                        <a:pt x="26" y="76"/>
                        <a:pt x="24"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88" name="组合 87">
                <a:extLst>
                  <a:ext uri="{FF2B5EF4-FFF2-40B4-BE49-F238E27FC236}">
                    <a16:creationId xmlns:a16="http://schemas.microsoft.com/office/drawing/2014/main" id="{C43281D5-D15F-4210-8FEF-5D0B83A54FD6}"/>
                  </a:ext>
                </a:extLst>
              </p:cNvPr>
              <p:cNvGrpSpPr/>
              <p:nvPr/>
            </p:nvGrpSpPr>
            <p:grpSpPr>
              <a:xfrm>
                <a:off x="2372715" y="161759"/>
                <a:ext cx="591521" cy="747103"/>
                <a:chOff x="6108700" y="2066926"/>
                <a:chExt cx="549275" cy="693738"/>
              </a:xfrm>
              <a:grpFill/>
            </p:grpSpPr>
            <p:sp>
              <p:nvSpPr>
                <p:cNvPr id="96" name="Freeform 13">
                  <a:extLst>
                    <a:ext uri="{FF2B5EF4-FFF2-40B4-BE49-F238E27FC236}">
                      <a16:creationId xmlns:a16="http://schemas.microsoft.com/office/drawing/2014/main" id="{0965091B-D712-42AC-844D-24578409DB9A}"/>
                    </a:ext>
                  </a:extLst>
                </p:cNvPr>
                <p:cNvSpPr>
                  <a:spLocks noEditPoints="1"/>
                </p:cNvSpPr>
                <p:nvPr/>
              </p:nvSpPr>
              <p:spPr bwMode="auto">
                <a:xfrm>
                  <a:off x="6108700" y="2066926"/>
                  <a:ext cx="549275" cy="655638"/>
                </a:xfrm>
                <a:custGeom>
                  <a:avLst/>
                  <a:gdLst>
                    <a:gd name="T0" fmla="*/ 54 w 128"/>
                    <a:gd name="T1" fmla="*/ 76 h 154"/>
                    <a:gd name="T2" fmla="*/ 66 w 128"/>
                    <a:gd name="T3" fmla="*/ 53 h 154"/>
                    <a:gd name="T4" fmla="*/ 49 w 128"/>
                    <a:gd name="T5" fmla="*/ 47 h 154"/>
                    <a:gd name="T6" fmla="*/ 64 w 128"/>
                    <a:gd name="T7" fmla="*/ 44 h 154"/>
                    <a:gd name="T8" fmla="*/ 83 w 128"/>
                    <a:gd name="T9" fmla="*/ 6 h 154"/>
                    <a:gd name="T10" fmla="*/ 91 w 128"/>
                    <a:gd name="T11" fmla="*/ 11 h 154"/>
                    <a:gd name="T12" fmla="*/ 96 w 128"/>
                    <a:gd name="T13" fmla="*/ 36 h 154"/>
                    <a:gd name="T14" fmla="*/ 106 w 128"/>
                    <a:gd name="T15" fmla="*/ 41 h 154"/>
                    <a:gd name="T16" fmla="*/ 82 w 128"/>
                    <a:gd name="T17" fmla="*/ 50 h 154"/>
                    <a:gd name="T18" fmla="*/ 71 w 128"/>
                    <a:gd name="T19" fmla="*/ 65 h 154"/>
                    <a:gd name="T20" fmla="*/ 110 w 128"/>
                    <a:gd name="T21" fmla="*/ 74 h 154"/>
                    <a:gd name="T22" fmla="*/ 101 w 128"/>
                    <a:gd name="T23" fmla="*/ 87 h 154"/>
                    <a:gd name="T24" fmla="*/ 111 w 128"/>
                    <a:gd name="T25" fmla="*/ 98 h 154"/>
                    <a:gd name="T26" fmla="*/ 92 w 128"/>
                    <a:gd name="T27" fmla="*/ 104 h 154"/>
                    <a:gd name="T28" fmla="*/ 86 w 128"/>
                    <a:gd name="T29" fmla="*/ 116 h 154"/>
                    <a:gd name="T30" fmla="*/ 124 w 128"/>
                    <a:gd name="T31" fmla="*/ 112 h 154"/>
                    <a:gd name="T32" fmla="*/ 120 w 128"/>
                    <a:gd name="T33" fmla="*/ 122 h 154"/>
                    <a:gd name="T34" fmla="*/ 111 w 128"/>
                    <a:gd name="T35" fmla="*/ 144 h 154"/>
                    <a:gd name="T36" fmla="*/ 105 w 128"/>
                    <a:gd name="T37" fmla="*/ 153 h 154"/>
                    <a:gd name="T38" fmla="*/ 55 w 128"/>
                    <a:gd name="T39" fmla="*/ 129 h 154"/>
                    <a:gd name="T40" fmla="*/ 53 w 128"/>
                    <a:gd name="T41" fmla="*/ 121 h 154"/>
                    <a:gd name="T42" fmla="*/ 61 w 128"/>
                    <a:gd name="T43" fmla="*/ 125 h 154"/>
                    <a:gd name="T44" fmla="*/ 94 w 128"/>
                    <a:gd name="T45" fmla="*/ 140 h 154"/>
                    <a:gd name="T46" fmla="*/ 85 w 128"/>
                    <a:gd name="T47" fmla="*/ 127 h 154"/>
                    <a:gd name="T48" fmla="*/ 71 w 128"/>
                    <a:gd name="T49" fmla="*/ 108 h 154"/>
                    <a:gd name="T50" fmla="*/ 52 w 128"/>
                    <a:gd name="T51" fmla="*/ 113 h 154"/>
                    <a:gd name="T52" fmla="*/ 38 w 128"/>
                    <a:gd name="T53" fmla="*/ 97 h 154"/>
                    <a:gd name="T54" fmla="*/ 51 w 128"/>
                    <a:gd name="T55" fmla="*/ 97 h 154"/>
                    <a:gd name="T56" fmla="*/ 34 w 128"/>
                    <a:gd name="T57" fmla="*/ 93 h 154"/>
                    <a:gd name="T58" fmla="*/ 35 w 128"/>
                    <a:gd name="T59" fmla="*/ 105 h 154"/>
                    <a:gd name="T60" fmla="*/ 26 w 128"/>
                    <a:gd name="T61" fmla="*/ 154 h 154"/>
                    <a:gd name="T62" fmla="*/ 20 w 128"/>
                    <a:gd name="T63" fmla="*/ 118 h 154"/>
                    <a:gd name="T64" fmla="*/ 0 w 128"/>
                    <a:gd name="T65" fmla="*/ 103 h 154"/>
                    <a:gd name="T66" fmla="*/ 19 w 128"/>
                    <a:gd name="T67" fmla="*/ 72 h 154"/>
                    <a:gd name="T68" fmla="*/ 25 w 128"/>
                    <a:gd name="T69" fmla="*/ 51 h 154"/>
                    <a:gd name="T70" fmla="*/ 39 w 128"/>
                    <a:gd name="T71" fmla="*/ 14 h 154"/>
                    <a:gd name="T72" fmla="*/ 51 w 128"/>
                    <a:gd name="T73" fmla="*/ 24 h 154"/>
                    <a:gd name="T74" fmla="*/ 39 w 128"/>
                    <a:gd name="T75" fmla="*/ 44 h 154"/>
                    <a:gd name="T76" fmla="*/ 48 w 128"/>
                    <a:gd name="T77" fmla="*/ 73 h 154"/>
                    <a:gd name="T78" fmla="*/ 81 w 128"/>
                    <a:gd name="T79" fmla="*/ 90 h 154"/>
                    <a:gd name="T80" fmla="*/ 92 w 128"/>
                    <a:gd name="T81" fmla="*/ 71 h 154"/>
                    <a:gd name="T82" fmla="*/ 81 w 128"/>
                    <a:gd name="T83" fmla="*/ 80 h 154"/>
                    <a:gd name="T84" fmla="*/ 76 w 128"/>
                    <a:gd name="T85" fmla="*/ 73 h 154"/>
                    <a:gd name="T86" fmla="*/ 67 w 128"/>
                    <a:gd name="T87" fmla="*/ 79 h 154"/>
                    <a:gd name="T88" fmla="*/ 76 w 128"/>
                    <a:gd name="T89" fmla="*/ 73 h 154"/>
                    <a:gd name="T90" fmla="*/ 56 w 128"/>
                    <a:gd name="T91" fmla="*/ 88 h 154"/>
                    <a:gd name="T92" fmla="*/ 63 w 128"/>
                    <a:gd name="T93" fmla="*/ 81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8" h="154">
                      <a:moveTo>
                        <a:pt x="48" y="73"/>
                      </a:moveTo>
                      <a:cubicBezTo>
                        <a:pt x="50" y="74"/>
                        <a:pt x="52" y="75"/>
                        <a:pt x="54" y="76"/>
                      </a:cubicBezTo>
                      <a:cubicBezTo>
                        <a:pt x="57" y="74"/>
                        <a:pt x="60" y="72"/>
                        <a:pt x="63" y="70"/>
                      </a:cubicBezTo>
                      <a:cubicBezTo>
                        <a:pt x="58" y="63"/>
                        <a:pt x="65" y="59"/>
                        <a:pt x="66" y="53"/>
                      </a:cubicBezTo>
                      <a:cubicBezTo>
                        <a:pt x="63" y="53"/>
                        <a:pt x="59" y="53"/>
                        <a:pt x="56" y="52"/>
                      </a:cubicBezTo>
                      <a:cubicBezTo>
                        <a:pt x="54" y="51"/>
                        <a:pt x="51" y="49"/>
                        <a:pt x="49" y="47"/>
                      </a:cubicBezTo>
                      <a:cubicBezTo>
                        <a:pt x="49" y="46"/>
                        <a:pt x="50" y="46"/>
                        <a:pt x="50" y="46"/>
                      </a:cubicBezTo>
                      <a:cubicBezTo>
                        <a:pt x="55" y="45"/>
                        <a:pt x="59" y="45"/>
                        <a:pt x="64" y="44"/>
                      </a:cubicBezTo>
                      <a:cubicBezTo>
                        <a:pt x="68" y="44"/>
                        <a:pt x="70" y="42"/>
                        <a:pt x="71" y="38"/>
                      </a:cubicBezTo>
                      <a:cubicBezTo>
                        <a:pt x="75" y="27"/>
                        <a:pt x="79" y="16"/>
                        <a:pt x="83" y="6"/>
                      </a:cubicBezTo>
                      <a:cubicBezTo>
                        <a:pt x="84" y="3"/>
                        <a:pt x="84" y="0"/>
                        <a:pt x="88" y="2"/>
                      </a:cubicBezTo>
                      <a:cubicBezTo>
                        <a:pt x="92" y="4"/>
                        <a:pt x="94" y="9"/>
                        <a:pt x="91" y="11"/>
                      </a:cubicBezTo>
                      <a:cubicBezTo>
                        <a:pt x="83" y="19"/>
                        <a:pt x="83" y="30"/>
                        <a:pt x="80" y="41"/>
                      </a:cubicBezTo>
                      <a:cubicBezTo>
                        <a:pt x="85" y="39"/>
                        <a:pt x="91" y="37"/>
                        <a:pt x="96" y="36"/>
                      </a:cubicBezTo>
                      <a:cubicBezTo>
                        <a:pt x="98" y="35"/>
                        <a:pt x="101" y="35"/>
                        <a:pt x="102" y="36"/>
                      </a:cubicBezTo>
                      <a:cubicBezTo>
                        <a:pt x="104" y="37"/>
                        <a:pt x="106" y="39"/>
                        <a:pt x="106" y="41"/>
                      </a:cubicBezTo>
                      <a:cubicBezTo>
                        <a:pt x="106" y="42"/>
                        <a:pt x="105" y="44"/>
                        <a:pt x="103" y="44"/>
                      </a:cubicBezTo>
                      <a:cubicBezTo>
                        <a:pt x="96" y="46"/>
                        <a:pt x="89" y="48"/>
                        <a:pt x="82" y="50"/>
                      </a:cubicBezTo>
                      <a:cubicBezTo>
                        <a:pt x="78" y="50"/>
                        <a:pt x="77" y="51"/>
                        <a:pt x="76" y="54"/>
                      </a:cubicBezTo>
                      <a:cubicBezTo>
                        <a:pt x="74" y="58"/>
                        <a:pt x="73" y="61"/>
                        <a:pt x="71" y="65"/>
                      </a:cubicBezTo>
                      <a:cubicBezTo>
                        <a:pt x="82" y="63"/>
                        <a:pt x="92" y="62"/>
                        <a:pt x="102" y="66"/>
                      </a:cubicBezTo>
                      <a:cubicBezTo>
                        <a:pt x="106" y="67"/>
                        <a:pt x="110" y="69"/>
                        <a:pt x="110" y="74"/>
                      </a:cubicBezTo>
                      <a:cubicBezTo>
                        <a:pt x="111" y="79"/>
                        <a:pt x="109" y="83"/>
                        <a:pt x="104" y="85"/>
                      </a:cubicBezTo>
                      <a:cubicBezTo>
                        <a:pt x="103" y="85"/>
                        <a:pt x="102" y="86"/>
                        <a:pt x="101" y="87"/>
                      </a:cubicBezTo>
                      <a:cubicBezTo>
                        <a:pt x="103" y="88"/>
                        <a:pt x="105" y="88"/>
                        <a:pt x="106" y="89"/>
                      </a:cubicBezTo>
                      <a:cubicBezTo>
                        <a:pt x="110" y="91"/>
                        <a:pt x="112" y="94"/>
                        <a:pt x="111" y="98"/>
                      </a:cubicBezTo>
                      <a:cubicBezTo>
                        <a:pt x="110" y="102"/>
                        <a:pt x="107" y="103"/>
                        <a:pt x="104" y="103"/>
                      </a:cubicBezTo>
                      <a:cubicBezTo>
                        <a:pt x="100" y="103"/>
                        <a:pt x="96" y="104"/>
                        <a:pt x="92" y="104"/>
                      </a:cubicBezTo>
                      <a:cubicBezTo>
                        <a:pt x="86" y="105"/>
                        <a:pt x="81" y="111"/>
                        <a:pt x="82" y="117"/>
                      </a:cubicBezTo>
                      <a:cubicBezTo>
                        <a:pt x="83" y="117"/>
                        <a:pt x="85" y="117"/>
                        <a:pt x="86" y="116"/>
                      </a:cubicBezTo>
                      <a:cubicBezTo>
                        <a:pt x="95" y="111"/>
                        <a:pt x="104" y="109"/>
                        <a:pt x="114" y="109"/>
                      </a:cubicBezTo>
                      <a:cubicBezTo>
                        <a:pt x="118" y="110"/>
                        <a:pt x="121" y="111"/>
                        <a:pt x="124" y="112"/>
                      </a:cubicBezTo>
                      <a:cubicBezTo>
                        <a:pt x="128" y="114"/>
                        <a:pt x="128" y="117"/>
                        <a:pt x="126" y="120"/>
                      </a:cubicBezTo>
                      <a:cubicBezTo>
                        <a:pt x="125" y="123"/>
                        <a:pt x="122" y="123"/>
                        <a:pt x="120" y="122"/>
                      </a:cubicBezTo>
                      <a:cubicBezTo>
                        <a:pt x="111" y="118"/>
                        <a:pt x="104" y="120"/>
                        <a:pt x="97" y="123"/>
                      </a:cubicBezTo>
                      <a:cubicBezTo>
                        <a:pt x="101" y="130"/>
                        <a:pt x="106" y="137"/>
                        <a:pt x="111" y="144"/>
                      </a:cubicBezTo>
                      <a:cubicBezTo>
                        <a:pt x="112" y="146"/>
                        <a:pt x="112" y="150"/>
                        <a:pt x="111" y="152"/>
                      </a:cubicBezTo>
                      <a:cubicBezTo>
                        <a:pt x="111" y="153"/>
                        <a:pt x="107" y="153"/>
                        <a:pt x="105" y="153"/>
                      </a:cubicBezTo>
                      <a:cubicBezTo>
                        <a:pt x="91" y="150"/>
                        <a:pt x="77" y="146"/>
                        <a:pt x="66" y="138"/>
                      </a:cubicBezTo>
                      <a:cubicBezTo>
                        <a:pt x="62" y="135"/>
                        <a:pt x="59" y="132"/>
                        <a:pt x="55" y="129"/>
                      </a:cubicBezTo>
                      <a:cubicBezTo>
                        <a:pt x="54" y="128"/>
                        <a:pt x="53" y="127"/>
                        <a:pt x="53" y="126"/>
                      </a:cubicBezTo>
                      <a:cubicBezTo>
                        <a:pt x="53" y="124"/>
                        <a:pt x="53" y="122"/>
                        <a:pt x="53" y="121"/>
                      </a:cubicBezTo>
                      <a:cubicBezTo>
                        <a:pt x="55" y="121"/>
                        <a:pt x="57" y="121"/>
                        <a:pt x="58" y="121"/>
                      </a:cubicBezTo>
                      <a:cubicBezTo>
                        <a:pt x="59" y="122"/>
                        <a:pt x="60" y="123"/>
                        <a:pt x="61" y="125"/>
                      </a:cubicBezTo>
                      <a:cubicBezTo>
                        <a:pt x="70" y="134"/>
                        <a:pt x="80" y="139"/>
                        <a:pt x="92" y="140"/>
                      </a:cubicBezTo>
                      <a:cubicBezTo>
                        <a:pt x="93" y="140"/>
                        <a:pt x="93" y="140"/>
                        <a:pt x="94" y="140"/>
                      </a:cubicBezTo>
                      <a:cubicBezTo>
                        <a:pt x="92" y="136"/>
                        <a:pt x="90" y="132"/>
                        <a:pt x="88" y="128"/>
                      </a:cubicBezTo>
                      <a:cubicBezTo>
                        <a:pt x="88" y="128"/>
                        <a:pt x="86" y="127"/>
                        <a:pt x="85" y="127"/>
                      </a:cubicBezTo>
                      <a:cubicBezTo>
                        <a:pt x="71" y="126"/>
                        <a:pt x="70" y="124"/>
                        <a:pt x="71" y="111"/>
                      </a:cubicBezTo>
                      <a:cubicBezTo>
                        <a:pt x="71" y="110"/>
                        <a:pt x="71" y="109"/>
                        <a:pt x="71" y="108"/>
                      </a:cubicBezTo>
                      <a:cubicBezTo>
                        <a:pt x="68" y="109"/>
                        <a:pt x="65" y="109"/>
                        <a:pt x="62" y="110"/>
                      </a:cubicBezTo>
                      <a:cubicBezTo>
                        <a:pt x="59" y="111"/>
                        <a:pt x="55" y="112"/>
                        <a:pt x="52" y="113"/>
                      </a:cubicBezTo>
                      <a:cubicBezTo>
                        <a:pt x="48" y="114"/>
                        <a:pt x="44" y="115"/>
                        <a:pt x="41" y="111"/>
                      </a:cubicBezTo>
                      <a:cubicBezTo>
                        <a:pt x="37" y="107"/>
                        <a:pt x="37" y="102"/>
                        <a:pt x="38" y="97"/>
                      </a:cubicBezTo>
                      <a:cubicBezTo>
                        <a:pt x="38" y="96"/>
                        <a:pt x="40" y="96"/>
                        <a:pt x="42" y="96"/>
                      </a:cubicBezTo>
                      <a:cubicBezTo>
                        <a:pt x="45" y="96"/>
                        <a:pt x="48" y="96"/>
                        <a:pt x="51" y="97"/>
                      </a:cubicBezTo>
                      <a:cubicBezTo>
                        <a:pt x="48" y="90"/>
                        <a:pt x="46" y="84"/>
                        <a:pt x="43" y="78"/>
                      </a:cubicBezTo>
                      <a:cubicBezTo>
                        <a:pt x="40" y="83"/>
                        <a:pt x="37" y="88"/>
                        <a:pt x="34" y="93"/>
                      </a:cubicBezTo>
                      <a:cubicBezTo>
                        <a:pt x="33" y="94"/>
                        <a:pt x="33" y="96"/>
                        <a:pt x="34" y="98"/>
                      </a:cubicBezTo>
                      <a:cubicBezTo>
                        <a:pt x="34" y="100"/>
                        <a:pt x="35" y="103"/>
                        <a:pt x="35" y="105"/>
                      </a:cubicBezTo>
                      <a:cubicBezTo>
                        <a:pt x="32" y="121"/>
                        <a:pt x="29" y="136"/>
                        <a:pt x="27" y="151"/>
                      </a:cubicBezTo>
                      <a:cubicBezTo>
                        <a:pt x="26" y="152"/>
                        <a:pt x="26" y="153"/>
                        <a:pt x="26" y="154"/>
                      </a:cubicBezTo>
                      <a:cubicBezTo>
                        <a:pt x="17" y="153"/>
                        <a:pt x="14" y="149"/>
                        <a:pt x="15" y="141"/>
                      </a:cubicBezTo>
                      <a:cubicBezTo>
                        <a:pt x="17" y="134"/>
                        <a:pt x="18" y="126"/>
                        <a:pt x="20" y="118"/>
                      </a:cubicBezTo>
                      <a:cubicBezTo>
                        <a:pt x="15" y="123"/>
                        <a:pt x="12" y="122"/>
                        <a:pt x="7" y="118"/>
                      </a:cubicBezTo>
                      <a:cubicBezTo>
                        <a:pt x="3" y="114"/>
                        <a:pt x="0" y="109"/>
                        <a:pt x="0" y="103"/>
                      </a:cubicBezTo>
                      <a:cubicBezTo>
                        <a:pt x="0" y="102"/>
                        <a:pt x="1" y="101"/>
                        <a:pt x="1" y="100"/>
                      </a:cubicBezTo>
                      <a:cubicBezTo>
                        <a:pt x="7" y="91"/>
                        <a:pt x="14" y="82"/>
                        <a:pt x="19" y="72"/>
                      </a:cubicBezTo>
                      <a:cubicBezTo>
                        <a:pt x="22" y="67"/>
                        <a:pt x="24" y="61"/>
                        <a:pt x="26" y="55"/>
                      </a:cubicBezTo>
                      <a:cubicBezTo>
                        <a:pt x="27" y="54"/>
                        <a:pt x="25" y="53"/>
                        <a:pt x="25" y="51"/>
                      </a:cubicBezTo>
                      <a:cubicBezTo>
                        <a:pt x="18" y="43"/>
                        <a:pt x="18" y="39"/>
                        <a:pt x="23" y="30"/>
                      </a:cubicBezTo>
                      <a:cubicBezTo>
                        <a:pt x="27" y="23"/>
                        <a:pt x="32" y="17"/>
                        <a:pt x="39" y="14"/>
                      </a:cubicBezTo>
                      <a:cubicBezTo>
                        <a:pt x="45" y="11"/>
                        <a:pt x="50" y="12"/>
                        <a:pt x="53" y="16"/>
                      </a:cubicBezTo>
                      <a:cubicBezTo>
                        <a:pt x="56" y="20"/>
                        <a:pt x="56" y="22"/>
                        <a:pt x="51" y="24"/>
                      </a:cubicBezTo>
                      <a:cubicBezTo>
                        <a:pt x="44" y="26"/>
                        <a:pt x="41" y="31"/>
                        <a:pt x="37" y="36"/>
                      </a:cubicBezTo>
                      <a:cubicBezTo>
                        <a:pt x="36" y="39"/>
                        <a:pt x="36" y="42"/>
                        <a:pt x="39" y="44"/>
                      </a:cubicBezTo>
                      <a:cubicBezTo>
                        <a:pt x="41" y="45"/>
                        <a:pt x="42" y="47"/>
                        <a:pt x="43" y="48"/>
                      </a:cubicBezTo>
                      <a:cubicBezTo>
                        <a:pt x="52" y="58"/>
                        <a:pt x="54" y="62"/>
                        <a:pt x="48" y="73"/>
                      </a:cubicBezTo>
                      <a:close/>
                      <a:moveTo>
                        <a:pt x="79" y="89"/>
                      </a:moveTo>
                      <a:cubicBezTo>
                        <a:pt x="80" y="89"/>
                        <a:pt x="80" y="90"/>
                        <a:pt x="81" y="90"/>
                      </a:cubicBezTo>
                      <a:cubicBezTo>
                        <a:pt x="85" y="86"/>
                        <a:pt x="90" y="81"/>
                        <a:pt x="95" y="76"/>
                      </a:cubicBezTo>
                      <a:cubicBezTo>
                        <a:pt x="97" y="73"/>
                        <a:pt x="95" y="71"/>
                        <a:pt x="92" y="71"/>
                      </a:cubicBezTo>
                      <a:cubicBezTo>
                        <a:pt x="88" y="71"/>
                        <a:pt x="85" y="71"/>
                        <a:pt x="81" y="71"/>
                      </a:cubicBezTo>
                      <a:cubicBezTo>
                        <a:pt x="81" y="75"/>
                        <a:pt x="81" y="77"/>
                        <a:pt x="81" y="80"/>
                      </a:cubicBezTo>
                      <a:cubicBezTo>
                        <a:pt x="81" y="83"/>
                        <a:pt x="80" y="86"/>
                        <a:pt x="79" y="89"/>
                      </a:cubicBezTo>
                      <a:close/>
                      <a:moveTo>
                        <a:pt x="76" y="73"/>
                      </a:moveTo>
                      <a:cubicBezTo>
                        <a:pt x="73" y="74"/>
                        <a:pt x="71" y="75"/>
                        <a:pt x="69" y="77"/>
                      </a:cubicBezTo>
                      <a:cubicBezTo>
                        <a:pt x="68" y="77"/>
                        <a:pt x="67" y="78"/>
                        <a:pt x="67" y="79"/>
                      </a:cubicBezTo>
                      <a:cubicBezTo>
                        <a:pt x="67" y="84"/>
                        <a:pt x="68" y="88"/>
                        <a:pt x="68" y="92"/>
                      </a:cubicBezTo>
                      <a:cubicBezTo>
                        <a:pt x="74" y="91"/>
                        <a:pt x="77" y="83"/>
                        <a:pt x="76" y="73"/>
                      </a:cubicBezTo>
                      <a:close/>
                      <a:moveTo>
                        <a:pt x="63" y="81"/>
                      </a:moveTo>
                      <a:cubicBezTo>
                        <a:pt x="55" y="84"/>
                        <a:pt x="54" y="85"/>
                        <a:pt x="56" y="88"/>
                      </a:cubicBezTo>
                      <a:cubicBezTo>
                        <a:pt x="58" y="94"/>
                        <a:pt x="60" y="95"/>
                        <a:pt x="65" y="93"/>
                      </a:cubicBezTo>
                      <a:cubicBezTo>
                        <a:pt x="64" y="89"/>
                        <a:pt x="63" y="85"/>
                        <a:pt x="63" y="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 name="Freeform 14">
                  <a:extLst>
                    <a:ext uri="{FF2B5EF4-FFF2-40B4-BE49-F238E27FC236}">
                      <a16:creationId xmlns:a16="http://schemas.microsoft.com/office/drawing/2014/main" id="{EDF1A89C-87D3-4066-B020-1AF4B9A41344}"/>
                    </a:ext>
                  </a:extLst>
                </p:cNvPr>
                <p:cNvSpPr>
                  <a:spLocks/>
                </p:cNvSpPr>
                <p:nvPr/>
              </p:nvSpPr>
              <p:spPr bwMode="auto">
                <a:xfrm>
                  <a:off x="6259513" y="2578101"/>
                  <a:ext cx="68263" cy="182563"/>
                </a:xfrm>
                <a:custGeom>
                  <a:avLst/>
                  <a:gdLst>
                    <a:gd name="T0" fmla="*/ 9 w 16"/>
                    <a:gd name="T1" fmla="*/ 0 h 43"/>
                    <a:gd name="T2" fmla="*/ 15 w 16"/>
                    <a:gd name="T3" fmla="*/ 11 h 43"/>
                    <a:gd name="T4" fmla="*/ 9 w 16"/>
                    <a:gd name="T5" fmla="*/ 43 h 43"/>
                    <a:gd name="T6" fmla="*/ 2 w 16"/>
                    <a:gd name="T7" fmla="*/ 39 h 43"/>
                    <a:gd name="T8" fmla="*/ 0 w 16"/>
                    <a:gd name="T9" fmla="*/ 35 h 43"/>
                    <a:gd name="T10" fmla="*/ 9 w 16"/>
                    <a:gd name="T11" fmla="*/ 0 h 43"/>
                  </a:gdLst>
                  <a:ahLst/>
                  <a:cxnLst>
                    <a:cxn ang="0">
                      <a:pos x="T0" y="T1"/>
                    </a:cxn>
                    <a:cxn ang="0">
                      <a:pos x="T2" y="T3"/>
                    </a:cxn>
                    <a:cxn ang="0">
                      <a:pos x="T4" y="T5"/>
                    </a:cxn>
                    <a:cxn ang="0">
                      <a:pos x="T6" y="T7"/>
                    </a:cxn>
                    <a:cxn ang="0">
                      <a:pos x="T8" y="T9"/>
                    </a:cxn>
                    <a:cxn ang="0">
                      <a:pos x="T10" y="T11"/>
                    </a:cxn>
                  </a:cxnLst>
                  <a:rect l="0" t="0" r="r" b="b"/>
                  <a:pathLst>
                    <a:path w="16" h="43">
                      <a:moveTo>
                        <a:pt x="9" y="0"/>
                      </a:moveTo>
                      <a:cubicBezTo>
                        <a:pt x="15" y="3"/>
                        <a:pt x="16" y="6"/>
                        <a:pt x="15" y="11"/>
                      </a:cubicBezTo>
                      <a:cubicBezTo>
                        <a:pt x="12" y="21"/>
                        <a:pt x="11" y="32"/>
                        <a:pt x="9" y="43"/>
                      </a:cubicBezTo>
                      <a:cubicBezTo>
                        <a:pt x="6" y="41"/>
                        <a:pt x="4" y="40"/>
                        <a:pt x="2" y="39"/>
                      </a:cubicBezTo>
                      <a:cubicBezTo>
                        <a:pt x="1" y="38"/>
                        <a:pt x="0" y="37"/>
                        <a:pt x="0" y="35"/>
                      </a:cubicBezTo>
                      <a:cubicBezTo>
                        <a:pt x="3" y="24"/>
                        <a:pt x="6" y="12"/>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89" name="组合 88">
                <a:extLst>
                  <a:ext uri="{FF2B5EF4-FFF2-40B4-BE49-F238E27FC236}">
                    <a16:creationId xmlns:a16="http://schemas.microsoft.com/office/drawing/2014/main" id="{CD1C2EA2-DECB-4C4E-997D-8417E76BE944}"/>
                  </a:ext>
                </a:extLst>
              </p:cNvPr>
              <p:cNvGrpSpPr/>
              <p:nvPr/>
            </p:nvGrpSpPr>
            <p:grpSpPr>
              <a:xfrm>
                <a:off x="3173775" y="375308"/>
                <a:ext cx="396626" cy="341923"/>
                <a:chOff x="6186488" y="2930526"/>
                <a:chExt cx="368300" cy="317500"/>
              </a:xfrm>
              <a:grpFill/>
            </p:grpSpPr>
            <p:sp>
              <p:nvSpPr>
                <p:cNvPr id="93" name="Freeform 18">
                  <a:extLst>
                    <a:ext uri="{FF2B5EF4-FFF2-40B4-BE49-F238E27FC236}">
                      <a16:creationId xmlns:a16="http://schemas.microsoft.com/office/drawing/2014/main" id="{58E0037C-7932-4788-ADA9-47256329EEB7}"/>
                    </a:ext>
                  </a:extLst>
                </p:cNvPr>
                <p:cNvSpPr>
                  <a:spLocks/>
                </p:cNvSpPr>
                <p:nvPr/>
              </p:nvSpPr>
              <p:spPr bwMode="auto">
                <a:xfrm>
                  <a:off x="6310313" y="2930526"/>
                  <a:ext cx="244475" cy="317500"/>
                </a:xfrm>
                <a:custGeom>
                  <a:avLst/>
                  <a:gdLst>
                    <a:gd name="T0" fmla="*/ 49 w 57"/>
                    <a:gd name="T1" fmla="*/ 74 h 75"/>
                    <a:gd name="T2" fmla="*/ 40 w 57"/>
                    <a:gd name="T3" fmla="*/ 67 h 75"/>
                    <a:gd name="T4" fmla="*/ 33 w 57"/>
                    <a:gd name="T5" fmla="*/ 48 h 75"/>
                    <a:gd name="T6" fmla="*/ 27 w 57"/>
                    <a:gd name="T7" fmla="*/ 46 h 75"/>
                    <a:gd name="T8" fmla="*/ 11 w 57"/>
                    <a:gd name="T9" fmla="*/ 60 h 75"/>
                    <a:gd name="T10" fmla="*/ 5 w 57"/>
                    <a:gd name="T11" fmla="*/ 60 h 75"/>
                    <a:gd name="T12" fmla="*/ 6 w 57"/>
                    <a:gd name="T13" fmla="*/ 46 h 75"/>
                    <a:gd name="T14" fmla="*/ 27 w 57"/>
                    <a:gd name="T15" fmla="*/ 26 h 75"/>
                    <a:gd name="T16" fmla="*/ 40 w 57"/>
                    <a:gd name="T17" fmla="*/ 10 h 75"/>
                    <a:gd name="T18" fmla="*/ 41 w 57"/>
                    <a:gd name="T19" fmla="*/ 6 h 75"/>
                    <a:gd name="T20" fmla="*/ 45 w 57"/>
                    <a:gd name="T21" fmla="*/ 0 h 75"/>
                    <a:gd name="T22" fmla="*/ 53 w 57"/>
                    <a:gd name="T23" fmla="*/ 3 h 75"/>
                    <a:gd name="T24" fmla="*/ 53 w 57"/>
                    <a:gd name="T25" fmla="*/ 20 h 75"/>
                    <a:gd name="T26" fmla="*/ 37 w 57"/>
                    <a:gd name="T27" fmla="*/ 38 h 75"/>
                    <a:gd name="T28" fmla="*/ 49 w 57"/>
                    <a:gd name="T29" fmla="*/ 74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 h="75">
                      <a:moveTo>
                        <a:pt x="49" y="74"/>
                      </a:moveTo>
                      <a:cubicBezTo>
                        <a:pt x="43" y="75"/>
                        <a:pt x="41" y="72"/>
                        <a:pt x="40" y="67"/>
                      </a:cubicBezTo>
                      <a:cubicBezTo>
                        <a:pt x="38" y="61"/>
                        <a:pt x="35" y="54"/>
                        <a:pt x="33" y="48"/>
                      </a:cubicBezTo>
                      <a:cubicBezTo>
                        <a:pt x="32" y="45"/>
                        <a:pt x="30" y="44"/>
                        <a:pt x="27" y="46"/>
                      </a:cubicBezTo>
                      <a:cubicBezTo>
                        <a:pt x="22" y="51"/>
                        <a:pt x="16" y="55"/>
                        <a:pt x="11" y="60"/>
                      </a:cubicBezTo>
                      <a:cubicBezTo>
                        <a:pt x="8" y="63"/>
                        <a:pt x="7" y="62"/>
                        <a:pt x="5" y="60"/>
                      </a:cubicBezTo>
                      <a:cubicBezTo>
                        <a:pt x="0" y="54"/>
                        <a:pt x="0" y="51"/>
                        <a:pt x="6" y="46"/>
                      </a:cubicBezTo>
                      <a:cubicBezTo>
                        <a:pt x="13" y="39"/>
                        <a:pt x="20" y="33"/>
                        <a:pt x="27" y="26"/>
                      </a:cubicBezTo>
                      <a:cubicBezTo>
                        <a:pt x="32" y="21"/>
                        <a:pt x="36" y="15"/>
                        <a:pt x="40" y="10"/>
                      </a:cubicBezTo>
                      <a:cubicBezTo>
                        <a:pt x="40" y="9"/>
                        <a:pt x="41" y="7"/>
                        <a:pt x="41" y="6"/>
                      </a:cubicBezTo>
                      <a:cubicBezTo>
                        <a:pt x="40" y="3"/>
                        <a:pt x="42" y="0"/>
                        <a:pt x="45" y="0"/>
                      </a:cubicBezTo>
                      <a:cubicBezTo>
                        <a:pt x="48" y="0"/>
                        <a:pt x="51" y="1"/>
                        <a:pt x="53" y="3"/>
                      </a:cubicBezTo>
                      <a:cubicBezTo>
                        <a:pt x="57" y="6"/>
                        <a:pt x="57" y="16"/>
                        <a:pt x="53" y="20"/>
                      </a:cubicBezTo>
                      <a:cubicBezTo>
                        <a:pt x="48" y="26"/>
                        <a:pt x="42" y="32"/>
                        <a:pt x="37" y="38"/>
                      </a:cubicBezTo>
                      <a:cubicBezTo>
                        <a:pt x="44" y="49"/>
                        <a:pt x="49" y="61"/>
                        <a:pt x="49" y="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19">
                  <a:extLst>
                    <a:ext uri="{FF2B5EF4-FFF2-40B4-BE49-F238E27FC236}">
                      <a16:creationId xmlns:a16="http://schemas.microsoft.com/office/drawing/2014/main" id="{B78F413E-1D51-491F-A6EC-02810949F837}"/>
                    </a:ext>
                  </a:extLst>
                </p:cNvPr>
                <p:cNvSpPr>
                  <a:spLocks/>
                </p:cNvSpPr>
                <p:nvPr/>
              </p:nvSpPr>
              <p:spPr bwMode="auto">
                <a:xfrm>
                  <a:off x="6186488" y="3009901"/>
                  <a:ext cx="123825" cy="234950"/>
                </a:xfrm>
                <a:custGeom>
                  <a:avLst/>
                  <a:gdLst>
                    <a:gd name="T0" fmla="*/ 12 w 29"/>
                    <a:gd name="T1" fmla="*/ 30 h 55"/>
                    <a:gd name="T2" fmla="*/ 20 w 29"/>
                    <a:gd name="T3" fmla="*/ 7 h 55"/>
                    <a:gd name="T4" fmla="*/ 25 w 29"/>
                    <a:gd name="T5" fmla="*/ 1 h 55"/>
                    <a:gd name="T6" fmla="*/ 26 w 29"/>
                    <a:gd name="T7" fmla="*/ 9 h 55"/>
                    <a:gd name="T8" fmla="*/ 16 w 29"/>
                    <a:gd name="T9" fmla="*/ 39 h 55"/>
                    <a:gd name="T10" fmla="*/ 13 w 29"/>
                    <a:gd name="T11" fmla="*/ 52 h 55"/>
                    <a:gd name="T12" fmla="*/ 7 w 29"/>
                    <a:gd name="T13" fmla="*/ 54 h 55"/>
                    <a:gd name="T14" fmla="*/ 2 w 29"/>
                    <a:gd name="T15" fmla="*/ 41 h 55"/>
                    <a:gd name="T16" fmla="*/ 3 w 29"/>
                    <a:gd name="T17" fmla="*/ 32 h 55"/>
                    <a:gd name="T18" fmla="*/ 2 w 29"/>
                    <a:gd name="T19" fmla="*/ 6 h 55"/>
                    <a:gd name="T20" fmla="*/ 6 w 29"/>
                    <a:gd name="T21" fmla="*/ 5 h 55"/>
                    <a:gd name="T22" fmla="*/ 10 w 29"/>
                    <a:gd name="T23" fmla="*/ 14 h 55"/>
                    <a:gd name="T24" fmla="*/ 11 w 29"/>
                    <a:gd name="T25" fmla="*/ 30 h 55"/>
                    <a:gd name="T26" fmla="*/ 12 w 29"/>
                    <a:gd name="T27" fmla="*/ 3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55">
                      <a:moveTo>
                        <a:pt x="12" y="30"/>
                      </a:moveTo>
                      <a:cubicBezTo>
                        <a:pt x="15" y="23"/>
                        <a:pt x="17" y="15"/>
                        <a:pt x="20" y="7"/>
                      </a:cubicBezTo>
                      <a:cubicBezTo>
                        <a:pt x="21" y="5"/>
                        <a:pt x="21" y="0"/>
                        <a:pt x="25" y="1"/>
                      </a:cubicBezTo>
                      <a:cubicBezTo>
                        <a:pt x="29" y="2"/>
                        <a:pt x="27" y="6"/>
                        <a:pt x="26" y="9"/>
                      </a:cubicBezTo>
                      <a:cubicBezTo>
                        <a:pt x="23" y="19"/>
                        <a:pt x="19" y="29"/>
                        <a:pt x="16" y="39"/>
                      </a:cubicBezTo>
                      <a:cubicBezTo>
                        <a:pt x="15" y="43"/>
                        <a:pt x="14" y="48"/>
                        <a:pt x="13" y="52"/>
                      </a:cubicBezTo>
                      <a:cubicBezTo>
                        <a:pt x="12" y="55"/>
                        <a:pt x="10" y="55"/>
                        <a:pt x="7" y="54"/>
                      </a:cubicBezTo>
                      <a:cubicBezTo>
                        <a:pt x="1" y="50"/>
                        <a:pt x="0" y="49"/>
                        <a:pt x="2" y="41"/>
                      </a:cubicBezTo>
                      <a:cubicBezTo>
                        <a:pt x="3" y="38"/>
                        <a:pt x="3" y="35"/>
                        <a:pt x="3" y="32"/>
                      </a:cubicBezTo>
                      <a:cubicBezTo>
                        <a:pt x="3" y="23"/>
                        <a:pt x="2" y="15"/>
                        <a:pt x="2" y="6"/>
                      </a:cubicBezTo>
                      <a:cubicBezTo>
                        <a:pt x="2" y="3"/>
                        <a:pt x="5" y="3"/>
                        <a:pt x="6" y="5"/>
                      </a:cubicBezTo>
                      <a:cubicBezTo>
                        <a:pt x="8" y="7"/>
                        <a:pt x="10" y="11"/>
                        <a:pt x="10" y="14"/>
                      </a:cubicBezTo>
                      <a:cubicBezTo>
                        <a:pt x="11" y="19"/>
                        <a:pt x="11" y="25"/>
                        <a:pt x="11" y="30"/>
                      </a:cubicBezTo>
                      <a:cubicBezTo>
                        <a:pt x="11" y="30"/>
                        <a:pt x="12" y="30"/>
                        <a:pt x="12"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 name="Freeform 20">
                  <a:extLst>
                    <a:ext uri="{FF2B5EF4-FFF2-40B4-BE49-F238E27FC236}">
                      <a16:creationId xmlns:a16="http://schemas.microsoft.com/office/drawing/2014/main" id="{28D425C4-CE02-4413-BBE1-2E9FA0CC0E90}"/>
                    </a:ext>
                  </a:extLst>
                </p:cNvPr>
                <p:cNvSpPr>
                  <a:spLocks/>
                </p:cNvSpPr>
                <p:nvPr/>
              </p:nvSpPr>
              <p:spPr bwMode="auto">
                <a:xfrm>
                  <a:off x="6259513" y="2933701"/>
                  <a:ext cx="114300" cy="73025"/>
                </a:xfrm>
                <a:custGeom>
                  <a:avLst/>
                  <a:gdLst>
                    <a:gd name="T0" fmla="*/ 27 w 27"/>
                    <a:gd name="T1" fmla="*/ 1 h 17"/>
                    <a:gd name="T2" fmla="*/ 16 w 27"/>
                    <a:gd name="T3" fmla="*/ 14 h 17"/>
                    <a:gd name="T4" fmla="*/ 5 w 27"/>
                    <a:gd name="T5" fmla="*/ 13 h 17"/>
                    <a:gd name="T6" fmla="*/ 0 w 27"/>
                    <a:gd name="T7" fmla="*/ 4 h 17"/>
                    <a:gd name="T8" fmla="*/ 9 w 27"/>
                    <a:gd name="T9" fmla="*/ 2 h 17"/>
                    <a:gd name="T10" fmla="*/ 27 w 27"/>
                    <a:gd name="T11" fmla="*/ 0 h 17"/>
                    <a:gd name="T12" fmla="*/ 27 w 27"/>
                    <a:gd name="T13" fmla="*/ 1 h 17"/>
                  </a:gdLst>
                  <a:ahLst/>
                  <a:cxnLst>
                    <a:cxn ang="0">
                      <a:pos x="T0" y="T1"/>
                    </a:cxn>
                    <a:cxn ang="0">
                      <a:pos x="T2" y="T3"/>
                    </a:cxn>
                    <a:cxn ang="0">
                      <a:pos x="T4" y="T5"/>
                    </a:cxn>
                    <a:cxn ang="0">
                      <a:pos x="T6" y="T7"/>
                    </a:cxn>
                    <a:cxn ang="0">
                      <a:pos x="T8" y="T9"/>
                    </a:cxn>
                    <a:cxn ang="0">
                      <a:pos x="T10" y="T11"/>
                    </a:cxn>
                    <a:cxn ang="0">
                      <a:pos x="T12" y="T13"/>
                    </a:cxn>
                  </a:cxnLst>
                  <a:rect l="0" t="0" r="r" b="b"/>
                  <a:pathLst>
                    <a:path w="27" h="17">
                      <a:moveTo>
                        <a:pt x="27" y="1"/>
                      </a:moveTo>
                      <a:cubicBezTo>
                        <a:pt x="24" y="6"/>
                        <a:pt x="20" y="10"/>
                        <a:pt x="16" y="14"/>
                      </a:cubicBezTo>
                      <a:cubicBezTo>
                        <a:pt x="14" y="17"/>
                        <a:pt x="8" y="16"/>
                        <a:pt x="5" y="13"/>
                      </a:cubicBezTo>
                      <a:cubicBezTo>
                        <a:pt x="3" y="10"/>
                        <a:pt x="1" y="7"/>
                        <a:pt x="0" y="4"/>
                      </a:cubicBezTo>
                      <a:cubicBezTo>
                        <a:pt x="3" y="3"/>
                        <a:pt x="6" y="2"/>
                        <a:pt x="9" y="2"/>
                      </a:cubicBezTo>
                      <a:cubicBezTo>
                        <a:pt x="15" y="1"/>
                        <a:pt x="21" y="1"/>
                        <a:pt x="27" y="0"/>
                      </a:cubicBezTo>
                      <a:cubicBezTo>
                        <a:pt x="27" y="1"/>
                        <a:pt x="27" y="1"/>
                        <a:pt x="2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90" name="组合 89"/>
              <p:cNvGrpSpPr/>
              <p:nvPr/>
            </p:nvGrpSpPr>
            <p:grpSpPr>
              <a:xfrm>
                <a:off x="4613362" y="313351"/>
                <a:ext cx="454961" cy="453362"/>
                <a:chOff x="11893465" y="1994536"/>
                <a:chExt cx="274986" cy="274018"/>
              </a:xfrm>
              <a:grpFill/>
            </p:grpSpPr>
            <p:sp>
              <p:nvSpPr>
                <p:cNvPr id="91" name="Freeform 11">
                  <a:extLst>
                    <a:ext uri="{FF2B5EF4-FFF2-40B4-BE49-F238E27FC236}">
                      <a16:creationId xmlns:a16="http://schemas.microsoft.com/office/drawing/2014/main" id="{9E7CBDC3-9BA0-4307-8967-3267E5966ED9}"/>
                    </a:ext>
                  </a:extLst>
                </p:cNvPr>
                <p:cNvSpPr>
                  <a:spLocks noEditPoints="1"/>
                </p:cNvSpPr>
                <p:nvPr/>
              </p:nvSpPr>
              <p:spPr bwMode="auto">
                <a:xfrm>
                  <a:off x="11976100" y="1994536"/>
                  <a:ext cx="192351" cy="269291"/>
                </a:xfrm>
                <a:custGeom>
                  <a:avLst/>
                  <a:gdLst>
                    <a:gd name="T0" fmla="*/ 29 w 72"/>
                    <a:gd name="T1" fmla="*/ 49 h 102"/>
                    <a:gd name="T2" fmla="*/ 15 w 72"/>
                    <a:gd name="T3" fmla="*/ 43 h 102"/>
                    <a:gd name="T4" fmla="*/ 10 w 72"/>
                    <a:gd name="T5" fmla="*/ 21 h 102"/>
                    <a:gd name="T6" fmla="*/ 13 w 72"/>
                    <a:gd name="T7" fmla="*/ 15 h 102"/>
                    <a:gd name="T8" fmla="*/ 19 w 72"/>
                    <a:gd name="T9" fmla="*/ 18 h 102"/>
                    <a:gd name="T10" fmla="*/ 20 w 72"/>
                    <a:gd name="T11" fmla="*/ 26 h 102"/>
                    <a:gd name="T12" fmla="*/ 35 w 72"/>
                    <a:gd name="T13" fmla="*/ 22 h 102"/>
                    <a:gd name="T14" fmla="*/ 40 w 72"/>
                    <a:gd name="T15" fmla="*/ 16 h 102"/>
                    <a:gd name="T16" fmla="*/ 43 w 72"/>
                    <a:gd name="T17" fmla="*/ 14 h 102"/>
                    <a:gd name="T18" fmla="*/ 44 w 72"/>
                    <a:gd name="T19" fmla="*/ 19 h 102"/>
                    <a:gd name="T20" fmla="*/ 43 w 72"/>
                    <a:gd name="T21" fmla="*/ 28 h 102"/>
                    <a:gd name="T22" fmla="*/ 36 w 72"/>
                    <a:gd name="T23" fmla="*/ 40 h 102"/>
                    <a:gd name="T24" fmla="*/ 37 w 72"/>
                    <a:gd name="T25" fmla="*/ 42 h 102"/>
                    <a:gd name="T26" fmla="*/ 44 w 72"/>
                    <a:gd name="T27" fmla="*/ 38 h 102"/>
                    <a:gd name="T28" fmla="*/ 56 w 72"/>
                    <a:gd name="T29" fmla="*/ 20 h 102"/>
                    <a:gd name="T30" fmla="*/ 49 w 72"/>
                    <a:gd name="T31" fmla="*/ 9 h 102"/>
                    <a:gd name="T32" fmla="*/ 28 w 72"/>
                    <a:gd name="T33" fmla="*/ 14 h 102"/>
                    <a:gd name="T34" fmla="*/ 20 w 72"/>
                    <a:gd name="T35" fmla="*/ 13 h 102"/>
                    <a:gd name="T36" fmla="*/ 22 w 72"/>
                    <a:gd name="T37" fmla="*/ 6 h 102"/>
                    <a:gd name="T38" fmla="*/ 50 w 72"/>
                    <a:gd name="T39" fmla="*/ 1 h 102"/>
                    <a:gd name="T40" fmla="*/ 68 w 72"/>
                    <a:gd name="T41" fmla="*/ 12 h 102"/>
                    <a:gd name="T42" fmla="*/ 67 w 72"/>
                    <a:gd name="T43" fmla="*/ 24 h 102"/>
                    <a:gd name="T44" fmla="*/ 49 w 72"/>
                    <a:gd name="T45" fmla="*/ 48 h 102"/>
                    <a:gd name="T46" fmla="*/ 42 w 72"/>
                    <a:gd name="T47" fmla="*/ 49 h 102"/>
                    <a:gd name="T48" fmla="*/ 37 w 72"/>
                    <a:gd name="T49" fmla="*/ 47 h 102"/>
                    <a:gd name="T50" fmla="*/ 35 w 72"/>
                    <a:gd name="T51" fmla="*/ 52 h 102"/>
                    <a:gd name="T52" fmla="*/ 41 w 72"/>
                    <a:gd name="T53" fmla="*/ 58 h 102"/>
                    <a:gd name="T54" fmla="*/ 48 w 72"/>
                    <a:gd name="T55" fmla="*/ 57 h 102"/>
                    <a:gd name="T56" fmla="*/ 53 w 72"/>
                    <a:gd name="T57" fmla="*/ 59 h 102"/>
                    <a:gd name="T58" fmla="*/ 53 w 72"/>
                    <a:gd name="T59" fmla="*/ 66 h 102"/>
                    <a:gd name="T60" fmla="*/ 48 w 72"/>
                    <a:gd name="T61" fmla="*/ 70 h 102"/>
                    <a:gd name="T62" fmla="*/ 37 w 72"/>
                    <a:gd name="T63" fmla="*/ 81 h 102"/>
                    <a:gd name="T64" fmla="*/ 45 w 72"/>
                    <a:gd name="T65" fmla="*/ 81 h 102"/>
                    <a:gd name="T66" fmla="*/ 57 w 72"/>
                    <a:gd name="T67" fmla="*/ 89 h 102"/>
                    <a:gd name="T68" fmla="*/ 51 w 72"/>
                    <a:gd name="T69" fmla="*/ 98 h 102"/>
                    <a:gd name="T70" fmla="*/ 26 w 72"/>
                    <a:gd name="T71" fmla="*/ 101 h 102"/>
                    <a:gd name="T72" fmla="*/ 17 w 72"/>
                    <a:gd name="T73" fmla="*/ 96 h 102"/>
                    <a:gd name="T74" fmla="*/ 15 w 72"/>
                    <a:gd name="T75" fmla="*/ 94 h 102"/>
                    <a:gd name="T76" fmla="*/ 19 w 72"/>
                    <a:gd name="T77" fmla="*/ 77 h 102"/>
                    <a:gd name="T78" fmla="*/ 27 w 72"/>
                    <a:gd name="T79" fmla="*/ 70 h 102"/>
                    <a:gd name="T80" fmla="*/ 27 w 72"/>
                    <a:gd name="T81" fmla="*/ 69 h 102"/>
                    <a:gd name="T82" fmla="*/ 21 w 72"/>
                    <a:gd name="T83" fmla="*/ 71 h 102"/>
                    <a:gd name="T84" fmla="*/ 9 w 72"/>
                    <a:gd name="T85" fmla="*/ 76 h 102"/>
                    <a:gd name="T86" fmla="*/ 3 w 72"/>
                    <a:gd name="T87" fmla="*/ 75 h 102"/>
                    <a:gd name="T88" fmla="*/ 4 w 72"/>
                    <a:gd name="T89" fmla="*/ 69 h 102"/>
                    <a:gd name="T90" fmla="*/ 26 w 72"/>
                    <a:gd name="T91" fmla="*/ 60 h 102"/>
                    <a:gd name="T92" fmla="*/ 28 w 72"/>
                    <a:gd name="T93" fmla="*/ 57 h 102"/>
                    <a:gd name="T94" fmla="*/ 29 w 72"/>
                    <a:gd name="T95" fmla="*/ 49 h 102"/>
                    <a:gd name="T96" fmla="*/ 34 w 72"/>
                    <a:gd name="T97" fmla="*/ 29 h 102"/>
                    <a:gd name="T98" fmla="*/ 33 w 72"/>
                    <a:gd name="T99" fmla="*/ 28 h 102"/>
                    <a:gd name="T100" fmla="*/ 26 w 72"/>
                    <a:gd name="T101" fmla="*/ 32 h 102"/>
                    <a:gd name="T102" fmla="*/ 23 w 72"/>
                    <a:gd name="T103" fmla="*/ 36 h 102"/>
                    <a:gd name="T104" fmla="*/ 26 w 72"/>
                    <a:gd name="T105" fmla="*/ 42 h 102"/>
                    <a:gd name="T106" fmla="*/ 31 w 72"/>
                    <a:gd name="T107" fmla="*/ 40 h 102"/>
                    <a:gd name="T108" fmla="*/ 34 w 72"/>
                    <a:gd name="T109" fmla="*/ 29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2" h="102">
                      <a:moveTo>
                        <a:pt x="29" y="49"/>
                      </a:moveTo>
                      <a:cubicBezTo>
                        <a:pt x="19" y="52"/>
                        <a:pt x="18" y="52"/>
                        <a:pt x="15" y="43"/>
                      </a:cubicBezTo>
                      <a:cubicBezTo>
                        <a:pt x="13" y="36"/>
                        <a:pt x="11" y="28"/>
                        <a:pt x="10" y="21"/>
                      </a:cubicBezTo>
                      <a:cubicBezTo>
                        <a:pt x="9" y="19"/>
                        <a:pt x="11" y="16"/>
                        <a:pt x="13" y="15"/>
                      </a:cubicBezTo>
                      <a:cubicBezTo>
                        <a:pt x="16" y="13"/>
                        <a:pt x="18" y="16"/>
                        <a:pt x="19" y="18"/>
                      </a:cubicBezTo>
                      <a:cubicBezTo>
                        <a:pt x="19" y="21"/>
                        <a:pt x="20" y="23"/>
                        <a:pt x="20" y="26"/>
                      </a:cubicBezTo>
                      <a:cubicBezTo>
                        <a:pt x="26" y="25"/>
                        <a:pt x="31" y="24"/>
                        <a:pt x="35" y="22"/>
                      </a:cubicBezTo>
                      <a:cubicBezTo>
                        <a:pt x="37" y="21"/>
                        <a:pt x="38" y="18"/>
                        <a:pt x="40" y="16"/>
                      </a:cubicBezTo>
                      <a:cubicBezTo>
                        <a:pt x="41" y="15"/>
                        <a:pt x="42" y="14"/>
                        <a:pt x="43" y="14"/>
                      </a:cubicBezTo>
                      <a:cubicBezTo>
                        <a:pt x="44" y="15"/>
                        <a:pt x="44" y="17"/>
                        <a:pt x="44" y="19"/>
                      </a:cubicBezTo>
                      <a:cubicBezTo>
                        <a:pt x="44" y="22"/>
                        <a:pt x="43" y="25"/>
                        <a:pt x="43" y="28"/>
                      </a:cubicBezTo>
                      <a:cubicBezTo>
                        <a:pt x="37" y="29"/>
                        <a:pt x="39" y="36"/>
                        <a:pt x="36" y="40"/>
                      </a:cubicBezTo>
                      <a:cubicBezTo>
                        <a:pt x="36" y="41"/>
                        <a:pt x="37" y="41"/>
                        <a:pt x="37" y="42"/>
                      </a:cubicBezTo>
                      <a:cubicBezTo>
                        <a:pt x="39" y="41"/>
                        <a:pt x="42" y="40"/>
                        <a:pt x="44" y="38"/>
                      </a:cubicBezTo>
                      <a:cubicBezTo>
                        <a:pt x="48" y="32"/>
                        <a:pt x="52" y="26"/>
                        <a:pt x="56" y="20"/>
                      </a:cubicBezTo>
                      <a:cubicBezTo>
                        <a:pt x="59" y="15"/>
                        <a:pt x="56" y="9"/>
                        <a:pt x="49" y="9"/>
                      </a:cubicBezTo>
                      <a:cubicBezTo>
                        <a:pt x="42" y="8"/>
                        <a:pt x="34" y="10"/>
                        <a:pt x="28" y="14"/>
                      </a:cubicBezTo>
                      <a:cubicBezTo>
                        <a:pt x="25" y="16"/>
                        <a:pt x="22" y="15"/>
                        <a:pt x="20" y="13"/>
                      </a:cubicBezTo>
                      <a:cubicBezTo>
                        <a:pt x="17" y="9"/>
                        <a:pt x="17" y="7"/>
                        <a:pt x="22" y="6"/>
                      </a:cubicBezTo>
                      <a:cubicBezTo>
                        <a:pt x="31" y="3"/>
                        <a:pt x="40" y="0"/>
                        <a:pt x="50" y="1"/>
                      </a:cubicBezTo>
                      <a:cubicBezTo>
                        <a:pt x="58" y="1"/>
                        <a:pt x="63" y="7"/>
                        <a:pt x="68" y="12"/>
                      </a:cubicBezTo>
                      <a:cubicBezTo>
                        <a:pt x="72" y="15"/>
                        <a:pt x="70" y="20"/>
                        <a:pt x="67" y="24"/>
                      </a:cubicBezTo>
                      <a:cubicBezTo>
                        <a:pt x="61" y="32"/>
                        <a:pt x="55" y="40"/>
                        <a:pt x="49" y="48"/>
                      </a:cubicBezTo>
                      <a:cubicBezTo>
                        <a:pt x="47" y="51"/>
                        <a:pt x="45" y="52"/>
                        <a:pt x="42" y="49"/>
                      </a:cubicBezTo>
                      <a:cubicBezTo>
                        <a:pt x="41" y="48"/>
                        <a:pt x="38" y="47"/>
                        <a:pt x="37" y="47"/>
                      </a:cubicBezTo>
                      <a:cubicBezTo>
                        <a:pt x="36" y="48"/>
                        <a:pt x="35" y="50"/>
                        <a:pt x="35" y="52"/>
                      </a:cubicBezTo>
                      <a:cubicBezTo>
                        <a:pt x="34" y="59"/>
                        <a:pt x="34" y="59"/>
                        <a:pt x="41" y="58"/>
                      </a:cubicBezTo>
                      <a:cubicBezTo>
                        <a:pt x="43" y="57"/>
                        <a:pt x="46" y="56"/>
                        <a:pt x="48" y="57"/>
                      </a:cubicBezTo>
                      <a:cubicBezTo>
                        <a:pt x="50" y="57"/>
                        <a:pt x="53" y="58"/>
                        <a:pt x="53" y="59"/>
                      </a:cubicBezTo>
                      <a:cubicBezTo>
                        <a:pt x="54" y="61"/>
                        <a:pt x="54" y="64"/>
                        <a:pt x="53" y="66"/>
                      </a:cubicBezTo>
                      <a:cubicBezTo>
                        <a:pt x="52" y="68"/>
                        <a:pt x="50" y="69"/>
                        <a:pt x="48" y="70"/>
                      </a:cubicBezTo>
                      <a:cubicBezTo>
                        <a:pt x="44" y="73"/>
                        <a:pt x="39" y="75"/>
                        <a:pt x="37" y="81"/>
                      </a:cubicBezTo>
                      <a:cubicBezTo>
                        <a:pt x="40" y="81"/>
                        <a:pt x="43" y="81"/>
                        <a:pt x="45" y="81"/>
                      </a:cubicBezTo>
                      <a:cubicBezTo>
                        <a:pt x="51" y="81"/>
                        <a:pt x="56" y="84"/>
                        <a:pt x="57" y="89"/>
                      </a:cubicBezTo>
                      <a:cubicBezTo>
                        <a:pt x="58" y="93"/>
                        <a:pt x="55" y="97"/>
                        <a:pt x="51" y="98"/>
                      </a:cubicBezTo>
                      <a:cubicBezTo>
                        <a:pt x="43" y="99"/>
                        <a:pt x="35" y="100"/>
                        <a:pt x="26" y="101"/>
                      </a:cubicBezTo>
                      <a:cubicBezTo>
                        <a:pt x="22" y="102"/>
                        <a:pt x="19" y="100"/>
                        <a:pt x="17" y="96"/>
                      </a:cubicBezTo>
                      <a:cubicBezTo>
                        <a:pt x="16" y="96"/>
                        <a:pt x="16" y="95"/>
                        <a:pt x="15" y="94"/>
                      </a:cubicBezTo>
                      <a:cubicBezTo>
                        <a:pt x="11" y="84"/>
                        <a:pt x="11" y="84"/>
                        <a:pt x="19" y="77"/>
                      </a:cubicBezTo>
                      <a:cubicBezTo>
                        <a:pt x="22" y="75"/>
                        <a:pt x="24" y="72"/>
                        <a:pt x="27" y="70"/>
                      </a:cubicBezTo>
                      <a:cubicBezTo>
                        <a:pt x="27" y="70"/>
                        <a:pt x="27" y="69"/>
                        <a:pt x="27" y="69"/>
                      </a:cubicBezTo>
                      <a:cubicBezTo>
                        <a:pt x="25" y="69"/>
                        <a:pt x="23" y="70"/>
                        <a:pt x="21" y="71"/>
                      </a:cubicBezTo>
                      <a:cubicBezTo>
                        <a:pt x="17" y="72"/>
                        <a:pt x="13" y="74"/>
                        <a:pt x="9" y="76"/>
                      </a:cubicBezTo>
                      <a:cubicBezTo>
                        <a:pt x="7" y="76"/>
                        <a:pt x="5" y="76"/>
                        <a:pt x="3" y="75"/>
                      </a:cubicBezTo>
                      <a:cubicBezTo>
                        <a:pt x="0" y="72"/>
                        <a:pt x="0" y="71"/>
                        <a:pt x="4" y="69"/>
                      </a:cubicBezTo>
                      <a:cubicBezTo>
                        <a:pt x="12" y="66"/>
                        <a:pt x="19" y="63"/>
                        <a:pt x="26" y="60"/>
                      </a:cubicBezTo>
                      <a:cubicBezTo>
                        <a:pt x="27" y="60"/>
                        <a:pt x="28" y="58"/>
                        <a:pt x="28" y="57"/>
                      </a:cubicBezTo>
                      <a:cubicBezTo>
                        <a:pt x="29" y="55"/>
                        <a:pt x="29" y="52"/>
                        <a:pt x="29" y="49"/>
                      </a:cubicBezTo>
                      <a:close/>
                      <a:moveTo>
                        <a:pt x="34" y="29"/>
                      </a:moveTo>
                      <a:cubicBezTo>
                        <a:pt x="34" y="29"/>
                        <a:pt x="34" y="29"/>
                        <a:pt x="33" y="28"/>
                      </a:cubicBezTo>
                      <a:cubicBezTo>
                        <a:pt x="31" y="29"/>
                        <a:pt x="28" y="30"/>
                        <a:pt x="26" y="32"/>
                      </a:cubicBezTo>
                      <a:cubicBezTo>
                        <a:pt x="24" y="32"/>
                        <a:pt x="22" y="34"/>
                        <a:pt x="23" y="36"/>
                      </a:cubicBezTo>
                      <a:cubicBezTo>
                        <a:pt x="23" y="38"/>
                        <a:pt x="25" y="40"/>
                        <a:pt x="26" y="42"/>
                      </a:cubicBezTo>
                      <a:cubicBezTo>
                        <a:pt x="27" y="42"/>
                        <a:pt x="30" y="41"/>
                        <a:pt x="31" y="40"/>
                      </a:cubicBezTo>
                      <a:cubicBezTo>
                        <a:pt x="32" y="37"/>
                        <a:pt x="33" y="33"/>
                        <a:pt x="34" y="2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2" name="Freeform 12">
                  <a:extLst>
                    <a:ext uri="{FF2B5EF4-FFF2-40B4-BE49-F238E27FC236}">
                      <a16:creationId xmlns:a16="http://schemas.microsoft.com/office/drawing/2014/main" id="{D88D9717-3185-4A77-8E18-2A8659D441F7}"/>
                    </a:ext>
                  </a:extLst>
                </p:cNvPr>
                <p:cNvSpPr>
                  <a:spLocks/>
                </p:cNvSpPr>
                <p:nvPr/>
              </p:nvSpPr>
              <p:spPr bwMode="auto">
                <a:xfrm>
                  <a:off x="11893465" y="2009127"/>
                  <a:ext cx="103574" cy="259427"/>
                </a:xfrm>
                <a:custGeom>
                  <a:avLst/>
                  <a:gdLst>
                    <a:gd name="T0" fmla="*/ 30 w 39"/>
                    <a:gd name="T1" fmla="*/ 44 h 98"/>
                    <a:gd name="T2" fmla="*/ 36 w 39"/>
                    <a:gd name="T3" fmla="*/ 34 h 98"/>
                    <a:gd name="T4" fmla="*/ 37 w 39"/>
                    <a:gd name="T5" fmla="*/ 51 h 98"/>
                    <a:gd name="T6" fmla="*/ 25 w 39"/>
                    <a:gd name="T7" fmla="*/ 82 h 98"/>
                    <a:gd name="T8" fmla="*/ 21 w 39"/>
                    <a:gd name="T9" fmla="*/ 98 h 98"/>
                    <a:gd name="T10" fmla="*/ 13 w 39"/>
                    <a:gd name="T11" fmla="*/ 96 h 98"/>
                    <a:gd name="T12" fmla="*/ 5 w 39"/>
                    <a:gd name="T13" fmla="*/ 83 h 98"/>
                    <a:gd name="T14" fmla="*/ 11 w 39"/>
                    <a:gd name="T15" fmla="*/ 62 h 98"/>
                    <a:gd name="T16" fmla="*/ 9 w 39"/>
                    <a:gd name="T17" fmla="*/ 43 h 98"/>
                    <a:gd name="T18" fmla="*/ 12 w 39"/>
                    <a:gd name="T19" fmla="*/ 38 h 98"/>
                    <a:gd name="T20" fmla="*/ 18 w 39"/>
                    <a:gd name="T21" fmla="*/ 33 h 98"/>
                    <a:gd name="T22" fmla="*/ 23 w 39"/>
                    <a:gd name="T23" fmla="*/ 12 h 98"/>
                    <a:gd name="T24" fmla="*/ 11 w 39"/>
                    <a:gd name="T25" fmla="*/ 16 h 98"/>
                    <a:gd name="T26" fmla="*/ 2 w 39"/>
                    <a:gd name="T27" fmla="*/ 16 h 98"/>
                    <a:gd name="T28" fmla="*/ 0 w 39"/>
                    <a:gd name="T29" fmla="*/ 12 h 98"/>
                    <a:gd name="T30" fmla="*/ 3 w 39"/>
                    <a:gd name="T31" fmla="*/ 10 h 98"/>
                    <a:gd name="T32" fmla="*/ 16 w 39"/>
                    <a:gd name="T33" fmla="*/ 7 h 98"/>
                    <a:gd name="T34" fmla="*/ 26 w 39"/>
                    <a:gd name="T35" fmla="*/ 2 h 98"/>
                    <a:gd name="T36" fmla="*/ 32 w 39"/>
                    <a:gd name="T37" fmla="*/ 1 h 98"/>
                    <a:gd name="T38" fmla="*/ 35 w 39"/>
                    <a:gd name="T39" fmla="*/ 9 h 98"/>
                    <a:gd name="T40" fmla="*/ 34 w 39"/>
                    <a:gd name="T41" fmla="*/ 11 h 98"/>
                    <a:gd name="T42" fmla="*/ 27 w 39"/>
                    <a:gd name="T43" fmla="*/ 38 h 98"/>
                    <a:gd name="T44" fmla="*/ 28 w 39"/>
                    <a:gd name="T45" fmla="*/ 44 h 98"/>
                    <a:gd name="T46" fmla="*/ 30 w 39"/>
                    <a:gd name="T47" fmla="*/ 4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 h="98">
                      <a:moveTo>
                        <a:pt x="30" y="44"/>
                      </a:moveTo>
                      <a:cubicBezTo>
                        <a:pt x="32" y="41"/>
                        <a:pt x="34" y="38"/>
                        <a:pt x="36" y="34"/>
                      </a:cubicBezTo>
                      <a:cubicBezTo>
                        <a:pt x="37" y="40"/>
                        <a:pt x="39" y="45"/>
                        <a:pt x="37" y="51"/>
                      </a:cubicBezTo>
                      <a:cubicBezTo>
                        <a:pt x="33" y="61"/>
                        <a:pt x="29" y="72"/>
                        <a:pt x="25" y="82"/>
                      </a:cubicBezTo>
                      <a:cubicBezTo>
                        <a:pt x="23" y="87"/>
                        <a:pt x="23" y="92"/>
                        <a:pt x="21" y="98"/>
                      </a:cubicBezTo>
                      <a:cubicBezTo>
                        <a:pt x="18" y="97"/>
                        <a:pt x="15" y="97"/>
                        <a:pt x="13" y="96"/>
                      </a:cubicBezTo>
                      <a:cubicBezTo>
                        <a:pt x="7" y="94"/>
                        <a:pt x="3" y="89"/>
                        <a:pt x="5" y="83"/>
                      </a:cubicBezTo>
                      <a:cubicBezTo>
                        <a:pt x="7" y="76"/>
                        <a:pt x="9" y="69"/>
                        <a:pt x="11" y="62"/>
                      </a:cubicBezTo>
                      <a:cubicBezTo>
                        <a:pt x="13" y="56"/>
                        <a:pt x="14" y="49"/>
                        <a:pt x="9" y="43"/>
                      </a:cubicBezTo>
                      <a:cubicBezTo>
                        <a:pt x="7" y="39"/>
                        <a:pt x="9" y="38"/>
                        <a:pt x="12" y="38"/>
                      </a:cubicBezTo>
                      <a:cubicBezTo>
                        <a:pt x="17" y="39"/>
                        <a:pt x="17" y="37"/>
                        <a:pt x="18" y="33"/>
                      </a:cubicBezTo>
                      <a:cubicBezTo>
                        <a:pt x="19" y="26"/>
                        <a:pt x="21" y="20"/>
                        <a:pt x="23" y="12"/>
                      </a:cubicBezTo>
                      <a:cubicBezTo>
                        <a:pt x="19" y="13"/>
                        <a:pt x="15" y="15"/>
                        <a:pt x="11" y="16"/>
                      </a:cubicBezTo>
                      <a:cubicBezTo>
                        <a:pt x="8" y="17"/>
                        <a:pt x="5" y="16"/>
                        <a:pt x="2" y="16"/>
                      </a:cubicBezTo>
                      <a:cubicBezTo>
                        <a:pt x="1" y="15"/>
                        <a:pt x="0" y="13"/>
                        <a:pt x="0" y="12"/>
                      </a:cubicBezTo>
                      <a:cubicBezTo>
                        <a:pt x="1" y="11"/>
                        <a:pt x="2" y="10"/>
                        <a:pt x="3" y="10"/>
                      </a:cubicBezTo>
                      <a:cubicBezTo>
                        <a:pt x="7" y="8"/>
                        <a:pt x="12" y="8"/>
                        <a:pt x="16" y="7"/>
                      </a:cubicBezTo>
                      <a:cubicBezTo>
                        <a:pt x="19" y="5"/>
                        <a:pt x="22" y="3"/>
                        <a:pt x="26" y="2"/>
                      </a:cubicBezTo>
                      <a:cubicBezTo>
                        <a:pt x="28" y="1"/>
                        <a:pt x="32" y="0"/>
                        <a:pt x="32" y="1"/>
                      </a:cubicBezTo>
                      <a:cubicBezTo>
                        <a:pt x="34" y="3"/>
                        <a:pt x="35" y="6"/>
                        <a:pt x="35" y="9"/>
                      </a:cubicBezTo>
                      <a:cubicBezTo>
                        <a:pt x="36" y="9"/>
                        <a:pt x="35" y="10"/>
                        <a:pt x="34" y="11"/>
                      </a:cubicBezTo>
                      <a:cubicBezTo>
                        <a:pt x="27" y="19"/>
                        <a:pt x="28" y="29"/>
                        <a:pt x="27" y="38"/>
                      </a:cubicBezTo>
                      <a:cubicBezTo>
                        <a:pt x="27" y="40"/>
                        <a:pt x="28" y="42"/>
                        <a:pt x="28" y="44"/>
                      </a:cubicBezTo>
                      <a:cubicBezTo>
                        <a:pt x="29" y="44"/>
                        <a:pt x="29" y="44"/>
                        <a:pt x="30" y="4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grpSp>
        </p:grpSp>
      </p:grpSp>
    </p:spTree>
    <p:extLst>
      <p:ext uri="{BB962C8B-B14F-4D97-AF65-F5344CB8AC3E}">
        <p14:creationId xmlns:p14="http://schemas.microsoft.com/office/powerpoint/2010/main" val="2446224492"/>
      </p:ext>
    </p:extLst>
  </p:cSld>
  <p:clrMapOvr>
    <a:masterClrMapping/>
  </p:clrMapOvr>
  <p:transition spd="med">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30"/>
        <p:cNvGrpSpPr/>
        <p:nvPr/>
      </p:nvGrpSpPr>
      <p:grpSpPr>
        <a:xfrm>
          <a:off x="0" y="0"/>
          <a:ext cx="0" cy="0"/>
          <a:chOff x="0" y="0"/>
          <a:chExt cx="0" cy="0"/>
        </a:xfrm>
      </p:grpSpPr>
      <p:sp>
        <p:nvSpPr>
          <p:cNvPr id="31" name="Google Shape;31;p6"/>
          <p:cNvSpPr txBox="1">
            <a:spLocks noGrp="1"/>
          </p:cNvSpPr>
          <p:nvPr>
            <p:ph type="title"/>
          </p:nvPr>
        </p:nvSpPr>
        <p:spPr>
          <a:xfrm>
            <a:off x="1025197" y="139757"/>
            <a:ext cx="7680000" cy="1007600"/>
          </a:xfrm>
          <a:prstGeom prst="rect">
            <a:avLst/>
          </a:prstGeom>
        </p:spPr>
        <p:txBody>
          <a:bodyPr spcFirstLastPara="1" wrap="square" lIns="91425" tIns="91425" rIns="91425" bIns="91425" anchor="b" anchorCtr="0">
            <a:noAutofit/>
          </a:bodyPr>
          <a:lstStyle>
            <a:lvl1pPr lvl="0" rtl="0">
              <a:spcBef>
                <a:spcPts val="0"/>
              </a:spcBef>
              <a:spcAft>
                <a:spcPts val="0"/>
              </a:spcAft>
              <a:buSzPts val="3000"/>
              <a:buNone/>
              <a:defRPr sz="4000" b="1" baseline="0">
                <a:latin typeface="Microsoft YaHei" panose="020B0503020204020204" pitchFamily="34" charset="-122"/>
                <a:ea typeface="Microsoft YaHei" panose="020B0503020204020204" pitchFamily="34" charset="-122"/>
              </a:defRPr>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endParaRPr dirty="0"/>
          </a:p>
        </p:txBody>
      </p:sp>
      <p:cxnSp>
        <p:nvCxnSpPr>
          <p:cNvPr id="32" name="Google Shape;32;p6"/>
          <p:cNvCxnSpPr/>
          <p:nvPr/>
        </p:nvCxnSpPr>
        <p:spPr>
          <a:xfrm>
            <a:off x="-163567" y="1244324"/>
            <a:ext cx="5614800" cy="0"/>
          </a:xfrm>
          <a:prstGeom prst="straightConnector1">
            <a:avLst/>
          </a:prstGeom>
          <a:noFill/>
          <a:ln w="9525" cap="flat" cmpd="sng">
            <a:solidFill>
              <a:schemeClr val="accent2"/>
            </a:solidFill>
            <a:prstDash val="solid"/>
            <a:round/>
            <a:headEnd type="none" w="med" len="med"/>
            <a:tailEnd type="none" w="med" len="med"/>
          </a:ln>
        </p:spPr>
      </p:cxnSp>
      <p:sp>
        <p:nvSpPr>
          <p:cNvPr id="2" name="矩形 6">
            <a:extLst>
              <a:ext uri="{FF2B5EF4-FFF2-40B4-BE49-F238E27FC236}">
                <a16:creationId xmlns:a16="http://schemas.microsoft.com/office/drawing/2014/main" id="{CF6A6D17-88C5-DC5B-70A1-8418754D274B}"/>
              </a:ext>
            </a:extLst>
          </p:cNvPr>
          <p:cNvSpPr/>
          <p:nvPr userDrawn="1"/>
        </p:nvSpPr>
        <p:spPr>
          <a:xfrm>
            <a:off x="602645" y="1905"/>
            <a:ext cx="1086543" cy="72000"/>
          </a:xfrm>
          <a:prstGeom prst="rect">
            <a:avLst/>
          </a:prstGeom>
          <a:solidFill>
            <a:srgbClr val="005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b="0" i="0" dirty="0">
              <a:solidFill>
                <a:schemeClr val="bg1"/>
              </a:solidFill>
              <a:latin typeface="Microsoft YaHei" panose="020B0503020204020204" pitchFamily="34" charset="-122"/>
              <a:ea typeface="Microsoft YaHei Light" panose="020B0502040204020203" pitchFamily="34" charset="-122"/>
            </a:endParaRPr>
          </a:p>
        </p:txBody>
      </p:sp>
    </p:spTree>
    <p:extLst>
      <p:ext uri="{BB962C8B-B14F-4D97-AF65-F5344CB8AC3E}">
        <p14:creationId xmlns:p14="http://schemas.microsoft.com/office/powerpoint/2010/main" val="111254066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30"/>
        <p:cNvGrpSpPr/>
        <p:nvPr/>
      </p:nvGrpSpPr>
      <p:grpSpPr>
        <a:xfrm>
          <a:off x="0" y="0"/>
          <a:ext cx="0" cy="0"/>
          <a:chOff x="0" y="0"/>
          <a:chExt cx="0" cy="0"/>
        </a:xfrm>
      </p:grpSpPr>
      <p:sp>
        <p:nvSpPr>
          <p:cNvPr id="31" name="Google Shape;31;p6"/>
          <p:cNvSpPr txBox="1">
            <a:spLocks noGrp="1"/>
          </p:cNvSpPr>
          <p:nvPr>
            <p:ph type="title"/>
          </p:nvPr>
        </p:nvSpPr>
        <p:spPr>
          <a:xfrm>
            <a:off x="1025197" y="139757"/>
            <a:ext cx="7680000" cy="1007600"/>
          </a:xfrm>
          <a:prstGeom prst="rect">
            <a:avLst/>
          </a:prstGeom>
        </p:spPr>
        <p:txBody>
          <a:bodyPr spcFirstLastPara="1" wrap="square" lIns="91425" tIns="91425" rIns="91425" bIns="91425" anchor="b" anchorCtr="0">
            <a:noAutofit/>
          </a:bodyPr>
          <a:lstStyle>
            <a:lvl1pPr lvl="0" rtl="0">
              <a:spcBef>
                <a:spcPts val="0"/>
              </a:spcBef>
              <a:spcAft>
                <a:spcPts val="0"/>
              </a:spcAft>
              <a:buSzPts val="3000"/>
              <a:buNone/>
              <a:defRPr sz="4000" b="1" baseline="0">
                <a:latin typeface="Microsoft YaHei" panose="020B0503020204020204" pitchFamily="34" charset="-122"/>
                <a:ea typeface="Microsoft YaHei" panose="020B0503020204020204" pitchFamily="34" charset="-122"/>
              </a:defRPr>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endParaRPr dirty="0"/>
          </a:p>
        </p:txBody>
      </p:sp>
      <p:cxnSp>
        <p:nvCxnSpPr>
          <p:cNvPr id="32" name="Google Shape;32;p6"/>
          <p:cNvCxnSpPr/>
          <p:nvPr/>
        </p:nvCxnSpPr>
        <p:spPr>
          <a:xfrm>
            <a:off x="-163567" y="1244324"/>
            <a:ext cx="5614800" cy="0"/>
          </a:xfrm>
          <a:prstGeom prst="straightConnector1">
            <a:avLst/>
          </a:prstGeom>
          <a:noFill/>
          <a:ln w="9525" cap="flat" cmpd="sng">
            <a:solidFill>
              <a:schemeClr val="accent2"/>
            </a:solidFill>
            <a:prstDash val="solid"/>
            <a:round/>
            <a:headEnd type="none" w="med" len="med"/>
            <a:tailEnd type="none" w="med" len="med"/>
          </a:ln>
        </p:spPr>
      </p:cxnSp>
      <p:sp>
        <p:nvSpPr>
          <p:cNvPr id="2" name="矩形 6">
            <a:extLst>
              <a:ext uri="{FF2B5EF4-FFF2-40B4-BE49-F238E27FC236}">
                <a16:creationId xmlns:a16="http://schemas.microsoft.com/office/drawing/2014/main" id="{CF6A6D17-88C5-DC5B-70A1-8418754D274B}"/>
              </a:ext>
            </a:extLst>
          </p:cNvPr>
          <p:cNvSpPr/>
          <p:nvPr userDrawn="1"/>
        </p:nvSpPr>
        <p:spPr>
          <a:xfrm>
            <a:off x="602645" y="1905"/>
            <a:ext cx="1086543" cy="72000"/>
          </a:xfrm>
          <a:prstGeom prst="rect">
            <a:avLst/>
          </a:prstGeom>
          <a:solidFill>
            <a:srgbClr val="005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b="0" i="0" dirty="0">
              <a:solidFill>
                <a:schemeClr val="bg1"/>
              </a:solidFill>
              <a:latin typeface="Microsoft YaHei" panose="020B0503020204020204" pitchFamily="34" charset="-122"/>
              <a:ea typeface="Microsoft YaHei Light" panose="020B0502040204020203" pitchFamily="34" charset="-122"/>
            </a:endParaRPr>
          </a:p>
        </p:txBody>
      </p:sp>
    </p:spTree>
    <p:extLst>
      <p:ext uri="{BB962C8B-B14F-4D97-AF65-F5344CB8AC3E}">
        <p14:creationId xmlns:p14="http://schemas.microsoft.com/office/powerpoint/2010/main" val="409078708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Title and body" userDrawn="1">
  <p:cSld name="Title and body">
    <p:bg>
      <p:bgPr>
        <a:solidFill>
          <a:schemeClr val="lt1"/>
        </a:solidFill>
        <a:effectLst/>
      </p:bgPr>
    </p:bg>
    <p:spTree>
      <p:nvGrpSpPr>
        <p:cNvPr id="1" name="Shape 19"/>
        <p:cNvGrpSpPr/>
        <p:nvPr/>
      </p:nvGrpSpPr>
      <p:grpSpPr>
        <a:xfrm>
          <a:off x="0" y="0"/>
          <a:ext cx="0" cy="0"/>
          <a:chOff x="0" y="0"/>
          <a:chExt cx="0" cy="0"/>
        </a:xfrm>
      </p:grpSpPr>
      <p:sp>
        <p:nvSpPr>
          <p:cNvPr id="20" name="Google Shape;20;p4"/>
          <p:cNvSpPr txBox="1">
            <a:spLocks noGrp="1"/>
          </p:cNvSpPr>
          <p:nvPr>
            <p:ph type="body" idx="1"/>
          </p:nvPr>
        </p:nvSpPr>
        <p:spPr>
          <a:xfrm>
            <a:off x="1025200" y="1984353"/>
            <a:ext cx="9216000" cy="3712313"/>
          </a:xfrm>
          <a:prstGeom prst="rect">
            <a:avLst/>
          </a:prstGeom>
        </p:spPr>
        <p:txBody>
          <a:bodyPr spcFirstLastPara="1" wrap="square" lIns="91425" tIns="91425" rIns="91425" bIns="91425" anchor="t" anchorCtr="0">
            <a:noAutofit/>
          </a:bodyPr>
          <a:lstStyle>
            <a:lvl1pPr marL="307192" lvl="0" indent="-307192" rtl="0">
              <a:lnSpc>
                <a:spcPct val="90000"/>
              </a:lnSpc>
              <a:spcBef>
                <a:spcPts val="1333"/>
              </a:spcBef>
              <a:spcAft>
                <a:spcPts val="0"/>
              </a:spcAft>
              <a:buSzPts val="1250"/>
              <a:buChar char="●"/>
              <a:defRPr sz="2133" b="0" i="0" baseline="0">
                <a:latin typeface="Microsoft YaHei" panose="020B0503020204020204" pitchFamily="34" charset="-122"/>
                <a:ea typeface="Microsoft YaHei" panose="020B0503020204020204" pitchFamily="34" charset="-122"/>
              </a:defRPr>
            </a:lvl1pPr>
            <a:lvl2pPr marL="911977" lvl="1" indent="-307192" rtl="0">
              <a:lnSpc>
                <a:spcPct val="90000"/>
              </a:lnSpc>
              <a:spcBef>
                <a:spcPts val="667"/>
              </a:spcBef>
              <a:spcAft>
                <a:spcPts val="0"/>
              </a:spcAft>
              <a:buSzPts val="1250"/>
              <a:buChar char="○"/>
              <a:defRPr sz="1867" b="0" i="0" baseline="0">
                <a:latin typeface="Microsoft YaHei" panose="020B0503020204020204" pitchFamily="34" charset="-122"/>
                <a:ea typeface="Microsoft YaHei" panose="020B0503020204020204" pitchFamily="34" charset="-122"/>
              </a:defRPr>
            </a:lvl2pPr>
            <a:lvl3pPr marL="1526362" lvl="2" indent="-307192" rtl="0">
              <a:lnSpc>
                <a:spcPct val="90000"/>
              </a:lnSpc>
              <a:spcBef>
                <a:spcPts val="667"/>
              </a:spcBef>
              <a:spcAft>
                <a:spcPts val="0"/>
              </a:spcAft>
              <a:buSzPts val="1250"/>
              <a:buChar char="■"/>
              <a:defRPr sz="1600" b="0" i="0" baseline="0">
                <a:latin typeface="Microsoft YaHei" panose="020B0503020204020204" pitchFamily="34" charset="-122"/>
                <a:ea typeface="Microsoft YaHei" panose="020B0503020204020204" pitchFamily="34" charset="-122"/>
              </a:defRPr>
            </a:lvl3pPr>
            <a:lvl4pPr marL="2131147" lvl="3" indent="-307192" rtl="0">
              <a:lnSpc>
                <a:spcPct val="90000"/>
              </a:lnSpc>
              <a:spcBef>
                <a:spcPts val="667"/>
              </a:spcBef>
              <a:spcAft>
                <a:spcPts val="0"/>
              </a:spcAft>
              <a:buSzPts val="1250"/>
              <a:buFont typeface="Arial" panose="020B0604020202020204" pitchFamily="34" charset="0"/>
              <a:buChar char="•"/>
              <a:defRPr sz="1333" b="0" i="0" baseline="0">
                <a:latin typeface="Microsoft YaHei" panose="020B0503020204020204" pitchFamily="34" charset="-122"/>
                <a:ea typeface="Microsoft YaHei" panose="020B0503020204020204" pitchFamily="34" charset="-122"/>
              </a:defRPr>
            </a:lvl4pPr>
            <a:lvl5pPr marL="2745531" lvl="4" indent="-307192" rtl="0">
              <a:lnSpc>
                <a:spcPct val="90000"/>
              </a:lnSpc>
              <a:spcBef>
                <a:spcPts val="667"/>
              </a:spcBef>
              <a:spcAft>
                <a:spcPts val="0"/>
              </a:spcAft>
              <a:buSzPts val="1250"/>
              <a:buFont typeface="Wingdings" pitchFamily="2" charset="2"/>
              <a:buChar char="§"/>
              <a:defRPr sz="1333" b="0" i="0" baseline="0">
                <a:latin typeface="Microsoft YaHei" panose="020B0503020204020204" pitchFamily="34" charset="-122"/>
                <a:ea typeface="Microsoft YaHei" panose="020B0503020204020204" pitchFamily="34" charset="-122"/>
              </a:defRPr>
            </a:lvl5pPr>
            <a:lvl6pPr marL="3657509" lvl="5" indent="-410623" rtl="0">
              <a:lnSpc>
                <a:spcPct val="100000"/>
              </a:lnSpc>
              <a:spcBef>
                <a:spcPts val="2133"/>
              </a:spcBef>
              <a:spcAft>
                <a:spcPts val="0"/>
              </a:spcAft>
              <a:buSzPts val="1250"/>
              <a:buChar char="■"/>
              <a:defRPr sz="1667"/>
            </a:lvl6pPr>
            <a:lvl7pPr marL="4267093" lvl="6" indent="-410623" rtl="0">
              <a:lnSpc>
                <a:spcPct val="100000"/>
              </a:lnSpc>
              <a:spcBef>
                <a:spcPts val="2133"/>
              </a:spcBef>
              <a:spcAft>
                <a:spcPts val="0"/>
              </a:spcAft>
              <a:buSzPts val="1250"/>
              <a:buChar char="●"/>
              <a:defRPr sz="1667"/>
            </a:lvl7pPr>
            <a:lvl8pPr marL="4876678" lvl="7" indent="-410623" rtl="0">
              <a:lnSpc>
                <a:spcPct val="100000"/>
              </a:lnSpc>
              <a:spcBef>
                <a:spcPts val="2133"/>
              </a:spcBef>
              <a:spcAft>
                <a:spcPts val="0"/>
              </a:spcAft>
              <a:buSzPts val="1250"/>
              <a:buChar char="○"/>
              <a:defRPr sz="1667"/>
            </a:lvl8pPr>
            <a:lvl9pPr marL="5486263" lvl="8" indent="-410623" rtl="0">
              <a:lnSpc>
                <a:spcPct val="100000"/>
              </a:lnSpc>
              <a:spcBef>
                <a:spcPts val="2133"/>
              </a:spcBef>
              <a:spcAft>
                <a:spcPts val="2133"/>
              </a:spcAft>
              <a:buSzPts val="1250"/>
              <a:buChar char="■"/>
              <a:defRPr sz="1667"/>
            </a:lvl9pPr>
          </a:lstStyle>
          <a:p>
            <a:r>
              <a:rPr lang="en-US" altLang="zh-CN" dirty="0"/>
              <a:t>Click to edit Master text styles</a:t>
            </a:r>
          </a:p>
          <a:p>
            <a:pPr lvl="1"/>
            <a:r>
              <a:rPr lang="en-US" altLang="zh-CN" dirty="0"/>
              <a:t>Second</a:t>
            </a:r>
            <a:r>
              <a:rPr lang="zh-CN" altLang="en-US" dirty="0"/>
              <a:t> </a:t>
            </a:r>
            <a:r>
              <a:rPr lang="en-US" altLang="zh-CN" dirty="0"/>
              <a:t>level</a:t>
            </a:r>
          </a:p>
          <a:p>
            <a:pPr lvl="2"/>
            <a:r>
              <a:rPr lang="en-US" altLang="zh-CN" dirty="0"/>
              <a:t>Third</a:t>
            </a:r>
            <a:r>
              <a:rPr lang="zh-CN" altLang="en-US" dirty="0"/>
              <a:t> </a:t>
            </a:r>
            <a:r>
              <a:rPr lang="en-US" altLang="zh-CN" dirty="0"/>
              <a:t>level</a:t>
            </a:r>
          </a:p>
          <a:p>
            <a:pPr lvl="3"/>
            <a:r>
              <a:rPr lang="en-US" dirty="0"/>
              <a:t>Fourth level</a:t>
            </a:r>
          </a:p>
          <a:p>
            <a:pPr lvl="4"/>
            <a:r>
              <a:rPr lang="en-US" altLang="zh-CN" dirty="0"/>
              <a:t>Fifth</a:t>
            </a:r>
            <a:r>
              <a:rPr lang="zh-CN" altLang="en-US" dirty="0"/>
              <a:t> </a:t>
            </a:r>
            <a:r>
              <a:rPr lang="en-US" altLang="zh-CN" dirty="0"/>
              <a:t>level</a:t>
            </a:r>
            <a:endParaRPr lang="en-US" dirty="0"/>
          </a:p>
        </p:txBody>
      </p:sp>
      <p:sp>
        <p:nvSpPr>
          <p:cNvPr id="21" name="Google Shape;21;p4"/>
          <p:cNvSpPr txBox="1">
            <a:spLocks noGrp="1"/>
          </p:cNvSpPr>
          <p:nvPr>
            <p:ph type="title"/>
          </p:nvPr>
        </p:nvSpPr>
        <p:spPr>
          <a:xfrm>
            <a:off x="1025200" y="139760"/>
            <a:ext cx="7680000" cy="1007600"/>
          </a:xfrm>
          <a:prstGeom prst="rect">
            <a:avLst/>
          </a:prstGeom>
        </p:spPr>
        <p:txBody>
          <a:bodyPr spcFirstLastPara="1" wrap="square" lIns="91425" tIns="91425" rIns="91425" bIns="91425" anchor="b" anchorCtr="0">
            <a:noAutofit/>
          </a:bodyPr>
          <a:lstStyle>
            <a:lvl1pPr lvl="0" rtl="0">
              <a:spcBef>
                <a:spcPts val="0"/>
              </a:spcBef>
              <a:spcAft>
                <a:spcPts val="0"/>
              </a:spcAft>
              <a:buSzPts val="3000"/>
              <a:buNone/>
              <a:defRPr sz="4000" b="1" baseline="0">
                <a:latin typeface="Microsoft YaHei" panose="020B0503020204020204" pitchFamily="34" charset="-122"/>
                <a:ea typeface="Microsoft YaHei" panose="020B0503020204020204" pitchFamily="34" charset="-122"/>
              </a:defRPr>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endParaRPr dirty="0"/>
          </a:p>
        </p:txBody>
      </p:sp>
      <p:cxnSp>
        <p:nvCxnSpPr>
          <p:cNvPr id="22" name="Google Shape;22;p4"/>
          <p:cNvCxnSpPr/>
          <p:nvPr/>
        </p:nvCxnSpPr>
        <p:spPr>
          <a:xfrm>
            <a:off x="-163567" y="1244327"/>
            <a:ext cx="5614800" cy="0"/>
          </a:xfrm>
          <a:prstGeom prst="straightConnector1">
            <a:avLst/>
          </a:prstGeom>
          <a:noFill/>
          <a:ln w="9525" cap="flat" cmpd="sng">
            <a:solidFill>
              <a:schemeClr val="accent2"/>
            </a:solidFill>
            <a:prstDash val="solid"/>
            <a:round/>
            <a:headEnd type="none" w="med" len="med"/>
            <a:tailEnd type="none" w="med" len="med"/>
          </a:ln>
        </p:spPr>
      </p:cxnSp>
      <p:sp>
        <p:nvSpPr>
          <p:cNvPr id="2" name="矩形 6">
            <a:extLst>
              <a:ext uri="{FF2B5EF4-FFF2-40B4-BE49-F238E27FC236}">
                <a16:creationId xmlns:a16="http://schemas.microsoft.com/office/drawing/2014/main" id="{E56D47D5-F40E-33BA-9073-A56F01AB0643}"/>
              </a:ext>
            </a:extLst>
          </p:cNvPr>
          <p:cNvSpPr/>
          <p:nvPr userDrawn="1"/>
        </p:nvSpPr>
        <p:spPr>
          <a:xfrm>
            <a:off x="602645" y="1905"/>
            <a:ext cx="1086543" cy="72000"/>
          </a:xfrm>
          <a:prstGeom prst="rect">
            <a:avLst/>
          </a:prstGeom>
          <a:solidFill>
            <a:srgbClr val="005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b="0" i="0" dirty="0">
              <a:solidFill>
                <a:schemeClr val="bg1"/>
              </a:solidFill>
              <a:latin typeface="Microsoft YaHei" panose="020B0503020204020204" pitchFamily="34" charset="-122"/>
              <a:ea typeface="Microsoft YaHei Light" panose="020B0502040204020203" pitchFamily="34" charset="-122"/>
            </a:endParaRPr>
          </a:p>
        </p:txBody>
      </p:sp>
    </p:spTree>
    <p:extLst>
      <p:ext uri="{BB962C8B-B14F-4D97-AF65-F5344CB8AC3E}">
        <p14:creationId xmlns:p14="http://schemas.microsoft.com/office/powerpoint/2010/main" val="2796794950"/>
      </p:ext>
    </p:extLst>
  </p:cSld>
  <p:clrMapOvr>
    <a:overrideClrMapping bg1="lt1" tx1="dk1" bg2="dk2" tx2="lt2" accent1="accent1" accent2="accent2" accent3="accent3" accent4="accent4" accent5="accent5" accent6="accent6" hlink="hlink" folHlink="folHlink"/>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Title and text 2" userDrawn="1">
  <p:cSld name="Title and text 2">
    <p:spTree>
      <p:nvGrpSpPr>
        <p:cNvPr id="1" name="Shape 103"/>
        <p:cNvGrpSpPr/>
        <p:nvPr/>
      </p:nvGrpSpPr>
      <p:grpSpPr>
        <a:xfrm>
          <a:off x="0" y="0"/>
          <a:ext cx="0" cy="0"/>
          <a:chOff x="0" y="0"/>
          <a:chExt cx="0" cy="0"/>
        </a:xfrm>
      </p:grpSpPr>
      <p:sp>
        <p:nvSpPr>
          <p:cNvPr id="104" name="Google Shape;104;p19"/>
          <p:cNvSpPr txBox="1">
            <a:spLocks noGrp="1"/>
          </p:cNvSpPr>
          <p:nvPr>
            <p:ph type="subTitle" idx="1"/>
          </p:nvPr>
        </p:nvSpPr>
        <p:spPr>
          <a:xfrm>
            <a:off x="1025197" y="1734481"/>
            <a:ext cx="4315544" cy="644384"/>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800"/>
              <a:buNone/>
              <a:defRPr sz="2667" b="0" i="0" baseline="0">
                <a:solidFill>
                  <a:schemeClr val="accent2"/>
                </a:solidFill>
                <a:latin typeface="Microsoft YaHei" panose="020B0503020204020204" pitchFamily="34" charset="-122"/>
                <a:ea typeface="Microsoft YaHei" panose="020B0503020204020204" pitchFamily="34" charset="-122"/>
              </a:defRPr>
            </a:lvl1pPr>
            <a:lvl2pPr lvl="1" algn="ctr" rtl="0">
              <a:lnSpc>
                <a:spcPct val="100000"/>
              </a:lnSpc>
              <a:spcBef>
                <a:spcPts val="0"/>
              </a:spcBef>
              <a:spcAft>
                <a:spcPts val="0"/>
              </a:spcAft>
              <a:buSzPts val="1800"/>
              <a:buNone/>
              <a:defRPr sz="2400"/>
            </a:lvl2pPr>
            <a:lvl3pPr lvl="2" algn="ctr" rtl="0">
              <a:lnSpc>
                <a:spcPct val="100000"/>
              </a:lnSpc>
              <a:spcBef>
                <a:spcPts val="0"/>
              </a:spcBef>
              <a:spcAft>
                <a:spcPts val="0"/>
              </a:spcAft>
              <a:buSzPts val="1800"/>
              <a:buNone/>
              <a:defRPr sz="2400"/>
            </a:lvl3pPr>
            <a:lvl4pPr lvl="3" algn="ctr" rtl="0">
              <a:lnSpc>
                <a:spcPct val="100000"/>
              </a:lnSpc>
              <a:spcBef>
                <a:spcPts val="0"/>
              </a:spcBef>
              <a:spcAft>
                <a:spcPts val="0"/>
              </a:spcAft>
              <a:buSzPts val="1800"/>
              <a:buNone/>
              <a:defRPr sz="2400"/>
            </a:lvl4pPr>
            <a:lvl5pPr lvl="4" algn="ctr" rtl="0">
              <a:lnSpc>
                <a:spcPct val="100000"/>
              </a:lnSpc>
              <a:spcBef>
                <a:spcPts val="0"/>
              </a:spcBef>
              <a:spcAft>
                <a:spcPts val="0"/>
              </a:spcAft>
              <a:buSzPts val="1800"/>
              <a:buNone/>
              <a:defRPr sz="2400"/>
            </a:lvl5pPr>
            <a:lvl6pPr lvl="5" algn="ctr" rtl="0">
              <a:lnSpc>
                <a:spcPct val="100000"/>
              </a:lnSpc>
              <a:spcBef>
                <a:spcPts val="0"/>
              </a:spcBef>
              <a:spcAft>
                <a:spcPts val="0"/>
              </a:spcAft>
              <a:buSzPts val="1800"/>
              <a:buNone/>
              <a:defRPr sz="2400"/>
            </a:lvl6pPr>
            <a:lvl7pPr lvl="6" algn="ctr" rtl="0">
              <a:lnSpc>
                <a:spcPct val="100000"/>
              </a:lnSpc>
              <a:spcBef>
                <a:spcPts val="0"/>
              </a:spcBef>
              <a:spcAft>
                <a:spcPts val="0"/>
              </a:spcAft>
              <a:buSzPts val="1800"/>
              <a:buNone/>
              <a:defRPr sz="2400"/>
            </a:lvl7pPr>
            <a:lvl8pPr lvl="7" algn="ctr" rtl="0">
              <a:lnSpc>
                <a:spcPct val="100000"/>
              </a:lnSpc>
              <a:spcBef>
                <a:spcPts val="0"/>
              </a:spcBef>
              <a:spcAft>
                <a:spcPts val="0"/>
              </a:spcAft>
              <a:buSzPts val="1800"/>
              <a:buNone/>
              <a:defRPr sz="2400"/>
            </a:lvl8pPr>
            <a:lvl9pPr lvl="8" algn="ctr" rtl="0">
              <a:lnSpc>
                <a:spcPct val="100000"/>
              </a:lnSpc>
              <a:spcBef>
                <a:spcPts val="0"/>
              </a:spcBef>
              <a:spcAft>
                <a:spcPts val="0"/>
              </a:spcAft>
              <a:buSzPts val="1800"/>
              <a:buNone/>
              <a:defRPr sz="2400"/>
            </a:lvl9pPr>
          </a:lstStyle>
          <a:p>
            <a:endParaRPr lang="en-US" altLang="zh-CN" dirty="0"/>
          </a:p>
        </p:txBody>
      </p:sp>
      <p:sp>
        <p:nvSpPr>
          <p:cNvPr id="106" name="Google Shape;106;p19"/>
          <p:cNvSpPr txBox="1">
            <a:spLocks noGrp="1"/>
          </p:cNvSpPr>
          <p:nvPr>
            <p:ph type="title"/>
          </p:nvPr>
        </p:nvSpPr>
        <p:spPr>
          <a:xfrm>
            <a:off x="1025200" y="126923"/>
            <a:ext cx="7680000" cy="1007600"/>
          </a:xfrm>
          <a:prstGeom prst="rect">
            <a:avLst/>
          </a:prstGeom>
        </p:spPr>
        <p:txBody>
          <a:bodyPr spcFirstLastPara="1" wrap="square" lIns="91425" tIns="91425" rIns="91425" bIns="91425" anchor="b" anchorCtr="0">
            <a:noAutofit/>
          </a:bodyPr>
          <a:lstStyle>
            <a:lvl1pPr lvl="0" rtl="0">
              <a:spcBef>
                <a:spcPts val="0"/>
              </a:spcBef>
              <a:spcAft>
                <a:spcPts val="0"/>
              </a:spcAft>
              <a:buSzPts val="3000"/>
              <a:buNone/>
              <a:defRPr sz="4000" b="1" baseline="0">
                <a:latin typeface="Microsoft YaHei" panose="020B0503020204020204" pitchFamily="34" charset="-122"/>
                <a:ea typeface="Microsoft YaHei" panose="020B0503020204020204" pitchFamily="34" charset="-122"/>
              </a:defRPr>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endParaRPr dirty="0"/>
          </a:p>
        </p:txBody>
      </p:sp>
      <p:cxnSp>
        <p:nvCxnSpPr>
          <p:cNvPr id="107" name="Google Shape;107;p19"/>
          <p:cNvCxnSpPr/>
          <p:nvPr/>
        </p:nvCxnSpPr>
        <p:spPr>
          <a:xfrm>
            <a:off x="-163567" y="1231489"/>
            <a:ext cx="5614800" cy="0"/>
          </a:xfrm>
          <a:prstGeom prst="straightConnector1">
            <a:avLst/>
          </a:prstGeom>
          <a:noFill/>
          <a:ln w="9525" cap="flat" cmpd="sng">
            <a:solidFill>
              <a:schemeClr val="accent2"/>
            </a:solidFill>
            <a:prstDash val="solid"/>
            <a:round/>
            <a:headEnd type="none" w="med" len="med"/>
            <a:tailEnd type="none" w="med" len="med"/>
          </a:ln>
        </p:spPr>
      </p:cxnSp>
      <p:sp>
        <p:nvSpPr>
          <p:cNvPr id="9" name="Google Shape;20;p4">
            <a:extLst>
              <a:ext uri="{FF2B5EF4-FFF2-40B4-BE49-F238E27FC236}">
                <a16:creationId xmlns:a16="http://schemas.microsoft.com/office/drawing/2014/main" id="{41B1FAC1-952A-C14B-A3CC-A4F2E15DEC85}"/>
              </a:ext>
            </a:extLst>
          </p:cNvPr>
          <p:cNvSpPr txBox="1">
            <a:spLocks noGrp="1"/>
          </p:cNvSpPr>
          <p:nvPr>
            <p:ph type="body" idx="11"/>
          </p:nvPr>
        </p:nvSpPr>
        <p:spPr>
          <a:xfrm>
            <a:off x="1025197" y="2471180"/>
            <a:ext cx="9216000" cy="3849213"/>
          </a:xfrm>
          <a:prstGeom prst="rect">
            <a:avLst/>
          </a:prstGeom>
        </p:spPr>
        <p:txBody>
          <a:bodyPr spcFirstLastPara="1" wrap="square" lIns="91425" tIns="91425" rIns="91425" bIns="91425" anchor="t" anchorCtr="0">
            <a:noAutofit/>
          </a:bodyPr>
          <a:lstStyle>
            <a:lvl1pPr marL="307192" lvl="0" indent="-307192" rtl="0">
              <a:lnSpc>
                <a:spcPct val="90000"/>
              </a:lnSpc>
              <a:spcBef>
                <a:spcPts val="1333"/>
              </a:spcBef>
              <a:spcAft>
                <a:spcPts val="0"/>
              </a:spcAft>
              <a:buSzPts val="1250"/>
              <a:buChar char="●"/>
              <a:defRPr sz="2133" b="0" i="0" baseline="0">
                <a:latin typeface="Microsoft YaHei" panose="020B0503020204020204" pitchFamily="34" charset="-122"/>
                <a:ea typeface="Microsoft YaHei" panose="020B0503020204020204" pitchFamily="34" charset="-122"/>
              </a:defRPr>
            </a:lvl1pPr>
            <a:lvl2pPr marL="911977" lvl="1" indent="-307192" rtl="0">
              <a:lnSpc>
                <a:spcPct val="90000"/>
              </a:lnSpc>
              <a:spcBef>
                <a:spcPts val="667"/>
              </a:spcBef>
              <a:spcAft>
                <a:spcPts val="0"/>
              </a:spcAft>
              <a:buSzPts val="1250"/>
              <a:buChar char="○"/>
              <a:defRPr sz="1867" b="0" i="0" baseline="0">
                <a:latin typeface="Microsoft YaHei" panose="020B0503020204020204" pitchFamily="34" charset="-122"/>
                <a:ea typeface="Microsoft YaHei" panose="020B0503020204020204" pitchFamily="34" charset="-122"/>
              </a:defRPr>
            </a:lvl2pPr>
            <a:lvl3pPr marL="1526362" lvl="2" indent="-307192" rtl="0">
              <a:lnSpc>
                <a:spcPct val="90000"/>
              </a:lnSpc>
              <a:spcBef>
                <a:spcPts val="667"/>
              </a:spcBef>
              <a:spcAft>
                <a:spcPts val="0"/>
              </a:spcAft>
              <a:buSzPts val="1250"/>
              <a:buChar char="■"/>
              <a:defRPr sz="1600" b="0" i="0" baseline="0">
                <a:latin typeface="Microsoft YaHei" panose="020B0503020204020204" pitchFamily="34" charset="-122"/>
                <a:ea typeface="Microsoft YaHei" panose="020B0503020204020204" pitchFamily="34" charset="-122"/>
              </a:defRPr>
            </a:lvl3pPr>
            <a:lvl4pPr marL="2131147" lvl="3" indent="-307192" rtl="0">
              <a:lnSpc>
                <a:spcPct val="90000"/>
              </a:lnSpc>
              <a:spcBef>
                <a:spcPts val="667"/>
              </a:spcBef>
              <a:spcAft>
                <a:spcPts val="0"/>
              </a:spcAft>
              <a:buSzPts val="1250"/>
              <a:buFont typeface="Arial" panose="020B0604020202020204" pitchFamily="34" charset="0"/>
              <a:buChar char="•"/>
              <a:defRPr sz="1333" b="0" i="0" baseline="0">
                <a:latin typeface="Microsoft YaHei" panose="020B0503020204020204" pitchFamily="34" charset="-122"/>
                <a:ea typeface="Microsoft YaHei" panose="020B0503020204020204" pitchFamily="34" charset="-122"/>
              </a:defRPr>
            </a:lvl4pPr>
            <a:lvl5pPr marL="2745531" lvl="4" indent="-307192" rtl="0">
              <a:lnSpc>
                <a:spcPct val="90000"/>
              </a:lnSpc>
              <a:spcBef>
                <a:spcPts val="667"/>
              </a:spcBef>
              <a:spcAft>
                <a:spcPts val="0"/>
              </a:spcAft>
              <a:buSzPts val="1250"/>
              <a:buFont typeface="Wingdings" pitchFamily="2" charset="2"/>
              <a:buChar char="§"/>
              <a:defRPr sz="1333" b="0" i="0" baseline="0">
                <a:latin typeface="Microsoft YaHei" panose="020B0503020204020204" pitchFamily="34" charset="-122"/>
                <a:ea typeface="Microsoft YaHei" panose="020B0503020204020204" pitchFamily="34" charset="-122"/>
              </a:defRPr>
            </a:lvl5pPr>
            <a:lvl6pPr marL="3657509" lvl="5" indent="-410623" rtl="0">
              <a:lnSpc>
                <a:spcPct val="100000"/>
              </a:lnSpc>
              <a:spcBef>
                <a:spcPts val="2133"/>
              </a:spcBef>
              <a:spcAft>
                <a:spcPts val="0"/>
              </a:spcAft>
              <a:buSzPts val="1250"/>
              <a:buChar char="■"/>
              <a:defRPr sz="1667"/>
            </a:lvl6pPr>
            <a:lvl7pPr marL="4267093" lvl="6" indent="-410623" rtl="0">
              <a:lnSpc>
                <a:spcPct val="100000"/>
              </a:lnSpc>
              <a:spcBef>
                <a:spcPts val="2133"/>
              </a:spcBef>
              <a:spcAft>
                <a:spcPts val="0"/>
              </a:spcAft>
              <a:buSzPts val="1250"/>
              <a:buChar char="●"/>
              <a:defRPr sz="1667"/>
            </a:lvl7pPr>
            <a:lvl8pPr marL="4876678" lvl="7" indent="-410623" rtl="0">
              <a:lnSpc>
                <a:spcPct val="100000"/>
              </a:lnSpc>
              <a:spcBef>
                <a:spcPts val="2133"/>
              </a:spcBef>
              <a:spcAft>
                <a:spcPts val="0"/>
              </a:spcAft>
              <a:buSzPts val="1250"/>
              <a:buChar char="○"/>
              <a:defRPr sz="1667"/>
            </a:lvl8pPr>
            <a:lvl9pPr marL="5486263" lvl="8" indent="-410623" rtl="0">
              <a:lnSpc>
                <a:spcPct val="100000"/>
              </a:lnSpc>
              <a:spcBef>
                <a:spcPts val="2133"/>
              </a:spcBef>
              <a:spcAft>
                <a:spcPts val="2133"/>
              </a:spcAft>
              <a:buSzPts val="1250"/>
              <a:buChar char="■"/>
              <a:defRPr sz="1667"/>
            </a:lvl9pPr>
          </a:lstStyle>
          <a:p>
            <a:r>
              <a:rPr lang="en-US" altLang="zh-CN" dirty="0"/>
              <a:t>Click to edit Master text styles</a:t>
            </a:r>
          </a:p>
          <a:p>
            <a:pPr lvl="1"/>
            <a:r>
              <a:rPr lang="en-US" altLang="zh-CN" dirty="0"/>
              <a:t>Second</a:t>
            </a:r>
            <a:r>
              <a:rPr lang="zh-CN" altLang="en-US" dirty="0"/>
              <a:t> </a:t>
            </a:r>
            <a:r>
              <a:rPr lang="en-US" altLang="zh-CN" dirty="0"/>
              <a:t>level</a:t>
            </a:r>
          </a:p>
          <a:p>
            <a:pPr lvl="2"/>
            <a:r>
              <a:rPr lang="en-US" altLang="zh-CN" dirty="0"/>
              <a:t>Third</a:t>
            </a:r>
            <a:r>
              <a:rPr lang="zh-CN" altLang="en-US" dirty="0"/>
              <a:t> </a:t>
            </a:r>
            <a:r>
              <a:rPr lang="en-US" altLang="zh-CN" dirty="0"/>
              <a:t>level</a:t>
            </a:r>
          </a:p>
          <a:p>
            <a:pPr lvl="3"/>
            <a:r>
              <a:rPr lang="en-US" dirty="0"/>
              <a:t>Fourth level</a:t>
            </a:r>
          </a:p>
          <a:p>
            <a:pPr lvl="4"/>
            <a:r>
              <a:rPr lang="en-US" altLang="zh-CN" dirty="0"/>
              <a:t>Fifth</a:t>
            </a:r>
            <a:r>
              <a:rPr lang="zh-CN" altLang="en-US" dirty="0"/>
              <a:t> </a:t>
            </a:r>
            <a:r>
              <a:rPr lang="en-US" altLang="zh-CN" dirty="0"/>
              <a:t>level</a:t>
            </a:r>
            <a:endParaRPr lang="en-US" dirty="0"/>
          </a:p>
        </p:txBody>
      </p:sp>
      <p:sp>
        <p:nvSpPr>
          <p:cNvPr id="2" name="矩形 6">
            <a:extLst>
              <a:ext uri="{FF2B5EF4-FFF2-40B4-BE49-F238E27FC236}">
                <a16:creationId xmlns:a16="http://schemas.microsoft.com/office/drawing/2014/main" id="{41722C3F-AAC6-8771-7E36-21835C16E195}"/>
              </a:ext>
            </a:extLst>
          </p:cNvPr>
          <p:cNvSpPr/>
          <p:nvPr userDrawn="1"/>
        </p:nvSpPr>
        <p:spPr>
          <a:xfrm>
            <a:off x="602645" y="1905"/>
            <a:ext cx="1086543" cy="72000"/>
          </a:xfrm>
          <a:prstGeom prst="rect">
            <a:avLst/>
          </a:prstGeom>
          <a:solidFill>
            <a:srgbClr val="005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b="0" i="0" dirty="0">
              <a:solidFill>
                <a:schemeClr val="bg1"/>
              </a:solidFill>
              <a:latin typeface="Microsoft YaHei" panose="020B0503020204020204" pitchFamily="34" charset="-122"/>
              <a:ea typeface="Microsoft YaHei Light" panose="020B0502040204020203" pitchFamily="34" charset="-122"/>
            </a:endParaRPr>
          </a:p>
        </p:txBody>
      </p:sp>
    </p:spTree>
    <p:extLst>
      <p:ext uri="{BB962C8B-B14F-4D97-AF65-F5344CB8AC3E}">
        <p14:creationId xmlns:p14="http://schemas.microsoft.com/office/powerpoint/2010/main" val="12419868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Thanks ">
  <p:cSld name="Thanks ">
    <p:spTree>
      <p:nvGrpSpPr>
        <p:cNvPr id="1" name="Shape 134"/>
        <p:cNvGrpSpPr/>
        <p:nvPr/>
      </p:nvGrpSpPr>
      <p:grpSpPr>
        <a:xfrm>
          <a:off x="0" y="0"/>
          <a:ext cx="0" cy="0"/>
          <a:chOff x="0" y="0"/>
          <a:chExt cx="0" cy="0"/>
        </a:xfrm>
      </p:grpSpPr>
      <p:sp>
        <p:nvSpPr>
          <p:cNvPr id="135" name="Google Shape;135;p24"/>
          <p:cNvSpPr txBox="1">
            <a:spLocks noGrp="1"/>
          </p:cNvSpPr>
          <p:nvPr>
            <p:ph type="ctrTitle"/>
          </p:nvPr>
        </p:nvSpPr>
        <p:spPr>
          <a:xfrm>
            <a:off x="2742400" y="133998"/>
            <a:ext cx="5488000" cy="1891601"/>
          </a:xfrm>
          <a:prstGeom prst="rect">
            <a:avLst/>
          </a:prstGeom>
        </p:spPr>
        <p:txBody>
          <a:bodyPr spcFirstLastPara="1" wrap="square" lIns="91425" tIns="91425" rIns="91425" bIns="91425" anchor="b" anchorCtr="0">
            <a:noAutofit/>
          </a:bodyPr>
          <a:lstStyle>
            <a:lvl1pPr lvl="0" algn="ctr" rtl="0">
              <a:spcBef>
                <a:spcPts val="0"/>
              </a:spcBef>
              <a:spcAft>
                <a:spcPts val="0"/>
              </a:spcAft>
              <a:buSzPts val="4800"/>
              <a:buNone/>
              <a:defRPr sz="6400" b="1" baseline="0">
                <a:latin typeface="Microsoft YaHei" panose="020B0503020204020204" pitchFamily="34" charset="-122"/>
                <a:ea typeface="Microsoft YaHei" panose="020B0503020204020204" pitchFamily="34" charset="-122"/>
              </a:defRPr>
            </a:lvl1pPr>
            <a:lvl2pPr lvl="1" rtl="0">
              <a:spcBef>
                <a:spcPts val="0"/>
              </a:spcBef>
              <a:spcAft>
                <a:spcPts val="0"/>
              </a:spcAft>
              <a:buSzPts val="6000"/>
              <a:buNone/>
              <a:defRPr sz="8000"/>
            </a:lvl2pPr>
            <a:lvl3pPr lvl="2" rtl="0">
              <a:spcBef>
                <a:spcPts val="0"/>
              </a:spcBef>
              <a:spcAft>
                <a:spcPts val="0"/>
              </a:spcAft>
              <a:buSzPts val="6000"/>
              <a:buNone/>
              <a:defRPr sz="8000"/>
            </a:lvl3pPr>
            <a:lvl4pPr lvl="3" rtl="0">
              <a:spcBef>
                <a:spcPts val="0"/>
              </a:spcBef>
              <a:spcAft>
                <a:spcPts val="0"/>
              </a:spcAft>
              <a:buSzPts val="6000"/>
              <a:buNone/>
              <a:defRPr sz="8000"/>
            </a:lvl4pPr>
            <a:lvl5pPr lvl="4" rtl="0">
              <a:spcBef>
                <a:spcPts val="0"/>
              </a:spcBef>
              <a:spcAft>
                <a:spcPts val="0"/>
              </a:spcAft>
              <a:buSzPts val="6000"/>
              <a:buNone/>
              <a:defRPr sz="8000"/>
            </a:lvl5pPr>
            <a:lvl6pPr lvl="5" rtl="0">
              <a:spcBef>
                <a:spcPts val="0"/>
              </a:spcBef>
              <a:spcAft>
                <a:spcPts val="0"/>
              </a:spcAft>
              <a:buSzPts val="6000"/>
              <a:buNone/>
              <a:defRPr sz="8000"/>
            </a:lvl6pPr>
            <a:lvl7pPr lvl="6" rtl="0">
              <a:spcBef>
                <a:spcPts val="0"/>
              </a:spcBef>
              <a:spcAft>
                <a:spcPts val="0"/>
              </a:spcAft>
              <a:buSzPts val="6000"/>
              <a:buNone/>
              <a:defRPr sz="8000"/>
            </a:lvl7pPr>
            <a:lvl8pPr lvl="7" rtl="0">
              <a:spcBef>
                <a:spcPts val="0"/>
              </a:spcBef>
              <a:spcAft>
                <a:spcPts val="0"/>
              </a:spcAft>
              <a:buSzPts val="6000"/>
              <a:buNone/>
              <a:defRPr sz="8000"/>
            </a:lvl8pPr>
            <a:lvl9pPr lvl="8" rtl="0">
              <a:spcBef>
                <a:spcPts val="0"/>
              </a:spcBef>
              <a:spcAft>
                <a:spcPts val="0"/>
              </a:spcAft>
              <a:buSzPts val="6000"/>
              <a:buNone/>
              <a:defRPr sz="8000"/>
            </a:lvl9pPr>
          </a:lstStyle>
          <a:p>
            <a:endParaRPr dirty="0"/>
          </a:p>
        </p:txBody>
      </p:sp>
      <p:sp>
        <p:nvSpPr>
          <p:cNvPr id="136" name="Google Shape;136;p24"/>
          <p:cNvSpPr txBox="1">
            <a:spLocks noGrp="1"/>
          </p:cNvSpPr>
          <p:nvPr>
            <p:ph type="subTitle" idx="1"/>
          </p:nvPr>
        </p:nvSpPr>
        <p:spPr>
          <a:xfrm>
            <a:off x="3058000" y="2235167"/>
            <a:ext cx="4856800" cy="1891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2133" b="0" i="0" baseline="0">
                <a:latin typeface="Microsoft YaHei" panose="020B0503020204020204" pitchFamily="34" charset="-122"/>
                <a:ea typeface="Microsoft YaHei" panose="020B0503020204020204" pitchFamily="34" charset="-122"/>
              </a:defRPr>
            </a:lvl1pPr>
            <a:lvl2pPr lvl="1" algn="ctr" rtl="0">
              <a:lnSpc>
                <a:spcPct val="100000"/>
              </a:lnSpc>
              <a:spcBef>
                <a:spcPts val="0"/>
              </a:spcBef>
              <a:spcAft>
                <a:spcPts val="0"/>
              </a:spcAft>
              <a:buSzPts val="1600"/>
              <a:buNone/>
              <a:defRPr sz="2133"/>
            </a:lvl2pPr>
            <a:lvl3pPr lvl="2" algn="ctr" rtl="0">
              <a:lnSpc>
                <a:spcPct val="100000"/>
              </a:lnSpc>
              <a:spcBef>
                <a:spcPts val="0"/>
              </a:spcBef>
              <a:spcAft>
                <a:spcPts val="0"/>
              </a:spcAft>
              <a:buSzPts val="1600"/>
              <a:buNone/>
              <a:defRPr sz="2133"/>
            </a:lvl3pPr>
            <a:lvl4pPr lvl="3" algn="ctr" rtl="0">
              <a:lnSpc>
                <a:spcPct val="100000"/>
              </a:lnSpc>
              <a:spcBef>
                <a:spcPts val="0"/>
              </a:spcBef>
              <a:spcAft>
                <a:spcPts val="0"/>
              </a:spcAft>
              <a:buSzPts val="1600"/>
              <a:buNone/>
              <a:defRPr sz="2133"/>
            </a:lvl4pPr>
            <a:lvl5pPr lvl="4" algn="ctr" rtl="0">
              <a:lnSpc>
                <a:spcPct val="100000"/>
              </a:lnSpc>
              <a:spcBef>
                <a:spcPts val="0"/>
              </a:spcBef>
              <a:spcAft>
                <a:spcPts val="0"/>
              </a:spcAft>
              <a:buSzPts val="1600"/>
              <a:buNone/>
              <a:defRPr sz="2133"/>
            </a:lvl5pPr>
            <a:lvl6pPr lvl="5" algn="ctr" rtl="0">
              <a:lnSpc>
                <a:spcPct val="100000"/>
              </a:lnSpc>
              <a:spcBef>
                <a:spcPts val="0"/>
              </a:spcBef>
              <a:spcAft>
                <a:spcPts val="0"/>
              </a:spcAft>
              <a:buSzPts val="1600"/>
              <a:buNone/>
              <a:defRPr sz="2133"/>
            </a:lvl6pPr>
            <a:lvl7pPr lvl="6" algn="ctr" rtl="0">
              <a:lnSpc>
                <a:spcPct val="100000"/>
              </a:lnSpc>
              <a:spcBef>
                <a:spcPts val="0"/>
              </a:spcBef>
              <a:spcAft>
                <a:spcPts val="0"/>
              </a:spcAft>
              <a:buSzPts val="1600"/>
              <a:buNone/>
              <a:defRPr sz="2133"/>
            </a:lvl7pPr>
            <a:lvl8pPr lvl="7" algn="ctr" rtl="0">
              <a:lnSpc>
                <a:spcPct val="100000"/>
              </a:lnSpc>
              <a:spcBef>
                <a:spcPts val="0"/>
              </a:spcBef>
              <a:spcAft>
                <a:spcPts val="0"/>
              </a:spcAft>
              <a:buSzPts val="1600"/>
              <a:buNone/>
              <a:defRPr sz="2133"/>
            </a:lvl8pPr>
            <a:lvl9pPr lvl="8" algn="ctr" rtl="0">
              <a:lnSpc>
                <a:spcPct val="100000"/>
              </a:lnSpc>
              <a:spcBef>
                <a:spcPts val="0"/>
              </a:spcBef>
              <a:spcAft>
                <a:spcPts val="0"/>
              </a:spcAft>
              <a:buSzPts val="1600"/>
              <a:buNone/>
              <a:defRPr sz="2133"/>
            </a:lvl9pPr>
          </a:lstStyle>
          <a:p>
            <a:endParaRPr dirty="0"/>
          </a:p>
        </p:txBody>
      </p:sp>
      <p:sp>
        <p:nvSpPr>
          <p:cNvPr id="2" name="矩形 6">
            <a:extLst>
              <a:ext uri="{FF2B5EF4-FFF2-40B4-BE49-F238E27FC236}">
                <a16:creationId xmlns:a16="http://schemas.microsoft.com/office/drawing/2014/main" id="{8E6A1CE8-195A-C8AC-AAA4-A7AC3E1DE0E6}"/>
              </a:ext>
            </a:extLst>
          </p:cNvPr>
          <p:cNvSpPr/>
          <p:nvPr userDrawn="1"/>
        </p:nvSpPr>
        <p:spPr>
          <a:xfrm>
            <a:off x="602645" y="1905"/>
            <a:ext cx="1086543" cy="72000"/>
          </a:xfrm>
          <a:prstGeom prst="rect">
            <a:avLst/>
          </a:prstGeom>
          <a:solidFill>
            <a:srgbClr val="005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b="0" i="0" dirty="0">
              <a:solidFill>
                <a:schemeClr val="bg1"/>
              </a:solidFill>
              <a:latin typeface="Microsoft YaHei" panose="020B0503020204020204" pitchFamily="34" charset="-122"/>
              <a:ea typeface="Microsoft YaHei Light" panose="020B0502040204020203" pitchFamily="34" charset="-122"/>
            </a:endParaRPr>
          </a:p>
        </p:txBody>
      </p:sp>
    </p:spTree>
    <p:extLst>
      <p:ext uri="{BB962C8B-B14F-4D97-AF65-F5344CB8AC3E}">
        <p14:creationId xmlns:p14="http://schemas.microsoft.com/office/powerpoint/2010/main" val="331526253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矩形 6">
            <a:extLst>
              <a:ext uri="{FF2B5EF4-FFF2-40B4-BE49-F238E27FC236}">
                <a16:creationId xmlns:a16="http://schemas.microsoft.com/office/drawing/2014/main" id="{09A75A07-11D7-0332-726E-A6261F0F6BCC}"/>
              </a:ext>
            </a:extLst>
          </p:cNvPr>
          <p:cNvSpPr/>
          <p:nvPr userDrawn="1"/>
        </p:nvSpPr>
        <p:spPr>
          <a:xfrm>
            <a:off x="602645" y="1905"/>
            <a:ext cx="1086543" cy="72000"/>
          </a:xfrm>
          <a:prstGeom prst="rect">
            <a:avLst/>
          </a:prstGeom>
          <a:solidFill>
            <a:srgbClr val="005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b="0" i="0" dirty="0">
              <a:solidFill>
                <a:schemeClr val="bg1"/>
              </a:solidFill>
              <a:latin typeface="Microsoft YaHei" panose="020B0503020204020204" pitchFamily="34" charset="-122"/>
              <a:ea typeface="Microsoft YaHei Light" panose="020B0502040204020203" pitchFamily="34" charset="-122"/>
            </a:endParaRPr>
          </a:p>
        </p:txBody>
      </p:sp>
    </p:spTree>
    <p:extLst>
      <p:ext uri="{BB962C8B-B14F-4D97-AF65-F5344CB8AC3E}">
        <p14:creationId xmlns:p14="http://schemas.microsoft.com/office/powerpoint/2010/main" val="182185666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1285611" y="1399167"/>
            <a:ext cx="9620779"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6000"/>
              <a:buNone/>
              <a:defRPr sz="5333" b="1" baseline="0">
                <a:latin typeface="+mj-lt"/>
                <a:ea typeface="+mj-ea"/>
              </a:defRPr>
            </a:lvl1pPr>
            <a:lvl2pPr lvl="1">
              <a:spcBef>
                <a:spcPts val="0"/>
              </a:spcBef>
              <a:spcAft>
                <a:spcPts val="0"/>
              </a:spcAft>
              <a:buSzPts val="6000"/>
              <a:buNone/>
              <a:defRPr sz="8000"/>
            </a:lvl2pPr>
            <a:lvl3pPr lvl="2">
              <a:spcBef>
                <a:spcPts val="0"/>
              </a:spcBef>
              <a:spcAft>
                <a:spcPts val="0"/>
              </a:spcAft>
              <a:buSzPts val="6000"/>
              <a:buNone/>
              <a:defRPr sz="8000"/>
            </a:lvl3pPr>
            <a:lvl4pPr lvl="3">
              <a:spcBef>
                <a:spcPts val="0"/>
              </a:spcBef>
              <a:spcAft>
                <a:spcPts val="0"/>
              </a:spcAft>
              <a:buSzPts val="6000"/>
              <a:buNone/>
              <a:defRPr sz="8000"/>
            </a:lvl4pPr>
            <a:lvl5pPr lvl="4">
              <a:spcBef>
                <a:spcPts val="0"/>
              </a:spcBef>
              <a:spcAft>
                <a:spcPts val="0"/>
              </a:spcAft>
              <a:buSzPts val="6000"/>
              <a:buNone/>
              <a:defRPr sz="8000"/>
            </a:lvl5pPr>
            <a:lvl6pPr lvl="5">
              <a:spcBef>
                <a:spcPts val="0"/>
              </a:spcBef>
              <a:spcAft>
                <a:spcPts val="0"/>
              </a:spcAft>
              <a:buSzPts val="6000"/>
              <a:buNone/>
              <a:defRPr sz="8000"/>
            </a:lvl6pPr>
            <a:lvl7pPr lvl="6">
              <a:spcBef>
                <a:spcPts val="0"/>
              </a:spcBef>
              <a:spcAft>
                <a:spcPts val="0"/>
              </a:spcAft>
              <a:buSzPts val="6000"/>
              <a:buNone/>
              <a:defRPr sz="8000"/>
            </a:lvl7pPr>
            <a:lvl8pPr lvl="7">
              <a:spcBef>
                <a:spcPts val="0"/>
              </a:spcBef>
              <a:spcAft>
                <a:spcPts val="0"/>
              </a:spcAft>
              <a:buSzPts val="6000"/>
              <a:buNone/>
              <a:defRPr sz="8000"/>
            </a:lvl8pPr>
            <a:lvl9pPr lvl="8">
              <a:spcBef>
                <a:spcPts val="0"/>
              </a:spcBef>
              <a:spcAft>
                <a:spcPts val="0"/>
              </a:spcAft>
              <a:buSzPts val="6000"/>
              <a:buNone/>
              <a:defRPr sz="8000"/>
            </a:lvl9pPr>
          </a:lstStyle>
          <a:p>
            <a:endParaRPr lang="zh-CN" altLang="en-US" dirty="0"/>
          </a:p>
        </p:txBody>
      </p:sp>
      <p:sp>
        <p:nvSpPr>
          <p:cNvPr id="10" name="Google Shape;10;p2"/>
          <p:cNvSpPr txBox="1">
            <a:spLocks noGrp="1"/>
          </p:cNvSpPr>
          <p:nvPr>
            <p:ph type="subTitle" idx="1"/>
          </p:nvPr>
        </p:nvSpPr>
        <p:spPr>
          <a:xfrm>
            <a:off x="2469174" y="4320949"/>
            <a:ext cx="7253653"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667" b="0" i="0" baseline="0">
                <a:latin typeface="Microsoft YaHei" panose="020B0503020204020204" pitchFamily="34" charset="-122"/>
                <a:ea typeface="Microsoft YaHei Light" panose="020B0502040204020203" pitchFamily="34" charset="-122"/>
              </a:defRPr>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dirty="0"/>
          </a:p>
        </p:txBody>
      </p:sp>
    </p:spTree>
    <p:extLst>
      <p:ext uri="{BB962C8B-B14F-4D97-AF65-F5344CB8AC3E}">
        <p14:creationId xmlns:p14="http://schemas.microsoft.com/office/powerpoint/2010/main" val="232925395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blank">
  <p:cSld name="空白">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a:defRPr/>
            </a:pPr>
            <a:fld id="{1B21FF63-86A7-C442-BD47-44F189A50682}" type="datetimeFigureOut">
              <a:rPr lang="en-US" smtClean="0"/>
              <a:t>11/19/2024</a:t>
            </a:fld>
            <a:endParaRPr lang="en-US" dirty="0"/>
          </a:p>
        </p:txBody>
      </p:sp>
      <p:sp>
        <p:nvSpPr>
          <p:cNvPr id="3" name="页脚占位符 2"/>
          <p:cNvSpPr>
            <a:spLocks noGrp="1"/>
          </p:cNvSpPr>
          <p:nvPr>
            <p:ph type="ftr" sz="quarter" idx="11"/>
          </p:nvPr>
        </p:nvSpPr>
        <p:spPr>
          <a:xfrm>
            <a:off x="4166263" y="6356679"/>
            <a:ext cx="3860677" cy="365144"/>
          </a:xfrm>
        </p:spPr>
        <p:txBody>
          <a:bodyPr/>
          <a:lstStyle/>
          <a:p>
            <a:endParaRPr lang="zh-CN" altLang="en-US"/>
          </a:p>
        </p:txBody>
      </p:sp>
      <p:sp>
        <p:nvSpPr>
          <p:cNvPr id="4" name="灯片编号占位符 3"/>
          <p:cNvSpPr>
            <a:spLocks noGrp="1"/>
          </p:cNvSpPr>
          <p:nvPr>
            <p:ph type="sldNum" sz="quarter" idx="12"/>
          </p:nvPr>
        </p:nvSpPr>
        <p:spPr/>
        <p:txBody>
          <a:bodyPr/>
          <a:lstStyle/>
          <a:p>
            <a:pPr>
              <a:defRPr/>
            </a:pPr>
            <a:fld id="{1A4CB7D7-F4E8-4B48-A940-142B03E8A1F0}" type="slidenum">
              <a:rPr lang="en-US" smtClean="0"/>
              <a:t>‹#›</a:t>
            </a:fld>
            <a:endParaRPr lang="en-US" dirty="0"/>
          </a:p>
        </p:txBody>
      </p:sp>
      <p:sp>
        <p:nvSpPr>
          <p:cNvPr id="5" name="标题 4"/>
          <p:cNvSpPr>
            <a:spLocks noGrp="1"/>
          </p:cNvSpPr>
          <p:nvPr>
            <p:ph type="ctrTitle" hasCustomPrompt="1"/>
          </p:nvPr>
        </p:nvSpPr>
        <p:spPr>
          <a:xfrm>
            <a:off x="4641851" y="2167891"/>
            <a:ext cx="2908300" cy="986155"/>
          </a:xfrm>
        </p:spPr>
        <p:txBody>
          <a:bodyPr anchor="b">
            <a:noAutofit/>
          </a:bodyPr>
          <a:lstStyle>
            <a:lvl1pPr algn="ctr">
              <a:defRPr sz="6000" b="1" i="0">
                <a:solidFill>
                  <a:schemeClr val="bg1"/>
                </a:solidFill>
                <a:latin typeface="Microsoft YaHei" panose="020B0503020204020204" pitchFamily="34" charset="-122"/>
                <a:ea typeface="微软雅黑" panose="020B0503020204020204" pitchFamily="34" charset="-122"/>
                <a:cs typeface="Microsoft YaHei" panose="020B0503020204020204" pitchFamily="34" charset="-122"/>
              </a:defRPr>
            </a:lvl1pPr>
          </a:lstStyle>
          <a:p>
            <a:r>
              <a:rPr lang="zh-CN" altLang="en-US" dirty="0"/>
              <a:t>01</a:t>
            </a:r>
          </a:p>
        </p:txBody>
      </p:sp>
      <p:sp>
        <p:nvSpPr>
          <p:cNvPr id="9" name="文本占位符 8"/>
          <p:cNvSpPr>
            <a:spLocks noGrp="1"/>
          </p:cNvSpPr>
          <p:nvPr>
            <p:ph type="body" idx="1" hasCustomPrompt="1"/>
          </p:nvPr>
        </p:nvSpPr>
        <p:spPr>
          <a:xfrm>
            <a:off x="1433831" y="3154046"/>
            <a:ext cx="9324340" cy="495935"/>
          </a:xfrm>
          <a:prstGeom prst="rect">
            <a:avLst/>
          </a:prstGeom>
        </p:spPr>
        <p:txBody>
          <a:bodyPr vert="horz" lIns="91440" tIns="45720" rIns="91440" bIns="45720" rtlCol="0">
            <a:normAutofit/>
          </a:bodyPr>
          <a:lstStyle>
            <a:lvl1pPr algn="ctr">
              <a:defRPr sz="2400">
                <a:solidFill>
                  <a:schemeClr val="bg1"/>
                </a:solidFill>
              </a:defRPr>
            </a:lvl1pPr>
          </a:lstStyle>
          <a:p>
            <a:pPr lvl="0"/>
            <a:r>
              <a:rPr lang="zh-CN" altLang="en-US" dirty="0"/>
              <a:t>工作汇报一</a:t>
            </a:r>
          </a:p>
        </p:txBody>
      </p:sp>
    </p:spTree>
    <p:extLst>
      <p:ext uri="{BB962C8B-B14F-4D97-AF65-F5344CB8AC3E}">
        <p14:creationId xmlns:p14="http://schemas.microsoft.com/office/powerpoint/2010/main" val="4172888699"/>
      </p:ext>
    </p:extLst>
  </p:cSld>
  <p:clrMapOvr>
    <a:masterClrMapping/>
  </p:clrMapOvr>
  <p:transition spd="slow"/>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1810799976"/>
      </p:ext>
    </p:extLst>
  </p:cSld>
  <p:clrMapOvr>
    <a:masterClrMapping/>
  </p:clrMapOvr>
  <p:transition spd="slow"/>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目录样式8">
    <p:spTree>
      <p:nvGrpSpPr>
        <p:cNvPr id="1" name=""/>
        <p:cNvGrpSpPr/>
        <p:nvPr/>
      </p:nvGrpSpPr>
      <p:grpSpPr>
        <a:xfrm>
          <a:off x="0" y="0"/>
          <a:ext cx="0" cy="0"/>
          <a:chOff x="0" y="0"/>
          <a:chExt cx="0" cy="0"/>
        </a:xfrm>
      </p:grpSpPr>
      <p:sp>
        <p:nvSpPr>
          <p:cNvPr id="8" name="矩形 7"/>
          <p:cNvSpPr/>
          <p:nvPr userDrawn="1"/>
        </p:nvSpPr>
        <p:spPr>
          <a:xfrm>
            <a:off x="0" y="0"/>
            <a:ext cx="12192000" cy="6858000"/>
          </a:xfrm>
          <a:prstGeom prst="rect">
            <a:avLst/>
          </a:prstGeom>
          <a:gradFill flip="none" rotWithShape="1">
            <a:gsLst>
              <a:gs pos="0">
                <a:srgbClr val="007E42"/>
              </a:gs>
              <a:gs pos="100000">
                <a:schemeClr val="accent1"/>
              </a:gs>
            </a:gsLst>
            <a:lin ang="0" scaled="1"/>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pic>
        <p:nvPicPr>
          <p:cNvPr id="11" name="图片 10"/>
          <p:cNvPicPr>
            <a:picLocks noChangeAspect="1"/>
          </p:cNvPicPr>
          <p:nvPr userDrawn="1"/>
        </p:nvPicPr>
        <p:blipFill>
          <a:blip r:embed="rId2" cstate="print"/>
          <a:stretch>
            <a:fillRect/>
          </a:stretch>
        </p:blipFill>
        <p:spPr>
          <a:xfrm>
            <a:off x="6943725" y="1087685"/>
            <a:ext cx="5251028" cy="5254131"/>
          </a:xfrm>
          <a:prstGeom prst="rect">
            <a:avLst/>
          </a:prstGeom>
        </p:spPr>
      </p:pic>
      <p:sp>
        <p:nvSpPr>
          <p:cNvPr id="12" name="矩形 11"/>
          <p:cNvSpPr/>
          <p:nvPr userDrawn="1"/>
        </p:nvSpPr>
        <p:spPr>
          <a:xfrm>
            <a:off x="6870981" y="0"/>
            <a:ext cx="5321017" cy="6858001"/>
          </a:xfrm>
          <a:prstGeom prst="rect">
            <a:avLst/>
          </a:prstGeom>
          <a:gradFill flip="none" rotWithShape="1">
            <a:gsLst>
              <a:gs pos="0">
                <a:srgbClr val="006C39">
                  <a:alpha val="0"/>
                </a:srgbClr>
              </a:gs>
              <a:gs pos="100000">
                <a:schemeClr val="accent1">
                  <a:alpha val="72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43" name="矩形 42"/>
          <p:cNvSpPr/>
          <p:nvPr userDrawn="1"/>
        </p:nvSpPr>
        <p:spPr>
          <a:xfrm>
            <a:off x="6873734" y="3188524"/>
            <a:ext cx="5318266" cy="1205346"/>
          </a:xfrm>
          <a:prstGeom prst="rect">
            <a:avLst/>
          </a:prstGeom>
          <a:solidFill>
            <a:sysClr val="window" lastClr="FFFFFF"/>
          </a:solidFill>
          <a:ln w="76200" cap="flat" cmpd="sng" algn="ctr">
            <a:noFill/>
            <a:prstDash val="solid"/>
            <a:miter lim="800000"/>
          </a:ln>
          <a:effectLst>
            <a:outerShdw blurRad="558800" sx="102000" sy="102000" algn="ctr" rotWithShape="0">
              <a:prstClr val="black">
                <a:alpha val="2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44" name="矩形 43"/>
          <p:cNvSpPr/>
          <p:nvPr userDrawn="1"/>
        </p:nvSpPr>
        <p:spPr>
          <a:xfrm>
            <a:off x="6873734" y="3188522"/>
            <a:ext cx="549449" cy="1205348"/>
          </a:xfrm>
          <a:prstGeom prst="rect">
            <a:avLst/>
          </a:prstGeom>
          <a:solidFill>
            <a:schemeClr val="accent4"/>
          </a:solidFill>
          <a:ln w="762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pic>
        <p:nvPicPr>
          <p:cNvPr id="46" name="图片 45"/>
          <p:cNvPicPr>
            <a:picLocks noChangeAspect="1"/>
          </p:cNvPicPr>
          <p:nvPr userDrawn="1"/>
        </p:nvPicPr>
        <p:blipFill>
          <a:blip r:embed="rId3" cstate="print"/>
          <a:stretch>
            <a:fillRect/>
          </a:stretch>
        </p:blipFill>
        <p:spPr>
          <a:xfrm>
            <a:off x="9485140" y="203173"/>
            <a:ext cx="2510452" cy="702681"/>
          </a:xfrm>
          <a:prstGeom prst="rect">
            <a:avLst/>
          </a:prstGeom>
        </p:spPr>
      </p:pic>
      <p:grpSp>
        <p:nvGrpSpPr>
          <p:cNvPr id="9" name="Group 6"/>
          <p:cNvGrpSpPr/>
          <p:nvPr userDrawn="1"/>
        </p:nvGrpSpPr>
        <p:grpSpPr bwMode="auto">
          <a:xfrm>
            <a:off x="778934" y="687917"/>
            <a:ext cx="3299884" cy="5425016"/>
            <a:chOff x="0" y="0"/>
            <a:chExt cx="2476153" cy="4069266"/>
          </a:xfrm>
          <a:solidFill>
            <a:schemeClr val="bg1">
              <a:alpha val="25000"/>
            </a:schemeClr>
          </a:solidFill>
        </p:grpSpPr>
        <p:sp>
          <p:nvSpPr>
            <p:cNvPr id="10" name="矩形 3"/>
            <p:cNvSpPr>
              <a:spLocks noChangeArrowheads="1"/>
            </p:cNvSpPr>
            <p:nvPr/>
          </p:nvSpPr>
          <p:spPr bwMode="auto">
            <a:xfrm>
              <a:off x="0" y="0"/>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13" name="矩形 4"/>
            <p:cNvSpPr>
              <a:spLocks noChangeArrowheads="1"/>
            </p:cNvSpPr>
            <p:nvPr/>
          </p:nvSpPr>
          <p:spPr bwMode="auto">
            <a:xfrm>
              <a:off x="437624" y="0"/>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14" name="矩形 5"/>
            <p:cNvSpPr>
              <a:spLocks noChangeArrowheads="1"/>
            </p:cNvSpPr>
            <p:nvPr/>
          </p:nvSpPr>
          <p:spPr bwMode="auto">
            <a:xfrm>
              <a:off x="875248" y="0"/>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15" name="矩形 6"/>
            <p:cNvSpPr>
              <a:spLocks noChangeArrowheads="1"/>
            </p:cNvSpPr>
            <p:nvPr/>
          </p:nvSpPr>
          <p:spPr bwMode="auto">
            <a:xfrm>
              <a:off x="1312872" y="0"/>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16" name="矩形 7"/>
            <p:cNvSpPr>
              <a:spLocks noChangeArrowheads="1"/>
            </p:cNvSpPr>
            <p:nvPr/>
          </p:nvSpPr>
          <p:spPr bwMode="auto">
            <a:xfrm>
              <a:off x="1750496" y="0"/>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17" name="矩形 8"/>
            <p:cNvSpPr>
              <a:spLocks noChangeArrowheads="1"/>
            </p:cNvSpPr>
            <p:nvPr/>
          </p:nvSpPr>
          <p:spPr bwMode="auto">
            <a:xfrm>
              <a:off x="2188121" y="0"/>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18" name="矩形 59"/>
            <p:cNvSpPr>
              <a:spLocks noChangeArrowheads="1"/>
            </p:cNvSpPr>
            <p:nvPr/>
          </p:nvSpPr>
          <p:spPr bwMode="auto">
            <a:xfrm>
              <a:off x="0" y="406202"/>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19" name="矩形 60"/>
            <p:cNvSpPr>
              <a:spLocks noChangeArrowheads="1"/>
            </p:cNvSpPr>
            <p:nvPr/>
          </p:nvSpPr>
          <p:spPr bwMode="auto">
            <a:xfrm>
              <a:off x="437624" y="406202"/>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20" name="矩形 61"/>
            <p:cNvSpPr>
              <a:spLocks noChangeArrowheads="1"/>
            </p:cNvSpPr>
            <p:nvPr/>
          </p:nvSpPr>
          <p:spPr bwMode="auto">
            <a:xfrm>
              <a:off x="875248" y="406202"/>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21" name="矩形 62"/>
            <p:cNvSpPr>
              <a:spLocks noChangeArrowheads="1"/>
            </p:cNvSpPr>
            <p:nvPr/>
          </p:nvSpPr>
          <p:spPr bwMode="auto">
            <a:xfrm>
              <a:off x="1312872" y="406202"/>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22" name="矩形 63"/>
            <p:cNvSpPr>
              <a:spLocks noChangeArrowheads="1"/>
            </p:cNvSpPr>
            <p:nvPr/>
          </p:nvSpPr>
          <p:spPr bwMode="auto">
            <a:xfrm>
              <a:off x="1750496" y="406202"/>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23" name="矩形 64"/>
            <p:cNvSpPr>
              <a:spLocks noChangeArrowheads="1"/>
            </p:cNvSpPr>
            <p:nvPr/>
          </p:nvSpPr>
          <p:spPr bwMode="auto">
            <a:xfrm>
              <a:off x="2188121" y="406202"/>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24" name="矩形 66"/>
            <p:cNvSpPr>
              <a:spLocks noChangeArrowheads="1"/>
            </p:cNvSpPr>
            <p:nvPr/>
          </p:nvSpPr>
          <p:spPr bwMode="auto">
            <a:xfrm>
              <a:off x="0" y="828081"/>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25" name="矩形 67"/>
            <p:cNvSpPr>
              <a:spLocks noChangeArrowheads="1"/>
            </p:cNvSpPr>
            <p:nvPr/>
          </p:nvSpPr>
          <p:spPr bwMode="auto">
            <a:xfrm>
              <a:off x="437624" y="828081"/>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26" name="矩形 68"/>
            <p:cNvSpPr>
              <a:spLocks noChangeArrowheads="1"/>
            </p:cNvSpPr>
            <p:nvPr/>
          </p:nvSpPr>
          <p:spPr bwMode="auto">
            <a:xfrm>
              <a:off x="875248" y="828081"/>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27" name="矩形 69"/>
            <p:cNvSpPr>
              <a:spLocks noChangeArrowheads="1"/>
            </p:cNvSpPr>
            <p:nvPr/>
          </p:nvSpPr>
          <p:spPr bwMode="auto">
            <a:xfrm>
              <a:off x="1312872" y="828081"/>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28" name="矩形 70"/>
            <p:cNvSpPr>
              <a:spLocks noChangeArrowheads="1"/>
            </p:cNvSpPr>
            <p:nvPr/>
          </p:nvSpPr>
          <p:spPr bwMode="auto">
            <a:xfrm>
              <a:off x="1750496" y="828081"/>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29" name="矩形 71"/>
            <p:cNvSpPr>
              <a:spLocks noChangeArrowheads="1"/>
            </p:cNvSpPr>
            <p:nvPr/>
          </p:nvSpPr>
          <p:spPr bwMode="auto">
            <a:xfrm>
              <a:off x="2188121" y="828081"/>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30" name="矩形 73"/>
            <p:cNvSpPr>
              <a:spLocks noChangeArrowheads="1"/>
            </p:cNvSpPr>
            <p:nvPr/>
          </p:nvSpPr>
          <p:spPr bwMode="auto">
            <a:xfrm>
              <a:off x="0" y="1249960"/>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31" name="矩形 74"/>
            <p:cNvSpPr>
              <a:spLocks noChangeArrowheads="1"/>
            </p:cNvSpPr>
            <p:nvPr/>
          </p:nvSpPr>
          <p:spPr bwMode="auto">
            <a:xfrm>
              <a:off x="437624" y="1249960"/>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32" name="矩形 75"/>
            <p:cNvSpPr>
              <a:spLocks noChangeArrowheads="1"/>
            </p:cNvSpPr>
            <p:nvPr/>
          </p:nvSpPr>
          <p:spPr bwMode="auto">
            <a:xfrm>
              <a:off x="875248" y="1249960"/>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33" name="矩形 76"/>
            <p:cNvSpPr>
              <a:spLocks noChangeArrowheads="1"/>
            </p:cNvSpPr>
            <p:nvPr/>
          </p:nvSpPr>
          <p:spPr bwMode="auto">
            <a:xfrm>
              <a:off x="1312872" y="1249960"/>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34" name="矩形 77"/>
            <p:cNvSpPr>
              <a:spLocks noChangeArrowheads="1"/>
            </p:cNvSpPr>
            <p:nvPr/>
          </p:nvSpPr>
          <p:spPr bwMode="auto">
            <a:xfrm>
              <a:off x="1750496" y="1249960"/>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35" name="矩形 78"/>
            <p:cNvSpPr>
              <a:spLocks noChangeArrowheads="1"/>
            </p:cNvSpPr>
            <p:nvPr/>
          </p:nvSpPr>
          <p:spPr bwMode="auto">
            <a:xfrm>
              <a:off x="2188121" y="1249960"/>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36" name="矩形 80"/>
            <p:cNvSpPr>
              <a:spLocks noChangeArrowheads="1"/>
            </p:cNvSpPr>
            <p:nvPr/>
          </p:nvSpPr>
          <p:spPr bwMode="auto">
            <a:xfrm>
              <a:off x="0" y="1671839"/>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37" name="矩形 81"/>
            <p:cNvSpPr>
              <a:spLocks noChangeArrowheads="1"/>
            </p:cNvSpPr>
            <p:nvPr/>
          </p:nvSpPr>
          <p:spPr bwMode="auto">
            <a:xfrm>
              <a:off x="437624" y="1671839"/>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38" name="矩形 82"/>
            <p:cNvSpPr>
              <a:spLocks noChangeArrowheads="1"/>
            </p:cNvSpPr>
            <p:nvPr/>
          </p:nvSpPr>
          <p:spPr bwMode="auto">
            <a:xfrm>
              <a:off x="875248" y="1671839"/>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39" name="矩形 83"/>
            <p:cNvSpPr>
              <a:spLocks noChangeArrowheads="1"/>
            </p:cNvSpPr>
            <p:nvPr/>
          </p:nvSpPr>
          <p:spPr bwMode="auto">
            <a:xfrm>
              <a:off x="1312872" y="1671839"/>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40" name="矩形 84"/>
            <p:cNvSpPr>
              <a:spLocks noChangeArrowheads="1"/>
            </p:cNvSpPr>
            <p:nvPr/>
          </p:nvSpPr>
          <p:spPr bwMode="auto">
            <a:xfrm>
              <a:off x="1750496" y="1671839"/>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41" name="矩形 85"/>
            <p:cNvSpPr>
              <a:spLocks noChangeArrowheads="1"/>
            </p:cNvSpPr>
            <p:nvPr/>
          </p:nvSpPr>
          <p:spPr bwMode="auto">
            <a:xfrm>
              <a:off x="2188121" y="1671839"/>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42" name="矩形 87"/>
            <p:cNvSpPr>
              <a:spLocks noChangeArrowheads="1"/>
            </p:cNvSpPr>
            <p:nvPr/>
          </p:nvSpPr>
          <p:spPr bwMode="auto">
            <a:xfrm>
              <a:off x="0" y="2093718"/>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47" name="矩形 88"/>
            <p:cNvSpPr>
              <a:spLocks noChangeArrowheads="1"/>
            </p:cNvSpPr>
            <p:nvPr/>
          </p:nvSpPr>
          <p:spPr bwMode="auto">
            <a:xfrm>
              <a:off x="437624" y="2093718"/>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48" name="矩形 89"/>
            <p:cNvSpPr>
              <a:spLocks noChangeArrowheads="1"/>
            </p:cNvSpPr>
            <p:nvPr/>
          </p:nvSpPr>
          <p:spPr bwMode="auto">
            <a:xfrm>
              <a:off x="875248" y="2093718"/>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49" name="矩形 90"/>
            <p:cNvSpPr>
              <a:spLocks noChangeArrowheads="1"/>
            </p:cNvSpPr>
            <p:nvPr/>
          </p:nvSpPr>
          <p:spPr bwMode="auto">
            <a:xfrm>
              <a:off x="1312872" y="2093718"/>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50" name="矩形 91"/>
            <p:cNvSpPr>
              <a:spLocks noChangeArrowheads="1"/>
            </p:cNvSpPr>
            <p:nvPr/>
          </p:nvSpPr>
          <p:spPr bwMode="auto">
            <a:xfrm>
              <a:off x="1750496" y="2093718"/>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51" name="矩形 92"/>
            <p:cNvSpPr>
              <a:spLocks noChangeArrowheads="1"/>
            </p:cNvSpPr>
            <p:nvPr/>
          </p:nvSpPr>
          <p:spPr bwMode="auto">
            <a:xfrm>
              <a:off x="2188121" y="2093718"/>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52" name="矩形 94"/>
            <p:cNvSpPr>
              <a:spLocks noChangeArrowheads="1"/>
            </p:cNvSpPr>
            <p:nvPr/>
          </p:nvSpPr>
          <p:spPr bwMode="auto">
            <a:xfrm>
              <a:off x="0" y="2515597"/>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53" name="矩形 95"/>
            <p:cNvSpPr>
              <a:spLocks noChangeArrowheads="1"/>
            </p:cNvSpPr>
            <p:nvPr/>
          </p:nvSpPr>
          <p:spPr bwMode="auto">
            <a:xfrm>
              <a:off x="437624" y="2515597"/>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54" name="矩形 96"/>
            <p:cNvSpPr>
              <a:spLocks noChangeArrowheads="1"/>
            </p:cNvSpPr>
            <p:nvPr/>
          </p:nvSpPr>
          <p:spPr bwMode="auto">
            <a:xfrm>
              <a:off x="875248" y="2515597"/>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55" name="矩形 97"/>
            <p:cNvSpPr>
              <a:spLocks noChangeArrowheads="1"/>
            </p:cNvSpPr>
            <p:nvPr/>
          </p:nvSpPr>
          <p:spPr bwMode="auto">
            <a:xfrm>
              <a:off x="1312872" y="2515597"/>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56" name="矩形 98"/>
            <p:cNvSpPr>
              <a:spLocks noChangeArrowheads="1"/>
            </p:cNvSpPr>
            <p:nvPr/>
          </p:nvSpPr>
          <p:spPr bwMode="auto">
            <a:xfrm>
              <a:off x="1750496" y="2515597"/>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57" name="矩形 99"/>
            <p:cNvSpPr>
              <a:spLocks noChangeArrowheads="1"/>
            </p:cNvSpPr>
            <p:nvPr/>
          </p:nvSpPr>
          <p:spPr bwMode="auto">
            <a:xfrm>
              <a:off x="2188121" y="2515597"/>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58" name="矩形 101"/>
            <p:cNvSpPr>
              <a:spLocks noChangeArrowheads="1"/>
            </p:cNvSpPr>
            <p:nvPr/>
          </p:nvSpPr>
          <p:spPr bwMode="auto">
            <a:xfrm>
              <a:off x="0" y="2937476"/>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59" name="矩形 102"/>
            <p:cNvSpPr>
              <a:spLocks noChangeArrowheads="1"/>
            </p:cNvSpPr>
            <p:nvPr/>
          </p:nvSpPr>
          <p:spPr bwMode="auto">
            <a:xfrm>
              <a:off x="437624" y="2937476"/>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60" name="矩形 103"/>
            <p:cNvSpPr>
              <a:spLocks noChangeArrowheads="1"/>
            </p:cNvSpPr>
            <p:nvPr/>
          </p:nvSpPr>
          <p:spPr bwMode="auto">
            <a:xfrm>
              <a:off x="875248" y="2937476"/>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61" name="矩形 104"/>
            <p:cNvSpPr>
              <a:spLocks noChangeArrowheads="1"/>
            </p:cNvSpPr>
            <p:nvPr/>
          </p:nvSpPr>
          <p:spPr bwMode="auto">
            <a:xfrm>
              <a:off x="1312872" y="2937476"/>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62" name="矩形 105"/>
            <p:cNvSpPr>
              <a:spLocks noChangeArrowheads="1"/>
            </p:cNvSpPr>
            <p:nvPr/>
          </p:nvSpPr>
          <p:spPr bwMode="auto">
            <a:xfrm>
              <a:off x="1750496" y="2937476"/>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63" name="矩形 106"/>
            <p:cNvSpPr>
              <a:spLocks noChangeArrowheads="1"/>
            </p:cNvSpPr>
            <p:nvPr/>
          </p:nvSpPr>
          <p:spPr bwMode="auto">
            <a:xfrm>
              <a:off x="2188121" y="2937476"/>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64" name="矩形 108"/>
            <p:cNvSpPr>
              <a:spLocks noChangeArrowheads="1"/>
            </p:cNvSpPr>
            <p:nvPr/>
          </p:nvSpPr>
          <p:spPr bwMode="auto">
            <a:xfrm>
              <a:off x="0" y="3359355"/>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65" name="矩形 109"/>
            <p:cNvSpPr>
              <a:spLocks noChangeArrowheads="1"/>
            </p:cNvSpPr>
            <p:nvPr/>
          </p:nvSpPr>
          <p:spPr bwMode="auto">
            <a:xfrm>
              <a:off x="437624" y="3359355"/>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66" name="矩形 110"/>
            <p:cNvSpPr>
              <a:spLocks noChangeArrowheads="1"/>
            </p:cNvSpPr>
            <p:nvPr/>
          </p:nvSpPr>
          <p:spPr bwMode="auto">
            <a:xfrm>
              <a:off x="875248" y="3359355"/>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67" name="矩形 111"/>
            <p:cNvSpPr>
              <a:spLocks noChangeArrowheads="1"/>
            </p:cNvSpPr>
            <p:nvPr/>
          </p:nvSpPr>
          <p:spPr bwMode="auto">
            <a:xfrm>
              <a:off x="1312872" y="3359355"/>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68" name="矩形 112"/>
            <p:cNvSpPr>
              <a:spLocks noChangeArrowheads="1"/>
            </p:cNvSpPr>
            <p:nvPr/>
          </p:nvSpPr>
          <p:spPr bwMode="auto">
            <a:xfrm>
              <a:off x="1750496" y="3359355"/>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69" name="矩形 113"/>
            <p:cNvSpPr>
              <a:spLocks noChangeArrowheads="1"/>
            </p:cNvSpPr>
            <p:nvPr/>
          </p:nvSpPr>
          <p:spPr bwMode="auto">
            <a:xfrm>
              <a:off x="2188121" y="3359355"/>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70" name="矩形 115"/>
            <p:cNvSpPr>
              <a:spLocks noChangeArrowheads="1"/>
            </p:cNvSpPr>
            <p:nvPr/>
          </p:nvSpPr>
          <p:spPr bwMode="auto">
            <a:xfrm>
              <a:off x="0" y="3781234"/>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71" name="矩形 116"/>
            <p:cNvSpPr>
              <a:spLocks noChangeArrowheads="1"/>
            </p:cNvSpPr>
            <p:nvPr/>
          </p:nvSpPr>
          <p:spPr bwMode="auto">
            <a:xfrm>
              <a:off x="437624" y="3781234"/>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72" name="矩形 117"/>
            <p:cNvSpPr>
              <a:spLocks noChangeArrowheads="1"/>
            </p:cNvSpPr>
            <p:nvPr/>
          </p:nvSpPr>
          <p:spPr bwMode="auto">
            <a:xfrm>
              <a:off x="875248" y="3781234"/>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73" name="矩形 118"/>
            <p:cNvSpPr>
              <a:spLocks noChangeArrowheads="1"/>
            </p:cNvSpPr>
            <p:nvPr/>
          </p:nvSpPr>
          <p:spPr bwMode="auto">
            <a:xfrm>
              <a:off x="1312872" y="3781234"/>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74" name="矩形 119"/>
            <p:cNvSpPr>
              <a:spLocks noChangeArrowheads="1"/>
            </p:cNvSpPr>
            <p:nvPr/>
          </p:nvSpPr>
          <p:spPr bwMode="auto">
            <a:xfrm>
              <a:off x="1750496" y="3781234"/>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75" name="矩形 120"/>
            <p:cNvSpPr>
              <a:spLocks noChangeArrowheads="1"/>
            </p:cNvSpPr>
            <p:nvPr/>
          </p:nvSpPr>
          <p:spPr bwMode="auto">
            <a:xfrm>
              <a:off x="2188121" y="3781234"/>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grpSp>
    </p:spTree>
    <p:extLst>
      <p:ext uri="{BB962C8B-B14F-4D97-AF65-F5344CB8AC3E}">
        <p14:creationId xmlns:p14="http://schemas.microsoft.com/office/powerpoint/2010/main" val="2853397498"/>
      </p:ext>
    </p:extLst>
  </p:cSld>
  <p:clrMapOvr>
    <a:masterClrMapping/>
  </p:clrMapOvr>
  <p:transition spd="med">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封面样式2-首页2">
    <p:spTree>
      <p:nvGrpSpPr>
        <p:cNvPr id="1" name=""/>
        <p:cNvGrpSpPr/>
        <p:nvPr/>
      </p:nvGrpSpPr>
      <p:grpSpPr>
        <a:xfrm>
          <a:off x="0" y="0"/>
          <a:ext cx="0" cy="0"/>
          <a:chOff x="0" y="0"/>
          <a:chExt cx="0" cy="0"/>
        </a:xfrm>
      </p:grpSpPr>
      <p:sp>
        <p:nvSpPr>
          <p:cNvPr id="35" name="PA-矩形 7"/>
          <p:cNvSpPr/>
          <p:nvPr userDrawn="1">
            <p:custDataLst>
              <p:tags r:id="rId1"/>
            </p:custDataLst>
          </p:nvPr>
        </p:nvSpPr>
        <p:spPr>
          <a:xfrm>
            <a:off x="11373037" y="1"/>
            <a:ext cx="818963"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3" name="PA-矩形 7"/>
          <p:cNvSpPr/>
          <p:nvPr userDrawn="1">
            <p:custDataLst>
              <p:tags r:id="rId2"/>
            </p:custDataLst>
          </p:nvPr>
        </p:nvSpPr>
        <p:spPr>
          <a:xfrm>
            <a:off x="0" y="0"/>
            <a:ext cx="11379387"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cxnSp>
        <p:nvCxnSpPr>
          <p:cNvPr id="11" name="直接连接符 10"/>
          <p:cNvCxnSpPr/>
          <p:nvPr userDrawn="1"/>
        </p:nvCxnSpPr>
        <p:spPr>
          <a:xfrm>
            <a:off x="11373037" y="0"/>
            <a:ext cx="0" cy="685800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37" name="图片 36"/>
          <p:cNvPicPr>
            <a:picLocks noChangeAspect="1"/>
          </p:cNvPicPr>
          <p:nvPr userDrawn="1"/>
        </p:nvPicPr>
        <p:blipFill>
          <a:blip r:embed="rId4"/>
          <a:stretch>
            <a:fillRect/>
          </a:stretch>
        </p:blipFill>
        <p:spPr>
          <a:xfrm>
            <a:off x="-2610651" y="161103"/>
            <a:ext cx="6791691" cy="6535792"/>
          </a:xfrm>
          <a:prstGeom prst="rect">
            <a:avLst/>
          </a:prstGeom>
        </p:spPr>
      </p:pic>
      <p:sp>
        <p:nvSpPr>
          <p:cNvPr id="3" name="矩形 2"/>
          <p:cNvSpPr/>
          <p:nvPr userDrawn="1"/>
        </p:nvSpPr>
        <p:spPr>
          <a:xfrm>
            <a:off x="0" y="1504950"/>
            <a:ext cx="12192000" cy="3848100"/>
          </a:xfrm>
          <a:prstGeom prst="rect">
            <a:avLst/>
          </a:prstGeom>
          <a:solidFill>
            <a:schemeClr val="bg1"/>
          </a:solidFill>
          <a:ln>
            <a:noFill/>
          </a:ln>
          <a:effectLst>
            <a:outerShdw blurRad="101600" sx="101000" sy="101000" algn="ctr"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zh-CN" altLang="en-US" dirty="0">
              <a:cs typeface="+mn-ea"/>
              <a:sym typeface="+mn-lt"/>
            </a:endParaRPr>
          </a:p>
        </p:txBody>
      </p:sp>
      <p:sp>
        <p:nvSpPr>
          <p:cNvPr id="31" name="任意多边形: 形状 30"/>
          <p:cNvSpPr/>
          <p:nvPr userDrawn="1"/>
        </p:nvSpPr>
        <p:spPr>
          <a:xfrm flipV="1">
            <a:off x="5143364" y="3786901"/>
            <a:ext cx="6236023" cy="193259"/>
          </a:xfrm>
          <a:custGeom>
            <a:avLst/>
            <a:gdLst>
              <a:gd name="connsiteX0" fmla="*/ 0 w 6415214"/>
              <a:gd name="connsiteY0" fmla="*/ 171407 h 171407"/>
              <a:gd name="connsiteX1" fmla="*/ 6415214 w 6415214"/>
              <a:gd name="connsiteY1" fmla="*/ 171407 h 171407"/>
              <a:gd name="connsiteX2" fmla="*/ 6415214 w 6415214"/>
              <a:gd name="connsiteY2" fmla="*/ 100390 h 171407"/>
              <a:gd name="connsiteX3" fmla="*/ 511261 w 6415214"/>
              <a:gd name="connsiteY3" fmla="*/ 100390 h 171407"/>
              <a:gd name="connsiteX4" fmla="*/ 229919 w 6415214"/>
              <a:gd name="connsiteY4" fmla="*/ 0 h 171407"/>
              <a:gd name="connsiteX5" fmla="*/ 229919 w 6415214"/>
              <a:gd name="connsiteY5" fmla="*/ 100390 h 171407"/>
              <a:gd name="connsiteX6" fmla="*/ 0 w 6415214"/>
              <a:gd name="connsiteY6" fmla="*/ 100390 h 171407"/>
              <a:gd name="connsiteX0-1" fmla="*/ 0 w 6415214"/>
              <a:gd name="connsiteY0-2" fmla="*/ 171407 h 262847"/>
              <a:gd name="connsiteX1-3" fmla="*/ 6415214 w 6415214"/>
              <a:gd name="connsiteY1-4" fmla="*/ 171407 h 262847"/>
              <a:gd name="connsiteX2-5" fmla="*/ 6415214 w 6415214"/>
              <a:gd name="connsiteY2-6" fmla="*/ 100390 h 262847"/>
              <a:gd name="connsiteX3-7" fmla="*/ 511261 w 6415214"/>
              <a:gd name="connsiteY3-8" fmla="*/ 100390 h 262847"/>
              <a:gd name="connsiteX4-9" fmla="*/ 229919 w 6415214"/>
              <a:gd name="connsiteY4-10" fmla="*/ 0 h 262847"/>
              <a:gd name="connsiteX5-11" fmla="*/ 229919 w 6415214"/>
              <a:gd name="connsiteY5-12" fmla="*/ 100390 h 262847"/>
              <a:gd name="connsiteX6-13" fmla="*/ 0 w 6415214"/>
              <a:gd name="connsiteY6-14" fmla="*/ 100390 h 262847"/>
              <a:gd name="connsiteX7" fmla="*/ 91440 w 6415214"/>
              <a:gd name="connsiteY7" fmla="*/ 262847 h 262847"/>
              <a:gd name="connsiteX0-15" fmla="*/ 0 w 6415214"/>
              <a:gd name="connsiteY0-16" fmla="*/ 171407 h 171407"/>
              <a:gd name="connsiteX1-17" fmla="*/ 6415214 w 6415214"/>
              <a:gd name="connsiteY1-18" fmla="*/ 171407 h 171407"/>
              <a:gd name="connsiteX2-19" fmla="*/ 6415214 w 6415214"/>
              <a:gd name="connsiteY2-20" fmla="*/ 100390 h 171407"/>
              <a:gd name="connsiteX3-21" fmla="*/ 511261 w 6415214"/>
              <a:gd name="connsiteY3-22" fmla="*/ 100390 h 171407"/>
              <a:gd name="connsiteX4-23" fmla="*/ 229919 w 6415214"/>
              <a:gd name="connsiteY4-24" fmla="*/ 0 h 171407"/>
              <a:gd name="connsiteX5-25" fmla="*/ 229919 w 6415214"/>
              <a:gd name="connsiteY5-26" fmla="*/ 100390 h 171407"/>
              <a:gd name="connsiteX6-27" fmla="*/ 0 w 6415214"/>
              <a:gd name="connsiteY6-28" fmla="*/ 100390 h 171407"/>
              <a:gd name="connsiteX0-29" fmla="*/ 0 w 6415214"/>
              <a:gd name="connsiteY0-30" fmla="*/ 171407 h 171407"/>
              <a:gd name="connsiteX1-31" fmla="*/ 6415214 w 6415214"/>
              <a:gd name="connsiteY1-32" fmla="*/ 100390 h 171407"/>
              <a:gd name="connsiteX2-33" fmla="*/ 511261 w 6415214"/>
              <a:gd name="connsiteY2-34" fmla="*/ 100390 h 171407"/>
              <a:gd name="connsiteX3-35" fmla="*/ 229919 w 6415214"/>
              <a:gd name="connsiteY3-36" fmla="*/ 0 h 171407"/>
              <a:gd name="connsiteX4-37" fmla="*/ 229919 w 6415214"/>
              <a:gd name="connsiteY4-38" fmla="*/ 100390 h 171407"/>
              <a:gd name="connsiteX5-39" fmla="*/ 0 w 6415214"/>
              <a:gd name="connsiteY5-40" fmla="*/ 100390 h 171407"/>
              <a:gd name="connsiteX0-41" fmla="*/ 6415214 w 6415214"/>
              <a:gd name="connsiteY0-42" fmla="*/ 100390 h 100390"/>
              <a:gd name="connsiteX1-43" fmla="*/ 511261 w 6415214"/>
              <a:gd name="connsiteY1-44" fmla="*/ 100390 h 100390"/>
              <a:gd name="connsiteX2-45" fmla="*/ 229919 w 6415214"/>
              <a:gd name="connsiteY2-46" fmla="*/ 0 h 100390"/>
              <a:gd name="connsiteX3-47" fmla="*/ 229919 w 6415214"/>
              <a:gd name="connsiteY3-48" fmla="*/ 100390 h 100390"/>
              <a:gd name="connsiteX4-49" fmla="*/ 0 w 6415214"/>
              <a:gd name="connsiteY4-50" fmla="*/ 100390 h 100390"/>
              <a:gd name="connsiteX0-51" fmla="*/ 6415214 w 6415214"/>
              <a:gd name="connsiteY0-52" fmla="*/ 195640 h 195640"/>
              <a:gd name="connsiteX1-53" fmla="*/ 511261 w 6415214"/>
              <a:gd name="connsiteY1-54" fmla="*/ 195640 h 195640"/>
              <a:gd name="connsiteX2-55" fmla="*/ 227538 w 6415214"/>
              <a:gd name="connsiteY2-56" fmla="*/ 0 h 195640"/>
              <a:gd name="connsiteX3-57" fmla="*/ 229919 w 6415214"/>
              <a:gd name="connsiteY3-58" fmla="*/ 195640 h 195640"/>
              <a:gd name="connsiteX4-59" fmla="*/ 0 w 6415214"/>
              <a:gd name="connsiteY4-60" fmla="*/ 195640 h 195640"/>
              <a:gd name="connsiteX0-61" fmla="*/ 6415214 w 6415214"/>
              <a:gd name="connsiteY0-62" fmla="*/ 193259 h 193259"/>
              <a:gd name="connsiteX1-63" fmla="*/ 511261 w 6415214"/>
              <a:gd name="connsiteY1-64" fmla="*/ 193259 h 193259"/>
              <a:gd name="connsiteX2-65" fmla="*/ 232301 w 6415214"/>
              <a:gd name="connsiteY2-66" fmla="*/ 0 h 193259"/>
              <a:gd name="connsiteX3-67" fmla="*/ 229919 w 6415214"/>
              <a:gd name="connsiteY3-68" fmla="*/ 193259 h 193259"/>
              <a:gd name="connsiteX4-69" fmla="*/ 0 w 6415214"/>
              <a:gd name="connsiteY4-70" fmla="*/ 193259 h 19325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15214" h="193259">
                <a:moveTo>
                  <a:pt x="6415214" y="193259"/>
                </a:moveTo>
                <a:lnTo>
                  <a:pt x="511261" y="193259"/>
                </a:lnTo>
                <a:lnTo>
                  <a:pt x="232301" y="0"/>
                </a:lnTo>
                <a:cubicBezTo>
                  <a:pt x="233095" y="65213"/>
                  <a:pt x="229125" y="128046"/>
                  <a:pt x="229919" y="193259"/>
                </a:cubicBezTo>
                <a:lnTo>
                  <a:pt x="0" y="193259"/>
                </a:lnTo>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sp>
        <p:nvSpPr>
          <p:cNvPr id="48" name="标题 47"/>
          <p:cNvSpPr>
            <a:spLocks noGrp="1"/>
          </p:cNvSpPr>
          <p:nvPr>
            <p:ph type="title" hasCustomPrompt="1"/>
          </p:nvPr>
        </p:nvSpPr>
        <p:spPr>
          <a:xfrm>
            <a:off x="5113420" y="2558484"/>
            <a:ext cx="6236023" cy="1200329"/>
          </a:xfrm>
          <a:prstGeom prst="rect">
            <a:avLst/>
          </a:prstGeom>
          <a:noFill/>
        </p:spPr>
        <p:txBody>
          <a:bodyPr wrap="square" lIns="0" rtlCol="0">
            <a:spAutoFit/>
          </a:bodyPr>
          <a:lstStyle>
            <a:lvl1pPr>
              <a:lnSpc>
                <a:spcPct val="100000"/>
              </a:lnSpc>
              <a:defRPr lang="zh-CN" altLang="en-US" sz="3600" b="1" spc="100" dirty="0">
                <a:latin typeface="+mn-ea"/>
                <a:ea typeface="+mn-ea"/>
                <a:cs typeface="+mn-ea"/>
              </a:defRPr>
            </a:lvl1pPr>
          </a:lstStyle>
          <a:p>
            <a:pPr marL="0" lvl="0"/>
            <a:r>
              <a:rPr lang="zh-CN" altLang="en-US" dirty="0"/>
              <a:t>请在此输入标题</a:t>
            </a:r>
            <a:br>
              <a:rPr lang="zh-CN" altLang="en-US" dirty="0"/>
            </a:br>
            <a:r>
              <a:rPr lang="zh-CN" altLang="en-US" dirty="0"/>
              <a:t>尽量回车保证标题为两行</a:t>
            </a:r>
          </a:p>
        </p:txBody>
      </p:sp>
      <p:sp>
        <p:nvSpPr>
          <p:cNvPr id="60" name="文本占位符 87"/>
          <p:cNvSpPr>
            <a:spLocks noGrp="1"/>
          </p:cNvSpPr>
          <p:nvPr>
            <p:ph type="body" sz="quarter" idx="13" hasCustomPrompt="1"/>
          </p:nvPr>
        </p:nvSpPr>
        <p:spPr>
          <a:xfrm>
            <a:off x="5137014" y="2329801"/>
            <a:ext cx="5154585" cy="258532"/>
          </a:xfrm>
          <a:prstGeom prst="rect">
            <a:avLst/>
          </a:prstGeom>
          <a:noFill/>
        </p:spPr>
        <p:txBody>
          <a:bodyPr wrap="square" lIns="0" rtlCol="0">
            <a:spAutoFit/>
          </a:bodyPr>
          <a:lstStyle>
            <a:lvl1pPr marL="0" indent="0">
              <a:buNone/>
              <a:defRPr lang="zh-CN" altLang="en-US" sz="1200" spc="100" dirty="0">
                <a:solidFill>
                  <a:schemeClr val="tx1">
                    <a:lumMod val="65000"/>
                    <a:lumOff val="35000"/>
                  </a:schemeClr>
                </a:solidFill>
                <a:latin typeface="微软雅黑 Light" panose="020B0502040204020203" pitchFamily="34" charset="-122"/>
                <a:ea typeface="微软雅黑 Light" panose="020B0502040204020203" pitchFamily="34" charset="-122"/>
                <a:cs typeface="+mn-ea"/>
                <a:sym typeface="Wingdings 3" panose="05040102010807070707" pitchFamily="18" charset="2"/>
              </a:defRPr>
            </a:lvl1pPr>
          </a:lstStyle>
          <a:p>
            <a:pPr marL="228600" lvl="0" indent="-228600"/>
            <a:r>
              <a:rPr lang="zh-CN" altLang="en-US" dirty="0"/>
              <a:t>请在此输入你的副标题</a:t>
            </a:r>
          </a:p>
        </p:txBody>
      </p:sp>
      <p:sp>
        <p:nvSpPr>
          <p:cNvPr id="38" name="文本占位符 53"/>
          <p:cNvSpPr>
            <a:spLocks noGrp="1"/>
          </p:cNvSpPr>
          <p:nvPr>
            <p:ph type="body" sz="quarter" idx="16" hasCustomPrompt="1"/>
          </p:nvPr>
        </p:nvSpPr>
        <p:spPr>
          <a:xfrm>
            <a:off x="5143364" y="4198880"/>
            <a:ext cx="4065361" cy="344710"/>
          </a:xfrm>
          <a:prstGeom prst="rect">
            <a:avLst/>
          </a:prstGeom>
          <a:noFill/>
        </p:spPr>
        <p:txBody>
          <a:bodyPr wrap="square" lIns="0" rtlCol="0" anchor="ctr" anchorCtr="0">
            <a:spAutoFit/>
          </a:bodyPr>
          <a:lstStyle>
            <a:lvl1pPr marL="0" indent="0">
              <a:lnSpc>
                <a:spcPct val="130000"/>
              </a:lnSpc>
              <a:buNone/>
              <a:defRPr lang="zh-CN" altLang="en-US" sz="1400" spc="100" smtClean="0">
                <a:solidFill>
                  <a:schemeClr val="tx1">
                    <a:lumMod val="85000"/>
                    <a:lumOff val="15000"/>
                  </a:schemeClr>
                </a:solidFill>
                <a:cs typeface="+mn-ea"/>
              </a:defRPr>
            </a:lvl1pPr>
            <a:lvl2pPr>
              <a:defRPr lang="zh-CN" altLang="en-US" sz="1800" smtClean="0"/>
            </a:lvl2pPr>
            <a:lvl3pPr>
              <a:defRPr lang="zh-CN" altLang="en-US" sz="1800" smtClean="0"/>
            </a:lvl3pPr>
            <a:lvl4pPr>
              <a:defRPr lang="zh-CN" altLang="en-US" smtClean="0"/>
            </a:lvl4pPr>
            <a:lvl5pPr>
              <a:defRPr lang="zh-CN" altLang="en-US"/>
            </a:lvl5pPr>
          </a:lstStyle>
          <a:p>
            <a:pPr marL="0" lvl="0">
              <a:lnSpc>
                <a:spcPct val="130000"/>
              </a:lnSpc>
            </a:pPr>
            <a:r>
              <a:rPr lang="zh-CN" altLang="en-US" dirty="0"/>
              <a:t>指导教师： </a:t>
            </a:r>
            <a:r>
              <a:rPr lang="en-US" altLang="zh-CN" dirty="0"/>
              <a:t>XXX	</a:t>
            </a:r>
            <a:r>
              <a:rPr lang="zh-CN" altLang="en-US" dirty="0"/>
              <a:t>答辩学生： 芃苇</a:t>
            </a:r>
          </a:p>
        </p:txBody>
      </p:sp>
      <p:pic>
        <p:nvPicPr>
          <p:cNvPr id="8" name="图片 7"/>
          <p:cNvPicPr>
            <a:picLocks noChangeAspect="1"/>
          </p:cNvPicPr>
          <p:nvPr userDrawn="1"/>
        </p:nvPicPr>
        <p:blipFill>
          <a:blip r:embed="rId5" cstate="print"/>
          <a:stretch>
            <a:fillRect/>
          </a:stretch>
        </p:blipFill>
        <p:spPr>
          <a:xfrm>
            <a:off x="1111261" y="2359437"/>
            <a:ext cx="2855386" cy="2169616"/>
          </a:xfrm>
          <a:prstGeom prst="rect">
            <a:avLst/>
          </a:prstGeom>
        </p:spPr>
      </p:pic>
    </p:spTree>
    <p:extLst>
      <p:ext uri="{BB962C8B-B14F-4D97-AF65-F5344CB8AC3E}">
        <p14:creationId xmlns:p14="http://schemas.microsoft.com/office/powerpoint/2010/main" val="2135815147"/>
      </p:ext>
    </p:extLst>
  </p:cSld>
  <p:clrMapOvr>
    <a:masterClrMapping/>
  </p:clrMapOvr>
  <p:transition spd="med">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内页样式1-常规">
    <p:spTree>
      <p:nvGrpSpPr>
        <p:cNvPr id="1" name=""/>
        <p:cNvGrpSpPr/>
        <p:nvPr/>
      </p:nvGrpSpPr>
      <p:grpSpPr>
        <a:xfrm>
          <a:off x="0" y="0"/>
          <a:ext cx="0" cy="0"/>
          <a:chOff x="0" y="0"/>
          <a:chExt cx="0" cy="0"/>
        </a:xfrm>
      </p:grpSpPr>
      <p:cxnSp>
        <p:nvCxnSpPr>
          <p:cNvPr id="2" name="直接连接符 1"/>
          <p:cNvCxnSpPr/>
          <p:nvPr userDrawn="1"/>
        </p:nvCxnSpPr>
        <p:spPr>
          <a:xfrm>
            <a:off x="1550089" y="863157"/>
            <a:ext cx="10318623"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sp>
        <p:nvSpPr>
          <p:cNvPr id="24" name="矩形 23"/>
          <p:cNvSpPr/>
          <p:nvPr userDrawn="1"/>
        </p:nvSpPr>
        <p:spPr>
          <a:xfrm>
            <a:off x="11155416" y="6188075"/>
            <a:ext cx="713296" cy="669925"/>
          </a:xfrm>
          <a:prstGeom prst="rect">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 name="矩形 2"/>
          <p:cNvSpPr/>
          <p:nvPr userDrawn="1"/>
        </p:nvSpPr>
        <p:spPr>
          <a:xfrm>
            <a:off x="318632" y="0"/>
            <a:ext cx="1048735" cy="87312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sp>
        <p:nvSpPr>
          <p:cNvPr id="12" name="标题 11"/>
          <p:cNvSpPr>
            <a:spLocks noGrp="1"/>
          </p:cNvSpPr>
          <p:nvPr>
            <p:ph type="title"/>
          </p:nvPr>
        </p:nvSpPr>
        <p:spPr>
          <a:xfrm>
            <a:off x="1606550" y="344317"/>
            <a:ext cx="8643848" cy="48013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lang="zh-CN" altLang="en-US" sz="2800" b="1" baseline="0">
                <a:latin typeface="微软雅黑" panose="020B0503020204020204" charset="-122"/>
                <a:ea typeface="微软雅黑" panose="020B0503020204020204" charset="-122"/>
                <a:cs typeface="+mn-cs"/>
              </a:defRPr>
            </a:lvl1pPr>
          </a:lstStyle>
          <a:p>
            <a:pPr lvl="0" eaLnBrk="1" hangingPunct="1"/>
            <a:r>
              <a:rPr lang="zh-CN" altLang="en-US" dirty="0"/>
              <a:t>单击此处编辑母版标题样式</a:t>
            </a:r>
          </a:p>
        </p:txBody>
      </p:sp>
      <p:sp>
        <p:nvSpPr>
          <p:cNvPr id="5" name="矩形 4"/>
          <p:cNvSpPr/>
          <p:nvPr userDrawn="1"/>
        </p:nvSpPr>
        <p:spPr>
          <a:xfrm>
            <a:off x="318631" y="6188075"/>
            <a:ext cx="10844339" cy="669925"/>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 name="文本框 5"/>
          <p:cNvSpPr txBox="1">
            <a:spLocks noChangeArrowheads="1"/>
          </p:cNvSpPr>
          <p:nvPr userDrawn="1"/>
        </p:nvSpPr>
        <p:spPr bwMode="auto">
          <a:xfrm>
            <a:off x="11233150" y="6353175"/>
            <a:ext cx="55086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defRPr>
                <a:solidFill>
                  <a:schemeClr val="tx1"/>
                </a:solidFill>
                <a:latin typeface="Century Gothic" panose="020B0502020202020204" pitchFamily="34" charset="0"/>
                <a:ea typeface="微软雅黑" panose="020B0503020204020204" charset="-122"/>
              </a:defRPr>
            </a:lvl1pPr>
            <a:lvl2pPr marL="742950" indent="-285750">
              <a:defRPr>
                <a:solidFill>
                  <a:schemeClr val="tx1"/>
                </a:solidFill>
                <a:latin typeface="Century Gothic" panose="020B0502020202020204" pitchFamily="34" charset="0"/>
                <a:ea typeface="微软雅黑" panose="020B0503020204020204" charset="-122"/>
              </a:defRPr>
            </a:lvl2pPr>
            <a:lvl3pPr marL="1143000" indent="-228600">
              <a:defRPr>
                <a:solidFill>
                  <a:schemeClr val="tx1"/>
                </a:solidFill>
                <a:latin typeface="Century Gothic" panose="020B0502020202020204" pitchFamily="34" charset="0"/>
                <a:ea typeface="微软雅黑" panose="020B0503020204020204" charset="-122"/>
              </a:defRPr>
            </a:lvl3pPr>
            <a:lvl4pPr marL="1600200" indent="-228600">
              <a:defRPr>
                <a:solidFill>
                  <a:schemeClr val="tx1"/>
                </a:solidFill>
                <a:latin typeface="Century Gothic" panose="020B0502020202020204" pitchFamily="34" charset="0"/>
                <a:ea typeface="微软雅黑" panose="020B0503020204020204" charset="-122"/>
              </a:defRPr>
            </a:lvl4pPr>
            <a:lvl5pPr marL="2057400" indent="-228600">
              <a:defRPr>
                <a:solidFill>
                  <a:schemeClr val="tx1"/>
                </a:solidFill>
                <a:latin typeface="Century Gothic" panose="020B0502020202020204" pitchFamily="34" charset="0"/>
                <a:ea typeface="微软雅黑" panose="020B050302020402020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9pPr>
          </a:lstStyle>
          <a:p>
            <a:pPr algn="ctr" eaLnBrk="1" hangingPunct="1">
              <a:defRPr/>
            </a:pPr>
            <a:fld id="{4CE2CC6A-3CD6-4EB2-A6B9-76993E7CF1F2}" type="slidenum">
              <a:rPr lang="zh-CN" altLang="en-US" sz="1600" smtClean="0">
                <a:solidFill>
                  <a:srgbClr val="F2F2F2"/>
                </a:solidFill>
                <a:latin typeface="微软雅黑" panose="020B0503020204020204" charset="-122"/>
              </a:rPr>
              <a:t>‹#›</a:t>
            </a:fld>
            <a:endParaRPr lang="zh-CN" altLang="en-US" sz="1600" dirty="0">
              <a:solidFill>
                <a:srgbClr val="F2F2F2"/>
              </a:solidFill>
              <a:latin typeface="微软雅黑" panose="020B0503020204020204" charset="-122"/>
            </a:endParaRPr>
          </a:p>
        </p:txBody>
      </p:sp>
      <p:sp>
        <p:nvSpPr>
          <p:cNvPr id="25" name="矩形 24"/>
          <p:cNvSpPr/>
          <p:nvPr userDrawn="1"/>
        </p:nvSpPr>
        <p:spPr>
          <a:xfrm>
            <a:off x="1378908" y="-1612"/>
            <a:ext cx="167082" cy="874737"/>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pic>
        <p:nvPicPr>
          <p:cNvPr id="57" name="图片 56"/>
          <p:cNvPicPr>
            <a:picLocks noChangeAspect="1"/>
          </p:cNvPicPr>
          <p:nvPr userDrawn="1"/>
        </p:nvPicPr>
        <p:blipFill>
          <a:blip r:embed="rId2" cstate="print"/>
          <a:stretch>
            <a:fillRect/>
          </a:stretch>
        </p:blipFill>
        <p:spPr>
          <a:xfrm>
            <a:off x="9837818" y="347339"/>
            <a:ext cx="1969223" cy="432990"/>
          </a:xfrm>
          <a:prstGeom prst="rect">
            <a:avLst/>
          </a:prstGeom>
        </p:spPr>
      </p:pic>
      <p:cxnSp>
        <p:nvCxnSpPr>
          <p:cNvPr id="7" name="直接连接符 6"/>
          <p:cNvCxnSpPr/>
          <p:nvPr userDrawn="1"/>
        </p:nvCxnSpPr>
        <p:spPr>
          <a:xfrm>
            <a:off x="1366474" y="-17822"/>
            <a:ext cx="0" cy="107941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userDrawn="1"/>
        </p:nvCxnSpPr>
        <p:spPr>
          <a:xfrm>
            <a:off x="11155416" y="6119786"/>
            <a:ext cx="0" cy="76063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84" name="组合 83"/>
          <p:cNvGrpSpPr/>
          <p:nvPr userDrawn="1"/>
        </p:nvGrpSpPr>
        <p:grpSpPr>
          <a:xfrm>
            <a:off x="587288" y="6381747"/>
            <a:ext cx="2479573" cy="304965"/>
            <a:chOff x="671368" y="6061309"/>
            <a:chExt cx="2479573" cy="304965"/>
          </a:xfrm>
          <a:solidFill>
            <a:schemeClr val="bg1"/>
          </a:solidFill>
        </p:grpSpPr>
        <p:grpSp>
          <p:nvGrpSpPr>
            <p:cNvPr id="85" name="组合 84"/>
            <p:cNvGrpSpPr/>
            <p:nvPr userDrawn="1"/>
          </p:nvGrpSpPr>
          <p:grpSpPr>
            <a:xfrm>
              <a:off x="2098445" y="6064781"/>
              <a:ext cx="1052496" cy="298683"/>
              <a:chOff x="2373567" y="1096524"/>
              <a:chExt cx="2578404" cy="731714"/>
            </a:xfrm>
            <a:grpFill/>
          </p:grpSpPr>
          <p:sp>
            <p:nvSpPr>
              <p:cNvPr id="100" name="Freeform 5"/>
              <p:cNvSpPr/>
              <p:nvPr/>
            </p:nvSpPr>
            <p:spPr bwMode="auto">
              <a:xfrm>
                <a:off x="3797881" y="1143043"/>
                <a:ext cx="576140" cy="649652"/>
              </a:xfrm>
              <a:custGeom>
                <a:avLst/>
                <a:gdLst>
                  <a:gd name="T0" fmla="*/ 41 w 125"/>
                  <a:gd name="T1" fmla="*/ 16 h 142"/>
                  <a:gd name="T2" fmla="*/ 49 w 125"/>
                  <a:gd name="T3" fmla="*/ 3 h 142"/>
                  <a:gd name="T4" fmla="*/ 62 w 125"/>
                  <a:gd name="T5" fmla="*/ 20 h 142"/>
                  <a:gd name="T6" fmla="*/ 64 w 125"/>
                  <a:gd name="T7" fmla="*/ 33 h 142"/>
                  <a:gd name="T8" fmla="*/ 50 w 125"/>
                  <a:gd name="T9" fmla="*/ 34 h 142"/>
                  <a:gd name="T10" fmla="*/ 58 w 125"/>
                  <a:gd name="T11" fmla="*/ 58 h 142"/>
                  <a:gd name="T12" fmla="*/ 75 w 125"/>
                  <a:gd name="T13" fmla="*/ 59 h 142"/>
                  <a:gd name="T14" fmla="*/ 71 w 125"/>
                  <a:gd name="T15" fmla="*/ 50 h 142"/>
                  <a:gd name="T16" fmla="*/ 81 w 125"/>
                  <a:gd name="T17" fmla="*/ 47 h 142"/>
                  <a:gd name="T18" fmla="*/ 65 w 125"/>
                  <a:gd name="T19" fmla="*/ 42 h 142"/>
                  <a:gd name="T20" fmla="*/ 63 w 125"/>
                  <a:gd name="T21" fmla="*/ 37 h 142"/>
                  <a:gd name="T22" fmla="*/ 85 w 125"/>
                  <a:gd name="T23" fmla="*/ 27 h 142"/>
                  <a:gd name="T24" fmla="*/ 93 w 125"/>
                  <a:gd name="T25" fmla="*/ 2 h 142"/>
                  <a:gd name="T26" fmla="*/ 99 w 125"/>
                  <a:gd name="T27" fmla="*/ 5 h 142"/>
                  <a:gd name="T28" fmla="*/ 111 w 125"/>
                  <a:gd name="T29" fmla="*/ 30 h 142"/>
                  <a:gd name="T30" fmla="*/ 102 w 125"/>
                  <a:gd name="T31" fmla="*/ 34 h 142"/>
                  <a:gd name="T32" fmla="*/ 95 w 125"/>
                  <a:gd name="T33" fmla="*/ 59 h 142"/>
                  <a:gd name="T34" fmla="*/ 123 w 125"/>
                  <a:gd name="T35" fmla="*/ 61 h 142"/>
                  <a:gd name="T36" fmla="*/ 110 w 125"/>
                  <a:gd name="T37" fmla="*/ 71 h 142"/>
                  <a:gd name="T38" fmla="*/ 104 w 125"/>
                  <a:gd name="T39" fmla="*/ 82 h 142"/>
                  <a:gd name="T40" fmla="*/ 112 w 125"/>
                  <a:gd name="T41" fmla="*/ 134 h 142"/>
                  <a:gd name="T42" fmla="*/ 102 w 125"/>
                  <a:gd name="T43" fmla="*/ 140 h 142"/>
                  <a:gd name="T44" fmla="*/ 89 w 125"/>
                  <a:gd name="T45" fmla="*/ 123 h 142"/>
                  <a:gd name="T46" fmla="*/ 101 w 125"/>
                  <a:gd name="T47" fmla="*/ 128 h 142"/>
                  <a:gd name="T48" fmla="*/ 101 w 125"/>
                  <a:gd name="T49" fmla="*/ 92 h 142"/>
                  <a:gd name="T50" fmla="*/ 97 w 125"/>
                  <a:gd name="T51" fmla="*/ 99 h 142"/>
                  <a:gd name="T52" fmla="*/ 90 w 125"/>
                  <a:gd name="T53" fmla="*/ 103 h 142"/>
                  <a:gd name="T54" fmla="*/ 86 w 125"/>
                  <a:gd name="T55" fmla="*/ 110 h 142"/>
                  <a:gd name="T56" fmla="*/ 81 w 125"/>
                  <a:gd name="T57" fmla="*/ 120 h 142"/>
                  <a:gd name="T58" fmla="*/ 88 w 125"/>
                  <a:gd name="T59" fmla="*/ 71 h 142"/>
                  <a:gd name="T60" fmla="*/ 60 w 125"/>
                  <a:gd name="T61" fmla="*/ 87 h 142"/>
                  <a:gd name="T62" fmla="*/ 53 w 125"/>
                  <a:gd name="T63" fmla="*/ 89 h 142"/>
                  <a:gd name="T64" fmla="*/ 51 w 125"/>
                  <a:gd name="T65" fmla="*/ 128 h 142"/>
                  <a:gd name="T66" fmla="*/ 43 w 125"/>
                  <a:gd name="T67" fmla="*/ 134 h 142"/>
                  <a:gd name="T68" fmla="*/ 39 w 125"/>
                  <a:gd name="T69" fmla="*/ 107 h 142"/>
                  <a:gd name="T70" fmla="*/ 33 w 125"/>
                  <a:gd name="T71" fmla="*/ 114 h 142"/>
                  <a:gd name="T72" fmla="*/ 17 w 125"/>
                  <a:gd name="T73" fmla="*/ 108 h 142"/>
                  <a:gd name="T74" fmla="*/ 5 w 125"/>
                  <a:gd name="T75" fmla="*/ 81 h 142"/>
                  <a:gd name="T76" fmla="*/ 34 w 125"/>
                  <a:gd name="T77" fmla="*/ 56 h 142"/>
                  <a:gd name="T78" fmla="*/ 38 w 125"/>
                  <a:gd name="T79" fmla="*/ 33 h 142"/>
                  <a:gd name="T80" fmla="*/ 22 w 125"/>
                  <a:gd name="T81" fmla="*/ 55 h 142"/>
                  <a:gd name="T82" fmla="*/ 14 w 125"/>
                  <a:gd name="T83" fmla="*/ 55 h 142"/>
                  <a:gd name="T84" fmla="*/ 11 w 125"/>
                  <a:gd name="T85" fmla="*/ 36 h 142"/>
                  <a:gd name="T86" fmla="*/ 32 w 125"/>
                  <a:gd name="T87" fmla="*/ 22 h 142"/>
                  <a:gd name="T88" fmla="*/ 28 w 125"/>
                  <a:gd name="T89" fmla="*/ 33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5" h="142">
                    <a:moveTo>
                      <a:pt x="28" y="33"/>
                    </a:moveTo>
                    <a:cubicBezTo>
                      <a:pt x="35" y="29"/>
                      <a:pt x="41" y="25"/>
                      <a:pt x="41" y="16"/>
                    </a:cubicBezTo>
                    <a:cubicBezTo>
                      <a:pt x="41" y="13"/>
                      <a:pt x="43" y="9"/>
                      <a:pt x="44" y="6"/>
                    </a:cubicBezTo>
                    <a:cubicBezTo>
                      <a:pt x="45" y="5"/>
                      <a:pt x="48" y="3"/>
                      <a:pt x="49" y="3"/>
                    </a:cubicBezTo>
                    <a:cubicBezTo>
                      <a:pt x="54" y="4"/>
                      <a:pt x="59" y="9"/>
                      <a:pt x="59" y="15"/>
                    </a:cubicBezTo>
                    <a:cubicBezTo>
                      <a:pt x="59" y="18"/>
                      <a:pt x="60" y="19"/>
                      <a:pt x="62" y="20"/>
                    </a:cubicBezTo>
                    <a:cubicBezTo>
                      <a:pt x="65" y="22"/>
                      <a:pt x="68" y="25"/>
                      <a:pt x="69" y="28"/>
                    </a:cubicBezTo>
                    <a:cubicBezTo>
                      <a:pt x="71" y="32"/>
                      <a:pt x="68" y="34"/>
                      <a:pt x="64" y="33"/>
                    </a:cubicBezTo>
                    <a:cubicBezTo>
                      <a:pt x="62" y="32"/>
                      <a:pt x="60" y="31"/>
                      <a:pt x="57" y="30"/>
                    </a:cubicBezTo>
                    <a:cubicBezTo>
                      <a:pt x="53" y="28"/>
                      <a:pt x="51" y="29"/>
                      <a:pt x="50" y="34"/>
                    </a:cubicBezTo>
                    <a:cubicBezTo>
                      <a:pt x="48" y="45"/>
                      <a:pt x="46" y="56"/>
                      <a:pt x="52" y="66"/>
                    </a:cubicBezTo>
                    <a:cubicBezTo>
                      <a:pt x="54" y="64"/>
                      <a:pt x="56" y="62"/>
                      <a:pt x="58" y="58"/>
                    </a:cubicBezTo>
                    <a:cubicBezTo>
                      <a:pt x="61" y="62"/>
                      <a:pt x="63" y="65"/>
                      <a:pt x="65" y="69"/>
                    </a:cubicBezTo>
                    <a:cubicBezTo>
                      <a:pt x="68" y="66"/>
                      <a:pt x="72" y="62"/>
                      <a:pt x="75" y="59"/>
                    </a:cubicBezTo>
                    <a:cubicBezTo>
                      <a:pt x="76" y="58"/>
                      <a:pt x="75" y="56"/>
                      <a:pt x="75" y="55"/>
                    </a:cubicBezTo>
                    <a:cubicBezTo>
                      <a:pt x="74" y="53"/>
                      <a:pt x="71" y="51"/>
                      <a:pt x="71" y="50"/>
                    </a:cubicBezTo>
                    <a:cubicBezTo>
                      <a:pt x="72" y="47"/>
                      <a:pt x="75" y="46"/>
                      <a:pt x="78" y="47"/>
                    </a:cubicBezTo>
                    <a:cubicBezTo>
                      <a:pt x="79" y="47"/>
                      <a:pt x="80" y="47"/>
                      <a:pt x="81" y="47"/>
                    </a:cubicBezTo>
                    <a:cubicBezTo>
                      <a:pt x="81" y="44"/>
                      <a:pt x="82" y="40"/>
                      <a:pt x="83" y="35"/>
                    </a:cubicBezTo>
                    <a:cubicBezTo>
                      <a:pt x="76" y="38"/>
                      <a:pt x="71" y="40"/>
                      <a:pt x="65" y="42"/>
                    </a:cubicBezTo>
                    <a:cubicBezTo>
                      <a:pt x="61" y="44"/>
                      <a:pt x="60" y="44"/>
                      <a:pt x="57" y="40"/>
                    </a:cubicBezTo>
                    <a:cubicBezTo>
                      <a:pt x="59" y="39"/>
                      <a:pt x="61" y="38"/>
                      <a:pt x="63" y="37"/>
                    </a:cubicBezTo>
                    <a:cubicBezTo>
                      <a:pt x="69" y="35"/>
                      <a:pt x="75" y="33"/>
                      <a:pt x="81" y="30"/>
                    </a:cubicBezTo>
                    <a:cubicBezTo>
                      <a:pt x="83" y="30"/>
                      <a:pt x="84" y="28"/>
                      <a:pt x="85" y="27"/>
                    </a:cubicBezTo>
                    <a:cubicBezTo>
                      <a:pt x="87" y="21"/>
                      <a:pt x="88" y="14"/>
                      <a:pt x="90" y="8"/>
                    </a:cubicBezTo>
                    <a:cubicBezTo>
                      <a:pt x="90" y="6"/>
                      <a:pt x="92" y="3"/>
                      <a:pt x="93" y="2"/>
                    </a:cubicBezTo>
                    <a:cubicBezTo>
                      <a:pt x="94" y="0"/>
                      <a:pt x="96" y="0"/>
                      <a:pt x="98" y="0"/>
                    </a:cubicBezTo>
                    <a:cubicBezTo>
                      <a:pt x="98" y="1"/>
                      <a:pt x="99" y="4"/>
                      <a:pt x="99" y="5"/>
                    </a:cubicBezTo>
                    <a:cubicBezTo>
                      <a:pt x="93" y="12"/>
                      <a:pt x="94" y="20"/>
                      <a:pt x="92" y="28"/>
                    </a:cubicBezTo>
                    <a:cubicBezTo>
                      <a:pt x="98" y="31"/>
                      <a:pt x="105" y="25"/>
                      <a:pt x="111" y="30"/>
                    </a:cubicBezTo>
                    <a:cubicBezTo>
                      <a:pt x="109" y="33"/>
                      <a:pt x="107" y="36"/>
                      <a:pt x="103" y="35"/>
                    </a:cubicBezTo>
                    <a:cubicBezTo>
                      <a:pt x="103" y="34"/>
                      <a:pt x="102" y="34"/>
                      <a:pt x="102" y="34"/>
                    </a:cubicBezTo>
                    <a:cubicBezTo>
                      <a:pt x="92" y="34"/>
                      <a:pt x="88" y="39"/>
                      <a:pt x="90" y="49"/>
                    </a:cubicBezTo>
                    <a:cubicBezTo>
                      <a:pt x="91" y="52"/>
                      <a:pt x="93" y="55"/>
                      <a:pt x="95" y="59"/>
                    </a:cubicBezTo>
                    <a:cubicBezTo>
                      <a:pt x="99" y="59"/>
                      <a:pt x="104" y="58"/>
                      <a:pt x="109" y="57"/>
                    </a:cubicBezTo>
                    <a:cubicBezTo>
                      <a:pt x="114" y="56"/>
                      <a:pt x="119" y="58"/>
                      <a:pt x="123" y="61"/>
                    </a:cubicBezTo>
                    <a:cubicBezTo>
                      <a:pt x="125" y="63"/>
                      <a:pt x="125" y="66"/>
                      <a:pt x="122" y="67"/>
                    </a:cubicBezTo>
                    <a:cubicBezTo>
                      <a:pt x="118" y="69"/>
                      <a:pt x="114" y="71"/>
                      <a:pt x="110" y="71"/>
                    </a:cubicBezTo>
                    <a:cubicBezTo>
                      <a:pt x="103" y="70"/>
                      <a:pt x="99" y="75"/>
                      <a:pt x="95" y="79"/>
                    </a:cubicBezTo>
                    <a:cubicBezTo>
                      <a:pt x="98" y="80"/>
                      <a:pt x="102" y="80"/>
                      <a:pt x="104" y="82"/>
                    </a:cubicBezTo>
                    <a:cubicBezTo>
                      <a:pt x="106" y="83"/>
                      <a:pt x="108" y="86"/>
                      <a:pt x="109" y="88"/>
                    </a:cubicBezTo>
                    <a:cubicBezTo>
                      <a:pt x="110" y="104"/>
                      <a:pt x="111" y="119"/>
                      <a:pt x="112" y="134"/>
                    </a:cubicBezTo>
                    <a:cubicBezTo>
                      <a:pt x="112" y="137"/>
                      <a:pt x="110" y="140"/>
                      <a:pt x="110" y="142"/>
                    </a:cubicBezTo>
                    <a:cubicBezTo>
                      <a:pt x="107" y="141"/>
                      <a:pt x="104" y="141"/>
                      <a:pt x="102" y="140"/>
                    </a:cubicBezTo>
                    <a:cubicBezTo>
                      <a:pt x="97" y="136"/>
                      <a:pt x="93" y="131"/>
                      <a:pt x="90" y="127"/>
                    </a:cubicBezTo>
                    <a:cubicBezTo>
                      <a:pt x="89" y="126"/>
                      <a:pt x="89" y="124"/>
                      <a:pt x="89" y="123"/>
                    </a:cubicBezTo>
                    <a:cubicBezTo>
                      <a:pt x="92" y="125"/>
                      <a:pt x="96" y="127"/>
                      <a:pt x="100" y="130"/>
                    </a:cubicBezTo>
                    <a:cubicBezTo>
                      <a:pt x="100" y="129"/>
                      <a:pt x="101" y="129"/>
                      <a:pt x="101" y="128"/>
                    </a:cubicBezTo>
                    <a:cubicBezTo>
                      <a:pt x="101" y="121"/>
                      <a:pt x="101" y="113"/>
                      <a:pt x="101" y="105"/>
                    </a:cubicBezTo>
                    <a:cubicBezTo>
                      <a:pt x="101" y="101"/>
                      <a:pt x="101" y="96"/>
                      <a:pt x="101" y="92"/>
                    </a:cubicBezTo>
                    <a:cubicBezTo>
                      <a:pt x="99" y="85"/>
                      <a:pt x="96" y="84"/>
                      <a:pt x="90" y="90"/>
                    </a:cubicBezTo>
                    <a:cubicBezTo>
                      <a:pt x="92" y="93"/>
                      <a:pt x="97" y="93"/>
                      <a:pt x="97" y="99"/>
                    </a:cubicBezTo>
                    <a:cubicBezTo>
                      <a:pt x="94" y="98"/>
                      <a:pt x="91" y="97"/>
                      <a:pt x="88" y="96"/>
                    </a:cubicBezTo>
                    <a:cubicBezTo>
                      <a:pt x="84" y="100"/>
                      <a:pt x="84" y="101"/>
                      <a:pt x="90" y="103"/>
                    </a:cubicBezTo>
                    <a:cubicBezTo>
                      <a:pt x="95" y="106"/>
                      <a:pt x="98" y="111"/>
                      <a:pt x="96" y="112"/>
                    </a:cubicBezTo>
                    <a:cubicBezTo>
                      <a:pt x="92" y="115"/>
                      <a:pt x="89" y="112"/>
                      <a:pt x="86" y="110"/>
                    </a:cubicBezTo>
                    <a:cubicBezTo>
                      <a:pt x="85" y="110"/>
                      <a:pt x="84" y="109"/>
                      <a:pt x="83" y="108"/>
                    </a:cubicBezTo>
                    <a:cubicBezTo>
                      <a:pt x="82" y="112"/>
                      <a:pt x="82" y="116"/>
                      <a:pt x="81" y="120"/>
                    </a:cubicBezTo>
                    <a:cubicBezTo>
                      <a:pt x="74" y="118"/>
                      <a:pt x="72" y="114"/>
                      <a:pt x="73" y="108"/>
                    </a:cubicBezTo>
                    <a:cubicBezTo>
                      <a:pt x="76" y="95"/>
                      <a:pt x="81" y="83"/>
                      <a:pt x="88" y="71"/>
                    </a:cubicBezTo>
                    <a:cubicBezTo>
                      <a:pt x="84" y="74"/>
                      <a:pt x="80" y="76"/>
                      <a:pt x="76" y="78"/>
                    </a:cubicBezTo>
                    <a:cubicBezTo>
                      <a:pt x="71" y="81"/>
                      <a:pt x="65" y="84"/>
                      <a:pt x="60" y="87"/>
                    </a:cubicBezTo>
                    <a:cubicBezTo>
                      <a:pt x="60" y="87"/>
                      <a:pt x="60" y="87"/>
                      <a:pt x="59" y="87"/>
                    </a:cubicBezTo>
                    <a:cubicBezTo>
                      <a:pt x="57" y="88"/>
                      <a:pt x="54" y="88"/>
                      <a:pt x="53" y="89"/>
                    </a:cubicBezTo>
                    <a:cubicBezTo>
                      <a:pt x="51" y="93"/>
                      <a:pt x="49" y="97"/>
                      <a:pt x="49" y="101"/>
                    </a:cubicBezTo>
                    <a:cubicBezTo>
                      <a:pt x="49" y="110"/>
                      <a:pt x="50" y="119"/>
                      <a:pt x="51" y="128"/>
                    </a:cubicBezTo>
                    <a:cubicBezTo>
                      <a:pt x="51" y="131"/>
                      <a:pt x="51" y="134"/>
                      <a:pt x="51" y="137"/>
                    </a:cubicBezTo>
                    <a:cubicBezTo>
                      <a:pt x="48" y="136"/>
                      <a:pt x="45" y="136"/>
                      <a:pt x="43" y="134"/>
                    </a:cubicBezTo>
                    <a:cubicBezTo>
                      <a:pt x="40" y="132"/>
                      <a:pt x="37" y="130"/>
                      <a:pt x="38" y="125"/>
                    </a:cubicBezTo>
                    <a:cubicBezTo>
                      <a:pt x="40" y="119"/>
                      <a:pt x="39" y="113"/>
                      <a:pt x="39" y="107"/>
                    </a:cubicBezTo>
                    <a:cubicBezTo>
                      <a:pt x="38" y="107"/>
                      <a:pt x="38" y="107"/>
                      <a:pt x="37" y="106"/>
                    </a:cubicBezTo>
                    <a:cubicBezTo>
                      <a:pt x="36" y="109"/>
                      <a:pt x="34" y="111"/>
                      <a:pt x="33" y="114"/>
                    </a:cubicBezTo>
                    <a:cubicBezTo>
                      <a:pt x="30" y="120"/>
                      <a:pt x="25" y="122"/>
                      <a:pt x="21" y="120"/>
                    </a:cubicBezTo>
                    <a:cubicBezTo>
                      <a:pt x="16" y="118"/>
                      <a:pt x="15" y="113"/>
                      <a:pt x="17" y="108"/>
                    </a:cubicBezTo>
                    <a:cubicBezTo>
                      <a:pt x="20" y="99"/>
                      <a:pt x="23" y="91"/>
                      <a:pt x="26" y="81"/>
                    </a:cubicBezTo>
                    <a:cubicBezTo>
                      <a:pt x="19" y="90"/>
                      <a:pt x="12" y="85"/>
                      <a:pt x="5" y="81"/>
                    </a:cubicBezTo>
                    <a:cubicBezTo>
                      <a:pt x="0" y="79"/>
                      <a:pt x="0" y="76"/>
                      <a:pt x="5" y="73"/>
                    </a:cubicBezTo>
                    <a:cubicBezTo>
                      <a:pt x="15" y="68"/>
                      <a:pt x="25" y="62"/>
                      <a:pt x="34" y="56"/>
                    </a:cubicBezTo>
                    <a:cubicBezTo>
                      <a:pt x="35" y="55"/>
                      <a:pt x="37" y="54"/>
                      <a:pt x="37" y="52"/>
                    </a:cubicBezTo>
                    <a:cubicBezTo>
                      <a:pt x="38" y="46"/>
                      <a:pt x="38" y="39"/>
                      <a:pt x="38" y="33"/>
                    </a:cubicBezTo>
                    <a:cubicBezTo>
                      <a:pt x="38" y="32"/>
                      <a:pt x="38" y="32"/>
                      <a:pt x="37" y="32"/>
                    </a:cubicBezTo>
                    <a:cubicBezTo>
                      <a:pt x="32" y="40"/>
                      <a:pt x="27" y="48"/>
                      <a:pt x="22" y="55"/>
                    </a:cubicBezTo>
                    <a:cubicBezTo>
                      <a:pt x="22" y="56"/>
                      <a:pt x="22" y="56"/>
                      <a:pt x="23" y="57"/>
                    </a:cubicBezTo>
                    <a:cubicBezTo>
                      <a:pt x="20" y="56"/>
                      <a:pt x="17" y="56"/>
                      <a:pt x="14" y="55"/>
                    </a:cubicBezTo>
                    <a:cubicBezTo>
                      <a:pt x="9" y="53"/>
                      <a:pt x="7" y="49"/>
                      <a:pt x="9" y="44"/>
                    </a:cubicBezTo>
                    <a:cubicBezTo>
                      <a:pt x="10" y="42"/>
                      <a:pt x="10" y="39"/>
                      <a:pt x="11" y="36"/>
                    </a:cubicBezTo>
                    <a:cubicBezTo>
                      <a:pt x="13" y="28"/>
                      <a:pt x="18" y="23"/>
                      <a:pt x="26" y="20"/>
                    </a:cubicBezTo>
                    <a:cubicBezTo>
                      <a:pt x="27" y="19"/>
                      <a:pt x="30" y="20"/>
                      <a:pt x="32" y="22"/>
                    </a:cubicBezTo>
                    <a:cubicBezTo>
                      <a:pt x="34" y="23"/>
                      <a:pt x="32" y="25"/>
                      <a:pt x="31" y="27"/>
                    </a:cubicBezTo>
                    <a:cubicBezTo>
                      <a:pt x="29" y="28"/>
                      <a:pt x="29" y="31"/>
                      <a:pt x="28" y="33"/>
                    </a:cubicBezTo>
                    <a:close/>
                  </a:path>
                </a:pathLst>
              </a:custGeom>
              <a:grpFill/>
              <a:ln>
                <a:noFill/>
              </a:ln>
            </p:spPr>
            <p:txBody>
              <a:bodyPr vert="horz" wrap="square" lIns="91440" tIns="45720" rIns="91440" bIns="45720" numCol="1" anchor="t" anchorCtr="0" compatLnSpc="1"/>
              <a:lstStyle/>
              <a:p>
                <a:endParaRPr lang="zh-CN" altLang="en-US"/>
              </a:p>
            </p:txBody>
          </p:sp>
          <p:sp>
            <p:nvSpPr>
              <p:cNvPr id="101" name="Freeform 6"/>
              <p:cNvSpPr/>
              <p:nvPr/>
            </p:nvSpPr>
            <p:spPr bwMode="auto">
              <a:xfrm>
                <a:off x="4620305" y="1241947"/>
                <a:ext cx="331666" cy="499206"/>
              </a:xfrm>
              <a:custGeom>
                <a:avLst/>
                <a:gdLst>
                  <a:gd name="T0" fmla="*/ 33 w 72"/>
                  <a:gd name="T1" fmla="*/ 76 h 109"/>
                  <a:gd name="T2" fmla="*/ 44 w 72"/>
                  <a:gd name="T3" fmla="*/ 73 h 109"/>
                  <a:gd name="T4" fmla="*/ 59 w 72"/>
                  <a:gd name="T5" fmla="*/ 71 h 109"/>
                  <a:gd name="T6" fmla="*/ 69 w 72"/>
                  <a:gd name="T7" fmla="*/ 92 h 109"/>
                  <a:gd name="T8" fmla="*/ 66 w 72"/>
                  <a:gd name="T9" fmla="*/ 94 h 109"/>
                  <a:gd name="T10" fmla="*/ 49 w 72"/>
                  <a:gd name="T11" fmla="*/ 96 h 109"/>
                  <a:gd name="T12" fmla="*/ 28 w 72"/>
                  <a:gd name="T13" fmla="*/ 106 h 109"/>
                  <a:gd name="T14" fmla="*/ 16 w 72"/>
                  <a:gd name="T15" fmla="*/ 106 h 109"/>
                  <a:gd name="T16" fmla="*/ 1 w 72"/>
                  <a:gd name="T17" fmla="*/ 80 h 109"/>
                  <a:gd name="T18" fmla="*/ 2 w 72"/>
                  <a:gd name="T19" fmla="*/ 74 h 109"/>
                  <a:gd name="T20" fmla="*/ 23 w 72"/>
                  <a:gd name="T21" fmla="*/ 31 h 109"/>
                  <a:gd name="T22" fmla="*/ 22 w 72"/>
                  <a:gd name="T23" fmla="*/ 26 h 109"/>
                  <a:gd name="T24" fmla="*/ 12 w 72"/>
                  <a:gd name="T25" fmla="*/ 16 h 109"/>
                  <a:gd name="T26" fmla="*/ 15 w 72"/>
                  <a:gd name="T27" fmla="*/ 10 h 109"/>
                  <a:gd name="T28" fmla="*/ 32 w 72"/>
                  <a:gd name="T29" fmla="*/ 5 h 109"/>
                  <a:gd name="T30" fmla="*/ 60 w 72"/>
                  <a:gd name="T31" fmla="*/ 18 h 109"/>
                  <a:gd name="T32" fmla="*/ 59 w 72"/>
                  <a:gd name="T33" fmla="*/ 26 h 109"/>
                  <a:gd name="T34" fmla="*/ 52 w 72"/>
                  <a:gd name="T35" fmla="*/ 36 h 109"/>
                  <a:gd name="T36" fmla="*/ 34 w 72"/>
                  <a:gd name="T37" fmla="*/ 72 h 109"/>
                  <a:gd name="T38" fmla="*/ 33 w 72"/>
                  <a:gd name="T39" fmla="*/ 7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2" h="109">
                    <a:moveTo>
                      <a:pt x="33" y="76"/>
                    </a:moveTo>
                    <a:cubicBezTo>
                      <a:pt x="37" y="74"/>
                      <a:pt x="40" y="73"/>
                      <a:pt x="44" y="73"/>
                    </a:cubicBezTo>
                    <a:cubicBezTo>
                      <a:pt x="49" y="72"/>
                      <a:pt x="54" y="71"/>
                      <a:pt x="59" y="71"/>
                    </a:cubicBezTo>
                    <a:cubicBezTo>
                      <a:pt x="66" y="72"/>
                      <a:pt x="72" y="85"/>
                      <a:pt x="69" y="92"/>
                    </a:cubicBezTo>
                    <a:cubicBezTo>
                      <a:pt x="68" y="93"/>
                      <a:pt x="67" y="94"/>
                      <a:pt x="66" y="94"/>
                    </a:cubicBezTo>
                    <a:cubicBezTo>
                      <a:pt x="60" y="95"/>
                      <a:pt x="54" y="94"/>
                      <a:pt x="49" y="96"/>
                    </a:cubicBezTo>
                    <a:cubicBezTo>
                      <a:pt x="42" y="99"/>
                      <a:pt x="35" y="102"/>
                      <a:pt x="28" y="106"/>
                    </a:cubicBezTo>
                    <a:cubicBezTo>
                      <a:pt x="24" y="108"/>
                      <a:pt x="21" y="109"/>
                      <a:pt x="16" y="106"/>
                    </a:cubicBezTo>
                    <a:cubicBezTo>
                      <a:pt x="7" y="100"/>
                      <a:pt x="3" y="90"/>
                      <a:pt x="1" y="80"/>
                    </a:cubicBezTo>
                    <a:cubicBezTo>
                      <a:pt x="0" y="78"/>
                      <a:pt x="1" y="76"/>
                      <a:pt x="2" y="74"/>
                    </a:cubicBezTo>
                    <a:cubicBezTo>
                      <a:pt x="9" y="60"/>
                      <a:pt x="16" y="45"/>
                      <a:pt x="23" y="31"/>
                    </a:cubicBezTo>
                    <a:cubicBezTo>
                      <a:pt x="23" y="30"/>
                      <a:pt x="23" y="28"/>
                      <a:pt x="22" y="26"/>
                    </a:cubicBezTo>
                    <a:cubicBezTo>
                      <a:pt x="19" y="23"/>
                      <a:pt x="15" y="20"/>
                      <a:pt x="12" y="16"/>
                    </a:cubicBezTo>
                    <a:cubicBezTo>
                      <a:pt x="10" y="13"/>
                      <a:pt x="11" y="11"/>
                      <a:pt x="15" y="10"/>
                    </a:cubicBezTo>
                    <a:cubicBezTo>
                      <a:pt x="21" y="9"/>
                      <a:pt x="26" y="7"/>
                      <a:pt x="32" y="5"/>
                    </a:cubicBezTo>
                    <a:cubicBezTo>
                      <a:pt x="44" y="0"/>
                      <a:pt x="57" y="6"/>
                      <a:pt x="60" y="18"/>
                    </a:cubicBezTo>
                    <a:cubicBezTo>
                      <a:pt x="61" y="21"/>
                      <a:pt x="60" y="24"/>
                      <a:pt x="59" y="26"/>
                    </a:cubicBezTo>
                    <a:cubicBezTo>
                      <a:pt x="57" y="29"/>
                      <a:pt x="54" y="33"/>
                      <a:pt x="52" y="36"/>
                    </a:cubicBezTo>
                    <a:cubicBezTo>
                      <a:pt x="46" y="48"/>
                      <a:pt x="40" y="60"/>
                      <a:pt x="34" y="72"/>
                    </a:cubicBezTo>
                    <a:cubicBezTo>
                      <a:pt x="34" y="72"/>
                      <a:pt x="34" y="74"/>
                      <a:pt x="33" y="76"/>
                    </a:cubicBezTo>
                    <a:close/>
                  </a:path>
                </a:pathLst>
              </a:custGeom>
              <a:grpFill/>
              <a:ln>
                <a:noFill/>
              </a:ln>
            </p:spPr>
            <p:txBody>
              <a:bodyPr vert="horz" wrap="square" lIns="91440" tIns="45720" rIns="91440" bIns="45720" numCol="1" anchor="t" anchorCtr="0" compatLnSpc="1"/>
              <a:lstStyle/>
              <a:p>
                <a:endParaRPr lang="zh-CN" altLang="en-US"/>
              </a:p>
            </p:txBody>
          </p:sp>
          <p:grpSp>
            <p:nvGrpSpPr>
              <p:cNvPr id="102" name="组合 101"/>
              <p:cNvGrpSpPr/>
              <p:nvPr/>
            </p:nvGrpSpPr>
            <p:grpSpPr>
              <a:xfrm>
                <a:off x="2373567" y="1096524"/>
                <a:ext cx="589817" cy="731714"/>
                <a:chOff x="5548313" y="2084388"/>
                <a:chExt cx="547688" cy="679451"/>
              </a:xfrm>
              <a:grpFill/>
            </p:grpSpPr>
            <p:sp>
              <p:nvSpPr>
                <p:cNvPr id="107" name="Freeform 7"/>
                <p:cNvSpPr/>
                <p:nvPr/>
              </p:nvSpPr>
              <p:spPr bwMode="auto">
                <a:xfrm>
                  <a:off x="5548313" y="2084388"/>
                  <a:ext cx="547688" cy="446088"/>
                </a:xfrm>
                <a:custGeom>
                  <a:avLst/>
                  <a:gdLst>
                    <a:gd name="T0" fmla="*/ 101 w 128"/>
                    <a:gd name="T1" fmla="*/ 58 h 105"/>
                    <a:gd name="T2" fmla="*/ 74 w 128"/>
                    <a:gd name="T3" fmla="*/ 56 h 105"/>
                    <a:gd name="T4" fmla="*/ 68 w 128"/>
                    <a:gd name="T5" fmla="*/ 57 h 105"/>
                    <a:gd name="T6" fmla="*/ 51 w 128"/>
                    <a:gd name="T7" fmla="*/ 59 h 105"/>
                    <a:gd name="T8" fmla="*/ 36 w 128"/>
                    <a:gd name="T9" fmla="*/ 65 h 105"/>
                    <a:gd name="T10" fmla="*/ 28 w 128"/>
                    <a:gd name="T11" fmla="*/ 73 h 105"/>
                    <a:gd name="T12" fmla="*/ 16 w 128"/>
                    <a:gd name="T13" fmla="*/ 102 h 105"/>
                    <a:gd name="T14" fmla="*/ 13 w 128"/>
                    <a:gd name="T15" fmla="*/ 104 h 105"/>
                    <a:gd name="T16" fmla="*/ 1 w 128"/>
                    <a:gd name="T17" fmla="*/ 98 h 105"/>
                    <a:gd name="T18" fmla="*/ 0 w 128"/>
                    <a:gd name="T19" fmla="*/ 93 h 105"/>
                    <a:gd name="T20" fmla="*/ 15 w 128"/>
                    <a:gd name="T21" fmla="*/ 60 h 105"/>
                    <a:gd name="T22" fmla="*/ 16 w 128"/>
                    <a:gd name="T23" fmla="*/ 58 h 105"/>
                    <a:gd name="T24" fmla="*/ 20 w 128"/>
                    <a:gd name="T25" fmla="*/ 52 h 105"/>
                    <a:gd name="T26" fmla="*/ 32 w 128"/>
                    <a:gd name="T27" fmla="*/ 54 h 105"/>
                    <a:gd name="T28" fmla="*/ 39 w 128"/>
                    <a:gd name="T29" fmla="*/ 55 h 105"/>
                    <a:gd name="T30" fmla="*/ 72 w 128"/>
                    <a:gd name="T31" fmla="*/ 21 h 105"/>
                    <a:gd name="T32" fmla="*/ 74 w 128"/>
                    <a:gd name="T33" fmla="*/ 16 h 105"/>
                    <a:gd name="T34" fmla="*/ 74 w 128"/>
                    <a:gd name="T35" fmla="*/ 11 h 105"/>
                    <a:gd name="T36" fmla="*/ 71 w 128"/>
                    <a:gd name="T37" fmla="*/ 11 h 105"/>
                    <a:gd name="T38" fmla="*/ 68 w 128"/>
                    <a:gd name="T39" fmla="*/ 15 h 105"/>
                    <a:gd name="T40" fmla="*/ 68 w 128"/>
                    <a:gd name="T41" fmla="*/ 21 h 105"/>
                    <a:gd name="T42" fmla="*/ 59 w 128"/>
                    <a:gd name="T43" fmla="*/ 29 h 105"/>
                    <a:gd name="T44" fmla="*/ 53 w 128"/>
                    <a:gd name="T45" fmla="*/ 27 h 105"/>
                    <a:gd name="T46" fmla="*/ 47 w 128"/>
                    <a:gd name="T47" fmla="*/ 24 h 105"/>
                    <a:gd name="T48" fmla="*/ 47 w 128"/>
                    <a:gd name="T49" fmla="*/ 32 h 105"/>
                    <a:gd name="T50" fmla="*/ 47 w 128"/>
                    <a:gd name="T51" fmla="*/ 34 h 105"/>
                    <a:gd name="T52" fmla="*/ 43 w 128"/>
                    <a:gd name="T53" fmla="*/ 45 h 105"/>
                    <a:gd name="T54" fmla="*/ 31 w 128"/>
                    <a:gd name="T55" fmla="*/ 39 h 105"/>
                    <a:gd name="T56" fmla="*/ 29 w 128"/>
                    <a:gd name="T57" fmla="*/ 23 h 105"/>
                    <a:gd name="T58" fmla="*/ 33 w 128"/>
                    <a:gd name="T59" fmla="*/ 14 h 105"/>
                    <a:gd name="T60" fmla="*/ 36 w 128"/>
                    <a:gd name="T61" fmla="*/ 9 h 105"/>
                    <a:gd name="T62" fmla="*/ 42 w 128"/>
                    <a:gd name="T63" fmla="*/ 13 h 105"/>
                    <a:gd name="T64" fmla="*/ 44 w 128"/>
                    <a:gd name="T65" fmla="*/ 16 h 105"/>
                    <a:gd name="T66" fmla="*/ 57 w 128"/>
                    <a:gd name="T67" fmla="*/ 14 h 105"/>
                    <a:gd name="T68" fmla="*/ 62 w 128"/>
                    <a:gd name="T69" fmla="*/ 11 h 105"/>
                    <a:gd name="T70" fmla="*/ 84 w 128"/>
                    <a:gd name="T71" fmla="*/ 0 h 105"/>
                    <a:gd name="T72" fmla="*/ 96 w 128"/>
                    <a:gd name="T73" fmla="*/ 7 h 105"/>
                    <a:gd name="T74" fmla="*/ 96 w 128"/>
                    <a:gd name="T75" fmla="*/ 20 h 105"/>
                    <a:gd name="T76" fmla="*/ 83 w 128"/>
                    <a:gd name="T77" fmla="*/ 43 h 105"/>
                    <a:gd name="T78" fmla="*/ 94 w 128"/>
                    <a:gd name="T79" fmla="*/ 44 h 105"/>
                    <a:gd name="T80" fmla="*/ 122 w 128"/>
                    <a:gd name="T81" fmla="*/ 59 h 105"/>
                    <a:gd name="T82" fmla="*/ 120 w 128"/>
                    <a:gd name="T83" fmla="*/ 73 h 105"/>
                    <a:gd name="T84" fmla="*/ 98 w 128"/>
                    <a:gd name="T85" fmla="*/ 73 h 105"/>
                    <a:gd name="T86" fmla="*/ 97 w 128"/>
                    <a:gd name="T87" fmla="*/ 66 h 105"/>
                    <a:gd name="T88" fmla="*/ 101 w 128"/>
                    <a:gd name="T89" fmla="*/ 58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8" h="105">
                      <a:moveTo>
                        <a:pt x="101" y="58"/>
                      </a:moveTo>
                      <a:cubicBezTo>
                        <a:pt x="94" y="52"/>
                        <a:pt x="81" y="52"/>
                        <a:pt x="74" y="56"/>
                      </a:cubicBezTo>
                      <a:cubicBezTo>
                        <a:pt x="73" y="57"/>
                        <a:pt x="70" y="58"/>
                        <a:pt x="68" y="57"/>
                      </a:cubicBezTo>
                      <a:cubicBezTo>
                        <a:pt x="62" y="56"/>
                        <a:pt x="57" y="57"/>
                        <a:pt x="51" y="59"/>
                      </a:cubicBezTo>
                      <a:cubicBezTo>
                        <a:pt x="46" y="61"/>
                        <a:pt x="41" y="63"/>
                        <a:pt x="36" y="65"/>
                      </a:cubicBezTo>
                      <a:cubicBezTo>
                        <a:pt x="32" y="67"/>
                        <a:pt x="29" y="69"/>
                        <a:pt x="28" y="73"/>
                      </a:cubicBezTo>
                      <a:cubicBezTo>
                        <a:pt x="24" y="82"/>
                        <a:pt x="20" y="92"/>
                        <a:pt x="16" y="102"/>
                      </a:cubicBezTo>
                      <a:cubicBezTo>
                        <a:pt x="16" y="103"/>
                        <a:pt x="14" y="105"/>
                        <a:pt x="13" y="104"/>
                      </a:cubicBezTo>
                      <a:cubicBezTo>
                        <a:pt x="9" y="103"/>
                        <a:pt x="5" y="100"/>
                        <a:pt x="1" y="98"/>
                      </a:cubicBezTo>
                      <a:cubicBezTo>
                        <a:pt x="0" y="97"/>
                        <a:pt x="0" y="95"/>
                        <a:pt x="0" y="93"/>
                      </a:cubicBezTo>
                      <a:cubicBezTo>
                        <a:pt x="5" y="82"/>
                        <a:pt x="10" y="71"/>
                        <a:pt x="15" y="60"/>
                      </a:cubicBezTo>
                      <a:cubicBezTo>
                        <a:pt x="15" y="59"/>
                        <a:pt x="16" y="59"/>
                        <a:pt x="16" y="58"/>
                      </a:cubicBezTo>
                      <a:cubicBezTo>
                        <a:pt x="18" y="56"/>
                        <a:pt x="19" y="52"/>
                        <a:pt x="20" y="52"/>
                      </a:cubicBezTo>
                      <a:cubicBezTo>
                        <a:pt x="24" y="52"/>
                        <a:pt x="29" y="52"/>
                        <a:pt x="32" y="54"/>
                      </a:cubicBezTo>
                      <a:cubicBezTo>
                        <a:pt x="35" y="55"/>
                        <a:pt x="36" y="56"/>
                        <a:pt x="39" y="55"/>
                      </a:cubicBezTo>
                      <a:cubicBezTo>
                        <a:pt x="57" y="50"/>
                        <a:pt x="66" y="37"/>
                        <a:pt x="72" y="21"/>
                      </a:cubicBezTo>
                      <a:cubicBezTo>
                        <a:pt x="72" y="20"/>
                        <a:pt x="73" y="18"/>
                        <a:pt x="74" y="16"/>
                      </a:cubicBezTo>
                      <a:cubicBezTo>
                        <a:pt x="74" y="14"/>
                        <a:pt x="74" y="13"/>
                        <a:pt x="74" y="11"/>
                      </a:cubicBezTo>
                      <a:cubicBezTo>
                        <a:pt x="74" y="11"/>
                        <a:pt x="72" y="10"/>
                        <a:pt x="71" y="11"/>
                      </a:cubicBezTo>
                      <a:cubicBezTo>
                        <a:pt x="70" y="12"/>
                        <a:pt x="68" y="13"/>
                        <a:pt x="68" y="15"/>
                      </a:cubicBezTo>
                      <a:cubicBezTo>
                        <a:pt x="67" y="17"/>
                        <a:pt x="68" y="19"/>
                        <a:pt x="68" y="21"/>
                      </a:cubicBezTo>
                      <a:cubicBezTo>
                        <a:pt x="69" y="28"/>
                        <a:pt x="68" y="30"/>
                        <a:pt x="59" y="29"/>
                      </a:cubicBezTo>
                      <a:cubicBezTo>
                        <a:pt x="57" y="29"/>
                        <a:pt x="55" y="28"/>
                        <a:pt x="53" y="27"/>
                      </a:cubicBezTo>
                      <a:cubicBezTo>
                        <a:pt x="51" y="26"/>
                        <a:pt x="49" y="25"/>
                        <a:pt x="47" y="24"/>
                      </a:cubicBezTo>
                      <a:cubicBezTo>
                        <a:pt x="47" y="27"/>
                        <a:pt x="47" y="29"/>
                        <a:pt x="47" y="32"/>
                      </a:cubicBezTo>
                      <a:cubicBezTo>
                        <a:pt x="47" y="33"/>
                        <a:pt x="47" y="33"/>
                        <a:pt x="47" y="34"/>
                      </a:cubicBezTo>
                      <a:cubicBezTo>
                        <a:pt x="47" y="38"/>
                        <a:pt x="48" y="43"/>
                        <a:pt x="43" y="45"/>
                      </a:cubicBezTo>
                      <a:cubicBezTo>
                        <a:pt x="39" y="46"/>
                        <a:pt x="34" y="44"/>
                        <a:pt x="31" y="39"/>
                      </a:cubicBezTo>
                      <a:cubicBezTo>
                        <a:pt x="28" y="34"/>
                        <a:pt x="25" y="29"/>
                        <a:pt x="29" y="23"/>
                      </a:cubicBezTo>
                      <a:cubicBezTo>
                        <a:pt x="31" y="20"/>
                        <a:pt x="31" y="17"/>
                        <a:pt x="33" y="14"/>
                      </a:cubicBezTo>
                      <a:cubicBezTo>
                        <a:pt x="34" y="12"/>
                        <a:pt x="35" y="9"/>
                        <a:pt x="36" y="9"/>
                      </a:cubicBezTo>
                      <a:cubicBezTo>
                        <a:pt x="38" y="10"/>
                        <a:pt x="40" y="11"/>
                        <a:pt x="42" y="13"/>
                      </a:cubicBezTo>
                      <a:cubicBezTo>
                        <a:pt x="42" y="13"/>
                        <a:pt x="43" y="15"/>
                        <a:pt x="44" y="16"/>
                      </a:cubicBezTo>
                      <a:cubicBezTo>
                        <a:pt x="48" y="13"/>
                        <a:pt x="52" y="11"/>
                        <a:pt x="57" y="14"/>
                      </a:cubicBezTo>
                      <a:cubicBezTo>
                        <a:pt x="58" y="15"/>
                        <a:pt x="61" y="13"/>
                        <a:pt x="62" y="11"/>
                      </a:cubicBezTo>
                      <a:cubicBezTo>
                        <a:pt x="69" y="5"/>
                        <a:pt x="75" y="0"/>
                        <a:pt x="84" y="0"/>
                      </a:cubicBezTo>
                      <a:cubicBezTo>
                        <a:pt x="89" y="0"/>
                        <a:pt x="93" y="2"/>
                        <a:pt x="96" y="7"/>
                      </a:cubicBezTo>
                      <a:cubicBezTo>
                        <a:pt x="99" y="11"/>
                        <a:pt x="98" y="15"/>
                        <a:pt x="96" y="20"/>
                      </a:cubicBezTo>
                      <a:cubicBezTo>
                        <a:pt x="91" y="27"/>
                        <a:pt x="87" y="35"/>
                        <a:pt x="83" y="43"/>
                      </a:cubicBezTo>
                      <a:cubicBezTo>
                        <a:pt x="88" y="43"/>
                        <a:pt x="91" y="44"/>
                        <a:pt x="94" y="44"/>
                      </a:cubicBezTo>
                      <a:cubicBezTo>
                        <a:pt x="105" y="46"/>
                        <a:pt x="115" y="50"/>
                        <a:pt x="122" y="59"/>
                      </a:cubicBezTo>
                      <a:cubicBezTo>
                        <a:pt x="128" y="65"/>
                        <a:pt x="127" y="68"/>
                        <a:pt x="120" y="73"/>
                      </a:cubicBezTo>
                      <a:cubicBezTo>
                        <a:pt x="113" y="77"/>
                        <a:pt x="105" y="77"/>
                        <a:pt x="98" y="73"/>
                      </a:cubicBezTo>
                      <a:cubicBezTo>
                        <a:pt x="95" y="71"/>
                        <a:pt x="95" y="69"/>
                        <a:pt x="97" y="66"/>
                      </a:cubicBezTo>
                      <a:cubicBezTo>
                        <a:pt x="98" y="64"/>
                        <a:pt x="100" y="61"/>
                        <a:pt x="101"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 name="Freeform 8"/>
                <p:cNvSpPr/>
                <p:nvPr/>
              </p:nvSpPr>
              <p:spPr bwMode="auto">
                <a:xfrm>
                  <a:off x="5664200" y="2355851"/>
                  <a:ext cx="341313" cy="407988"/>
                </a:xfrm>
                <a:custGeom>
                  <a:avLst/>
                  <a:gdLst>
                    <a:gd name="T0" fmla="*/ 46 w 80"/>
                    <a:gd name="T1" fmla="*/ 29 h 96"/>
                    <a:gd name="T2" fmla="*/ 65 w 80"/>
                    <a:gd name="T3" fmla="*/ 29 h 96"/>
                    <a:gd name="T4" fmla="*/ 79 w 80"/>
                    <a:gd name="T5" fmla="*/ 41 h 96"/>
                    <a:gd name="T6" fmla="*/ 74 w 80"/>
                    <a:gd name="T7" fmla="*/ 43 h 96"/>
                    <a:gd name="T8" fmla="*/ 60 w 80"/>
                    <a:gd name="T9" fmla="*/ 43 h 96"/>
                    <a:gd name="T10" fmla="*/ 52 w 80"/>
                    <a:gd name="T11" fmla="*/ 50 h 96"/>
                    <a:gd name="T12" fmla="*/ 49 w 80"/>
                    <a:gd name="T13" fmla="*/ 87 h 96"/>
                    <a:gd name="T14" fmla="*/ 37 w 80"/>
                    <a:gd name="T15" fmla="*/ 95 h 96"/>
                    <a:gd name="T16" fmla="*/ 21 w 80"/>
                    <a:gd name="T17" fmla="*/ 68 h 96"/>
                    <a:gd name="T18" fmla="*/ 22 w 80"/>
                    <a:gd name="T19" fmla="*/ 62 h 96"/>
                    <a:gd name="T20" fmla="*/ 30 w 80"/>
                    <a:gd name="T21" fmla="*/ 72 h 96"/>
                    <a:gd name="T22" fmla="*/ 40 w 80"/>
                    <a:gd name="T23" fmla="*/ 70 h 96"/>
                    <a:gd name="T24" fmla="*/ 43 w 80"/>
                    <a:gd name="T25" fmla="*/ 46 h 96"/>
                    <a:gd name="T26" fmla="*/ 24 w 80"/>
                    <a:gd name="T27" fmla="*/ 52 h 96"/>
                    <a:gd name="T28" fmla="*/ 19 w 80"/>
                    <a:gd name="T29" fmla="*/ 54 h 96"/>
                    <a:gd name="T30" fmla="*/ 6 w 80"/>
                    <a:gd name="T31" fmla="*/ 54 h 96"/>
                    <a:gd name="T32" fmla="*/ 2 w 80"/>
                    <a:gd name="T33" fmla="*/ 40 h 96"/>
                    <a:gd name="T34" fmla="*/ 6 w 80"/>
                    <a:gd name="T35" fmla="*/ 37 h 96"/>
                    <a:gd name="T36" fmla="*/ 28 w 80"/>
                    <a:gd name="T37" fmla="*/ 33 h 96"/>
                    <a:gd name="T38" fmla="*/ 33 w 80"/>
                    <a:gd name="T39" fmla="*/ 32 h 96"/>
                    <a:gd name="T40" fmla="*/ 36 w 80"/>
                    <a:gd name="T41" fmla="*/ 22 h 96"/>
                    <a:gd name="T42" fmla="*/ 46 w 80"/>
                    <a:gd name="T43" fmla="*/ 12 h 96"/>
                    <a:gd name="T44" fmla="*/ 45 w 80"/>
                    <a:gd name="T45" fmla="*/ 10 h 96"/>
                    <a:gd name="T46" fmla="*/ 26 w 80"/>
                    <a:gd name="T47" fmla="*/ 17 h 96"/>
                    <a:gd name="T48" fmla="*/ 15 w 80"/>
                    <a:gd name="T49" fmla="*/ 24 h 96"/>
                    <a:gd name="T50" fmla="*/ 5 w 80"/>
                    <a:gd name="T51" fmla="*/ 22 h 96"/>
                    <a:gd name="T52" fmla="*/ 1 w 80"/>
                    <a:gd name="T53" fmla="*/ 17 h 96"/>
                    <a:gd name="T54" fmla="*/ 36 w 80"/>
                    <a:gd name="T55" fmla="*/ 2 h 96"/>
                    <a:gd name="T56" fmla="*/ 55 w 80"/>
                    <a:gd name="T57" fmla="*/ 0 h 96"/>
                    <a:gd name="T58" fmla="*/ 61 w 80"/>
                    <a:gd name="T59" fmla="*/ 6 h 96"/>
                    <a:gd name="T60" fmla="*/ 59 w 80"/>
                    <a:gd name="T61" fmla="*/ 13 h 96"/>
                    <a:gd name="T62" fmla="*/ 46 w 80"/>
                    <a:gd name="T63" fmla="*/ 29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0" h="96">
                      <a:moveTo>
                        <a:pt x="46" y="29"/>
                      </a:moveTo>
                      <a:cubicBezTo>
                        <a:pt x="53" y="30"/>
                        <a:pt x="59" y="31"/>
                        <a:pt x="65" y="29"/>
                      </a:cubicBezTo>
                      <a:cubicBezTo>
                        <a:pt x="71" y="27"/>
                        <a:pt x="80" y="34"/>
                        <a:pt x="79" y="41"/>
                      </a:cubicBezTo>
                      <a:cubicBezTo>
                        <a:pt x="79" y="42"/>
                        <a:pt x="76" y="43"/>
                        <a:pt x="74" y="43"/>
                      </a:cubicBezTo>
                      <a:cubicBezTo>
                        <a:pt x="70" y="43"/>
                        <a:pt x="65" y="43"/>
                        <a:pt x="60" y="43"/>
                      </a:cubicBezTo>
                      <a:cubicBezTo>
                        <a:pt x="53" y="42"/>
                        <a:pt x="52" y="44"/>
                        <a:pt x="52" y="50"/>
                      </a:cubicBezTo>
                      <a:cubicBezTo>
                        <a:pt x="51" y="62"/>
                        <a:pt x="51" y="75"/>
                        <a:pt x="49" y="87"/>
                      </a:cubicBezTo>
                      <a:cubicBezTo>
                        <a:pt x="48" y="95"/>
                        <a:pt x="45" y="96"/>
                        <a:pt x="37" y="95"/>
                      </a:cubicBezTo>
                      <a:cubicBezTo>
                        <a:pt x="25" y="92"/>
                        <a:pt x="15" y="82"/>
                        <a:pt x="21" y="68"/>
                      </a:cubicBezTo>
                      <a:cubicBezTo>
                        <a:pt x="21" y="66"/>
                        <a:pt x="21" y="64"/>
                        <a:pt x="22" y="62"/>
                      </a:cubicBezTo>
                      <a:cubicBezTo>
                        <a:pt x="24" y="65"/>
                        <a:pt x="27" y="69"/>
                        <a:pt x="30" y="72"/>
                      </a:cubicBezTo>
                      <a:cubicBezTo>
                        <a:pt x="33" y="76"/>
                        <a:pt x="39" y="75"/>
                        <a:pt x="40" y="70"/>
                      </a:cubicBezTo>
                      <a:cubicBezTo>
                        <a:pt x="41" y="62"/>
                        <a:pt x="42" y="54"/>
                        <a:pt x="43" y="46"/>
                      </a:cubicBezTo>
                      <a:cubicBezTo>
                        <a:pt x="35" y="45"/>
                        <a:pt x="30" y="49"/>
                        <a:pt x="24" y="52"/>
                      </a:cubicBezTo>
                      <a:cubicBezTo>
                        <a:pt x="22" y="52"/>
                        <a:pt x="21" y="54"/>
                        <a:pt x="19" y="54"/>
                      </a:cubicBezTo>
                      <a:cubicBezTo>
                        <a:pt x="14" y="58"/>
                        <a:pt x="11" y="57"/>
                        <a:pt x="6" y="54"/>
                      </a:cubicBezTo>
                      <a:cubicBezTo>
                        <a:pt x="3" y="51"/>
                        <a:pt x="0" y="44"/>
                        <a:pt x="2" y="40"/>
                      </a:cubicBezTo>
                      <a:cubicBezTo>
                        <a:pt x="2" y="39"/>
                        <a:pt x="5" y="37"/>
                        <a:pt x="6" y="37"/>
                      </a:cubicBezTo>
                      <a:cubicBezTo>
                        <a:pt x="14" y="39"/>
                        <a:pt x="20" y="35"/>
                        <a:pt x="28" y="33"/>
                      </a:cubicBezTo>
                      <a:cubicBezTo>
                        <a:pt x="29" y="33"/>
                        <a:pt x="31" y="32"/>
                        <a:pt x="33" y="32"/>
                      </a:cubicBezTo>
                      <a:cubicBezTo>
                        <a:pt x="31" y="27"/>
                        <a:pt x="31" y="24"/>
                        <a:pt x="36" y="22"/>
                      </a:cubicBezTo>
                      <a:cubicBezTo>
                        <a:pt x="39" y="19"/>
                        <a:pt x="42" y="15"/>
                        <a:pt x="46" y="12"/>
                      </a:cubicBezTo>
                      <a:cubicBezTo>
                        <a:pt x="45" y="11"/>
                        <a:pt x="45" y="11"/>
                        <a:pt x="45" y="10"/>
                      </a:cubicBezTo>
                      <a:cubicBezTo>
                        <a:pt x="38" y="13"/>
                        <a:pt x="32" y="15"/>
                        <a:pt x="26" y="17"/>
                      </a:cubicBezTo>
                      <a:cubicBezTo>
                        <a:pt x="22" y="19"/>
                        <a:pt x="18" y="22"/>
                        <a:pt x="15" y="24"/>
                      </a:cubicBezTo>
                      <a:cubicBezTo>
                        <a:pt x="11" y="26"/>
                        <a:pt x="7" y="27"/>
                        <a:pt x="5" y="22"/>
                      </a:cubicBezTo>
                      <a:cubicBezTo>
                        <a:pt x="4" y="20"/>
                        <a:pt x="3" y="19"/>
                        <a:pt x="1" y="17"/>
                      </a:cubicBezTo>
                      <a:cubicBezTo>
                        <a:pt x="13" y="12"/>
                        <a:pt x="25" y="6"/>
                        <a:pt x="36" y="2"/>
                      </a:cubicBezTo>
                      <a:cubicBezTo>
                        <a:pt x="42" y="0"/>
                        <a:pt x="49" y="0"/>
                        <a:pt x="55" y="0"/>
                      </a:cubicBezTo>
                      <a:cubicBezTo>
                        <a:pt x="57" y="0"/>
                        <a:pt x="60" y="4"/>
                        <a:pt x="61" y="6"/>
                      </a:cubicBezTo>
                      <a:cubicBezTo>
                        <a:pt x="62" y="8"/>
                        <a:pt x="61" y="11"/>
                        <a:pt x="59" y="13"/>
                      </a:cubicBezTo>
                      <a:cubicBezTo>
                        <a:pt x="55" y="18"/>
                        <a:pt x="51" y="23"/>
                        <a:pt x="4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03" name="组合 102"/>
              <p:cNvGrpSpPr/>
              <p:nvPr/>
            </p:nvGrpSpPr>
            <p:grpSpPr>
              <a:xfrm>
                <a:off x="3194779" y="1296598"/>
                <a:ext cx="356817" cy="382445"/>
                <a:chOff x="3792874" y="3156423"/>
                <a:chExt cx="331330" cy="355128"/>
              </a:xfrm>
              <a:grpFill/>
            </p:grpSpPr>
            <p:sp>
              <p:nvSpPr>
                <p:cNvPr id="104" name="Freeform 15"/>
                <p:cNvSpPr/>
                <p:nvPr/>
              </p:nvSpPr>
              <p:spPr bwMode="auto">
                <a:xfrm>
                  <a:off x="3792874" y="3235325"/>
                  <a:ext cx="152877" cy="246063"/>
                </a:xfrm>
                <a:custGeom>
                  <a:avLst/>
                  <a:gdLst>
                    <a:gd name="T0" fmla="*/ 16 w 39"/>
                    <a:gd name="T1" fmla="*/ 29 h 58"/>
                    <a:gd name="T2" fmla="*/ 27 w 39"/>
                    <a:gd name="T3" fmla="*/ 7 h 58"/>
                    <a:gd name="T4" fmla="*/ 31 w 39"/>
                    <a:gd name="T5" fmla="*/ 1 h 58"/>
                    <a:gd name="T6" fmla="*/ 34 w 39"/>
                    <a:gd name="T7" fmla="*/ 6 h 58"/>
                    <a:gd name="T8" fmla="*/ 35 w 39"/>
                    <a:gd name="T9" fmla="*/ 26 h 58"/>
                    <a:gd name="T10" fmla="*/ 20 w 39"/>
                    <a:gd name="T11" fmla="*/ 52 h 58"/>
                    <a:gd name="T12" fmla="*/ 9 w 39"/>
                    <a:gd name="T13" fmla="*/ 57 h 58"/>
                    <a:gd name="T14" fmla="*/ 1 w 39"/>
                    <a:gd name="T15" fmla="*/ 43 h 58"/>
                    <a:gd name="T16" fmla="*/ 4 w 39"/>
                    <a:gd name="T17" fmla="*/ 6 h 58"/>
                    <a:gd name="T18" fmla="*/ 8 w 39"/>
                    <a:gd name="T19" fmla="*/ 0 h 58"/>
                    <a:gd name="T20" fmla="*/ 15 w 39"/>
                    <a:gd name="T21" fmla="*/ 6 h 58"/>
                    <a:gd name="T22" fmla="*/ 14 w 39"/>
                    <a:gd name="T23" fmla="*/ 20 h 58"/>
                    <a:gd name="T24" fmla="*/ 14 w 39"/>
                    <a:gd name="T25" fmla="*/ 28 h 58"/>
                    <a:gd name="T26" fmla="*/ 16 w 39"/>
                    <a:gd name="T27" fmla="*/ 29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 h="58">
                      <a:moveTo>
                        <a:pt x="16" y="29"/>
                      </a:moveTo>
                      <a:cubicBezTo>
                        <a:pt x="19" y="21"/>
                        <a:pt x="23" y="14"/>
                        <a:pt x="27" y="7"/>
                      </a:cubicBezTo>
                      <a:cubicBezTo>
                        <a:pt x="28" y="5"/>
                        <a:pt x="29" y="3"/>
                        <a:pt x="31" y="1"/>
                      </a:cubicBezTo>
                      <a:cubicBezTo>
                        <a:pt x="32" y="3"/>
                        <a:pt x="33" y="4"/>
                        <a:pt x="34" y="6"/>
                      </a:cubicBezTo>
                      <a:cubicBezTo>
                        <a:pt x="37" y="12"/>
                        <a:pt x="39" y="19"/>
                        <a:pt x="35" y="26"/>
                      </a:cubicBezTo>
                      <a:cubicBezTo>
                        <a:pt x="30" y="34"/>
                        <a:pt x="25" y="43"/>
                        <a:pt x="20" y="52"/>
                      </a:cubicBezTo>
                      <a:cubicBezTo>
                        <a:pt x="18" y="56"/>
                        <a:pt x="12" y="58"/>
                        <a:pt x="9" y="57"/>
                      </a:cubicBezTo>
                      <a:cubicBezTo>
                        <a:pt x="2" y="54"/>
                        <a:pt x="0" y="50"/>
                        <a:pt x="1" y="43"/>
                      </a:cubicBezTo>
                      <a:cubicBezTo>
                        <a:pt x="2" y="31"/>
                        <a:pt x="3" y="18"/>
                        <a:pt x="4" y="6"/>
                      </a:cubicBezTo>
                      <a:cubicBezTo>
                        <a:pt x="4" y="4"/>
                        <a:pt x="4" y="0"/>
                        <a:pt x="8" y="0"/>
                      </a:cubicBezTo>
                      <a:cubicBezTo>
                        <a:pt x="11" y="0"/>
                        <a:pt x="15" y="1"/>
                        <a:pt x="15" y="6"/>
                      </a:cubicBezTo>
                      <a:cubicBezTo>
                        <a:pt x="15" y="10"/>
                        <a:pt x="14" y="15"/>
                        <a:pt x="14" y="20"/>
                      </a:cubicBezTo>
                      <a:cubicBezTo>
                        <a:pt x="14" y="23"/>
                        <a:pt x="14" y="25"/>
                        <a:pt x="14" y="28"/>
                      </a:cubicBezTo>
                      <a:cubicBezTo>
                        <a:pt x="14" y="28"/>
                        <a:pt x="15" y="28"/>
                        <a:pt x="1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Freeform 16"/>
                <p:cNvSpPr/>
                <p:nvPr/>
              </p:nvSpPr>
              <p:spPr bwMode="auto">
                <a:xfrm>
                  <a:off x="3957518" y="3164747"/>
                  <a:ext cx="166686" cy="346804"/>
                </a:xfrm>
                <a:custGeom>
                  <a:avLst/>
                  <a:gdLst>
                    <a:gd name="T0" fmla="*/ 9 w 47"/>
                    <a:gd name="T1" fmla="*/ 73 h 88"/>
                    <a:gd name="T2" fmla="*/ 3 w 47"/>
                    <a:gd name="T3" fmla="*/ 67 h 88"/>
                    <a:gd name="T4" fmla="*/ 3 w 47"/>
                    <a:gd name="T5" fmla="*/ 57 h 88"/>
                    <a:gd name="T6" fmla="*/ 20 w 47"/>
                    <a:gd name="T7" fmla="*/ 38 h 88"/>
                    <a:gd name="T8" fmla="*/ 33 w 47"/>
                    <a:gd name="T9" fmla="*/ 20 h 88"/>
                    <a:gd name="T10" fmla="*/ 33 w 47"/>
                    <a:gd name="T11" fmla="*/ 4 h 88"/>
                    <a:gd name="T12" fmla="*/ 32 w 47"/>
                    <a:gd name="T13" fmla="*/ 1 h 88"/>
                    <a:gd name="T14" fmla="*/ 33 w 47"/>
                    <a:gd name="T15" fmla="*/ 0 h 88"/>
                    <a:gd name="T16" fmla="*/ 41 w 47"/>
                    <a:gd name="T17" fmla="*/ 6 h 88"/>
                    <a:gd name="T18" fmla="*/ 43 w 47"/>
                    <a:gd name="T19" fmla="*/ 26 h 88"/>
                    <a:gd name="T20" fmla="*/ 29 w 47"/>
                    <a:gd name="T21" fmla="*/ 48 h 88"/>
                    <a:gd name="T22" fmla="*/ 30 w 47"/>
                    <a:gd name="T23" fmla="*/ 52 h 88"/>
                    <a:gd name="T24" fmla="*/ 40 w 47"/>
                    <a:gd name="T25" fmla="*/ 73 h 88"/>
                    <a:gd name="T26" fmla="*/ 41 w 47"/>
                    <a:gd name="T27" fmla="*/ 84 h 88"/>
                    <a:gd name="T28" fmla="*/ 37 w 47"/>
                    <a:gd name="T29" fmla="*/ 86 h 88"/>
                    <a:gd name="T30" fmla="*/ 31 w 47"/>
                    <a:gd name="T31" fmla="*/ 75 h 88"/>
                    <a:gd name="T32" fmla="*/ 28 w 47"/>
                    <a:gd name="T33" fmla="*/ 60 h 88"/>
                    <a:gd name="T34" fmla="*/ 22 w 47"/>
                    <a:gd name="T35" fmla="*/ 59 h 88"/>
                    <a:gd name="T36" fmla="*/ 9 w 47"/>
                    <a:gd name="T37" fmla="*/ 7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7" h="88">
                      <a:moveTo>
                        <a:pt x="9" y="73"/>
                      </a:moveTo>
                      <a:cubicBezTo>
                        <a:pt x="7" y="71"/>
                        <a:pt x="5" y="69"/>
                        <a:pt x="3" y="67"/>
                      </a:cubicBezTo>
                      <a:cubicBezTo>
                        <a:pt x="1" y="64"/>
                        <a:pt x="0" y="61"/>
                        <a:pt x="3" y="57"/>
                      </a:cubicBezTo>
                      <a:cubicBezTo>
                        <a:pt x="9" y="51"/>
                        <a:pt x="14" y="45"/>
                        <a:pt x="20" y="38"/>
                      </a:cubicBezTo>
                      <a:cubicBezTo>
                        <a:pt x="24" y="32"/>
                        <a:pt x="28" y="26"/>
                        <a:pt x="33" y="20"/>
                      </a:cubicBezTo>
                      <a:cubicBezTo>
                        <a:pt x="36" y="15"/>
                        <a:pt x="36" y="9"/>
                        <a:pt x="33" y="4"/>
                      </a:cubicBezTo>
                      <a:cubicBezTo>
                        <a:pt x="32" y="3"/>
                        <a:pt x="32" y="2"/>
                        <a:pt x="32" y="1"/>
                      </a:cubicBezTo>
                      <a:cubicBezTo>
                        <a:pt x="32" y="1"/>
                        <a:pt x="33" y="0"/>
                        <a:pt x="33" y="0"/>
                      </a:cubicBezTo>
                      <a:cubicBezTo>
                        <a:pt x="36" y="2"/>
                        <a:pt x="39" y="4"/>
                        <a:pt x="41" y="6"/>
                      </a:cubicBezTo>
                      <a:cubicBezTo>
                        <a:pt x="46" y="11"/>
                        <a:pt x="47" y="20"/>
                        <a:pt x="43" y="26"/>
                      </a:cubicBezTo>
                      <a:cubicBezTo>
                        <a:pt x="39" y="33"/>
                        <a:pt x="34" y="40"/>
                        <a:pt x="29" y="48"/>
                      </a:cubicBezTo>
                      <a:cubicBezTo>
                        <a:pt x="29" y="49"/>
                        <a:pt x="29" y="52"/>
                        <a:pt x="30" y="52"/>
                      </a:cubicBezTo>
                      <a:cubicBezTo>
                        <a:pt x="38" y="57"/>
                        <a:pt x="38" y="65"/>
                        <a:pt x="40" y="73"/>
                      </a:cubicBezTo>
                      <a:cubicBezTo>
                        <a:pt x="41" y="76"/>
                        <a:pt x="41" y="80"/>
                        <a:pt x="41" y="84"/>
                      </a:cubicBezTo>
                      <a:cubicBezTo>
                        <a:pt x="41" y="87"/>
                        <a:pt x="39" y="88"/>
                        <a:pt x="37" y="86"/>
                      </a:cubicBezTo>
                      <a:cubicBezTo>
                        <a:pt x="33" y="83"/>
                        <a:pt x="31" y="81"/>
                        <a:pt x="31" y="75"/>
                      </a:cubicBezTo>
                      <a:cubicBezTo>
                        <a:pt x="31" y="70"/>
                        <a:pt x="30" y="65"/>
                        <a:pt x="28" y="60"/>
                      </a:cubicBezTo>
                      <a:cubicBezTo>
                        <a:pt x="27" y="55"/>
                        <a:pt x="25" y="56"/>
                        <a:pt x="22" y="59"/>
                      </a:cubicBezTo>
                      <a:cubicBezTo>
                        <a:pt x="18" y="64"/>
                        <a:pt x="14" y="68"/>
                        <a:pt x="9" y="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 name="Freeform 17"/>
                <p:cNvSpPr/>
                <p:nvPr/>
              </p:nvSpPr>
              <p:spPr bwMode="auto">
                <a:xfrm>
                  <a:off x="3879593" y="3156423"/>
                  <a:ext cx="109753" cy="63837"/>
                </a:xfrm>
                <a:custGeom>
                  <a:avLst/>
                  <a:gdLst>
                    <a:gd name="T0" fmla="*/ 0 w 26"/>
                    <a:gd name="T1" fmla="*/ 0 h 19"/>
                    <a:gd name="T2" fmla="*/ 20 w 26"/>
                    <a:gd name="T3" fmla="*/ 1 h 19"/>
                    <a:gd name="T4" fmla="*/ 23 w 26"/>
                    <a:gd name="T5" fmla="*/ 12 h 19"/>
                    <a:gd name="T6" fmla="*/ 12 w 26"/>
                    <a:gd name="T7" fmla="*/ 18 h 19"/>
                    <a:gd name="T8" fmla="*/ 3 w 26"/>
                    <a:gd name="T9" fmla="*/ 11 h 19"/>
                    <a:gd name="T10" fmla="*/ 0 w 26"/>
                    <a:gd name="T11" fmla="*/ 0 h 19"/>
                  </a:gdLst>
                  <a:ahLst/>
                  <a:cxnLst>
                    <a:cxn ang="0">
                      <a:pos x="T0" y="T1"/>
                    </a:cxn>
                    <a:cxn ang="0">
                      <a:pos x="T2" y="T3"/>
                    </a:cxn>
                    <a:cxn ang="0">
                      <a:pos x="T4" y="T5"/>
                    </a:cxn>
                    <a:cxn ang="0">
                      <a:pos x="T6" y="T7"/>
                    </a:cxn>
                    <a:cxn ang="0">
                      <a:pos x="T8" y="T9"/>
                    </a:cxn>
                    <a:cxn ang="0">
                      <a:pos x="T10" y="T11"/>
                    </a:cxn>
                  </a:cxnLst>
                  <a:rect l="0" t="0" r="r" b="b"/>
                  <a:pathLst>
                    <a:path w="26" h="19">
                      <a:moveTo>
                        <a:pt x="0" y="0"/>
                      </a:moveTo>
                      <a:cubicBezTo>
                        <a:pt x="8" y="1"/>
                        <a:pt x="14" y="1"/>
                        <a:pt x="20" y="1"/>
                      </a:cubicBezTo>
                      <a:cubicBezTo>
                        <a:pt x="24" y="1"/>
                        <a:pt x="26" y="8"/>
                        <a:pt x="23" y="12"/>
                      </a:cubicBezTo>
                      <a:cubicBezTo>
                        <a:pt x="21" y="16"/>
                        <a:pt x="17" y="19"/>
                        <a:pt x="12" y="18"/>
                      </a:cubicBezTo>
                      <a:cubicBezTo>
                        <a:pt x="8" y="18"/>
                        <a:pt x="5" y="15"/>
                        <a:pt x="3" y="11"/>
                      </a:cubicBezTo>
                      <a:cubicBezTo>
                        <a:pt x="2" y="8"/>
                        <a:pt x="1" y="4"/>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86" name="组合 85"/>
            <p:cNvGrpSpPr/>
            <p:nvPr userDrawn="1"/>
          </p:nvGrpSpPr>
          <p:grpSpPr>
            <a:xfrm>
              <a:off x="671368" y="6061309"/>
              <a:ext cx="1100339" cy="304965"/>
              <a:chOff x="2372715" y="161759"/>
              <a:chExt cx="2695608" cy="747103"/>
            </a:xfrm>
            <a:grpFill/>
          </p:grpSpPr>
          <p:grpSp>
            <p:nvGrpSpPr>
              <p:cNvPr id="87" name="组合 86"/>
              <p:cNvGrpSpPr/>
              <p:nvPr/>
            </p:nvGrpSpPr>
            <p:grpSpPr>
              <a:xfrm>
                <a:off x="3804781" y="283376"/>
                <a:ext cx="521428" cy="548788"/>
                <a:chOff x="6113463" y="3541713"/>
                <a:chExt cx="484188" cy="509588"/>
              </a:xfrm>
              <a:grpFill/>
            </p:grpSpPr>
            <p:sp>
              <p:nvSpPr>
                <p:cNvPr id="98" name="Freeform 9"/>
                <p:cNvSpPr>
                  <a:spLocks noEditPoints="1"/>
                </p:cNvSpPr>
                <p:nvPr/>
              </p:nvSpPr>
              <p:spPr bwMode="auto">
                <a:xfrm>
                  <a:off x="6113463" y="3579813"/>
                  <a:ext cx="252413" cy="428625"/>
                </a:xfrm>
                <a:custGeom>
                  <a:avLst/>
                  <a:gdLst>
                    <a:gd name="T0" fmla="*/ 39 w 59"/>
                    <a:gd name="T1" fmla="*/ 78 h 101"/>
                    <a:gd name="T2" fmla="*/ 17 w 59"/>
                    <a:gd name="T3" fmla="*/ 94 h 101"/>
                    <a:gd name="T4" fmla="*/ 8 w 59"/>
                    <a:gd name="T5" fmla="*/ 94 h 101"/>
                    <a:gd name="T6" fmla="*/ 0 w 59"/>
                    <a:gd name="T7" fmla="*/ 79 h 101"/>
                    <a:gd name="T8" fmla="*/ 17 w 59"/>
                    <a:gd name="T9" fmla="*/ 73 h 101"/>
                    <a:gd name="T10" fmla="*/ 10 w 59"/>
                    <a:gd name="T11" fmla="*/ 68 h 101"/>
                    <a:gd name="T12" fmla="*/ 8 w 59"/>
                    <a:gd name="T13" fmla="*/ 60 h 101"/>
                    <a:gd name="T14" fmla="*/ 18 w 59"/>
                    <a:gd name="T15" fmla="*/ 23 h 101"/>
                    <a:gd name="T16" fmla="*/ 26 w 59"/>
                    <a:gd name="T17" fmla="*/ 17 h 101"/>
                    <a:gd name="T18" fmla="*/ 36 w 59"/>
                    <a:gd name="T19" fmla="*/ 26 h 101"/>
                    <a:gd name="T20" fmla="*/ 36 w 59"/>
                    <a:gd name="T21" fmla="*/ 27 h 101"/>
                    <a:gd name="T22" fmla="*/ 43 w 59"/>
                    <a:gd name="T23" fmla="*/ 40 h 101"/>
                    <a:gd name="T24" fmla="*/ 42 w 59"/>
                    <a:gd name="T25" fmla="*/ 12 h 101"/>
                    <a:gd name="T26" fmla="*/ 21 w 59"/>
                    <a:gd name="T27" fmla="*/ 5 h 101"/>
                    <a:gd name="T28" fmla="*/ 44 w 59"/>
                    <a:gd name="T29" fmla="*/ 1 h 101"/>
                    <a:gd name="T30" fmla="*/ 57 w 59"/>
                    <a:gd name="T31" fmla="*/ 17 h 101"/>
                    <a:gd name="T32" fmla="*/ 56 w 59"/>
                    <a:gd name="T33" fmla="*/ 48 h 101"/>
                    <a:gd name="T34" fmla="*/ 57 w 59"/>
                    <a:gd name="T35" fmla="*/ 55 h 101"/>
                    <a:gd name="T36" fmla="*/ 55 w 59"/>
                    <a:gd name="T37" fmla="*/ 64 h 101"/>
                    <a:gd name="T38" fmla="*/ 54 w 59"/>
                    <a:gd name="T39" fmla="*/ 71 h 101"/>
                    <a:gd name="T40" fmla="*/ 52 w 59"/>
                    <a:gd name="T41" fmla="*/ 95 h 101"/>
                    <a:gd name="T42" fmla="*/ 49 w 59"/>
                    <a:gd name="T43" fmla="*/ 101 h 101"/>
                    <a:gd name="T44" fmla="*/ 43 w 59"/>
                    <a:gd name="T45" fmla="*/ 98 h 101"/>
                    <a:gd name="T46" fmla="*/ 38 w 59"/>
                    <a:gd name="T47" fmla="*/ 86 h 101"/>
                    <a:gd name="T48" fmla="*/ 39 w 59"/>
                    <a:gd name="T49" fmla="*/ 78 h 101"/>
                    <a:gd name="T50" fmla="*/ 42 w 59"/>
                    <a:gd name="T51" fmla="*/ 47 h 101"/>
                    <a:gd name="T52" fmla="*/ 32 w 59"/>
                    <a:gd name="T53" fmla="*/ 44 h 101"/>
                    <a:gd name="T54" fmla="*/ 29 w 59"/>
                    <a:gd name="T55" fmla="*/ 64 h 101"/>
                    <a:gd name="T56" fmla="*/ 42 w 59"/>
                    <a:gd name="T57" fmla="*/ 4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9" h="101">
                      <a:moveTo>
                        <a:pt x="39" y="78"/>
                      </a:moveTo>
                      <a:cubicBezTo>
                        <a:pt x="31" y="84"/>
                        <a:pt x="24" y="89"/>
                        <a:pt x="17" y="94"/>
                      </a:cubicBezTo>
                      <a:cubicBezTo>
                        <a:pt x="14" y="97"/>
                        <a:pt x="11" y="96"/>
                        <a:pt x="8" y="94"/>
                      </a:cubicBezTo>
                      <a:cubicBezTo>
                        <a:pt x="4" y="90"/>
                        <a:pt x="0" y="86"/>
                        <a:pt x="0" y="79"/>
                      </a:cubicBezTo>
                      <a:cubicBezTo>
                        <a:pt x="6" y="82"/>
                        <a:pt x="12" y="80"/>
                        <a:pt x="17" y="73"/>
                      </a:cubicBezTo>
                      <a:cubicBezTo>
                        <a:pt x="15" y="72"/>
                        <a:pt x="13" y="70"/>
                        <a:pt x="10" y="68"/>
                      </a:cubicBezTo>
                      <a:cubicBezTo>
                        <a:pt x="7" y="66"/>
                        <a:pt x="7" y="63"/>
                        <a:pt x="8" y="60"/>
                      </a:cubicBezTo>
                      <a:cubicBezTo>
                        <a:pt x="11" y="48"/>
                        <a:pt x="15" y="36"/>
                        <a:pt x="18" y="23"/>
                      </a:cubicBezTo>
                      <a:cubicBezTo>
                        <a:pt x="19" y="20"/>
                        <a:pt x="20" y="16"/>
                        <a:pt x="26" y="17"/>
                      </a:cubicBezTo>
                      <a:cubicBezTo>
                        <a:pt x="32" y="18"/>
                        <a:pt x="36" y="21"/>
                        <a:pt x="36" y="26"/>
                      </a:cubicBezTo>
                      <a:cubicBezTo>
                        <a:pt x="36" y="26"/>
                        <a:pt x="36" y="27"/>
                        <a:pt x="36" y="27"/>
                      </a:cubicBezTo>
                      <a:cubicBezTo>
                        <a:pt x="35" y="33"/>
                        <a:pt x="38" y="37"/>
                        <a:pt x="43" y="40"/>
                      </a:cubicBezTo>
                      <a:cubicBezTo>
                        <a:pt x="43" y="31"/>
                        <a:pt x="42" y="22"/>
                        <a:pt x="42" y="12"/>
                      </a:cubicBezTo>
                      <a:cubicBezTo>
                        <a:pt x="30" y="16"/>
                        <a:pt x="20" y="12"/>
                        <a:pt x="21" y="5"/>
                      </a:cubicBezTo>
                      <a:cubicBezTo>
                        <a:pt x="29" y="3"/>
                        <a:pt x="36" y="1"/>
                        <a:pt x="44" y="1"/>
                      </a:cubicBezTo>
                      <a:cubicBezTo>
                        <a:pt x="54" y="0"/>
                        <a:pt x="59" y="8"/>
                        <a:pt x="57" y="17"/>
                      </a:cubicBezTo>
                      <a:cubicBezTo>
                        <a:pt x="56" y="27"/>
                        <a:pt x="56" y="38"/>
                        <a:pt x="56" y="48"/>
                      </a:cubicBezTo>
                      <a:cubicBezTo>
                        <a:pt x="56" y="50"/>
                        <a:pt x="57" y="52"/>
                        <a:pt x="57" y="55"/>
                      </a:cubicBezTo>
                      <a:cubicBezTo>
                        <a:pt x="57" y="58"/>
                        <a:pt x="56" y="61"/>
                        <a:pt x="55" y="64"/>
                      </a:cubicBezTo>
                      <a:cubicBezTo>
                        <a:pt x="55" y="66"/>
                        <a:pt x="54" y="68"/>
                        <a:pt x="54" y="71"/>
                      </a:cubicBezTo>
                      <a:cubicBezTo>
                        <a:pt x="53" y="79"/>
                        <a:pt x="53" y="87"/>
                        <a:pt x="52" y="95"/>
                      </a:cubicBezTo>
                      <a:cubicBezTo>
                        <a:pt x="52" y="97"/>
                        <a:pt x="51" y="100"/>
                        <a:pt x="49" y="101"/>
                      </a:cubicBezTo>
                      <a:cubicBezTo>
                        <a:pt x="47" y="101"/>
                        <a:pt x="44" y="100"/>
                        <a:pt x="43" y="98"/>
                      </a:cubicBezTo>
                      <a:cubicBezTo>
                        <a:pt x="39" y="95"/>
                        <a:pt x="36" y="92"/>
                        <a:pt x="38" y="86"/>
                      </a:cubicBezTo>
                      <a:cubicBezTo>
                        <a:pt x="39" y="84"/>
                        <a:pt x="39" y="81"/>
                        <a:pt x="39" y="78"/>
                      </a:cubicBezTo>
                      <a:close/>
                      <a:moveTo>
                        <a:pt x="42" y="47"/>
                      </a:moveTo>
                      <a:cubicBezTo>
                        <a:pt x="39" y="46"/>
                        <a:pt x="36" y="45"/>
                        <a:pt x="32" y="44"/>
                      </a:cubicBezTo>
                      <a:cubicBezTo>
                        <a:pt x="31" y="51"/>
                        <a:pt x="30" y="57"/>
                        <a:pt x="29" y="64"/>
                      </a:cubicBezTo>
                      <a:cubicBezTo>
                        <a:pt x="39" y="61"/>
                        <a:pt x="42" y="57"/>
                        <a:pt x="42"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10"/>
                <p:cNvSpPr>
                  <a:spLocks noEditPoints="1"/>
                </p:cNvSpPr>
                <p:nvPr/>
              </p:nvSpPr>
              <p:spPr bwMode="auto">
                <a:xfrm>
                  <a:off x="6361113" y="3541713"/>
                  <a:ext cx="236538" cy="509588"/>
                </a:xfrm>
                <a:custGeom>
                  <a:avLst/>
                  <a:gdLst>
                    <a:gd name="T0" fmla="*/ 11 w 55"/>
                    <a:gd name="T1" fmla="*/ 89 h 120"/>
                    <a:gd name="T2" fmla="*/ 10 w 55"/>
                    <a:gd name="T3" fmla="*/ 100 h 120"/>
                    <a:gd name="T4" fmla="*/ 6 w 55"/>
                    <a:gd name="T5" fmla="*/ 104 h 120"/>
                    <a:gd name="T6" fmla="*/ 1 w 55"/>
                    <a:gd name="T7" fmla="*/ 99 h 120"/>
                    <a:gd name="T8" fmla="*/ 3 w 55"/>
                    <a:gd name="T9" fmla="*/ 84 h 120"/>
                    <a:gd name="T10" fmla="*/ 14 w 55"/>
                    <a:gd name="T11" fmla="*/ 37 h 120"/>
                    <a:gd name="T12" fmla="*/ 22 w 55"/>
                    <a:gd name="T13" fmla="*/ 11 h 120"/>
                    <a:gd name="T14" fmla="*/ 26 w 55"/>
                    <a:gd name="T15" fmla="*/ 19 h 120"/>
                    <a:gd name="T16" fmla="*/ 20 w 55"/>
                    <a:gd name="T17" fmla="*/ 40 h 120"/>
                    <a:gd name="T18" fmla="*/ 27 w 55"/>
                    <a:gd name="T19" fmla="*/ 35 h 120"/>
                    <a:gd name="T20" fmla="*/ 35 w 55"/>
                    <a:gd name="T21" fmla="*/ 30 h 120"/>
                    <a:gd name="T22" fmla="*/ 33 w 55"/>
                    <a:gd name="T23" fmla="*/ 9 h 120"/>
                    <a:gd name="T24" fmla="*/ 28 w 55"/>
                    <a:gd name="T25" fmla="*/ 8 h 120"/>
                    <a:gd name="T26" fmla="*/ 19 w 55"/>
                    <a:gd name="T27" fmla="*/ 12 h 120"/>
                    <a:gd name="T28" fmla="*/ 12 w 55"/>
                    <a:gd name="T29" fmla="*/ 15 h 120"/>
                    <a:gd name="T30" fmla="*/ 9 w 55"/>
                    <a:gd name="T31" fmla="*/ 11 h 120"/>
                    <a:gd name="T32" fmla="*/ 11 w 55"/>
                    <a:gd name="T33" fmla="*/ 8 h 120"/>
                    <a:gd name="T34" fmla="*/ 31 w 55"/>
                    <a:gd name="T35" fmla="*/ 0 h 120"/>
                    <a:gd name="T36" fmla="*/ 45 w 55"/>
                    <a:gd name="T37" fmla="*/ 15 h 120"/>
                    <a:gd name="T38" fmla="*/ 44 w 55"/>
                    <a:gd name="T39" fmla="*/ 46 h 120"/>
                    <a:gd name="T40" fmla="*/ 48 w 55"/>
                    <a:gd name="T41" fmla="*/ 54 h 120"/>
                    <a:gd name="T42" fmla="*/ 48 w 55"/>
                    <a:gd name="T43" fmla="*/ 71 h 120"/>
                    <a:gd name="T44" fmla="*/ 44 w 55"/>
                    <a:gd name="T45" fmla="*/ 77 h 120"/>
                    <a:gd name="T46" fmla="*/ 44 w 55"/>
                    <a:gd name="T47" fmla="*/ 110 h 120"/>
                    <a:gd name="T48" fmla="*/ 44 w 55"/>
                    <a:gd name="T49" fmla="*/ 114 h 120"/>
                    <a:gd name="T50" fmla="*/ 41 w 55"/>
                    <a:gd name="T51" fmla="*/ 120 h 120"/>
                    <a:gd name="T52" fmla="*/ 32 w 55"/>
                    <a:gd name="T53" fmla="*/ 118 h 120"/>
                    <a:gd name="T54" fmla="*/ 13 w 55"/>
                    <a:gd name="T55" fmla="*/ 91 h 120"/>
                    <a:gd name="T56" fmla="*/ 12 w 55"/>
                    <a:gd name="T57" fmla="*/ 89 h 120"/>
                    <a:gd name="T58" fmla="*/ 11 w 55"/>
                    <a:gd name="T59" fmla="*/ 89 h 120"/>
                    <a:gd name="T60" fmla="*/ 24 w 55"/>
                    <a:gd name="T61" fmla="*/ 76 h 120"/>
                    <a:gd name="T62" fmla="*/ 23 w 55"/>
                    <a:gd name="T63" fmla="*/ 74 h 120"/>
                    <a:gd name="T64" fmla="*/ 27 w 55"/>
                    <a:gd name="T65" fmla="*/ 71 h 120"/>
                    <a:gd name="T66" fmla="*/ 33 w 55"/>
                    <a:gd name="T67" fmla="*/ 67 h 120"/>
                    <a:gd name="T68" fmla="*/ 32 w 55"/>
                    <a:gd name="T69" fmla="*/ 63 h 120"/>
                    <a:gd name="T70" fmla="*/ 22 w 55"/>
                    <a:gd name="T71" fmla="*/ 52 h 120"/>
                    <a:gd name="T72" fmla="*/ 18 w 55"/>
                    <a:gd name="T73" fmla="*/ 89 h 120"/>
                    <a:gd name="T74" fmla="*/ 33 w 55"/>
                    <a:gd name="T75" fmla="*/ 107 h 120"/>
                    <a:gd name="T76" fmla="*/ 35 w 55"/>
                    <a:gd name="T77" fmla="*/ 77 h 120"/>
                    <a:gd name="T78" fmla="*/ 31 w 55"/>
                    <a:gd name="T79" fmla="*/ 75 h 120"/>
                    <a:gd name="T80" fmla="*/ 24 w 55"/>
                    <a:gd name="T81" fmla="*/ 7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5" h="120">
                      <a:moveTo>
                        <a:pt x="11" y="89"/>
                      </a:moveTo>
                      <a:cubicBezTo>
                        <a:pt x="10" y="93"/>
                        <a:pt x="10" y="96"/>
                        <a:pt x="10" y="100"/>
                      </a:cubicBezTo>
                      <a:cubicBezTo>
                        <a:pt x="9" y="102"/>
                        <a:pt x="9" y="104"/>
                        <a:pt x="6" y="104"/>
                      </a:cubicBezTo>
                      <a:cubicBezTo>
                        <a:pt x="3" y="104"/>
                        <a:pt x="0" y="103"/>
                        <a:pt x="1" y="99"/>
                      </a:cubicBezTo>
                      <a:cubicBezTo>
                        <a:pt x="2" y="94"/>
                        <a:pt x="2" y="89"/>
                        <a:pt x="3" y="84"/>
                      </a:cubicBezTo>
                      <a:cubicBezTo>
                        <a:pt x="7" y="68"/>
                        <a:pt x="10" y="53"/>
                        <a:pt x="14" y="37"/>
                      </a:cubicBezTo>
                      <a:cubicBezTo>
                        <a:pt x="16" y="29"/>
                        <a:pt x="19" y="20"/>
                        <a:pt x="22" y="11"/>
                      </a:cubicBezTo>
                      <a:cubicBezTo>
                        <a:pt x="26" y="13"/>
                        <a:pt x="27" y="15"/>
                        <a:pt x="26" y="19"/>
                      </a:cubicBezTo>
                      <a:cubicBezTo>
                        <a:pt x="24" y="25"/>
                        <a:pt x="22" y="32"/>
                        <a:pt x="20" y="40"/>
                      </a:cubicBezTo>
                      <a:cubicBezTo>
                        <a:pt x="23" y="37"/>
                        <a:pt x="25" y="36"/>
                        <a:pt x="27" y="35"/>
                      </a:cubicBezTo>
                      <a:cubicBezTo>
                        <a:pt x="30" y="33"/>
                        <a:pt x="34" y="32"/>
                        <a:pt x="35" y="30"/>
                      </a:cubicBezTo>
                      <a:cubicBezTo>
                        <a:pt x="36" y="23"/>
                        <a:pt x="37" y="16"/>
                        <a:pt x="33" y="9"/>
                      </a:cubicBezTo>
                      <a:cubicBezTo>
                        <a:pt x="33" y="8"/>
                        <a:pt x="30" y="7"/>
                        <a:pt x="28" y="8"/>
                      </a:cubicBezTo>
                      <a:cubicBezTo>
                        <a:pt x="25" y="9"/>
                        <a:pt x="22" y="11"/>
                        <a:pt x="19" y="12"/>
                      </a:cubicBezTo>
                      <a:cubicBezTo>
                        <a:pt x="17" y="13"/>
                        <a:pt x="15" y="15"/>
                        <a:pt x="12" y="15"/>
                      </a:cubicBezTo>
                      <a:cubicBezTo>
                        <a:pt x="11" y="15"/>
                        <a:pt x="9" y="13"/>
                        <a:pt x="9" y="11"/>
                      </a:cubicBezTo>
                      <a:cubicBezTo>
                        <a:pt x="8" y="11"/>
                        <a:pt x="10" y="9"/>
                        <a:pt x="11" y="8"/>
                      </a:cubicBezTo>
                      <a:cubicBezTo>
                        <a:pt x="17" y="4"/>
                        <a:pt x="23" y="0"/>
                        <a:pt x="31" y="0"/>
                      </a:cubicBezTo>
                      <a:cubicBezTo>
                        <a:pt x="41" y="1"/>
                        <a:pt x="46" y="5"/>
                        <a:pt x="45" y="15"/>
                      </a:cubicBezTo>
                      <a:cubicBezTo>
                        <a:pt x="45" y="25"/>
                        <a:pt x="45" y="36"/>
                        <a:pt x="44" y="46"/>
                      </a:cubicBezTo>
                      <a:cubicBezTo>
                        <a:pt x="44" y="50"/>
                        <a:pt x="45" y="52"/>
                        <a:pt x="48" y="54"/>
                      </a:cubicBezTo>
                      <a:cubicBezTo>
                        <a:pt x="55" y="60"/>
                        <a:pt x="55" y="66"/>
                        <a:pt x="48" y="71"/>
                      </a:cubicBezTo>
                      <a:cubicBezTo>
                        <a:pt x="45" y="72"/>
                        <a:pt x="44" y="74"/>
                        <a:pt x="44" y="77"/>
                      </a:cubicBezTo>
                      <a:cubicBezTo>
                        <a:pt x="45" y="88"/>
                        <a:pt x="44" y="99"/>
                        <a:pt x="44" y="110"/>
                      </a:cubicBezTo>
                      <a:cubicBezTo>
                        <a:pt x="44" y="112"/>
                        <a:pt x="45" y="113"/>
                        <a:pt x="44" y="114"/>
                      </a:cubicBezTo>
                      <a:cubicBezTo>
                        <a:pt x="43" y="116"/>
                        <a:pt x="42" y="120"/>
                        <a:pt x="41" y="120"/>
                      </a:cubicBezTo>
                      <a:cubicBezTo>
                        <a:pt x="38" y="120"/>
                        <a:pt x="34" y="120"/>
                        <a:pt x="32" y="118"/>
                      </a:cubicBezTo>
                      <a:cubicBezTo>
                        <a:pt x="25" y="109"/>
                        <a:pt x="19" y="100"/>
                        <a:pt x="13" y="91"/>
                      </a:cubicBezTo>
                      <a:cubicBezTo>
                        <a:pt x="12" y="90"/>
                        <a:pt x="12" y="90"/>
                        <a:pt x="12" y="89"/>
                      </a:cubicBezTo>
                      <a:cubicBezTo>
                        <a:pt x="11" y="89"/>
                        <a:pt x="11" y="89"/>
                        <a:pt x="11" y="89"/>
                      </a:cubicBezTo>
                      <a:close/>
                      <a:moveTo>
                        <a:pt x="24" y="76"/>
                      </a:moveTo>
                      <a:cubicBezTo>
                        <a:pt x="23" y="75"/>
                        <a:pt x="23" y="75"/>
                        <a:pt x="23" y="74"/>
                      </a:cubicBezTo>
                      <a:cubicBezTo>
                        <a:pt x="24" y="73"/>
                        <a:pt x="26" y="72"/>
                        <a:pt x="27" y="71"/>
                      </a:cubicBezTo>
                      <a:cubicBezTo>
                        <a:pt x="29" y="70"/>
                        <a:pt x="31" y="69"/>
                        <a:pt x="33" y="67"/>
                      </a:cubicBezTo>
                      <a:cubicBezTo>
                        <a:pt x="35" y="66"/>
                        <a:pt x="35" y="63"/>
                        <a:pt x="32" y="63"/>
                      </a:cubicBezTo>
                      <a:cubicBezTo>
                        <a:pt x="27" y="61"/>
                        <a:pt x="24" y="58"/>
                        <a:pt x="22" y="52"/>
                      </a:cubicBezTo>
                      <a:cubicBezTo>
                        <a:pt x="17" y="65"/>
                        <a:pt x="13" y="77"/>
                        <a:pt x="18" y="89"/>
                      </a:cubicBezTo>
                      <a:cubicBezTo>
                        <a:pt x="21" y="97"/>
                        <a:pt x="27" y="101"/>
                        <a:pt x="33" y="107"/>
                      </a:cubicBezTo>
                      <a:cubicBezTo>
                        <a:pt x="34" y="97"/>
                        <a:pt x="34" y="87"/>
                        <a:pt x="35" y="77"/>
                      </a:cubicBezTo>
                      <a:cubicBezTo>
                        <a:pt x="35" y="77"/>
                        <a:pt x="32" y="75"/>
                        <a:pt x="31" y="75"/>
                      </a:cubicBezTo>
                      <a:cubicBezTo>
                        <a:pt x="29" y="75"/>
                        <a:pt x="26" y="76"/>
                        <a:pt x="24"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88" name="组合 87"/>
              <p:cNvGrpSpPr/>
              <p:nvPr/>
            </p:nvGrpSpPr>
            <p:grpSpPr>
              <a:xfrm>
                <a:off x="2372715" y="161759"/>
                <a:ext cx="591521" cy="747103"/>
                <a:chOff x="6108700" y="2066926"/>
                <a:chExt cx="549275" cy="693738"/>
              </a:xfrm>
              <a:grpFill/>
            </p:grpSpPr>
            <p:sp>
              <p:nvSpPr>
                <p:cNvPr id="96" name="Freeform 13"/>
                <p:cNvSpPr>
                  <a:spLocks noEditPoints="1"/>
                </p:cNvSpPr>
                <p:nvPr/>
              </p:nvSpPr>
              <p:spPr bwMode="auto">
                <a:xfrm>
                  <a:off x="6108700" y="2066926"/>
                  <a:ext cx="549275" cy="655638"/>
                </a:xfrm>
                <a:custGeom>
                  <a:avLst/>
                  <a:gdLst>
                    <a:gd name="T0" fmla="*/ 54 w 128"/>
                    <a:gd name="T1" fmla="*/ 76 h 154"/>
                    <a:gd name="T2" fmla="*/ 66 w 128"/>
                    <a:gd name="T3" fmla="*/ 53 h 154"/>
                    <a:gd name="T4" fmla="*/ 49 w 128"/>
                    <a:gd name="T5" fmla="*/ 47 h 154"/>
                    <a:gd name="T6" fmla="*/ 64 w 128"/>
                    <a:gd name="T7" fmla="*/ 44 h 154"/>
                    <a:gd name="T8" fmla="*/ 83 w 128"/>
                    <a:gd name="T9" fmla="*/ 6 h 154"/>
                    <a:gd name="T10" fmla="*/ 91 w 128"/>
                    <a:gd name="T11" fmla="*/ 11 h 154"/>
                    <a:gd name="T12" fmla="*/ 96 w 128"/>
                    <a:gd name="T13" fmla="*/ 36 h 154"/>
                    <a:gd name="T14" fmla="*/ 106 w 128"/>
                    <a:gd name="T15" fmla="*/ 41 h 154"/>
                    <a:gd name="T16" fmla="*/ 82 w 128"/>
                    <a:gd name="T17" fmla="*/ 50 h 154"/>
                    <a:gd name="T18" fmla="*/ 71 w 128"/>
                    <a:gd name="T19" fmla="*/ 65 h 154"/>
                    <a:gd name="T20" fmla="*/ 110 w 128"/>
                    <a:gd name="T21" fmla="*/ 74 h 154"/>
                    <a:gd name="T22" fmla="*/ 101 w 128"/>
                    <a:gd name="T23" fmla="*/ 87 h 154"/>
                    <a:gd name="T24" fmla="*/ 111 w 128"/>
                    <a:gd name="T25" fmla="*/ 98 h 154"/>
                    <a:gd name="T26" fmla="*/ 92 w 128"/>
                    <a:gd name="T27" fmla="*/ 104 h 154"/>
                    <a:gd name="T28" fmla="*/ 86 w 128"/>
                    <a:gd name="T29" fmla="*/ 116 h 154"/>
                    <a:gd name="T30" fmla="*/ 124 w 128"/>
                    <a:gd name="T31" fmla="*/ 112 h 154"/>
                    <a:gd name="T32" fmla="*/ 120 w 128"/>
                    <a:gd name="T33" fmla="*/ 122 h 154"/>
                    <a:gd name="T34" fmla="*/ 111 w 128"/>
                    <a:gd name="T35" fmla="*/ 144 h 154"/>
                    <a:gd name="T36" fmla="*/ 105 w 128"/>
                    <a:gd name="T37" fmla="*/ 153 h 154"/>
                    <a:gd name="T38" fmla="*/ 55 w 128"/>
                    <a:gd name="T39" fmla="*/ 129 h 154"/>
                    <a:gd name="T40" fmla="*/ 53 w 128"/>
                    <a:gd name="T41" fmla="*/ 121 h 154"/>
                    <a:gd name="T42" fmla="*/ 61 w 128"/>
                    <a:gd name="T43" fmla="*/ 125 h 154"/>
                    <a:gd name="T44" fmla="*/ 94 w 128"/>
                    <a:gd name="T45" fmla="*/ 140 h 154"/>
                    <a:gd name="T46" fmla="*/ 85 w 128"/>
                    <a:gd name="T47" fmla="*/ 127 h 154"/>
                    <a:gd name="T48" fmla="*/ 71 w 128"/>
                    <a:gd name="T49" fmla="*/ 108 h 154"/>
                    <a:gd name="T50" fmla="*/ 52 w 128"/>
                    <a:gd name="T51" fmla="*/ 113 h 154"/>
                    <a:gd name="T52" fmla="*/ 38 w 128"/>
                    <a:gd name="T53" fmla="*/ 97 h 154"/>
                    <a:gd name="T54" fmla="*/ 51 w 128"/>
                    <a:gd name="T55" fmla="*/ 97 h 154"/>
                    <a:gd name="T56" fmla="*/ 34 w 128"/>
                    <a:gd name="T57" fmla="*/ 93 h 154"/>
                    <a:gd name="T58" fmla="*/ 35 w 128"/>
                    <a:gd name="T59" fmla="*/ 105 h 154"/>
                    <a:gd name="T60" fmla="*/ 26 w 128"/>
                    <a:gd name="T61" fmla="*/ 154 h 154"/>
                    <a:gd name="T62" fmla="*/ 20 w 128"/>
                    <a:gd name="T63" fmla="*/ 118 h 154"/>
                    <a:gd name="T64" fmla="*/ 0 w 128"/>
                    <a:gd name="T65" fmla="*/ 103 h 154"/>
                    <a:gd name="T66" fmla="*/ 19 w 128"/>
                    <a:gd name="T67" fmla="*/ 72 h 154"/>
                    <a:gd name="T68" fmla="*/ 25 w 128"/>
                    <a:gd name="T69" fmla="*/ 51 h 154"/>
                    <a:gd name="T70" fmla="*/ 39 w 128"/>
                    <a:gd name="T71" fmla="*/ 14 h 154"/>
                    <a:gd name="T72" fmla="*/ 51 w 128"/>
                    <a:gd name="T73" fmla="*/ 24 h 154"/>
                    <a:gd name="T74" fmla="*/ 39 w 128"/>
                    <a:gd name="T75" fmla="*/ 44 h 154"/>
                    <a:gd name="T76" fmla="*/ 48 w 128"/>
                    <a:gd name="T77" fmla="*/ 73 h 154"/>
                    <a:gd name="T78" fmla="*/ 81 w 128"/>
                    <a:gd name="T79" fmla="*/ 90 h 154"/>
                    <a:gd name="T80" fmla="*/ 92 w 128"/>
                    <a:gd name="T81" fmla="*/ 71 h 154"/>
                    <a:gd name="T82" fmla="*/ 81 w 128"/>
                    <a:gd name="T83" fmla="*/ 80 h 154"/>
                    <a:gd name="T84" fmla="*/ 76 w 128"/>
                    <a:gd name="T85" fmla="*/ 73 h 154"/>
                    <a:gd name="T86" fmla="*/ 67 w 128"/>
                    <a:gd name="T87" fmla="*/ 79 h 154"/>
                    <a:gd name="T88" fmla="*/ 76 w 128"/>
                    <a:gd name="T89" fmla="*/ 73 h 154"/>
                    <a:gd name="T90" fmla="*/ 56 w 128"/>
                    <a:gd name="T91" fmla="*/ 88 h 154"/>
                    <a:gd name="T92" fmla="*/ 63 w 128"/>
                    <a:gd name="T93" fmla="*/ 81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8" h="154">
                      <a:moveTo>
                        <a:pt x="48" y="73"/>
                      </a:moveTo>
                      <a:cubicBezTo>
                        <a:pt x="50" y="74"/>
                        <a:pt x="52" y="75"/>
                        <a:pt x="54" y="76"/>
                      </a:cubicBezTo>
                      <a:cubicBezTo>
                        <a:pt x="57" y="74"/>
                        <a:pt x="60" y="72"/>
                        <a:pt x="63" y="70"/>
                      </a:cubicBezTo>
                      <a:cubicBezTo>
                        <a:pt x="58" y="63"/>
                        <a:pt x="65" y="59"/>
                        <a:pt x="66" y="53"/>
                      </a:cubicBezTo>
                      <a:cubicBezTo>
                        <a:pt x="63" y="53"/>
                        <a:pt x="59" y="53"/>
                        <a:pt x="56" y="52"/>
                      </a:cubicBezTo>
                      <a:cubicBezTo>
                        <a:pt x="54" y="51"/>
                        <a:pt x="51" y="49"/>
                        <a:pt x="49" y="47"/>
                      </a:cubicBezTo>
                      <a:cubicBezTo>
                        <a:pt x="49" y="46"/>
                        <a:pt x="50" y="46"/>
                        <a:pt x="50" y="46"/>
                      </a:cubicBezTo>
                      <a:cubicBezTo>
                        <a:pt x="55" y="45"/>
                        <a:pt x="59" y="45"/>
                        <a:pt x="64" y="44"/>
                      </a:cubicBezTo>
                      <a:cubicBezTo>
                        <a:pt x="68" y="44"/>
                        <a:pt x="70" y="42"/>
                        <a:pt x="71" y="38"/>
                      </a:cubicBezTo>
                      <a:cubicBezTo>
                        <a:pt x="75" y="27"/>
                        <a:pt x="79" y="16"/>
                        <a:pt x="83" y="6"/>
                      </a:cubicBezTo>
                      <a:cubicBezTo>
                        <a:pt x="84" y="3"/>
                        <a:pt x="84" y="0"/>
                        <a:pt x="88" y="2"/>
                      </a:cubicBezTo>
                      <a:cubicBezTo>
                        <a:pt x="92" y="4"/>
                        <a:pt x="94" y="9"/>
                        <a:pt x="91" y="11"/>
                      </a:cubicBezTo>
                      <a:cubicBezTo>
                        <a:pt x="83" y="19"/>
                        <a:pt x="83" y="30"/>
                        <a:pt x="80" y="41"/>
                      </a:cubicBezTo>
                      <a:cubicBezTo>
                        <a:pt x="85" y="39"/>
                        <a:pt x="91" y="37"/>
                        <a:pt x="96" y="36"/>
                      </a:cubicBezTo>
                      <a:cubicBezTo>
                        <a:pt x="98" y="35"/>
                        <a:pt x="101" y="35"/>
                        <a:pt x="102" y="36"/>
                      </a:cubicBezTo>
                      <a:cubicBezTo>
                        <a:pt x="104" y="37"/>
                        <a:pt x="106" y="39"/>
                        <a:pt x="106" y="41"/>
                      </a:cubicBezTo>
                      <a:cubicBezTo>
                        <a:pt x="106" y="42"/>
                        <a:pt x="105" y="44"/>
                        <a:pt x="103" y="44"/>
                      </a:cubicBezTo>
                      <a:cubicBezTo>
                        <a:pt x="96" y="46"/>
                        <a:pt x="89" y="48"/>
                        <a:pt x="82" y="50"/>
                      </a:cubicBezTo>
                      <a:cubicBezTo>
                        <a:pt x="78" y="50"/>
                        <a:pt x="77" y="51"/>
                        <a:pt x="76" y="54"/>
                      </a:cubicBezTo>
                      <a:cubicBezTo>
                        <a:pt x="74" y="58"/>
                        <a:pt x="73" y="61"/>
                        <a:pt x="71" y="65"/>
                      </a:cubicBezTo>
                      <a:cubicBezTo>
                        <a:pt x="82" y="63"/>
                        <a:pt x="92" y="62"/>
                        <a:pt x="102" y="66"/>
                      </a:cubicBezTo>
                      <a:cubicBezTo>
                        <a:pt x="106" y="67"/>
                        <a:pt x="110" y="69"/>
                        <a:pt x="110" y="74"/>
                      </a:cubicBezTo>
                      <a:cubicBezTo>
                        <a:pt x="111" y="79"/>
                        <a:pt x="109" y="83"/>
                        <a:pt x="104" y="85"/>
                      </a:cubicBezTo>
                      <a:cubicBezTo>
                        <a:pt x="103" y="85"/>
                        <a:pt x="102" y="86"/>
                        <a:pt x="101" y="87"/>
                      </a:cubicBezTo>
                      <a:cubicBezTo>
                        <a:pt x="103" y="88"/>
                        <a:pt x="105" y="88"/>
                        <a:pt x="106" y="89"/>
                      </a:cubicBezTo>
                      <a:cubicBezTo>
                        <a:pt x="110" y="91"/>
                        <a:pt x="112" y="94"/>
                        <a:pt x="111" y="98"/>
                      </a:cubicBezTo>
                      <a:cubicBezTo>
                        <a:pt x="110" y="102"/>
                        <a:pt x="107" y="103"/>
                        <a:pt x="104" y="103"/>
                      </a:cubicBezTo>
                      <a:cubicBezTo>
                        <a:pt x="100" y="103"/>
                        <a:pt x="96" y="104"/>
                        <a:pt x="92" y="104"/>
                      </a:cubicBezTo>
                      <a:cubicBezTo>
                        <a:pt x="86" y="105"/>
                        <a:pt x="81" y="111"/>
                        <a:pt x="82" y="117"/>
                      </a:cubicBezTo>
                      <a:cubicBezTo>
                        <a:pt x="83" y="117"/>
                        <a:pt x="85" y="117"/>
                        <a:pt x="86" y="116"/>
                      </a:cubicBezTo>
                      <a:cubicBezTo>
                        <a:pt x="95" y="111"/>
                        <a:pt x="104" y="109"/>
                        <a:pt x="114" y="109"/>
                      </a:cubicBezTo>
                      <a:cubicBezTo>
                        <a:pt x="118" y="110"/>
                        <a:pt x="121" y="111"/>
                        <a:pt x="124" y="112"/>
                      </a:cubicBezTo>
                      <a:cubicBezTo>
                        <a:pt x="128" y="114"/>
                        <a:pt x="128" y="117"/>
                        <a:pt x="126" y="120"/>
                      </a:cubicBezTo>
                      <a:cubicBezTo>
                        <a:pt x="125" y="123"/>
                        <a:pt x="122" y="123"/>
                        <a:pt x="120" y="122"/>
                      </a:cubicBezTo>
                      <a:cubicBezTo>
                        <a:pt x="111" y="118"/>
                        <a:pt x="104" y="120"/>
                        <a:pt x="97" y="123"/>
                      </a:cubicBezTo>
                      <a:cubicBezTo>
                        <a:pt x="101" y="130"/>
                        <a:pt x="106" y="137"/>
                        <a:pt x="111" y="144"/>
                      </a:cubicBezTo>
                      <a:cubicBezTo>
                        <a:pt x="112" y="146"/>
                        <a:pt x="112" y="150"/>
                        <a:pt x="111" y="152"/>
                      </a:cubicBezTo>
                      <a:cubicBezTo>
                        <a:pt x="111" y="153"/>
                        <a:pt x="107" y="153"/>
                        <a:pt x="105" y="153"/>
                      </a:cubicBezTo>
                      <a:cubicBezTo>
                        <a:pt x="91" y="150"/>
                        <a:pt x="77" y="146"/>
                        <a:pt x="66" y="138"/>
                      </a:cubicBezTo>
                      <a:cubicBezTo>
                        <a:pt x="62" y="135"/>
                        <a:pt x="59" y="132"/>
                        <a:pt x="55" y="129"/>
                      </a:cubicBezTo>
                      <a:cubicBezTo>
                        <a:pt x="54" y="128"/>
                        <a:pt x="53" y="127"/>
                        <a:pt x="53" y="126"/>
                      </a:cubicBezTo>
                      <a:cubicBezTo>
                        <a:pt x="53" y="124"/>
                        <a:pt x="53" y="122"/>
                        <a:pt x="53" y="121"/>
                      </a:cubicBezTo>
                      <a:cubicBezTo>
                        <a:pt x="55" y="121"/>
                        <a:pt x="57" y="121"/>
                        <a:pt x="58" y="121"/>
                      </a:cubicBezTo>
                      <a:cubicBezTo>
                        <a:pt x="59" y="122"/>
                        <a:pt x="60" y="123"/>
                        <a:pt x="61" y="125"/>
                      </a:cubicBezTo>
                      <a:cubicBezTo>
                        <a:pt x="70" y="134"/>
                        <a:pt x="80" y="139"/>
                        <a:pt x="92" y="140"/>
                      </a:cubicBezTo>
                      <a:cubicBezTo>
                        <a:pt x="93" y="140"/>
                        <a:pt x="93" y="140"/>
                        <a:pt x="94" y="140"/>
                      </a:cubicBezTo>
                      <a:cubicBezTo>
                        <a:pt x="92" y="136"/>
                        <a:pt x="90" y="132"/>
                        <a:pt x="88" y="128"/>
                      </a:cubicBezTo>
                      <a:cubicBezTo>
                        <a:pt x="88" y="128"/>
                        <a:pt x="86" y="127"/>
                        <a:pt x="85" y="127"/>
                      </a:cubicBezTo>
                      <a:cubicBezTo>
                        <a:pt x="71" y="126"/>
                        <a:pt x="70" y="124"/>
                        <a:pt x="71" y="111"/>
                      </a:cubicBezTo>
                      <a:cubicBezTo>
                        <a:pt x="71" y="110"/>
                        <a:pt x="71" y="109"/>
                        <a:pt x="71" y="108"/>
                      </a:cubicBezTo>
                      <a:cubicBezTo>
                        <a:pt x="68" y="109"/>
                        <a:pt x="65" y="109"/>
                        <a:pt x="62" y="110"/>
                      </a:cubicBezTo>
                      <a:cubicBezTo>
                        <a:pt x="59" y="111"/>
                        <a:pt x="55" y="112"/>
                        <a:pt x="52" y="113"/>
                      </a:cubicBezTo>
                      <a:cubicBezTo>
                        <a:pt x="48" y="114"/>
                        <a:pt x="44" y="115"/>
                        <a:pt x="41" y="111"/>
                      </a:cubicBezTo>
                      <a:cubicBezTo>
                        <a:pt x="37" y="107"/>
                        <a:pt x="37" y="102"/>
                        <a:pt x="38" y="97"/>
                      </a:cubicBezTo>
                      <a:cubicBezTo>
                        <a:pt x="38" y="96"/>
                        <a:pt x="40" y="96"/>
                        <a:pt x="42" y="96"/>
                      </a:cubicBezTo>
                      <a:cubicBezTo>
                        <a:pt x="45" y="96"/>
                        <a:pt x="48" y="96"/>
                        <a:pt x="51" y="97"/>
                      </a:cubicBezTo>
                      <a:cubicBezTo>
                        <a:pt x="48" y="90"/>
                        <a:pt x="46" y="84"/>
                        <a:pt x="43" y="78"/>
                      </a:cubicBezTo>
                      <a:cubicBezTo>
                        <a:pt x="40" y="83"/>
                        <a:pt x="37" y="88"/>
                        <a:pt x="34" y="93"/>
                      </a:cubicBezTo>
                      <a:cubicBezTo>
                        <a:pt x="33" y="94"/>
                        <a:pt x="33" y="96"/>
                        <a:pt x="34" y="98"/>
                      </a:cubicBezTo>
                      <a:cubicBezTo>
                        <a:pt x="34" y="100"/>
                        <a:pt x="35" y="103"/>
                        <a:pt x="35" y="105"/>
                      </a:cubicBezTo>
                      <a:cubicBezTo>
                        <a:pt x="32" y="121"/>
                        <a:pt x="29" y="136"/>
                        <a:pt x="27" y="151"/>
                      </a:cubicBezTo>
                      <a:cubicBezTo>
                        <a:pt x="26" y="152"/>
                        <a:pt x="26" y="153"/>
                        <a:pt x="26" y="154"/>
                      </a:cubicBezTo>
                      <a:cubicBezTo>
                        <a:pt x="17" y="153"/>
                        <a:pt x="14" y="149"/>
                        <a:pt x="15" y="141"/>
                      </a:cubicBezTo>
                      <a:cubicBezTo>
                        <a:pt x="17" y="134"/>
                        <a:pt x="18" y="126"/>
                        <a:pt x="20" y="118"/>
                      </a:cubicBezTo>
                      <a:cubicBezTo>
                        <a:pt x="15" y="123"/>
                        <a:pt x="12" y="122"/>
                        <a:pt x="7" y="118"/>
                      </a:cubicBezTo>
                      <a:cubicBezTo>
                        <a:pt x="3" y="114"/>
                        <a:pt x="0" y="109"/>
                        <a:pt x="0" y="103"/>
                      </a:cubicBezTo>
                      <a:cubicBezTo>
                        <a:pt x="0" y="102"/>
                        <a:pt x="1" y="101"/>
                        <a:pt x="1" y="100"/>
                      </a:cubicBezTo>
                      <a:cubicBezTo>
                        <a:pt x="7" y="91"/>
                        <a:pt x="14" y="82"/>
                        <a:pt x="19" y="72"/>
                      </a:cubicBezTo>
                      <a:cubicBezTo>
                        <a:pt x="22" y="67"/>
                        <a:pt x="24" y="61"/>
                        <a:pt x="26" y="55"/>
                      </a:cubicBezTo>
                      <a:cubicBezTo>
                        <a:pt x="27" y="54"/>
                        <a:pt x="25" y="53"/>
                        <a:pt x="25" y="51"/>
                      </a:cubicBezTo>
                      <a:cubicBezTo>
                        <a:pt x="18" y="43"/>
                        <a:pt x="18" y="39"/>
                        <a:pt x="23" y="30"/>
                      </a:cubicBezTo>
                      <a:cubicBezTo>
                        <a:pt x="27" y="23"/>
                        <a:pt x="32" y="17"/>
                        <a:pt x="39" y="14"/>
                      </a:cubicBezTo>
                      <a:cubicBezTo>
                        <a:pt x="45" y="11"/>
                        <a:pt x="50" y="12"/>
                        <a:pt x="53" y="16"/>
                      </a:cubicBezTo>
                      <a:cubicBezTo>
                        <a:pt x="56" y="20"/>
                        <a:pt x="56" y="22"/>
                        <a:pt x="51" y="24"/>
                      </a:cubicBezTo>
                      <a:cubicBezTo>
                        <a:pt x="44" y="26"/>
                        <a:pt x="41" y="31"/>
                        <a:pt x="37" y="36"/>
                      </a:cubicBezTo>
                      <a:cubicBezTo>
                        <a:pt x="36" y="39"/>
                        <a:pt x="36" y="42"/>
                        <a:pt x="39" y="44"/>
                      </a:cubicBezTo>
                      <a:cubicBezTo>
                        <a:pt x="41" y="45"/>
                        <a:pt x="42" y="47"/>
                        <a:pt x="43" y="48"/>
                      </a:cubicBezTo>
                      <a:cubicBezTo>
                        <a:pt x="52" y="58"/>
                        <a:pt x="54" y="62"/>
                        <a:pt x="48" y="73"/>
                      </a:cubicBezTo>
                      <a:close/>
                      <a:moveTo>
                        <a:pt x="79" y="89"/>
                      </a:moveTo>
                      <a:cubicBezTo>
                        <a:pt x="80" y="89"/>
                        <a:pt x="80" y="90"/>
                        <a:pt x="81" y="90"/>
                      </a:cubicBezTo>
                      <a:cubicBezTo>
                        <a:pt x="85" y="86"/>
                        <a:pt x="90" y="81"/>
                        <a:pt x="95" y="76"/>
                      </a:cubicBezTo>
                      <a:cubicBezTo>
                        <a:pt x="97" y="73"/>
                        <a:pt x="95" y="71"/>
                        <a:pt x="92" y="71"/>
                      </a:cubicBezTo>
                      <a:cubicBezTo>
                        <a:pt x="88" y="71"/>
                        <a:pt x="85" y="71"/>
                        <a:pt x="81" y="71"/>
                      </a:cubicBezTo>
                      <a:cubicBezTo>
                        <a:pt x="81" y="75"/>
                        <a:pt x="81" y="77"/>
                        <a:pt x="81" y="80"/>
                      </a:cubicBezTo>
                      <a:cubicBezTo>
                        <a:pt x="81" y="83"/>
                        <a:pt x="80" y="86"/>
                        <a:pt x="79" y="89"/>
                      </a:cubicBezTo>
                      <a:close/>
                      <a:moveTo>
                        <a:pt x="76" y="73"/>
                      </a:moveTo>
                      <a:cubicBezTo>
                        <a:pt x="73" y="74"/>
                        <a:pt x="71" y="75"/>
                        <a:pt x="69" y="77"/>
                      </a:cubicBezTo>
                      <a:cubicBezTo>
                        <a:pt x="68" y="77"/>
                        <a:pt x="67" y="78"/>
                        <a:pt x="67" y="79"/>
                      </a:cubicBezTo>
                      <a:cubicBezTo>
                        <a:pt x="67" y="84"/>
                        <a:pt x="68" y="88"/>
                        <a:pt x="68" y="92"/>
                      </a:cubicBezTo>
                      <a:cubicBezTo>
                        <a:pt x="74" y="91"/>
                        <a:pt x="77" y="83"/>
                        <a:pt x="76" y="73"/>
                      </a:cubicBezTo>
                      <a:close/>
                      <a:moveTo>
                        <a:pt x="63" y="81"/>
                      </a:moveTo>
                      <a:cubicBezTo>
                        <a:pt x="55" y="84"/>
                        <a:pt x="54" y="85"/>
                        <a:pt x="56" y="88"/>
                      </a:cubicBezTo>
                      <a:cubicBezTo>
                        <a:pt x="58" y="94"/>
                        <a:pt x="60" y="95"/>
                        <a:pt x="65" y="93"/>
                      </a:cubicBezTo>
                      <a:cubicBezTo>
                        <a:pt x="64" y="89"/>
                        <a:pt x="63" y="85"/>
                        <a:pt x="63"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Freeform 14"/>
                <p:cNvSpPr/>
                <p:nvPr/>
              </p:nvSpPr>
              <p:spPr bwMode="auto">
                <a:xfrm>
                  <a:off x="6259513" y="2578101"/>
                  <a:ext cx="68263" cy="182563"/>
                </a:xfrm>
                <a:custGeom>
                  <a:avLst/>
                  <a:gdLst>
                    <a:gd name="T0" fmla="*/ 9 w 16"/>
                    <a:gd name="T1" fmla="*/ 0 h 43"/>
                    <a:gd name="T2" fmla="*/ 15 w 16"/>
                    <a:gd name="T3" fmla="*/ 11 h 43"/>
                    <a:gd name="T4" fmla="*/ 9 w 16"/>
                    <a:gd name="T5" fmla="*/ 43 h 43"/>
                    <a:gd name="T6" fmla="*/ 2 w 16"/>
                    <a:gd name="T7" fmla="*/ 39 h 43"/>
                    <a:gd name="T8" fmla="*/ 0 w 16"/>
                    <a:gd name="T9" fmla="*/ 35 h 43"/>
                    <a:gd name="T10" fmla="*/ 9 w 16"/>
                    <a:gd name="T11" fmla="*/ 0 h 43"/>
                  </a:gdLst>
                  <a:ahLst/>
                  <a:cxnLst>
                    <a:cxn ang="0">
                      <a:pos x="T0" y="T1"/>
                    </a:cxn>
                    <a:cxn ang="0">
                      <a:pos x="T2" y="T3"/>
                    </a:cxn>
                    <a:cxn ang="0">
                      <a:pos x="T4" y="T5"/>
                    </a:cxn>
                    <a:cxn ang="0">
                      <a:pos x="T6" y="T7"/>
                    </a:cxn>
                    <a:cxn ang="0">
                      <a:pos x="T8" y="T9"/>
                    </a:cxn>
                    <a:cxn ang="0">
                      <a:pos x="T10" y="T11"/>
                    </a:cxn>
                  </a:cxnLst>
                  <a:rect l="0" t="0" r="r" b="b"/>
                  <a:pathLst>
                    <a:path w="16" h="43">
                      <a:moveTo>
                        <a:pt x="9" y="0"/>
                      </a:moveTo>
                      <a:cubicBezTo>
                        <a:pt x="15" y="3"/>
                        <a:pt x="16" y="6"/>
                        <a:pt x="15" y="11"/>
                      </a:cubicBezTo>
                      <a:cubicBezTo>
                        <a:pt x="12" y="21"/>
                        <a:pt x="11" y="32"/>
                        <a:pt x="9" y="43"/>
                      </a:cubicBezTo>
                      <a:cubicBezTo>
                        <a:pt x="6" y="41"/>
                        <a:pt x="4" y="40"/>
                        <a:pt x="2" y="39"/>
                      </a:cubicBezTo>
                      <a:cubicBezTo>
                        <a:pt x="1" y="38"/>
                        <a:pt x="0" y="37"/>
                        <a:pt x="0" y="35"/>
                      </a:cubicBezTo>
                      <a:cubicBezTo>
                        <a:pt x="3" y="24"/>
                        <a:pt x="6" y="12"/>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89" name="组合 88"/>
              <p:cNvGrpSpPr/>
              <p:nvPr/>
            </p:nvGrpSpPr>
            <p:grpSpPr>
              <a:xfrm>
                <a:off x="3173775" y="375308"/>
                <a:ext cx="396626" cy="341923"/>
                <a:chOff x="6186488" y="2930526"/>
                <a:chExt cx="368300" cy="317500"/>
              </a:xfrm>
              <a:grpFill/>
            </p:grpSpPr>
            <p:sp>
              <p:nvSpPr>
                <p:cNvPr id="93" name="Freeform 18"/>
                <p:cNvSpPr/>
                <p:nvPr/>
              </p:nvSpPr>
              <p:spPr bwMode="auto">
                <a:xfrm>
                  <a:off x="6310313" y="2930526"/>
                  <a:ext cx="244475" cy="317500"/>
                </a:xfrm>
                <a:custGeom>
                  <a:avLst/>
                  <a:gdLst>
                    <a:gd name="T0" fmla="*/ 49 w 57"/>
                    <a:gd name="T1" fmla="*/ 74 h 75"/>
                    <a:gd name="T2" fmla="*/ 40 w 57"/>
                    <a:gd name="T3" fmla="*/ 67 h 75"/>
                    <a:gd name="T4" fmla="*/ 33 w 57"/>
                    <a:gd name="T5" fmla="*/ 48 h 75"/>
                    <a:gd name="T6" fmla="*/ 27 w 57"/>
                    <a:gd name="T7" fmla="*/ 46 h 75"/>
                    <a:gd name="T8" fmla="*/ 11 w 57"/>
                    <a:gd name="T9" fmla="*/ 60 h 75"/>
                    <a:gd name="T10" fmla="*/ 5 w 57"/>
                    <a:gd name="T11" fmla="*/ 60 h 75"/>
                    <a:gd name="T12" fmla="*/ 6 w 57"/>
                    <a:gd name="T13" fmla="*/ 46 h 75"/>
                    <a:gd name="T14" fmla="*/ 27 w 57"/>
                    <a:gd name="T15" fmla="*/ 26 h 75"/>
                    <a:gd name="T16" fmla="*/ 40 w 57"/>
                    <a:gd name="T17" fmla="*/ 10 h 75"/>
                    <a:gd name="T18" fmla="*/ 41 w 57"/>
                    <a:gd name="T19" fmla="*/ 6 h 75"/>
                    <a:gd name="T20" fmla="*/ 45 w 57"/>
                    <a:gd name="T21" fmla="*/ 0 h 75"/>
                    <a:gd name="T22" fmla="*/ 53 w 57"/>
                    <a:gd name="T23" fmla="*/ 3 h 75"/>
                    <a:gd name="T24" fmla="*/ 53 w 57"/>
                    <a:gd name="T25" fmla="*/ 20 h 75"/>
                    <a:gd name="T26" fmla="*/ 37 w 57"/>
                    <a:gd name="T27" fmla="*/ 38 h 75"/>
                    <a:gd name="T28" fmla="*/ 49 w 57"/>
                    <a:gd name="T29" fmla="*/ 74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 h="75">
                      <a:moveTo>
                        <a:pt x="49" y="74"/>
                      </a:moveTo>
                      <a:cubicBezTo>
                        <a:pt x="43" y="75"/>
                        <a:pt x="41" y="72"/>
                        <a:pt x="40" y="67"/>
                      </a:cubicBezTo>
                      <a:cubicBezTo>
                        <a:pt x="38" y="61"/>
                        <a:pt x="35" y="54"/>
                        <a:pt x="33" y="48"/>
                      </a:cubicBezTo>
                      <a:cubicBezTo>
                        <a:pt x="32" y="45"/>
                        <a:pt x="30" y="44"/>
                        <a:pt x="27" y="46"/>
                      </a:cubicBezTo>
                      <a:cubicBezTo>
                        <a:pt x="22" y="51"/>
                        <a:pt x="16" y="55"/>
                        <a:pt x="11" y="60"/>
                      </a:cubicBezTo>
                      <a:cubicBezTo>
                        <a:pt x="8" y="63"/>
                        <a:pt x="7" y="62"/>
                        <a:pt x="5" y="60"/>
                      </a:cubicBezTo>
                      <a:cubicBezTo>
                        <a:pt x="0" y="54"/>
                        <a:pt x="0" y="51"/>
                        <a:pt x="6" y="46"/>
                      </a:cubicBezTo>
                      <a:cubicBezTo>
                        <a:pt x="13" y="39"/>
                        <a:pt x="20" y="33"/>
                        <a:pt x="27" y="26"/>
                      </a:cubicBezTo>
                      <a:cubicBezTo>
                        <a:pt x="32" y="21"/>
                        <a:pt x="36" y="15"/>
                        <a:pt x="40" y="10"/>
                      </a:cubicBezTo>
                      <a:cubicBezTo>
                        <a:pt x="40" y="9"/>
                        <a:pt x="41" y="7"/>
                        <a:pt x="41" y="6"/>
                      </a:cubicBezTo>
                      <a:cubicBezTo>
                        <a:pt x="40" y="3"/>
                        <a:pt x="42" y="0"/>
                        <a:pt x="45" y="0"/>
                      </a:cubicBezTo>
                      <a:cubicBezTo>
                        <a:pt x="48" y="0"/>
                        <a:pt x="51" y="1"/>
                        <a:pt x="53" y="3"/>
                      </a:cubicBezTo>
                      <a:cubicBezTo>
                        <a:pt x="57" y="6"/>
                        <a:pt x="57" y="16"/>
                        <a:pt x="53" y="20"/>
                      </a:cubicBezTo>
                      <a:cubicBezTo>
                        <a:pt x="48" y="26"/>
                        <a:pt x="42" y="32"/>
                        <a:pt x="37" y="38"/>
                      </a:cubicBezTo>
                      <a:cubicBezTo>
                        <a:pt x="44" y="49"/>
                        <a:pt x="49" y="61"/>
                        <a:pt x="49"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 name="Freeform 19"/>
                <p:cNvSpPr/>
                <p:nvPr/>
              </p:nvSpPr>
              <p:spPr bwMode="auto">
                <a:xfrm>
                  <a:off x="6186488" y="3009901"/>
                  <a:ext cx="123825" cy="234950"/>
                </a:xfrm>
                <a:custGeom>
                  <a:avLst/>
                  <a:gdLst>
                    <a:gd name="T0" fmla="*/ 12 w 29"/>
                    <a:gd name="T1" fmla="*/ 30 h 55"/>
                    <a:gd name="T2" fmla="*/ 20 w 29"/>
                    <a:gd name="T3" fmla="*/ 7 h 55"/>
                    <a:gd name="T4" fmla="*/ 25 w 29"/>
                    <a:gd name="T5" fmla="*/ 1 h 55"/>
                    <a:gd name="T6" fmla="*/ 26 w 29"/>
                    <a:gd name="T7" fmla="*/ 9 h 55"/>
                    <a:gd name="T8" fmla="*/ 16 w 29"/>
                    <a:gd name="T9" fmla="*/ 39 h 55"/>
                    <a:gd name="T10" fmla="*/ 13 w 29"/>
                    <a:gd name="T11" fmla="*/ 52 h 55"/>
                    <a:gd name="T12" fmla="*/ 7 w 29"/>
                    <a:gd name="T13" fmla="*/ 54 h 55"/>
                    <a:gd name="T14" fmla="*/ 2 w 29"/>
                    <a:gd name="T15" fmla="*/ 41 h 55"/>
                    <a:gd name="T16" fmla="*/ 3 w 29"/>
                    <a:gd name="T17" fmla="*/ 32 h 55"/>
                    <a:gd name="T18" fmla="*/ 2 w 29"/>
                    <a:gd name="T19" fmla="*/ 6 h 55"/>
                    <a:gd name="T20" fmla="*/ 6 w 29"/>
                    <a:gd name="T21" fmla="*/ 5 h 55"/>
                    <a:gd name="T22" fmla="*/ 10 w 29"/>
                    <a:gd name="T23" fmla="*/ 14 h 55"/>
                    <a:gd name="T24" fmla="*/ 11 w 29"/>
                    <a:gd name="T25" fmla="*/ 30 h 55"/>
                    <a:gd name="T26" fmla="*/ 12 w 29"/>
                    <a:gd name="T27" fmla="*/ 3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55">
                      <a:moveTo>
                        <a:pt x="12" y="30"/>
                      </a:moveTo>
                      <a:cubicBezTo>
                        <a:pt x="15" y="23"/>
                        <a:pt x="17" y="15"/>
                        <a:pt x="20" y="7"/>
                      </a:cubicBezTo>
                      <a:cubicBezTo>
                        <a:pt x="21" y="5"/>
                        <a:pt x="21" y="0"/>
                        <a:pt x="25" y="1"/>
                      </a:cubicBezTo>
                      <a:cubicBezTo>
                        <a:pt x="29" y="2"/>
                        <a:pt x="27" y="6"/>
                        <a:pt x="26" y="9"/>
                      </a:cubicBezTo>
                      <a:cubicBezTo>
                        <a:pt x="23" y="19"/>
                        <a:pt x="19" y="29"/>
                        <a:pt x="16" y="39"/>
                      </a:cubicBezTo>
                      <a:cubicBezTo>
                        <a:pt x="15" y="43"/>
                        <a:pt x="14" y="48"/>
                        <a:pt x="13" y="52"/>
                      </a:cubicBezTo>
                      <a:cubicBezTo>
                        <a:pt x="12" y="55"/>
                        <a:pt x="10" y="55"/>
                        <a:pt x="7" y="54"/>
                      </a:cubicBezTo>
                      <a:cubicBezTo>
                        <a:pt x="1" y="50"/>
                        <a:pt x="0" y="49"/>
                        <a:pt x="2" y="41"/>
                      </a:cubicBezTo>
                      <a:cubicBezTo>
                        <a:pt x="3" y="38"/>
                        <a:pt x="3" y="35"/>
                        <a:pt x="3" y="32"/>
                      </a:cubicBezTo>
                      <a:cubicBezTo>
                        <a:pt x="3" y="23"/>
                        <a:pt x="2" y="15"/>
                        <a:pt x="2" y="6"/>
                      </a:cubicBezTo>
                      <a:cubicBezTo>
                        <a:pt x="2" y="3"/>
                        <a:pt x="5" y="3"/>
                        <a:pt x="6" y="5"/>
                      </a:cubicBezTo>
                      <a:cubicBezTo>
                        <a:pt x="8" y="7"/>
                        <a:pt x="10" y="11"/>
                        <a:pt x="10" y="14"/>
                      </a:cubicBezTo>
                      <a:cubicBezTo>
                        <a:pt x="11" y="19"/>
                        <a:pt x="11" y="25"/>
                        <a:pt x="11" y="30"/>
                      </a:cubicBezTo>
                      <a:cubicBezTo>
                        <a:pt x="11" y="30"/>
                        <a:pt x="12" y="30"/>
                        <a:pt x="12"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 name="Freeform 20"/>
                <p:cNvSpPr/>
                <p:nvPr/>
              </p:nvSpPr>
              <p:spPr bwMode="auto">
                <a:xfrm>
                  <a:off x="6259513" y="2933701"/>
                  <a:ext cx="114300" cy="73025"/>
                </a:xfrm>
                <a:custGeom>
                  <a:avLst/>
                  <a:gdLst>
                    <a:gd name="T0" fmla="*/ 27 w 27"/>
                    <a:gd name="T1" fmla="*/ 1 h 17"/>
                    <a:gd name="T2" fmla="*/ 16 w 27"/>
                    <a:gd name="T3" fmla="*/ 14 h 17"/>
                    <a:gd name="T4" fmla="*/ 5 w 27"/>
                    <a:gd name="T5" fmla="*/ 13 h 17"/>
                    <a:gd name="T6" fmla="*/ 0 w 27"/>
                    <a:gd name="T7" fmla="*/ 4 h 17"/>
                    <a:gd name="T8" fmla="*/ 9 w 27"/>
                    <a:gd name="T9" fmla="*/ 2 h 17"/>
                    <a:gd name="T10" fmla="*/ 27 w 27"/>
                    <a:gd name="T11" fmla="*/ 0 h 17"/>
                    <a:gd name="T12" fmla="*/ 27 w 27"/>
                    <a:gd name="T13" fmla="*/ 1 h 17"/>
                  </a:gdLst>
                  <a:ahLst/>
                  <a:cxnLst>
                    <a:cxn ang="0">
                      <a:pos x="T0" y="T1"/>
                    </a:cxn>
                    <a:cxn ang="0">
                      <a:pos x="T2" y="T3"/>
                    </a:cxn>
                    <a:cxn ang="0">
                      <a:pos x="T4" y="T5"/>
                    </a:cxn>
                    <a:cxn ang="0">
                      <a:pos x="T6" y="T7"/>
                    </a:cxn>
                    <a:cxn ang="0">
                      <a:pos x="T8" y="T9"/>
                    </a:cxn>
                    <a:cxn ang="0">
                      <a:pos x="T10" y="T11"/>
                    </a:cxn>
                    <a:cxn ang="0">
                      <a:pos x="T12" y="T13"/>
                    </a:cxn>
                  </a:cxnLst>
                  <a:rect l="0" t="0" r="r" b="b"/>
                  <a:pathLst>
                    <a:path w="27" h="17">
                      <a:moveTo>
                        <a:pt x="27" y="1"/>
                      </a:moveTo>
                      <a:cubicBezTo>
                        <a:pt x="24" y="6"/>
                        <a:pt x="20" y="10"/>
                        <a:pt x="16" y="14"/>
                      </a:cubicBezTo>
                      <a:cubicBezTo>
                        <a:pt x="14" y="17"/>
                        <a:pt x="8" y="16"/>
                        <a:pt x="5" y="13"/>
                      </a:cubicBezTo>
                      <a:cubicBezTo>
                        <a:pt x="3" y="10"/>
                        <a:pt x="1" y="7"/>
                        <a:pt x="0" y="4"/>
                      </a:cubicBezTo>
                      <a:cubicBezTo>
                        <a:pt x="3" y="3"/>
                        <a:pt x="6" y="2"/>
                        <a:pt x="9" y="2"/>
                      </a:cubicBezTo>
                      <a:cubicBezTo>
                        <a:pt x="15" y="1"/>
                        <a:pt x="21" y="1"/>
                        <a:pt x="27" y="0"/>
                      </a:cubicBezTo>
                      <a:cubicBezTo>
                        <a:pt x="27" y="1"/>
                        <a:pt x="27" y="1"/>
                        <a:pt x="2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90" name="组合 89"/>
              <p:cNvGrpSpPr/>
              <p:nvPr/>
            </p:nvGrpSpPr>
            <p:grpSpPr>
              <a:xfrm>
                <a:off x="4613362" y="313351"/>
                <a:ext cx="454961" cy="453362"/>
                <a:chOff x="11893465" y="1994536"/>
                <a:chExt cx="274986" cy="274018"/>
              </a:xfrm>
              <a:grpFill/>
            </p:grpSpPr>
            <p:sp>
              <p:nvSpPr>
                <p:cNvPr id="91" name="Freeform 11"/>
                <p:cNvSpPr>
                  <a:spLocks noEditPoints="1"/>
                </p:cNvSpPr>
                <p:nvPr/>
              </p:nvSpPr>
              <p:spPr bwMode="auto">
                <a:xfrm>
                  <a:off x="11976100" y="1994536"/>
                  <a:ext cx="192351" cy="269291"/>
                </a:xfrm>
                <a:custGeom>
                  <a:avLst/>
                  <a:gdLst>
                    <a:gd name="T0" fmla="*/ 29 w 72"/>
                    <a:gd name="T1" fmla="*/ 49 h 102"/>
                    <a:gd name="T2" fmla="*/ 15 w 72"/>
                    <a:gd name="T3" fmla="*/ 43 h 102"/>
                    <a:gd name="T4" fmla="*/ 10 w 72"/>
                    <a:gd name="T5" fmla="*/ 21 h 102"/>
                    <a:gd name="T6" fmla="*/ 13 w 72"/>
                    <a:gd name="T7" fmla="*/ 15 h 102"/>
                    <a:gd name="T8" fmla="*/ 19 w 72"/>
                    <a:gd name="T9" fmla="*/ 18 h 102"/>
                    <a:gd name="T10" fmla="*/ 20 w 72"/>
                    <a:gd name="T11" fmla="*/ 26 h 102"/>
                    <a:gd name="T12" fmla="*/ 35 w 72"/>
                    <a:gd name="T13" fmla="*/ 22 h 102"/>
                    <a:gd name="T14" fmla="*/ 40 w 72"/>
                    <a:gd name="T15" fmla="*/ 16 h 102"/>
                    <a:gd name="T16" fmla="*/ 43 w 72"/>
                    <a:gd name="T17" fmla="*/ 14 h 102"/>
                    <a:gd name="T18" fmla="*/ 44 w 72"/>
                    <a:gd name="T19" fmla="*/ 19 h 102"/>
                    <a:gd name="T20" fmla="*/ 43 w 72"/>
                    <a:gd name="T21" fmla="*/ 28 h 102"/>
                    <a:gd name="T22" fmla="*/ 36 w 72"/>
                    <a:gd name="T23" fmla="*/ 40 h 102"/>
                    <a:gd name="T24" fmla="*/ 37 w 72"/>
                    <a:gd name="T25" fmla="*/ 42 h 102"/>
                    <a:gd name="T26" fmla="*/ 44 w 72"/>
                    <a:gd name="T27" fmla="*/ 38 h 102"/>
                    <a:gd name="T28" fmla="*/ 56 w 72"/>
                    <a:gd name="T29" fmla="*/ 20 h 102"/>
                    <a:gd name="T30" fmla="*/ 49 w 72"/>
                    <a:gd name="T31" fmla="*/ 9 h 102"/>
                    <a:gd name="T32" fmla="*/ 28 w 72"/>
                    <a:gd name="T33" fmla="*/ 14 h 102"/>
                    <a:gd name="T34" fmla="*/ 20 w 72"/>
                    <a:gd name="T35" fmla="*/ 13 h 102"/>
                    <a:gd name="T36" fmla="*/ 22 w 72"/>
                    <a:gd name="T37" fmla="*/ 6 h 102"/>
                    <a:gd name="T38" fmla="*/ 50 w 72"/>
                    <a:gd name="T39" fmla="*/ 1 h 102"/>
                    <a:gd name="T40" fmla="*/ 68 w 72"/>
                    <a:gd name="T41" fmla="*/ 12 h 102"/>
                    <a:gd name="T42" fmla="*/ 67 w 72"/>
                    <a:gd name="T43" fmla="*/ 24 h 102"/>
                    <a:gd name="T44" fmla="*/ 49 w 72"/>
                    <a:gd name="T45" fmla="*/ 48 h 102"/>
                    <a:gd name="T46" fmla="*/ 42 w 72"/>
                    <a:gd name="T47" fmla="*/ 49 h 102"/>
                    <a:gd name="T48" fmla="*/ 37 w 72"/>
                    <a:gd name="T49" fmla="*/ 47 h 102"/>
                    <a:gd name="T50" fmla="*/ 35 w 72"/>
                    <a:gd name="T51" fmla="*/ 52 h 102"/>
                    <a:gd name="T52" fmla="*/ 41 w 72"/>
                    <a:gd name="T53" fmla="*/ 58 h 102"/>
                    <a:gd name="T54" fmla="*/ 48 w 72"/>
                    <a:gd name="T55" fmla="*/ 57 h 102"/>
                    <a:gd name="T56" fmla="*/ 53 w 72"/>
                    <a:gd name="T57" fmla="*/ 59 h 102"/>
                    <a:gd name="T58" fmla="*/ 53 w 72"/>
                    <a:gd name="T59" fmla="*/ 66 h 102"/>
                    <a:gd name="T60" fmla="*/ 48 w 72"/>
                    <a:gd name="T61" fmla="*/ 70 h 102"/>
                    <a:gd name="T62" fmla="*/ 37 w 72"/>
                    <a:gd name="T63" fmla="*/ 81 h 102"/>
                    <a:gd name="T64" fmla="*/ 45 w 72"/>
                    <a:gd name="T65" fmla="*/ 81 h 102"/>
                    <a:gd name="T66" fmla="*/ 57 w 72"/>
                    <a:gd name="T67" fmla="*/ 89 h 102"/>
                    <a:gd name="T68" fmla="*/ 51 w 72"/>
                    <a:gd name="T69" fmla="*/ 98 h 102"/>
                    <a:gd name="T70" fmla="*/ 26 w 72"/>
                    <a:gd name="T71" fmla="*/ 101 h 102"/>
                    <a:gd name="T72" fmla="*/ 17 w 72"/>
                    <a:gd name="T73" fmla="*/ 96 h 102"/>
                    <a:gd name="T74" fmla="*/ 15 w 72"/>
                    <a:gd name="T75" fmla="*/ 94 h 102"/>
                    <a:gd name="T76" fmla="*/ 19 w 72"/>
                    <a:gd name="T77" fmla="*/ 77 h 102"/>
                    <a:gd name="T78" fmla="*/ 27 w 72"/>
                    <a:gd name="T79" fmla="*/ 70 h 102"/>
                    <a:gd name="T80" fmla="*/ 27 w 72"/>
                    <a:gd name="T81" fmla="*/ 69 h 102"/>
                    <a:gd name="T82" fmla="*/ 21 w 72"/>
                    <a:gd name="T83" fmla="*/ 71 h 102"/>
                    <a:gd name="T84" fmla="*/ 9 w 72"/>
                    <a:gd name="T85" fmla="*/ 76 h 102"/>
                    <a:gd name="T86" fmla="*/ 3 w 72"/>
                    <a:gd name="T87" fmla="*/ 75 h 102"/>
                    <a:gd name="T88" fmla="*/ 4 w 72"/>
                    <a:gd name="T89" fmla="*/ 69 h 102"/>
                    <a:gd name="T90" fmla="*/ 26 w 72"/>
                    <a:gd name="T91" fmla="*/ 60 h 102"/>
                    <a:gd name="T92" fmla="*/ 28 w 72"/>
                    <a:gd name="T93" fmla="*/ 57 h 102"/>
                    <a:gd name="T94" fmla="*/ 29 w 72"/>
                    <a:gd name="T95" fmla="*/ 49 h 102"/>
                    <a:gd name="T96" fmla="*/ 34 w 72"/>
                    <a:gd name="T97" fmla="*/ 29 h 102"/>
                    <a:gd name="T98" fmla="*/ 33 w 72"/>
                    <a:gd name="T99" fmla="*/ 28 h 102"/>
                    <a:gd name="T100" fmla="*/ 26 w 72"/>
                    <a:gd name="T101" fmla="*/ 32 h 102"/>
                    <a:gd name="T102" fmla="*/ 23 w 72"/>
                    <a:gd name="T103" fmla="*/ 36 h 102"/>
                    <a:gd name="T104" fmla="*/ 26 w 72"/>
                    <a:gd name="T105" fmla="*/ 42 h 102"/>
                    <a:gd name="T106" fmla="*/ 31 w 72"/>
                    <a:gd name="T107" fmla="*/ 40 h 102"/>
                    <a:gd name="T108" fmla="*/ 34 w 72"/>
                    <a:gd name="T109" fmla="*/ 29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2" h="102">
                      <a:moveTo>
                        <a:pt x="29" y="49"/>
                      </a:moveTo>
                      <a:cubicBezTo>
                        <a:pt x="19" y="52"/>
                        <a:pt x="18" y="52"/>
                        <a:pt x="15" y="43"/>
                      </a:cubicBezTo>
                      <a:cubicBezTo>
                        <a:pt x="13" y="36"/>
                        <a:pt x="11" y="28"/>
                        <a:pt x="10" y="21"/>
                      </a:cubicBezTo>
                      <a:cubicBezTo>
                        <a:pt x="9" y="19"/>
                        <a:pt x="11" y="16"/>
                        <a:pt x="13" y="15"/>
                      </a:cubicBezTo>
                      <a:cubicBezTo>
                        <a:pt x="16" y="13"/>
                        <a:pt x="18" y="16"/>
                        <a:pt x="19" y="18"/>
                      </a:cubicBezTo>
                      <a:cubicBezTo>
                        <a:pt x="19" y="21"/>
                        <a:pt x="20" y="23"/>
                        <a:pt x="20" y="26"/>
                      </a:cubicBezTo>
                      <a:cubicBezTo>
                        <a:pt x="26" y="25"/>
                        <a:pt x="31" y="24"/>
                        <a:pt x="35" y="22"/>
                      </a:cubicBezTo>
                      <a:cubicBezTo>
                        <a:pt x="37" y="21"/>
                        <a:pt x="38" y="18"/>
                        <a:pt x="40" y="16"/>
                      </a:cubicBezTo>
                      <a:cubicBezTo>
                        <a:pt x="41" y="15"/>
                        <a:pt x="42" y="14"/>
                        <a:pt x="43" y="14"/>
                      </a:cubicBezTo>
                      <a:cubicBezTo>
                        <a:pt x="44" y="15"/>
                        <a:pt x="44" y="17"/>
                        <a:pt x="44" y="19"/>
                      </a:cubicBezTo>
                      <a:cubicBezTo>
                        <a:pt x="44" y="22"/>
                        <a:pt x="43" y="25"/>
                        <a:pt x="43" y="28"/>
                      </a:cubicBezTo>
                      <a:cubicBezTo>
                        <a:pt x="37" y="29"/>
                        <a:pt x="39" y="36"/>
                        <a:pt x="36" y="40"/>
                      </a:cubicBezTo>
                      <a:cubicBezTo>
                        <a:pt x="36" y="41"/>
                        <a:pt x="37" y="41"/>
                        <a:pt x="37" y="42"/>
                      </a:cubicBezTo>
                      <a:cubicBezTo>
                        <a:pt x="39" y="41"/>
                        <a:pt x="42" y="40"/>
                        <a:pt x="44" y="38"/>
                      </a:cubicBezTo>
                      <a:cubicBezTo>
                        <a:pt x="48" y="32"/>
                        <a:pt x="52" y="26"/>
                        <a:pt x="56" y="20"/>
                      </a:cubicBezTo>
                      <a:cubicBezTo>
                        <a:pt x="59" y="15"/>
                        <a:pt x="56" y="9"/>
                        <a:pt x="49" y="9"/>
                      </a:cubicBezTo>
                      <a:cubicBezTo>
                        <a:pt x="42" y="8"/>
                        <a:pt x="34" y="10"/>
                        <a:pt x="28" y="14"/>
                      </a:cubicBezTo>
                      <a:cubicBezTo>
                        <a:pt x="25" y="16"/>
                        <a:pt x="22" y="15"/>
                        <a:pt x="20" y="13"/>
                      </a:cubicBezTo>
                      <a:cubicBezTo>
                        <a:pt x="17" y="9"/>
                        <a:pt x="17" y="7"/>
                        <a:pt x="22" y="6"/>
                      </a:cubicBezTo>
                      <a:cubicBezTo>
                        <a:pt x="31" y="3"/>
                        <a:pt x="40" y="0"/>
                        <a:pt x="50" y="1"/>
                      </a:cubicBezTo>
                      <a:cubicBezTo>
                        <a:pt x="58" y="1"/>
                        <a:pt x="63" y="7"/>
                        <a:pt x="68" y="12"/>
                      </a:cubicBezTo>
                      <a:cubicBezTo>
                        <a:pt x="72" y="15"/>
                        <a:pt x="70" y="20"/>
                        <a:pt x="67" y="24"/>
                      </a:cubicBezTo>
                      <a:cubicBezTo>
                        <a:pt x="61" y="32"/>
                        <a:pt x="55" y="40"/>
                        <a:pt x="49" y="48"/>
                      </a:cubicBezTo>
                      <a:cubicBezTo>
                        <a:pt x="47" y="51"/>
                        <a:pt x="45" y="52"/>
                        <a:pt x="42" y="49"/>
                      </a:cubicBezTo>
                      <a:cubicBezTo>
                        <a:pt x="41" y="48"/>
                        <a:pt x="38" y="47"/>
                        <a:pt x="37" y="47"/>
                      </a:cubicBezTo>
                      <a:cubicBezTo>
                        <a:pt x="36" y="48"/>
                        <a:pt x="35" y="50"/>
                        <a:pt x="35" y="52"/>
                      </a:cubicBezTo>
                      <a:cubicBezTo>
                        <a:pt x="34" y="59"/>
                        <a:pt x="34" y="59"/>
                        <a:pt x="41" y="58"/>
                      </a:cubicBezTo>
                      <a:cubicBezTo>
                        <a:pt x="43" y="57"/>
                        <a:pt x="46" y="56"/>
                        <a:pt x="48" y="57"/>
                      </a:cubicBezTo>
                      <a:cubicBezTo>
                        <a:pt x="50" y="57"/>
                        <a:pt x="53" y="58"/>
                        <a:pt x="53" y="59"/>
                      </a:cubicBezTo>
                      <a:cubicBezTo>
                        <a:pt x="54" y="61"/>
                        <a:pt x="54" y="64"/>
                        <a:pt x="53" y="66"/>
                      </a:cubicBezTo>
                      <a:cubicBezTo>
                        <a:pt x="52" y="68"/>
                        <a:pt x="50" y="69"/>
                        <a:pt x="48" y="70"/>
                      </a:cubicBezTo>
                      <a:cubicBezTo>
                        <a:pt x="44" y="73"/>
                        <a:pt x="39" y="75"/>
                        <a:pt x="37" y="81"/>
                      </a:cubicBezTo>
                      <a:cubicBezTo>
                        <a:pt x="40" y="81"/>
                        <a:pt x="43" y="81"/>
                        <a:pt x="45" y="81"/>
                      </a:cubicBezTo>
                      <a:cubicBezTo>
                        <a:pt x="51" y="81"/>
                        <a:pt x="56" y="84"/>
                        <a:pt x="57" y="89"/>
                      </a:cubicBezTo>
                      <a:cubicBezTo>
                        <a:pt x="58" y="93"/>
                        <a:pt x="55" y="97"/>
                        <a:pt x="51" y="98"/>
                      </a:cubicBezTo>
                      <a:cubicBezTo>
                        <a:pt x="43" y="99"/>
                        <a:pt x="35" y="100"/>
                        <a:pt x="26" y="101"/>
                      </a:cubicBezTo>
                      <a:cubicBezTo>
                        <a:pt x="22" y="102"/>
                        <a:pt x="19" y="100"/>
                        <a:pt x="17" y="96"/>
                      </a:cubicBezTo>
                      <a:cubicBezTo>
                        <a:pt x="16" y="96"/>
                        <a:pt x="16" y="95"/>
                        <a:pt x="15" y="94"/>
                      </a:cubicBezTo>
                      <a:cubicBezTo>
                        <a:pt x="11" y="84"/>
                        <a:pt x="11" y="84"/>
                        <a:pt x="19" y="77"/>
                      </a:cubicBezTo>
                      <a:cubicBezTo>
                        <a:pt x="22" y="75"/>
                        <a:pt x="24" y="72"/>
                        <a:pt x="27" y="70"/>
                      </a:cubicBezTo>
                      <a:cubicBezTo>
                        <a:pt x="27" y="70"/>
                        <a:pt x="27" y="69"/>
                        <a:pt x="27" y="69"/>
                      </a:cubicBezTo>
                      <a:cubicBezTo>
                        <a:pt x="25" y="69"/>
                        <a:pt x="23" y="70"/>
                        <a:pt x="21" y="71"/>
                      </a:cubicBezTo>
                      <a:cubicBezTo>
                        <a:pt x="17" y="72"/>
                        <a:pt x="13" y="74"/>
                        <a:pt x="9" y="76"/>
                      </a:cubicBezTo>
                      <a:cubicBezTo>
                        <a:pt x="7" y="76"/>
                        <a:pt x="5" y="76"/>
                        <a:pt x="3" y="75"/>
                      </a:cubicBezTo>
                      <a:cubicBezTo>
                        <a:pt x="0" y="72"/>
                        <a:pt x="0" y="71"/>
                        <a:pt x="4" y="69"/>
                      </a:cubicBezTo>
                      <a:cubicBezTo>
                        <a:pt x="12" y="66"/>
                        <a:pt x="19" y="63"/>
                        <a:pt x="26" y="60"/>
                      </a:cubicBezTo>
                      <a:cubicBezTo>
                        <a:pt x="27" y="60"/>
                        <a:pt x="28" y="58"/>
                        <a:pt x="28" y="57"/>
                      </a:cubicBezTo>
                      <a:cubicBezTo>
                        <a:pt x="29" y="55"/>
                        <a:pt x="29" y="52"/>
                        <a:pt x="29" y="49"/>
                      </a:cubicBezTo>
                      <a:close/>
                      <a:moveTo>
                        <a:pt x="34" y="29"/>
                      </a:moveTo>
                      <a:cubicBezTo>
                        <a:pt x="34" y="29"/>
                        <a:pt x="34" y="29"/>
                        <a:pt x="33" y="28"/>
                      </a:cubicBezTo>
                      <a:cubicBezTo>
                        <a:pt x="31" y="29"/>
                        <a:pt x="28" y="30"/>
                        <a:pt x="26" y="32"/>
                      </a:cubicBezTo>
                      <a:cubicBezTo>
                        <a:pt x="24" y="32"/>
                        <a:pt x="22" y="34"/>
                        <a:pt x="23" y="36"/>
                      </a:cubicBezTo>
                      <a:cubicBezTo>
                        <a:pt x="23" y="38"/>
                        <a:pt x="25" y="40"/>
                        <a:pt x="26" y="42"/>
                      </a:cubicBezTo>
                      <a:cubicBezTo>
                        <a:pt x="27" y="42"/>
                        <a:pt x="30" y="41"/>
                        <a:pt x="31" y="40"/>
                      </a:cubicBezTo>
                      <a:cubicBezTo>
                        <a:pt x="32" y="37"/>
                        <a:pt x="33" y="33"/>
                        <a:pt x="34" y="29"/>
                      </a:cubicBezTo>
                      <a:close/>
                    </a:path>
                  </a:pathLst>
                </a:custGeom>
                <a:grpFill/>
                <a:ln>
                  <a:noFill/>
                </a:ln>
              </p:spPr>
              <p:txBody>
                <a:bodyPr vert="horz" wrap="square" lIns="91440" tIns="45720" rIns="91440" bIns="45720" numCol="1" anchor="t" anchorCtr="0" compatLnSpc="1"/>
                <a:lstStyle/>
                <a:p>
                  <a:endParaRPr lang="zh-CN" altLang="en-US"/>
                </a:p>
              </p:txBody>
            </p:sp>
            <p:sp>
              <p:nvSpPr>
                <p:cNvPr id="92" name="Freeform 12"/>
                <p:cNvSpPr/>
                <p:nvPr/>
              </p:nvSpPr>
              <p:spPr bwMode="auto">
                <a:xfrm>
                  <a:off x="11893465" y="2009127"/>
                  <a:ext cx="103574" cy="259427"/>
                </a:xfrm>
                <a:custGeom>
                  <a:avLst/>
                  <a:gdLst>
                    <a:gd name="T0" fmla="*/ 30 w 39"/>
                    <a:gd name="T1" fmla="*/ 44 h 98"/>
                    <a:gd name="T2" fmla="*/ 36 w 39"/>
                    <a:gd name="T3" fmla="*/ 34 h 98"/>
                    <a:gd name="T4" fmla="*/ 37 w 39"/>
                    <a:gd name="T5" fmla="*/ 51 h 98"/>
                    <a:gd name="T6" fmla="*/ 25 w 39"/>
                    <a:gd name="T7" fmla="*/ 82 h 98"/>
                    <a:gd name="T8" fmla="*/ 21 w 39"/>
                    <a:gd name="T9" fmla="*/ 98 h 98"/>
                    <a:gd name="T10" fmla="*/ 13 w 39"/>
                    <a:gd name="T11" fmla="*/ 96 h 98"/>
                    <a:gd name="T12" fmla="*/ 5 w 39"/>
                    <a:gd name="T13" fmla="*/ 83 h 98"/>
                    <a:gd name="T14" fmla="*/ 11 w 39"/>
                    <a:gd name="T15" fmla="*/ 62 h 98"/>
                    <a:gd name="T16" fmla="*/ 9 w 39"/>
                    <a:gd name="T17" fmla="*/ 43 h 98"/>
                    <a:gd name="T18" fmla="*/ 12 w 39"/>
                    <a:gd name="T19" fmla="*/ 38 h 98"/>
                    <a:gd name="T20" fmla="*/ 18 w 39"/>
                    <a:gd name="T21" fmla="*/ 33 h 98"/>
                    <a:gd name="T22" fmla="*/ 23 w 39"/>
                    <a:gd name="T23" fmla="*/ 12 h 98"/>
                    <a:gd name="T24" fmla="*/ 11 w 39"/>
                    <a:gd name="T25" fmla="*/ 16 h 98"/>
                    <a:gd name="T26" fmla="*/ 2 w 39"/>
                    <a:gd name="T27" fmla="*/ 16 h 98"/>
                    <a:gd name="T28" fmla="*/ 0 w 39"/>
                    <a:gd name="T29" fmla="*/ 12 h 98"/>
                    <a:gd name="T30" fmla="*/ 3 w 39"/>
                    <a:gd name="T31" fmla="*/ 10 h 98"/>
                    <a:gd name="T32" fmla="*/ 16 w 39"/>
                    <a:gd name="T33" fmla="*/ 7 h 98"/>
                    <a:gd name="T34" fmla="*/ 26 w 39"/>
                    <a:gd name="T35" fmla="*/ 2 h 98"/>
                    <a:gd name="T36" fmla="*/ 32 w 39"/>
                    <a:gd name="T37" fmla="*/ 1 h 98"/>
                    <a:gd name="T38" fmla="*/ 35 w 39"/>
                    <a:gd name="T39" fmla="*/ 9 h 98"/>
                    <a:gd name="T40" fmla="*/ 34 w 39"/>
                    <a:gd name="T41" fmla="*/ 11 h 98"/>
                    <a:gd name="T42" fmla="*/ 27 w 39"/>
                    <a:gd name="T43" fmla="*/ 38 h 98"/>
                    <a:gd name="T44" fmla="*/ 28 w 39"/>
                    <a:gd name="T45" fmla="*/ 44 h 98"/>
                    <a:gd name="T46" fmla="*/ 30 w 39"/>
                    <a:gd name="T47" fmla="*/ 4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 h="98">
                      <a:moveTo>
                        <a:pt x="30" y="44"/>
                      </a:moveTo>
                      <a:cubicBezTo>
                        <a:pt x="32" y="41"/>
                        <a:pt x="34" y="38"/>
                        <a:pt x="36" y="34"/>
                      </a:cubicBezTo>
                      <a:cubicBezTo>
                        <a:pt x="37" y="40"/>
                        <a:pt x="39" y="45"/>
                        <a:pt x="37" y="51"/>
                      </a:cubicBezTo>
                      <a:cubicBezTo>
                        <a:pt x="33" y="61"/>
                        <a:pt x="29" y="72"/>
                        <a:pt x="25" y="82"/>
                      </a:cubicBezTo>
                      <a:cubicBezTo>
                        <a:pt x="23" y="87"/>
                        <a:pt x="23" y="92"/>
                        <a:pt x="21" y="98"/>
                      </a:cubicBezTo>
                      <a:cubicBezTo>
                        <a:pt x="18" y="97"/>
                        <a:pt x="15" y="97"/>
                        <a:pt x="13" y="96"/>
                      </a:cubicBezTo>
                      <a:cubicBezTo>
                        <a:pt x="7" y="94"/>
                        <a:pt x="3" y="89"/>
                        <a:pt x="5" y="83"/>
                      </a:cubicBezTo>
                      <a:cubicBezTo>
                        <a:pt x="7" y="76"/>
                        <a:pt x="9" y="69"/>
                        <a:pt x="11" y="62"/>
                      </a:cubicBezTo>
                      <a:cubicBezTo>
                        <a:pt x="13" y="56"/>
                        <a:pt x="14" y="49"/>
                        <a:pt x="9" y="43"/>
                      </a:cubicBezTo>
                      <a:cubicBezTo>
                        <a:pt x="7" y="39"/>
                        <a:pt x="9" y="38"/>
                        <a:pt x="12" y="38"/>
                      </a:cubicBezTo>
                      <a:cubicBezTo>
                        <a:pt x="17" y="39"/>
                        <a:pt x="17" y="37"/>
                        <a:pt x="18" y="33"/>
                      </a:cubicBezTo>
                      <a:cubicBezTo>
                        <a:pt x="19" y="26"/>
                        <a:pt x="21" y="20"/>
                        <a:pt x="23" y="12"/>
                      </a:cubicBezTo>
                      <a:cubicBezTo>
                        <a:pt x="19" y="13"/>
                        <a:pt x="15" y="15"/>
                        <a:pt x="11" y="16"/>
                      </a:cubicBezTo>
                      <a:cubicBezTo>
                        <a:pt x="8" y="17"/>
                        <a:pt x="5" y="16"/>
                        <a:pt x="2" y="16"/>
                      </a:cubicBezTo>
                      <a:cubicBezTo>
                        <a:pt x="1" y="15"/>
                        <a:pt x="0" y="13"/>
                        <a:pt x="0" y="12"/>
                      </a:cubicBezTo>
                      <a:cubicBezTo>
                        <a:pt x="1" y="11"/>
                        <a:pt x="2" y="10"/>
                        <a:pt x="3" y="10"/>
                      </a:cubicBezTo>
                      <a:cubicBezTo>
                        <a:pt x="7" y="8"/>
                        <a:pt x="12" y="8"/>
                        <a:pt x="16" y="7"/>
                      </a:cubicBezTo>
                      <a:cubicBezTo>
                        <a:pt x="19" y="5"/>
                        <a:pt x="22" y="3"/>
                        <a:pt x="26" y="2"/>
                      </a:cubicBezTo>
                      <a:cubicBezTo>
                        <a:pt x="28" y="1"/>
                        <a:pt x="32" y="0"/>
                        <a:pt x="32" y="1"/>
                      </a:cubicBezTo>
                      <a:cubicBezTo>
                        <a:pt x="34" y="3"/>
                        <a:pt x="35" y="6"/>
                        <a:pt x="35" y="9"/>
                      </a:cubicBezTo>
                      <a:cubicBezTo>
                        <a:pt x="36" y="9"/>
                        <a:pt x="35" y="10"/>
                        <a:pt x="34" y="11"/>
                      </a:cubicBezTo>
                      <a:cubicBezTo>
                        <a:pt x="27" y="19"/>
                        <a:pt x="28" y="29"/>
                        <a:pt x="27" y="38"/>
                      </a:cubicBezTo>
                      <a:cubicBezTo>
                        <a:pt x="27" y="40"/>
                        <a:pt x="28" y="42"/>
                        <a:pt x="28" y="44"/>
                      </a:cubicBezTo>
                      <a:cubicBezTo>
                        <a:pt x="29" y="44"/>
                        <a:pt x="29" y="44"/>
                        <a:pt x="30" y="44"/>
                      </a:cubicBezTo>
                      <a:close/>
                    </a:path>
                  </a:pathLst>
                </a:custGeom>
                <a:grpFill/>
                <a:ln>
                  <a:noFill/>
                </a:ln>
              </p:spPr>
              <p:txBody>
                <a:bodyPr vert="horz" wrap="square" lIns="91440" tIns="45720" rIns="91440" bIns="45720" numCol="1" anchor="t" anchorCtr="0" compatLnSpc="1"/>
                <a:lstStyle/>
                <a:p>
                  <a:endParaRPr lang="zh-CN" altLang="en-US"/>
                </a:p>
              </p:txBody>
            </p:sp>
          </p:grpSp>
        </p:grpSp>
      </p:grpSp>
    </p:spTree>
    <p:extLst>
      <p:ext uri="{BB962C8B-B14F-4D97-AF65-F5344CB8AC3E}">
        <p14:creationId xmlns:p14="http://schemas.microsoft.com/office/powerpoint/2010/main" val="2967584810"/>
      </p:ext>
    </p:extLst>
  </p:cSld>
  <p:clrMapOvr>
    <a:masterClrMapping/>
  </p:clrMapOvr>
  <p:transition spd="med">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内页样式1-一段一图">
    <p:spTree>
      <p:nvGrpSpPr>
        <p:cNvPr id="1" name=""/>
        <p:cNvGrpSpPr/>
        <p:nvPr/>
      </p:nvGrpSpPr>
      <p:grpSpPr>
        <a:xfrm>
          <a:off x="0" y="0"/>
          <a:ext cx="0" cy="0"/>
          <a:chOff x="0" y="0"/>
          <a:chExt cx="0" cy="0"/>
        </a:xfrm>
      </p:grpSpPr>
      <p:sp>
        <p:nvSpPr>
          <p:cNvPr id="24" name="矩形 23"/>
          <p:cNvSpPr/>
          <p:nvPr userDrawn="1"/>
        </p:nvSpPr>
        <p:spPr>
          <a:xfrm>
            <a:off x="11155416" y="6188075"/>
            <a:ext cx="713296" cy="669925"/>
          </a:xfrm>
          <a:prstGeom prst="rect">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 name="文本框 5"/>
          <p:cNvSpPr txBox="1">
            <a:spLocks noChangeArrowheads="1"/>
          </p:cNvSpPr>
          <p:nvPr userDrawn="1"/>
        </p:nvSpPr>
        <p:spPr bwMode="auto">
          <a:xfrm>
            <a:off x="11233150" y="6353175"/>
            <a:ext cx="55086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defRPr>
                <a:solidFill>
                  <a:schemeClr val="tx1"/>
                </a:solidFill>
                <a:latin typeface="Century Gothic" panose="020B0502020202020204" pitchFamily="34" charset="0"/>
                <a:ea typeface="微软雅黑" panose="020B0503020204020204" charset="-122"/>
              </a:defRPr>
            </a:lvl1pPr>
            <a:lvl2pPr marL="742950" indent="-285750">
              <a:defRPr>
                <a:solidFill>
                  <a:schemeClr val="tx1"/>
                </a:solidFill>
                <a:latin typeface="Century Gothic" panose="020B0502020202020204" pitchFamily="34" charset="0"/>
                <a:ea typeface="微软雅黑" panose="020B0503020204020204" charset="-122"/>
              </a:defRPr>
            </a:lvl2pPr>
            <a:lvl3pPr marL="1143000" indent="-228600">
              <a:defRPr>
                <a:solidFill>
                  <a:schemeClr val="tx1"/>
                </a:solidFill>
                <a:latin typeface="Century Gothic" panose="020B0502020202020204" pitchFamily="34" charset="0"/>
                <a:ea typeface="微软雅黑" panose="020B0503020204020204" charset="-122"/>
              </a:defRPr>
            </a:lvl3pPr>
            <a:lvl4pPr marL="1600200" indent="-228600">
              <a:defRPr>
                <a:solidFill>
                  <a:schemeClr val="tx1"/>
                </a:solidFill>
                <a:latin typeface="Century Gothic" panose="020B0502020202020204" pitchFamily="34" charset="0"/>
                <a:ea typeface="微软雅黑" panose="020B0503020204020204" charset="-122"/>
              </a:defRPr>
            </a:lvl4pPr>
            <a:lvl5pPr marL="2057400" indent="-228600">
              <a:defRPr>
                <a:solidFill>
                  <a:schemeClr val="tx1"/>
                </a:solidFill>
                <a:latin typeface="Century Gothic" panose="020B0502020202020204" pitchFamily="34" charset="0"/>
                <a:ea typeface="微软雅黑" panose="020B050302020402020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9pPr>
          </a:lstStyle>
          <a:p>
            <a:pPr algn="ctr" eaLnBrk="1" hangingPunct="1">
              <a:defRPr/>
            </a:pPr>
            <a:fld id="{4CE2CC6A-3CD6-4EB2-A6B9-76993E7CF1F2}" type="slidenum">
              <a:rPr lang="zh-CN" altLang="en-US" sz="1600" smtClean="0">
                <a:solidFill>
                  <a:srgbClr val="F2F2F2"/>
                </a:solidFill>
                <a:latin typeface="微软雅黑" panose="020B0503020204020204" charset="-122"/>
              </a:rPr>
              <a:t>‹#›</a:t>
            </a:fld>
            <a:endParaRPr lang="zh-CN" altLang="en-US" sz="1600" dirty="0">
              <a:solidFill>
                <a:srgbClr val="F2F2F2"/>
              </a:solidFill>
              <a:latin typeface="微软雅黑" panose="020B0503020204020204" charset="-122"/>
            </a:endParaRPr>
          </a:p>
        </p:txBody>
      </p:sp>
      <p:pic>
        <p:nvPicPr>
          <p:cNvPr id="57" name="图片 56"/>
          <p:cNvPicPr>
            <a:picLocks noChangeAspect="1"/>
          </p:cNvPicPr>
          <p:nvPr userDrawn="1"/>
        </p:nvPicPr>
        <p:blipFill>
          <a:blip r:embed="rId2" cstate="print"/>
          <a:stretch>
            <a:fillRect/>
          </a:stretch>
        </p:blipFill>
        <p:spPr>
          <a:xfrm>
            <a:off x="9837818" y="347339"/>
            <a:ext cx="1969223" cy="432990"/>
          </a:xfrm>
          <a:prstGeom prst="rect">
            <a:avLst/>
          </a:prstGeom>
        </p:spPr>
      </p:pic>
      <p:cxnSp>
        <p:nvCxnSpPr>
          <p:cNvPr id="5" name="直接连接符 4"/>
          <p:cNvCxnSpPr/>
          <p:nvPr userDrawn="1"/>
        </p:nvCxnSpPr>
        <p:spPr>
          <a:xfrm>
            <a:off x="11155416" y="6133167"/>
            <a:ext cx="0" cy="75617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21613777"/>
      </p:ext>
    </p:extLst>
  </p:cSld>
  <p:clrMapOvr>
    <a:masterClrMapping/>
  </p:clrMapOvr>
  <p:transition spd="med">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内页样式2-常规">
    <p:spTree>
      <p:nvGrpSpPr>
        <p:cNvPr id="1" name=""/>
        <p:cNvGrpSpPr/>
        <p:nvPr/>
      </p:nvGrpSpPr>
      <p:grpSpPr>
        <a:xfrm>
          <a:off x="0" y="0"/>
          <a:ext cx="0" cy="0"/>
          <a:chOff x="0" y="0"/>
          <a:chExt cx="0" cy="0"/>
        </a:xfrm>
      </p:grpSpPr>
      <p:sp>
        <p:nvSpPr>
          <p:cNvPr id="12" name="标题 11"/>
          <p:cNvSpPr>
            <a:spLocks noGrp="1"/>
          </p:cNvSpPr>
          <p:nvPr>
            <p:ph type="title"/>
          </p:nvPr>
        </p:nvSpPr>
        <p:spPr>
          <a:xfrm>
            <a:off x="577850" y="249067"/>
            <a:ext cx="8643848" cy="48013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lang="zh-CN" altLang="en-US" sz="2800" b="1" baseline="0">
                <a:latin typeface="微软雅黑" panose="020B0503020204020204" charset="-122"/>
                <a:ea typeface="微软雅黑" panose="020B0503020204020204" charset="-122"/>
                <a:cs typeface="+mn-cs"/>
              </a:defRPr>
            </a:lvl1pPr>
          </a:lstStyle>
          <a:p>
            <a:pPr lvl="0" eaLnBrk="1" hangingPunct="1"/>
            <a:r>
              <a:rPr lang="zh-CN" altLang="en-US" dirty="0"/>
              <a:t>单击此处编辑母版标题样式</a:t>
            </a:r>
          </a:p>
        </p:txBody>
      </p:sp>
      <p:sp>
        <p:nvSpPr>
          <p:cNvPr id="6" name="文本框 5"/>
          <p:cNvSpPr txBox="1">
            <a:spLocks noChangeArrowheads="1"/>
          </p:cNvSpPr>
          <p:nvPr userDrawn="1"/>
        </p:nvSpPr>
        <p:spPr bwMode="auto">
          <a:xfrm>
            <a:off x="11233150" y="6353175"/>
            <a:ext cx="55086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defRPr>
                <a:solidFill>
                  <a:schemeClr val="tx1"/>
                </a:solidFill>
                <a:latin typeface="Century Gothic" panose="020B0502020202020204" pitchFamily="34" charset="0"/>
                <a:ea typeface="微软雅黑" panose="020B0503020204020204" charset="-122"/>
              </a:defRPr>
            </a:lvl1pPr>
            <a:lvl2pPr marL="742950" indent="-285750">
              <a:defRPr>
                <a:solidFill>
                  <a:schemeClr val="tx1"/>
                </a:solidFill>
                <a:latin typeface="Century Gothic" panose="020B0502020202020204" pitchFamily="34" charset="0"/>
                <a:ea typeface="微软雅黑" panose="020B0503020204020204" charset="-122"/>
              </a:defRPr>
            </a:lvl2pPr>
            <a:lvl3pPr marL="1143000" indent="-228600">
              <a:defRPr>
                <a:solidFill>
                  <a:schemeClr val="tx1"/>
                </a:solidFill>
                <a:latin typeface="Century Gothic" panose="020B0502020202020204" pitchFamily="34" charset="0"/>
                <a:ea typeface="微软雅黑" panose="020B0503020204020204" charset="-122"/>
              </a:defRPr>
            </a:lvl3pPr>
            <a:lvl4pPr marL="1600200" indent="-228600">
              <a:defRPr>
                <a:solidFill>
                  <a:schemeClr val="tx1"/>
                </a:solidFill>
                <a:latin typeface="Century Gothic" panose="020B0502020202020204" pitchFamily="34" charset="0"/>
                <a:ea typeface="微软雅黑" panose="020B0503020204020204" charset="-122"/>
              </a:defRPr>
            </a:lvl4pPr>
            <a:lvl5pPr marL="2057400" indent="-228600">
              <a:defRPr>
                <a:solidFill>
                  <a:schemeClr val="tx1"/>
                </a:solidFill>
                <a:latin typeface="Century Gothic" panose="020B0502020202020204" pitchFamily="34" charset="0"/>
                <a:ea typeface="微软雅黑" panose="020B050302020402020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9pPr>
          </a:lstStyle>
          <a:p>
            <a:pPr algn="ctr" eaLnBrk="1" hangingPunct="1">
              <a:defRPr/>
            </a:pPr>
            <a:fld id="{4CE2CC6A-3CD6-4EB2-A6B9-76993E7CF1F2}" type="slidenum">
              <a:rPr lang="zh-CN" altLang="en-US" sz="1600" smtClean="0">
                <a:solidFill>
                  <a:schemeClr val="accent3"/>
                </a:solidFill>
                <a:latin typeface="微软雅黑" panose="020B0503020204020204" charset="-122"/>
              </a:rPr>
              <a:t>‹#›</a:t>
            </a:fld>
            <a:endParaRPr lang="zh-CN" altLang="en-US" sz="1600" dirty="0">
              <a:solidFill>
                <a:schemeClr val="accent3"/>
              </a:solidFill>
              <a:latin typeface="微软雅黑" panose="020B0503020204020204" charset="-122"/>
            </a:endParaRPr>
          </a:p>
        </p:txBody>
      </p:sp>
      <p:pic>
        <p:nvPicPr>
          <p:cNvPr id="57" name="图片 56"/>
          <p:cNvPicPr>
            <a:picLocks noChangeAspect="1"/>
          </p:cNvPicPr>
          <p:nvPr userDrawn="1"/>
        </p:nvPicPr>
        <p:blipFill>
          <a:blip r:embed="rId2" cstate="print"/>
          <a:stretch>
            <a:fillRect/>
          </a:stretch>
        </p:blipFill>
        <p:spPr>
          <a:xfrm>
            <a:off x="9790193" y="252089"/>
            <a:ext cx="1969223" cy="432990"/>
          </a:xfrm>
          <a:prstGeom prst="rect">
            <a:avLst/>
          </a:prstGeom>
        </p:spPr>
      </p:pic>
      <p:grpSp>
        <p:nvGrpSpPr>
          <p:cNvPr id="2" name="组合 1"/>
          <p:cNvGrpSpPr/>
          <p:nvPr userDrawn="1"/>
        </p:nvGrpSpPr>
        <p:grpSpPr>
          <a:xfrm>
            <a:off x="-9524" y="122428"/>
            <a:ext cx="559928" cy="699303"/>
            <a:chOff x="-9524" y="122428"/>
            <a:chExt cx="559928" cy="699303"/>
          </a:xfrm>
        </p:grpSpPr>
        <p:sp>
          <p:nvSpPr>
            <p:cNvPr id="85" name="任意多边形: 形状 56"/>
            <p:cNvSpPr/>
            <p:nvPr userDrawn="1"/>
          </p:nvSpPr>
          <p:spPr>
            <a:xfrm>
              <a:off x="-9524" y="122428"/>
              <a:ext cx="559928" cy="699303"/>
            </a:xfrm>
            <a:custGeom>
              <a:avLst/>
              <a:gdLst>
                <a:gd name="connsiteX0" fmla="*/ 0 w 436410"/>
                <a:gd name="connsiteY0" fmla="*/ 0 h 895350"/>
                <a:gd name="connsiteX1" fmla="*/ 436410 w 436410"/>
                <a:gd name="connsiteY1" fmla="*/ 0 h 895350"/>
                <a:gd name="connsiteX2" fmla="*/ 250915 w 436410"/>
                <a:gd name="connsiteY2" fmla="*/ 895350 h 895350"/>
                <a:gd name="connsiteX3" fmla="*/ 0 w 436410"/>
                <a:gd name="connsiteY3" fmla="*/ 895350 h 895350"/>
              </a:gdLst>
              <a:ahLst/>
              <a:cxnLst>
                <a:cxn ang="0">
                  <a:pos x="connsiteX0" y="connsiteY0"/>
                </a:cxn>
                <a:cxn ang="0">
                  <a:pos x="connsiteX1" y="connsiteY1"/>
                </a:cxn>
                <a:cxn ang="0">
                  <a:pos x="connsiteX2" y="connsiteY2"/>
                </a:cxn>
                <a:cxn ang="0">
                  <a:pos x="connsiteX3" y="connsiteY3"/>
                </a:cxn>
              </a:cxnLst>
              <a:rect l="l" t="t" r="r" b="b"/>
              <a:pathLst>
                <a:path w="436410" h="895350">
                  <a:moveTo>
                    <a:pt x="0" y="0"/>
                  </a:moveTo>
                  <a:lnTo>
                    <a:pt x="436410" y="0"/>
                  </a:lnTo>
                  <a:lnTo>
                    <a:pt x="250915" y="895350"/>
                  </a:lnTo>
                  <a:lnTo>
                    <a:pt x="0" y="89535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任意多边形: 形状 57"/>
            <p:cNvSpPr/>
            <p:nvPr userDrawn="1"/>
          </p:nvSpPr>
          <p:spPr>
            <a:xfrm>
              <a:off x="417309" y="379233"/>
              <a:ext cx="96622" cy="221903"/>
            </a:xfrm>
            <a:custGeom>
              <a:avLst/>
              <a:gdLst>
                <a:gd name="connsiteX0" fmla="*/ 144879 w 185359"/>
                <a:gd name="connsiteY0" fmla="*/ 0 h 699303"/>
                <a:gd name="connsiteX1" fmla="*/ 185359 w 185359"/>
                <a:gd name="connsiteY1" fmla="*/ 0 h 699303"/>
                <a:gd name="connsiteX2" fmla="*/ 40480 w 185359"/>
                <a:gd name="connsiteY2" fmla="*/ 699303 h 699303"/>
                <a:gd name="connsiteX3" fmla="*/ 0 w 185359"/>
                <a:gd name="connsiteY3" fmla="*/ 699303 h 699303"/>
              </a:gdLst>
              <a:ahLst/>
              <a:cxnLst>
                <a:cxn ang="0">
                  <a:pos x="connsiteX0" y="connsiteY0"/>
                </a:cxn>
                <a:cxn ang="0">
                  <a:pos x="connsiteX1" y="connsiteY1"/>
                </a:cxn>
                <a:cxn ang="0">
                  <a:pos x="connsiteX2" y="connsiteY2"/>
                </a:cxn>
                <a:cxn ang="0">
                  <a:pos x="connsiteX3" y="connsiteY3"/>
                </a:cxn>
              </a:cxnLst>
              <a:rect l="l" t="t" r="r" b="b"/>
              <a:pathLst>
                <a:path w="185359" h="699303">
                  <a:moveTo>
                    <a:pt x="144879" y="0"/>
                  </a:moveTo>
                  <a:lnTo>
                    <a:pt x="185359" y="0"/>
                  </a:lnTo>
                  <a:lnTo>
                    <a:pt x="40480" y="699303"/>
                  </a:lnTo>
                  <a:lnTo>
                    <a:pt x="0" y="699303"/>
                  </a:lnTo>
                  <a:close/>
                </a:path>
              </a:pathLst>
            </a:custGeom>
            <a:solidFill>
              <a:schemeClr val="accent4"/>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87" name="直接连接符 86"/>
          <p:cNvCxnSpPr/>
          <p:nvPr userDrawn="1"/>
        </p:nvCxnSpPr>
        <p:spPr>
          <a:xfrm>
            <a:off x="442913" y="821731"/>
            <a:ext cx="1130617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8" name="矩形 87"/>
          <p:cNvSpPr/>
          <p:nvPr userDrawn="1"/>
        </p:nvSpPr>
        <p:spPr>
          <a:xfrm>
            <a:off x="12146281" y="336478"/>
            <a:ext cx="45719" cy="26597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0" name="直接连接符 89"/>
          <p:cNvCxnSpPr/>
          <p:nvPr userDrawn="1"/>
        </p:nvCxnSpPr>
        <p:spPr>
          <a:xfrm>
            <a:off x="442913" y="6264275"/>
            <a:ext cx="1130617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83" name="组合 82"/>
          <p:cNvGrpSpPr/>
          <p:nvPr userDrawn="1"/>
        </p:nvGrpSpPr>
        <p:grpSpPr>
          <a:xfrm>
            <a:off x="587288" y="6381747"/>
            <a:ext cx="2479573" cy="304965"/>
            <a:chOff x="671368" y="6061309"/>
            <a:chExt cx="2479573" cy="304965"/>
          </a:xfrm>
          <a:solidFill>
            <a:schemeClr val="accent3"/>
          </a:solidFill>
        </p:grpSpPr>
        <p:grpSp>
          <p:nvGrpSpPr>
            <p:cNvPr id="84" name="组合 83"/>
            <p:cNvGrpSpPr/>
            <p:nvPr userDrawn="1"/>
          </p:nvGrpSpPr>
          <p:grpSpPr>
            <a:xfrm>
              <a:off x="2098445" y="6064781"/>
              <a:ext cx="1052496" cy="298683"/>
              <a:chOff x="2373567" y="1096524"/>
              <a:chExt cx="2578404" cy="731714"/>
            </a:xfrm>
            <a:grpFill/>
          </p:grpSpPr>
          <p:sp>
            <p:nvSpPr>
              <p:cNvPr id="104" name="Freeform 5"/>
              <p:cNvSpPr/>
              <p:nvPr/>
            </p:nvSpPr>
            <p:spPr bwMode="auto">
              <a:xfrm>
                <a:off x="3797881" y="1143043"/>
                <a:ext cx="576140" cy="649652"/>
              </a:xfrm>
              <a:custGeom>
                <a:avLst/>
                <a:gdLst>
                  <a:gd name="T0" fmla="*/ 41 w 125"/>
                  <a:gd name="T1" fmla="*/ 16 h 142"/>
                  <a:gd name="T2" fmla="*/ 49 w 125"/>
                  <a:gd name="T3" fmla="*/ 3 h 142"/>
                  <a:gd name="T4" fmla="*/ 62 w 125"/>
                  <a:gd name="T5" fmla="*/ 20 h 142"/>
                  <a:gd name="T6" fmla="*/ 64 w 125"/>
                  <a:gd name="T7" fmla="*/ 33 h 142"/>
                  <a:gd name="T8" fmla="*/ 50 w 125"/>
                  <a:gd name="T9" fmla="*/ 34 h 142"/>
                  <a:gd name="T10" fmla="*/ 58 w 125"/>
                  <a:gd name="T11" fmla="*/ 58 h 142"/>
                  <a:gd name="T12" fmla="*/ 75 w 125"/>
                  <a:gd name="T13" fmla="*/ 59 h 142"/>
                  <a:gd name="T14" fmla="*/ 71 w 125"/>
                  <a:gd name="T15" fmla="*/ 50 h 142"/>
                  <a:gd name="T16" fmla="*/ 81 w 125"/>
                  <a:gd name="T17" fmla="*/ 47 h 142"/>
                  <a:gd name="T18" fmla="*/ 65 w 125"/>
                  <a:gd name="T19" fmla="*/ 42 h 142"/>
                  <a:gd name="T20" fmla="*/ 63 w 125"/>
                  <a:gd name="T21" fmla="*/ 37 h 142"/>
                  <a:gd name="T22" fmla="*/ 85 w 125"/>
                  <a:gd name="T23" fmla="*/ 27 h 142"/>
                  <a:gd name="T24" fmla="*/ 93 w 125"/>
                  <a:gd name="T25" fmla="*/ 2 h 142"/>
                  <a:gd name="T26" fmla="*/ 99 w 125"/>
                  <a:gd name="T27" fmla="*/ 5 h 142"/>
                  <a:gd name="T28" fmla="*/ 111 w 125"/>
                  <a:gd name="T29" fmla="*/ 30 h 142"/>
                  <a:gd name="T30" fmla="*/ 102 w 125"/>
                  <a:gd name="T31" fmla="*/ 34 h 142"/>
                  <a:gd name="T32" fmla="*/ 95 w 125"/>
                  <a:gd name="T33" fmla="*/ 59 h 142"/>
                  <a:gd name="T34" fmla="*/ 123 w 125"/>
                  <a:gd name="T35" fmla="*/ 61 h 142"/>
                  <a:gd name="T36" fmla="*/ 110 w 125"/>
                  <a:gd name="T37" fmla="*/ 71 h 142"/>
                  <a:gd name="T38" fmla="*/ 104 w 125"/>
                  <a:gd name="T39" fmla="*/ 82 h 142"/>
                  <a:gd name="T40" fmla="*/ 112 w 125"/>
                  <a:gd name="T41" fmla="*/ 134 h 142"/>
                  <a:gd name="T42" fmla="*/ 102 w 125"/>
                  <a:gd name="T43" fmla="*/ 140 h 142"/>
                  <a:gd name="T44" fmla="*/ 89 w 125"/>
                  <a:gd name="T45" fmla="*/ 123 h 142"/>
                  <a:gd name="T46" fmla="*/ 101 w 125"/>
                  <a:gd name="T47" fmla="*/ 128 h 142"/>
                  <a:gd name="T48" fmla="*/ 101 w 125"/>
                  <a:gd name="T49" fmla="*/ 92 h 142"/>
                  <a:gd name="T50" fmla="*/ 97 w 125"/>
                  <a:gd name="T51" fmla="*/ 99 h 142"/>
                  <a:gd name="T52" fmla="*/ 90 w 125"/>
                  <a:gd name="T53" fmla="*/ 103 h 142"/>
                  <a:gd name="T54" fmla="*/ 86 w 125"/>
                  <a:gd name="T55" fmla="*/ 110 h 142"/>
                  <a:gd name="T56" fmla="*/ 81 w 125"/>
                  <a:gd name="T57" fmla="*/ 120 h 142"/>
                  <a:gd name="T58" fmla="*/ 88 w 125"/>
                  <a:gd name="T59" fmla="*/ 71 h 142"/>
                  <a:gd name="T60" fmla="*/ 60 w 125"/>
                  <a:gd name="T61" fmla="*/ 87 h 142"/>
                  <a:gd name="T62" fmla="*/ 53 w 125"/>
                  <a:gd name="T63" fmla="*/ 89 h 142"/>
                  <a:gd name="T64" fmla="*/ 51 w 125"/>
                  <a:gd name="T65" fmla="*/ 128 h 142"/>
                  <a:gd name="T66" fmla="*/ 43 w 125"/>
                  <a:gd name="T67" fmla="*/ 134 h 142"/>
                  <a:gd name="T68" fmla="*/ 39 w 125"/>
                  <a:gd name="T69" fmla="*/ 107 h 142"/>
                  <a:gd name="T70" fmla="*/ 33 w 125"/>
                  <a:gd name="T71" fmla="*/ 114 h 142"/>
                  <a:gd name="T72" fmla="*/ 17 w 125"/>
                  <a:gd name="T73" fmla="*/ 108 h 142"/>
                  <a:gd name="T74" fmla="*/ 5 w 125"/>
                  <a:gd name="T75" fmla="*/ 81 h 142"/>
                  <a:gd name="T76" fmla="*/ 34 w 125"/>
                  <a:gd name="T77" fmla="*/ 56 h 142"/>
                  <a:gd name="T78" fmla="*/ 38 w 125"/>
                  <a:gd name="T79" fmla="*/ 33 h 142"/>
                  <a:gd name="T80" fmla="*/ 22 w 125"/>
                  <a:gd name="T81" fmla="*/ 55 h 142"/>
                  <a:gd name="T82" fmla="*/ 14 w 125"/>
                  <a:gd name="T83" fmla="*/ 55 h 142"/>
                  <a:gd name="T84" fmla="*/ 11 w 125"/>
                  <a:gd name="T85" fmla="*/ 36 h 142"/>
                  <a:gd name="T86" fmla="*/ 32 w 125"/>
                  <a:gd name="T87" fmla="*/ 22 h 142"/>
                  <a:gd name="T88" fmla="*/ 28 w 125"/>
                  <a:gd name="T89" fmla="*/ 33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5" h="142">
                    <a:moveTo>
                      <a:pt x="28" y="33"/>
                    </a:moveTo>
                    <a:cubicBezTo>
                      <a:pt x="35" y="29"/>
                      <a:pt x="41" y="25"/>
                      <a:pt x="41" y="16"/>
                    </a:cubicBezTo>
                    <a:cubicBezTo>
                      <a:pt x="41" y="13"/>
                      <a:pt x="43" y="9"/>
                      <a:pt x="44" y="6"/>
                    </a:cubicBezTo>
                    <a:cubicBezTo>
                      <a:pt x="45" y="5"/>
                      <a:pt x="48" y="3"/>
                      <a:pt x="49" y="3"/>
                    </a:cubicBezTo>
                    <a:cubicBezTo>
                      <a:pt x="54" y="4"/>
                      <a:pt x="59" y="9"/>
                      <a:pt x="59" y="15"/>
                    </a:cubicBezTo>
                    <a:cubicBezTo>
                      <a:pt x="59" y="18"/>
                      <a:pt x="60" y="19"/>
                      <a:pt x="62" y="20"/>
                    </a:cubicBezTo>
                    <a:cubicBezTo>
                      <a:pt x="65" y="22"/>
                      <a:pt x="68" y="25"/>
                      <a:pt x="69" y="28"/>
                    </a:cubicBezTo>
                    <a:cubicBezTo>
                      <a:pt x="71" y="32"/>
                      <a:pt x="68" y="34"/>
                      <a:pt x="64" y="33"/>
                    </a:cubicBezTo>
                    <a:cubicBezTo>
                      <a:pt x="62" y="32"/>
                      <a:pt x="60" y="31"/>
                      <a:pt x="57" y="30"/>
                    </a:cubicBezTo>
                    <a:cubicBezTo>
                      <a:pt x="53" y="28"/>
                      <a:pt x="51" y="29"/>
                      <a:pt x="50" y="34"/>
                    </a:cubicBezTo>
                    <a:cubicBezTo>
                      <a:pt x="48" y="45"/>
                      <a:pt x="46" y="56"/>
                      <a:pt x="52" y="66"/>
                    </a:cubicBezTo>
                    <a:cubicBezTo>
                      <a:pt x="54" y="64"/>
                      <a:pt x="56" y="62"/>
                      <a:pt x="58" y="58"/>
                    </a:cubicBezTo>
                    <a:cubicBezTo>
                      <a:pt x="61" y="62"/>
                      <a:pt x="63" y="65"/>
                      <a:pt x="65" y="69"/>
                    </a:cubicBezTo>
                    <a:cubicBezTo>
                      <a:pt x="68" y="66"/>
                      <a:pt x="72" y="62"/>
                      <a:pt x="75" y="59"/>
                    </a:cubicBezTo>
                    <a:cubicBezTo>
                      <a:pt x="76" y="58"/>
                      <a:pt x="75" y="56"/>
                      <a:pt x="75" y="55"/>
                    </a:cubicBezTo>
                    <a:cubicBezTo>
                      <a:pt x="74" y="53"/>
                      <a:pt x="71" y="51"/>
                      <a:pt x="71" y="50"/>
                    </a:cubicBezTo>
                    <a:cubicBezTo>
                      <a:pt x="72" y="47"/>
                      <a:pt x="75" y="46"/>
                      <a:pt x="78" y="47"/>
                    </a:cubicBezTo>
                    <a:cubicBezTo>
                      <a:pt x="79" y="47"/>
                      <a:pt x="80" y="47"/>
                      <a:pt x="81" y="47"/>
                    </a:cubicBezTo>
                    <a:cubicBezTo>
                      <a:pt x="81" y="44"/>
                      <a:pt x="82" y="40"/>
                      <a:pt x="83" y="35"/>
                    </a:cubicBezTo>
                    <a:cubicBezTo>
                      <a:pt x="76" y="38"/>
                      <a:pt x="71" y="40"/>
                      <a:pt x="65" y="42"/>
                    </a:cubicBezTo>
                    <a:cubicBezTo>
                      <a:pt x="61" y="44"/>
                      <a:pt x="60" y="44"/>
                      <a:pt x="57" y="40"/>
                    </a:cubicBezTo>
                    <a:cubicBezTo>
                      <a:pt x="59" y="39"/>
                      <a:pt x="61" y="38"/>
                      <a:pt x="63" y="37"/>
                    </a:cubicBezTo>
                    <a:cubicBezTo>
                      <a:pt x="69" y="35"/>
                      <a:pt x="75" y="33"/>
                      <a:pt x="81" y="30"/>
                    </a:cubicBezTo>
                    <a:cubicBezTo>
                      <a:pt x="83" y="30"/>
                      <a:pt x="84" y="28"/>
                      <a:pt x="85" y="27"/>
                    </a:cubicBezTo>
                    <a:cubicBezTo>
                      <a:pt x="87" y="21"/>
                      <a:pt x="88" y="14"/>
                      <a:pt x="90" y="8"/>
                    </a:cubicBezTo>
                    <a:cubicBezTo>
                      <a:pt x="90" y="6"/>
                      <a:pt x="92" y="3"/>
                      <a:pt x="93" y="2"/>
                    </a:cubicBezTo>
                    <a:cubicBezTo>
                      <a:pt x="94" y="0"/>
                      <a:pt x="96" y="0"/>
                      <a:pt x="98" y="0"/>
                    </a:cubicBezTo>
                    <a:cubicBezTo>
                      <a:pt x="98" y="1"/>
                      <a:pt x="99" y="4"/>
                      <a:pt x="99" y="5"/>
                    </a:cubicBezTo>
                    <a:cubicBezTo>
                      <a:pt x="93" y="12"/>
                      <a:pt x="94" y="20"/>
                      <a:pt x="92" y="28"/>
                    </a:cubicBezTo>
                    <a:cubicBezTo>
                      <a:pt x="98" y="31"/>
                      <a:pt x="105" y="25"/>
                      <a:pt x="111" y="30"/>
                    </a:cubicBezTo>
                    <a:cubicBezTo>
                      <a:pt x="109" y="33"/>
                      <a:pt x="107" y="36"/>
                      <a:pt x="103" y="35"/>
                    </a:cubicBezTo>
                    <a:cubicBezTo>
                      <a:pt x="103" y="34"/>
                      <a:pt x="102" y="34"/>
                      <a:pt x="102" y="34"/>
                    </a:cubicBezTo>
                    <a:cubicBezTo>
                      <a:pt x="92" y="34"/>
                      <a:pt x="88" y="39"/>
                      <a:pt x="90" y="49"/>
                    </a:cubicBezTo>
                    <a:cubicBezTo>
                      <a:pt x="91" y="52"/>
                      <a:pt x="93" y="55"/>
                      <a:pt x="95" y="59"/>
                    </a:cubicBezTo>
                    <a:cubicBezTo>
                      <a:pt x="99" y="59"/>
                      <a:pt x="104" y="58"/>
                      <a:pt x="109" y="57"/>
                    </a:cubicBezTo>
                    <a:cubicBezTo>
                      <a:pt x="114" y="56"/>
                      <a:pt x="119" y="58"/>
                      <a:pt x="123" y="61"/>
                    </a:cubicBezTo>
                    <a:cubicBezTo>
                      <a:pt x="125" y="63"/>
                      <a:pt x="125" y="66"/>
                      <a:pt x="122" y="67"/>
                    </a:cubicBezTo>
                    <a:cubicBezTo>
                      <a:pt x="118" y="69"/>
                      <a:pt x="114" y="71"/>
                      <a:pt x="110" y="71"/>
                    </a:cubicBezTo>
                    <a:cubicBezTo>
                      <a:pt x="103" y="70"/>
                      <a:pt x="99" y="75"/>
                      <a:pt x="95" y="79"/>
                    </a:cubicBezTo>
                    <a:cubicBezTo>
                      <a:pt x="98" y="80"/>
                      <a:pt x="102" y="80"/>
                      <a:pt x="104" y="82"/>
                    </a:cubicBezTo>
                    <a:cubicBezTo>
                      <a:pt x="106" y="83"/>
                      <a:pt x="108" y="86"/>
                      <a:pt x="109" y="88"/>
                    </a:cubicBezTo>
                    <a:cubicBezTo>
                      <a:pt x="110" y="104"/>
                      <a:pt x="111" y="119"/>
                      <a:pt x="112" y="134"/>
                    </a:cubicBezTo>
                    <a:cubicBezTo>
                      <a:pt x="112" y="137"/>
                      <a:pt x="110" y="140"/>
                      <a:pt x="110" y="142"/>
                    </a:cubicBezTo>
                    <a:cubicBezTo>
                      <a:pt x="107" y="141"/>
                      <a:pt x="104" y="141"/>
                      <a:pt x="102" y="140"/>
                    </a:cubicBezTo>
                    <a:cubicBezTo>
                      <a:pt x="97" y="136"/>
                      <a:pt x="93" y="131"/>
                      <a:pt x="90" y="127"/>
                    </a:cubicBezTo>
                    <a:cubicBezTo>
                      <a:pt x="89" y="126"/>
                      <a:pt x="89" y="124"/>
                      <a:pt x="89" y="123"/>
                    </a:cubicBezTo>
                    <a:cubicBezTo>
                      <a:pt x="92" y="125"/>
                      <a:pt x="96" y="127"/>
                      <a:pt x="100" y="130"/>
                    </a:cubicBezTo>
                    <a:cubicBezTo>
                      <a:pt x="100" y="129"/>
                      <a:pt x="101" y="129"/>
                      <a:pt x="101" y="128"/>
                    </a:cubicBezTo>
                    <a:cubicBezTo>
                      <a:pt x="101" y="121"/>
                      <a:pt x="101" y="113"/>
                      <a:pt x="101" y="105"/>
                    </a:cubicBezTo>
                    <a:cubicBezTo>
                      <a:pt x="101" y="101"/>
                      <a:pt x="101" y="96"/>
                      <a:pt x="101" y="92"/>
                    </a:cubicBezTo>
                    <a:cubicBezTo>
                      <a:pt x="99" y="85"/>
                      <a:pt x="96" y="84"/>
                      <a:pt x="90" y="90"/>
                    </a:cubicBezTo>
                    <a:cubicBezTo>
                      <a:pt x="92" y="93"/>
                      <a:pt x="97" y="93"/>
                      <a:pt x="97" y="99"/>
                    </a:cubicBezTo>
                    <a:cubicBezTo>
                      <a:pt x="94" y="98"/>
                      <a:pt x="91" y="97"/>
                      <a:pt x="88" y="96"/>
                    </a:cubicBezTo>
                    <a:cubicBezTo>
                      <a:pt x="84" y="100"/>
                      <a:pt x="84" y="101"/>
                      <a:pt x="90" y="103"/>
                    </a:cubicBezTo>
                    <a:cubicBezTo>
                      <a:pt x="95" y="106"/>
                      <a:pt x="98" y="111"/>
                      <a:pt x="96" y="112"/>
                    </a:cubicBezTo>
                    <a:cubicBezTo>
                      <a:pt x="92" y="115"/>
                      <a:pt x="89" y="112"/>
                      <a:pt x="86" y="110"/>
                    </a:cubicBezTo>
                    <a:cubicBezTo>
                      <a:pt x="85" y="110"/>
                      <a:pt x="84" y="109"/>
                      <a:pt x="83" y="108"/>
                    </a:cubicBezTo>
                    <a:cubicBezTo>
                      <a:pt x="82" y="112"/>
                      <a:pt x="82" y="116"/>
                      <a:pt x="81" y="120"/>
                    </a:cubicBezTo>
                    <a:cubicBezTo>
                      <a:pt x="74" y="118"/>
                      <a:pt x="72" y="114"/>
                      <a:pt x="73" y="108"/>
                    </a:cubicBezTo>
                    <a:cubicBezTo>
                      <a:pt x="76" y="95"/>
                      <a:pt x="81" y="83"/>
                      <a:pt x="88" y="71"/>
                    </a:cubicBezTo>
                    <a:cubicBezTo>
                      <a:pt x="84" y="74"/>
                      <a:pt x="80" y="76"/>
                      <a:pt x="76" y="78"/>
                    </a:cubicBezTo>
                    <a:cubicBezTo>
                      <a:pt x="71" y="81"/>
                      <a:pt x="65" y="84"/>
                      <a:pt x="60" y="87"/>
                    </a:cubicBezTo>
                    <a:cubicBezTo>
                      <a:pt x="60" y="87"/>
                      <a:pt x="60" y="87"/>
                      <a:pt x="59" y="87"/>
                    </a:cubicBezTo>
                    <a:cubicBezTo>
                      <a:pt x="57" y="88"/>
                      <a:pt x="54" y="88"/>
                      <a:pt x="53" y="89"/>
                    </a:cubicBezTo>
                    <a:cubicBezTo>
                      <a:pt x="51" y="93"/>
                      <a:pt x="49" y="97"/>
                      <a:pt x="49" y="101"/>
                    </a:cubicBezTo>
                    <a:cubicBezTo>
                      <a:pt x="49" y="110"/>
                      <a:pt x="50" y="119"/>
                      <a:pt x="51" y="128"/>
                    </a:cubicBezTo>
                    <a:cubicBezTo>
                      <a:pt x="51" y="131"/>
                      <a:pt x="51" y="134"/>
                      <a:pt x="51" y="137"/>
                    </a:cubicBezTo>
                    <a:cubicBezTo>
                      <a:pt x="48" y="136"/>
                      <a:pt x="45" y="136"/>
                      <a:pt x="43" y="134"/>
                    </a:cubicBezTo>
                    <a:cubicBezTo>
                      <a:pt x="40" y="132"/>
                      <a:pt x="37" y="130"/>
                      <a:pt x="38" y="125"/>
                    </a:cubicBezTo>
                    <a:cubicBezTo>
                      <a:pt x="40" y="119"/>
                      <a:pt x="39" y="113"/>
                      <a:pt x="39" y="107"/>
                    </a:cubicBezTo>
                    <a:cubicBezTo>
                      <a:pt x="38" y="107"/>
                      <a:pt x="38" y="107"/>
                      <a:pt x="37" y="106"/>
                    </a:cubicBezTo>
                    <a:cubicBezTo>
                      <a:pt x="36" y="109"/>
                      <a:pt x="34" y="111"/>
                      <a:pt x="33" y="114"/>
                    </a:cubicBezTo>
                    <a:cubicBezTo>
                      <a:pt x="30" y="120"/>
                      <a:pt x="25" y="122"/>
                      <a:pt x="21" y="120"/>
                    </a:cubicBezTo>
                    <a:cubicBezTo>
                      <a:pt x="16" y="118"/>
                      <a:pt x="15" y="113"/>
                      <a:pt x="17" y="108"/>
                    </a:cubicBezTo>
                    <a:cubicBezTo>
                      <a:pt x="20" y="99"/>
                      <a:pt x="23" y="91"/>
                      <a:pt x="26" y="81"/>
                    </a:cubicBezTo>
                    <a:cubicBezTo>
                      <a:pt x="19" y="90"/>
                      <a:pt x="12" y="85"/>
                      <a:pt x="5" y="81"/>
                    </a:cubicBezTo>
                    <a:cubicBezTo>
                      <a:pt x="0" y="79"/>
                      <a:pt x="0" y="76"/>
                      <a:pt x="5" y="73"/>
                    </a:cubicBezTo>
                    <a:cubicBezTo>
                      <a:pt x="15" y="68"/>
                      <a:pt x="25" y="62"/>
                      <a:pt x="34" y="56"/>
                    </a:cubicBezTo>
                    <a:cubicBezTo>
                      <a:pt x="35" y="55"/>
                      <a:pt x="37" y="54"/>
                      <a:pt x="37" y="52"/>
                    </a:cubicBezTo>
                    <a:cubicBezTo>
                      <a:pt x="38" y="46"/>
                      <a:pt x="38" y="39"/>
                      <a:pt x="38" y="33"/>
                    </a:cubicBezTo>
                    <a:cubicBezTo>
                      <a:pt x="38" y="32"/>
                      <a:pt x="38" y="32"/>
                      <a:pt x="37" y="32"/>
                    </a:cubicBezTo>
                    <a:cubicBezTo>
                      <a:pt x="32" y="40"/>
                      <a:pt x="27" y="48"/>
                      <a:pt x="22" y="55"/>
                    </a:cubicBezTo>
                    <a:cubicBezTo>
                      <a:pt x="22" y="56"/>
                      <a:pt x="22" y="56"/>
                      <a:pt x="23" y="57"/>
                    </a:cubicBezTo>
                    <a:cubicBezTo>
                      <a:pt x="20" y="56"/>
                      <a:pt x="17" y="56"/>
                      <a:pt x="14" y="55"/>
                    </a:cubicBezTo>
                    <a:cubicBezTo>
                      <a:pt x="9" y="53"/>
                      <a:pt x="7" y="49"/>
                      <a:pt x="9" y="44"/>
                    </a:cubicBezTo>
                    <a:cubicBezTo>
                      <a:pt x="10" y="42"/>
                      <a:pt x="10" y="39"/>
                      <a:pt x="11" y="36"/>
                    </a:cubicBezTo>
                    <a:cubicBezTo>
                      <a:pt x="13" y="28"/>
                      <a:pt x="18" y="23"/>
                      <a:pt x="26" y="20"/>
                    </a:cubicBezTo>
                    <a:cubicBezTo>
                      <a:pt x="27" y="19"/>
                      <a:pt x="30" y="20"/>
                      <a:pt x="32" y="22"/>
                    </a:cubicBezTo>
                    <a:cubicBezTo>
                      <a:pt x="34" y="23"/>
                      <a:pt x="32" y="25"/>
                      <a:pt x="31" y="27"/>
                    </a:cubicBezTo>
                    <a:cubicBezTo>
                      <a:pt x="29" y="28"/>
                      <a:pt x="29" y="31"/>
                      <a:pt x="28" y="33"/>
                    </a:cubicBezTo>
                    <a:close/>
                  </a:path>
                </a:pathLst>
              </a:custGeom>
              <a:grpFill/>
              <a:ln>
                <a:noFill/>
              </a:ln>
            </p:spPr>
            <p:txBody>
              <a:bodyPr vert="horz" wrap="square" lIns="91440" tIns="45720" rIns="91440" bIns="45720" numCol="1" anchor="t" anchorCtr="0" compatLnSpc="1"/>
              <a:lstStyle/>
              <a:p>
                <a:endParaRPr lang="zh-CN" altLang="en-US"/>
              </a:p>
            </p:txBody>
          </p:sp>
          <p:sp>
            <p:nvSpPr>
              <p:cNvPr id="105" name="Freeform 6"/>
              <p:cNvSpPr/>
              <p:nvPr/>
            </p:nvSpPr>
            <p:spPr bwMode="auto">
              <a:xfrm>
                <a:off x="4620305" y="1241947"/>
                <a:ext cx="331666" cy="499206"/>
              </a:xfrm>
              <a:custGeom>
                <a:avLst/>
                <a:gdLst>
                  <a:gd name="T0" fmla="*/ 33 w 72"/>
                  <a:gd name="T1" fmla="*/ 76 h 109"/>
                  <a:gd name="T2" fmla="*/ 44 w 72"/>
                  <a:gd name="T3" fmla="*/ 73 h 109"/>
                  <a:gd name="T4" fmla="*/ 59 w 72"/>
                  <a:gd name="T5" fmla="*/ 71 h 109"/>
                  <a:gd name="T6" fmla="*/ 69 w 72"/>
                  <a:gd name="T7" fmla="*/ 92 h 109"/>
                  <a:gd name="T8" fmla="*/ 66 w 72"/>
                  <a:gd name="T9" fmla="*/ 94 h 109"/>
                  <a:gd name="T10" fmla="*/ 49 w 72"/>
                  <a:gd name="T11" fmla="*/ 96 h 109"/>
                  <a:gd name="T12" fmla="*/ 28 w 72"/>
                  <a:gd name="T13" fmla="*/ 106 h 109"/>
                  <a:gd name="T14" fmla="*/ 16 w 72"/>
                  <a:gd name="T15" fmla="*/ 106 h 109"/>
                  <a:gd name="T16" fmla="*/ 1 w 72"/>
                  <a:gd name="T17" fmla="*/ 80 h 109"/>
                  <a:gd name="T18" fmla="*/ 2 w 72"/>
                  <a:gd name="T19" fmla="*/ 74 h 109"/>
                  <a:gd name="T20" fmla="*/ 23 w 72"/>
                  <a:gd name="T21" fmla="*/ 31 h 109"/>
                  <a:gd name="T22" fmla="*/ 22 w 72"/>
                  <a:gd name="T23" fmla="*/ 26 h 109"/>
                  <a:gd name="T24" fmla="*/ 12 w 72"/>
                  <a:gd name="T25" fmla="*/ 16 h 109"/>
                  <a:gd name="T26" fmla="*/ 15 w 72"/>
                  <a:gd name="T27" fmla="*/ 10 h 109"/>
                  <a:gd name="T28" fmla="*/ 32 w 72"/>
                  <a:gd name="T29" fmla="*/ 5 h 109"/>
                  <a:gd name="T30" fmla="*/ 60 w 72"/>
                  <a:gd name="T31" fmla="*/ 18 h 109"/>
                  <a:gd name="T32" fmla="*/ 59 w 72"/>
                  <a:gd name="T33" fmla="*/ 26 h 109"/>
                  <a:gd name="T34" fmla="*/ 52 w 72"/>
                  <a:gd name="T35" fmla="*/ 36 h 109"/>
                  <a:gd name="T36" fmla="*/ 34 w 72"/>
                  <a:gd name="T37" fmla="*/ 72 h 109"/>
                  <a:gd name="T38" fmla="*/ 33 w 72"/>
                  <a:gd name="T39" fmla="*/ 7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2" h="109">
                    <a:moveTo>
                      <a:pt x="33" y="76"/>
                    </a:moveTo>
                    <a:cubicBezTo>
                      <a:pt x="37" y="74"/>
                      <a:pt x="40" y="73"/>
                      <a:pt x="44" y="73"/>
                    </a:cubicBezTo>
                    <a:cubicBezTo>
                      <a:pt x="49" y="72"/>
                      <a:pt x="54" y="71"/>
                      <a:pt x="59" y="71"/>
                    </a:cubicBezTo>
                    <a:cubicBezTo>
                      <a:pt x="66" y="72"/>
                      <a:pt x="72" y="85"/>
                      <a:pt x="69" y="92"/>
                    </a:cubicBezTo>
                    <a:cubicBezTo>
                      <a:pt x="68" y="93"/>
                      <a:pt x="67" y="94"/>
                      <a:pt x="66" y="94"/>
                    </a:cubicBezTo>
                    <a:cubicBezTo>
                      <a:pt x="60" y="95"/>
                      <a:pt x="54" y="94"/>
                      <a:pt x="49" y="96"/>
                    </a:cubicBezTo>
                    <a:cubicBezTo>
                      <a:pt x="42" y="99"/>
                      <a:pt x="35" y="102"/>
                      <a:pt x="28" y="106"/>
                    </a:cubicBezTo>
                    <a:cubicBezTo>
                      <a:pt x="24" y="108"/>
                      <a:pt x="21" y="109"/>
                      <a:pt x="16" y="106"/>
                    </a:cubicBezTo>
                    <a:cubicBezTo>
                      <a:pt x="7" y="100"/>
                      <a:pt x="3" y="90"/>
                      <a:pt x="1" y="80"/>
                    </a:cubicBezTo>
                    <a:cubicBezTo>
                      <a:pt x="0" y="78"/>
                      <a:pt x="1" y="76"/>
                      <a:pt x="2" y="74"/>
                    </a:cubicBezTo>
                    <a:cubicBezTo>
                      <a:pt x="9" y="60"/>
                      <a:pt x="16" y="45"/>
                      <a:pt x="23" y="31"/>
                    </a:cubicBezTo>
                    <a:cubicBezTo>
                      <a:pt x="23" y="30"/>
                      <a:pt x="23" y="28"/>
                      <a:pt x="22" y="26"/>
                    </a:cubicBezTo>
                    <a:cubicBezTo>
                      <a:pt x="19" y="23"/>
                      <a:pt x="15" y="20"/>
                      <a:pt x="12" y="16"/>
                    </a:cubicBezTo>
                    <a:cubicBezTo>
                      <a:pt x="10" y="13"/>
                      <a:pt x="11" y="11"/>
                      <a:pt x="15" y="10"/>
                    </a:cubicBezTo>
                    <a:cubicBezTo>
                      <a:pt x="21" y="9"/>
                      <a:pt x="26" y="7"/>
                      <a:pt x="32" y="5"/>
                    </a:cubicBezTo>
                    <a:cubicBezTo>
                      <a:pt x="44" y="0"/>
                      <a:pt x="57" y="6"/>
                      <a:pt x="60" y="18"/>
                    </a:cubicBezTo>
                    <a:cubicBezTo>
                      <a:pt x="61" y="21"/>
                      <a:pt x="60" y="24"/>
                      <a:pt x="59" y="26"/>
                    </a:cubicBezTo>
                    <a:cubicBezTo>
                      <a:pt x="57" y="29"/>
                      <a:pt x="54" y="33"/>
                      <a:pt x="52" y="36"/>
                    </a:cubicBezTo>
                    <a:cubicBezTo>
                      <a:pt x="46" y="48"/>
                      <a:pt x="40" y="60"/>
                      <a:pt x="34" y="72"/>
                    </a:cubicBezTo>
                    <a:cubicBezTo>
                      <a:pt x="34" y="72"/>
                      <a:pt x="34" y="74"/>
                      <a:pt x="33" y="76"/>
                    </a:cubicBezTo>
                    <a:close/>
                  </a:path>
                </a:pathLst>
              </a:custGeom>
              <a:grpFill/>
              <a:ln>
                <a:noFill/>
              </a:ln>
            </p:spPr>
            <p:txBody>
              <a:bodyPr vert="horz" wrap="square" lIns="91440" tIns="45720" rIns="91440" bIns="45720" numCol="1" anchor="t" anchorCtr="0" compatLnSpc="1"/>
              <a:lstStyle/>
              <a:p>
                <a:endParaRPr lang="zh-CN" altLang="en-US"/>
              </a:p>
            </p:txBody>
          </p:sp>
          <p:grpSp>
            <p:nvGrpSpPr>
              <p:cNvPr id="106" name="组合 105"/>
              <p:cNvGrpSpPr/>
              <p:nvPr/>
            </p:nvGrpSpPr>
            <p:grpSpPr>
              <a:xfrm>
                <a:off x="2373567" y="1096524"/>
                <a:ext cx="589817" cy="731714"/>
                <a:chOff x="5548313" y="2084388"/>
                <a:chExt cx="547688" cy="679451"/>
              </a:xfrm>
              <a:grpFill/>
            </p:grpSpPr>
            <p:sp>
              <p:nvSpPr>
                <p:cNvPr id="111" name="Freeform 7"/>
                <p:cNvSpPr/>
                <p:nvPr/>
              </p:nvSpPr>
              <p:spPr bwMode="auto">
                <a:xfrm>
                  <a:off x="5548313" y="2084388"/>
                  <a:ext cx="547688" cy="446088"/>
                </a:xfrm>
                <a:custGeom>
                  <a:avLst/>
                  <a:gdLst>
                    <a:gd name="T0" fmla="*/ 101 w 128"/>
                    <a:gd name="T1" fmla="*/ 58 h 105"/>
                    <a:gd name="T2" fmla="*/ 74 w 128"/>
                    <a:gd name="T3" fmla="*/ 56 h 105"/>
                    <a:gd name="T4" fmla="*/ 68 w 128"/>
                    <a:gd name="T5" fmla="*/ 57 h 105"/>
                    <a:gd name="T6" fmla="*/ 51 w 128"/>
                    <a:gd name="T7" fmla="*/ 59 h 105"/>
                    <a:gd name="T8" fmla="*/ 36 w 128"/>
                    <a:gd name="T9" fmla="*/ 65 h 105"/>
                    <a:gd name="T10" fmla="*/ 28 w 128"/>
                    <a:gd name="T11" fmla="*/ 73 h 105"/>
                    <a:gd name="T12" fmla="*/ 16 w 128"/>
                    <a:gd name="T13" fmla="*/ 102 h 105"/>
                    <a:gd name="T14" fmla="*/ 13 w 128"/>
                    <a:gd name="T15" fmla="*/ 104 h 105"/>
                    <a:gd name="T16" fmla="*/ 1 w 128"/>
                    <a:gd name="T17" fmla="*/ 98 h 105"/>
                    <a:gd name="T18" fmla="*/ 0 w 128"/>
                    <a:gd name="T19" fmla="*/ 93 h 105"/>
                    <a:gd name="T20" fmla="*/ 15 w 128"/>
                    <a:gd name="T21" fmla="*/ 60 h 105"/>
                    <a:gd name="T22" fmla="*/ 16 w 128"/>
                    <a:gd name="T23" fmla="*/ 58 h 105"/>
                    <a:gd name="T24" fmla="*/ 20 w 128"/>
                    <a:gd name="T25" fmla="*/ 52 h 105"/>
                    <a:gd name="T26" fmla="*/ 32 w 128"/>
                    <a:gd name="T27" fmla="*/ 54 h 105"/>
                    <a:gd name="T28" fmla="*/ 39 w 128"/>
                    <a:gd name="T29" fmla="*/ 55 h 105"/>
                    <a:gd name="T30" fmla="*/ 72 w 128"/>
                    <a:gd name="T31" fmla="*/ 21 h 105"/>
                    <a:gd name="T32" fmla="*/ 74 w 128"/>
                    <a:gd name="T33" fmla="*/ 16 h 105"/>
                    <a:gd name="T34" fmla="*/ 74 w 128"/>
                    <a:gd name="T35" fmla="*/ 11 h 105"/>
                    <a:gd name="T36" fmla="*/ 71 w 128"/>
                    <a:gd name="T37" fmla="*/ 11 h 105"/>
                    <a:gd name="T38" fmla="*/ 68 w 128"/>
                    <a:gd name="T39" fmla="*/ 15 h 105"/>
                    <a:gd name="T40" fmla="*/ 68 w 128"/>
                    <a:gd name="T41" fmla="*/ 21 h 105"/>
                    <a:gd name="T42" fmla="*/ 59 w 128"/>
                    <a:gd name="T43" fmla="*/ 29 h 105"/>
                    <a:gd name="T44" fmla="*/ 53 w 128"/>
                    <a:gd name="T45" fmla="*/ 27 h 105"/>
                    <a:gd name="T46" fmla="*/ 47 w 128"/>
                    <a:gd name="T47" fmla="*/ 24 h 105"/>
                    <a:gd name="T48" fmla="*/ 47 w 128"/>
                    <a:gd name="T49" fmla="*/ 32 h 105"/>
                    <a:gd name="T50" fmla="*/ 47 w 128"/>
                    <a:gd name="T51" fmla="*/ 34 h 105"/>
                    <a:gd name="T52" fmla="*/ 43 w 128"/>
                    <a:gd name="T53" fmla="*/ 45 h 105"/>
                    <a:gd name="T54" fmla="*/ 31 w 128"/>
                    <a:gd name="T55" fmla="*/ 39 h 105"/>
                    <a:gd name="T56" fmla="*/ 29 w 128"/>
                    <a:gd name="T57" fmla="*/ 23 h 105"/>
                    <a:gd name="T58" fmla="*/ 33 w 128"/>
                    <a:gd name="T59" fmla="*/ 14 h 105"/>
                    <a:gd name="T60" fmla="*/ 36 w 128"/>
                    <a:gd name="T61" fmla="*/ 9 h 105"/>
                    <a:gd name="T62" fmla="*/ 42 w 128"/>
                    <a:gd name="T63" fmla="*/ 13 h 105"/>
                    <a:gd name="T64" fmla="*/ 44 w 128"/>
                    <a:gd name="T65" fmla="*/ 16 h 105"/>
                    <a:gd name="T66" fmla="*/ 57 w 128"/>
                    <a:gd name="T67" fmla="*/ 14 h 105"/>
                    <a:gd name="T68" fmla="*/ 62 w 128"/>
                    <a:gd name="T69" fmla="*/ 11 h 105"/>
                    <a:gd name="T70" fmla="*/ 84 w 128"/>
                    <a:gd name="T71" fmla="*/ 0 h 105"/>
                    <a:gd name="T72" fmla="*/ 96 w 128"/>
                    <a:gd name="T73" fmla="*/ 7 h 105"/>
                    <a:gd name="T74" fmla="*/ 96 w 128"/>
                    <a:gd name="T75" fmla="*/ 20 h 105"/>
                    <a:gd name="T76" fmla="*/ 83 w 128"/>
                    <a:gd name="T77" fmla="*/ 43 h 105"/>
                    <a:gd name="T78" fmla="*/ 94 w 128"/>
                    <a:gd name="T79" fmla="*/ 44 h 105"/>
                    <a:gd name="T80" fmla="*/ 122 w 128"/>
                    <a:gd name="T81" fmla="*/ 59 h 105"/>
                    <a:gd name="T82" fmla="*/ 120 w 128"/>
                    <a:gd name="T83" fmla="*/ 73 h 105"/>
                    <a:gd name="T84" fmla="*/ 98 w 128"/>
                    <a:gd name="T85" fmla="*/ 73 h 105"/>
                    <a:gd name="T86" fmla="*/ 97 w 128"/>
                    <a:gd name="T87" fmla="*/ 66 h 105"/>
                    <a:gd name="T88" fmla="*/ 101 w 128"/>
                    <a:gd name="T89" fmla="*/ 58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8" h="105">
                      <a:moveTo>
                        <a:pt x="101" y="58"/>
                      </a:moveTo>
                      <a:cubicBezTo>
                        <a:pt x="94" y="52"/>
                        <a:pt x="81" y="52"/>
                        <a:pt x="74" y="56"/>
                      </a:cubicBezTo>
                      <a:cubicBezTo>
                        <a:pt x="73" y="57"/>
                        <a:pt x="70" y="58"/>
                        <a:pt x="68" y="57"/>
                      </a:cubicBezTo>
                      <a:cubicBezTo>
                        <a:pt x="62" y="56"/>
                        <a:pt x="57" y="57"/>
                        <a:pt x="51" y="59"/>
                      </a:cubicBezTo>
                      <a:cubicBezTo>
                        <a:pt x="46" y="61"/>
                        <a:pt x="41" y="63"/>
                        <a:pt x="36" y="65"/>
                      </a:cubicBezTo>
                      <a:cubicBezTo>
                        <a:pt x="32" y="67"/>
                        <a:pt x="29" y="69"/>
                        <a:pt x="28" y="73"/>
                      </a:cubicBezTo>
                      <a:cubicBezTo>
                        <a:pt x="24" y="82"/>
                        <a:pt x="20" y="92"/>
                        <a:pt x="16" y="102"/>
                      </a:cubicBezTo>
                      <a:cubicBezTo>
                        <a:pt x="16" y="103"/>
                        <a:pt x="14" y="105"/>
                        <a:pt x="13" y="104"/>
                      </a:cubicBezTo>
                      <a:cubicBezTo>
                        <a:pt x="9" y="103"/>
                        <a:pt x="5" y="100"/>
                        <a:pt x="1" y="98"/>
                      </a:cubicBezTo>
                      <a:cubicBezTo>
                        <a:pt x="0" y="97"/>
                        <a:pt x="0" y="95"/>
                        <a:pt x="0" y="93"/>
                      </a:cubicBezTo>
                      <a:cubicBezTo>
                        <a:pt x="5" y="82"/>
                        <a:pt x="10" y="71"/>
                        <a:pt x="15" y="60"/>
                      </a:cubicBezTo>
                      <a:cubicBezTo>
                        <a:pt x="15" y="59"/>
                        <a:pt x="16" y="59"/>
                        <a:pt x="16" y="58"/>
                      </a:cubicBezTo>
                      <a:cubicBezTo>
                        <a:pt x="18" y="56"/>
                        <a:pt x="19" y="52"/>
                        <a:pt x="20" y="52"/>
                      </a:cubicBezTo>
                      <a:cubicBezTo>
                        <a:pt x="24" y="52"/>
                        <a:pt x="29" y="52"/>
                        <a:pt x="32" y="54"/>
                      </a:cubicBezTo>
                      <a:cubicBezTo>
                        <a:pt x="35" y="55"/>
                        <a:pt x="36" y="56"/>
                        <a:pt x="39" y="55"/>
                      </a:cubicBezTo>
                      <a:cubicBezTo>
                        <a:pt x="57" y="50"/>
                        <a:pt x="66" y="37"/>
                        <a:pt x="72" y="21"/>
                      </a:cubicBezTo>
                      <a:cubicBezTo>
                        <a:pt x="72" y="20"/>
                        <a:pt x="73" y="18"/>
                        <a:pt x="74" y="16"/>
                      </a:cubicBezTo>
                      <a:cubicBezTo>
                        <a:pt x="74" y="14"/>
                        <a:pt x="74" y="13"/>
                        <a:pt x="74" y="11"/>
                      </a:cubicBezTo>
                      <a:cubicBezTo>
                        <a:pt x="74" y="11"/>
                        <a:pt x="72" y="10"/>
                        <a:pt x="71" y="11"/>
                      </a:cubicBezTo>
                      <a:cubicBezTo>
                        <a:pt x="70" y="12"/>
                        <a:pt x="68" y="13"/>
                        <a:pt x="68" y="15"/>
                      </a:cubicBezTo>
                      <a:cubicBezTo>
                        <a:pt x="67" y="17"/>
                        <a:pt x="68" y="19"/>
                        <a:pt x="68" y="21"/>
                      </a:cubicBezTo>
                      <a:cubicBezTo>
                        <a:pt x="69" y="28"/>
                        <a:pt x="68" y="30"/>
                        <a:pt x="59" y="29"/>
                      </a:cubicBezTo>
                      <a:cubicBezTo>
                        <a:pt x="57" y="29"/>
                        <a:pt x="55" y="28"/>
                        <a:pt x="53" y="27"/>
                      </a:cubicBezTo>
                      <a:cubicBezTo>
                        <a:pt x="51" y="26"/>
                        <a:pt x="49" y="25"/>
                        <a:pt x="47" y="24"/>
                      </a:cubicBezTo>
                      <a:cubicBezTo>
                        <a:pt x="47" y="27"/>
                        <a:pt x="47" y="29"/>
                        <a:pt x="47" y="32"/>
                      </a:cubicBezTo>
                      <a:cubicBezTo>
                        <a:pt x="47" y="33"/>
                        <a:pt x="47" y="33"/>
                        <a:pt x="47" y="34"/>
                      </a:cubicBezTo>
                      <a:cubicBezTo>
                        <a:pt x="47" y="38"/>
                        <a:pt x="48" y="43"/>
                        <a:pt x="43" y="45"/>
                      </a:cubicBezTo>
                      <a:cubicBezTo>
                        <a:pt x="39" y="46"/>
                        <a:pt x="34" y="44"/>
                        <a:pt x="31" y="39"/>
                      </a:cubicBezTo>
                      <a:cubicBezTo>
                        <a:pt x="28" y="34"/>
                        <a:pt x="25" y="29"/>
                        <a:pt x="29" y="23"/>
                      </a:cubicBezTo>
                      <a:cubicBezTo>
                        <a:pt x="31" y="20"/>
                        <a:pt x="31" y="17"/>
                        <a:pt x="33" y="14"/>
                      </a:cubicBezTo>
                      <a:cubicBezTo>
                        <a:pt x="34" y="12"/>
                        <a:pt x="35" y="9"/>
                        <a:pt x="36" y="9"/>
                      </a:cubicBezTo>
                      <a:cubicBezTo>
                        <a:pt x="38" y="10"/>
                        <a:pt x="40" y="11"/>
                        <a:pt x="42" y="13"/>
                      </a:cubicBezTo>
                      <a:cubicBezTo>
                        <a:pt x="42" y="13"/>
                        <a:pt x="43" y="15"/>
                        <a:pt x="44" y="16"/>
                      </a:cubicBezTo>
                      <a:cubicBezTo>
                        <a:pt x="48" y="13"/>
                        <a:pt x="52" y="11"/>
                        <a:pt x="57" y="14"/>
                      </a:cubicBezTo>
                      <a:cubicBezTo>
                        <a:pt x="58" y="15"/>
                        <a:pt x="61" y="13"/>
                        <a:pt x="62" y="11"/>
                      </a:cubicBezTo>
                      <a:cubicBezTo>
                        <a:pt x="69" y="5"/>
                        <a:pt x="75" y="0"/>
                        <a:pt x="84" y="0"/>
                      </a:cubicBezTo>
                      <a:cubicBezTo>
                        <a:pt x="89" y="0"/>
                        <a:pt x="93" y="2"/>
                        <a:pt x="96" y="7"/>
                      </a:cubicBezTo>
                      <a:cubicBezTo>
                        <a:pt x="99" y="11"/>
                        <a:pt x="98" y="15"/>
                        <a:pt x="96" y="20"/>
                      </a:cubicBezTo>
                      <a:cubicBezTo>
                        <a:pt x="91" y="27"/>
                        <a:pt x="87" y="35"/>
                        <a:pt x="83" y="43"/>
                      </a:cubicBezTo>
                      <a:cubicBezTo>
                        <a:pt x="88" y="43"/>
                        <a:pt x="91" y="44"/>
                        <a:pt x="94" y="44"/>
                      </a:cubicBezTo>
                      <a:cubicBezTo>
                        <a:pt x="105" y="46"/>
                        <a:pt x="115" y="50"/>
                        <a:pt x="122" y="59"/>
                      </a:cubicBezTo>
                      <a:cubicBezTo>
                        <a:pt x="128" y="65"/>
                        <a:pt x="127" y="68"/>
                        <a:pt x="120" y="73"/>
                      </a:cubicBezTo>
                      <a:cubicBezTo>
                        <a:pt x="113" y="77"/>
                        <a:pt x="105" y="77"/>
                        <a:pt x="98" y="73"/>
                      </a:cubicBezTo>
                      <a:cubicBezTo>
                        <a:pt x="95" y="71"/>
                        <a:pt x="95" y="69"/>
                        <a:pt x="97" y="66"/>
                      </a:cubicBezTo>
                      <a:cubicBezTo>
                        <a:pt x="98" y="64"/>
                        <a:pt x="100" y="61"/>
                        <a:pt x="101"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 name="Freeform 8"/>
                <p:cNvSpPr/>
                <p:nvPr/>
              </p:nvSpPr>
              <p:spPr bwMode="auto">
                <a:xfrm>
                  <a:off x="5664200" y="2355851"/>
                  <a:ext cx="341313" cy="407988"/>
                </a:xfrm>
                <a:custGeom>
                  <a:avLst/>
                  <a:gdLst>
                    <a:gd name="T0" fmla="*/ 46 w 80"/>
                    <a:gd name="T1" fmla="*/ 29 h 96"/>
                    <a:gd name="T2" fmla="*/ 65 w 80"/>
                    <a:gd name="T3" fmla="*/ 29 h 96"/>
                    <a:gd name="T4" fmla="*/ 79 w 80"/>
                    <a:gd name="T5" fmla="*/ 41 h 96"/>
                    <a:gd name="T6" fmla="*/ 74 w 80"/>
                    <a:gd name="T7" fmla="*/ 43 h 96"/>
                    <a:gd name="T8" fmla="*/ 60 w 80"/>
                    <a:gd name="T9" fmla="*/ 43 h 96"/>
                    <a:gd name="T10" fmla="*/ 52 w 80"/>
                    <a:gd name="T11" fmla="*/ 50 h 96"/>
                    <a:gd name="T12" fmla="*/ 49 w 80"/>
                    <a:gd name="T13" fmla="*/ 87 h 96"/>
                    <a:gd name="T14" fmla="*/ 37 w 80"/>
                    <a:gd name="T15" fmla="*/ 95 h 96"/>
                    <a:gd name="T16" fmla="*/ 21 w 80"/>
                    <a:gd name="T17" fmla="*/ 68 h 96"/>
                    <a:gd name="T18" fmla="*/ 22 w 80"/>
                    <a:gd name="T19" fmla="*/ 62 h 96"/>
                    <a:gd name="T20" fmla="*/ 30 w 80"/>
                    <a:gd name="T21" fmla="*/ 72 h 96"/>
                    <a:gd name="T22" fmla="*/ 40 w 80"/>
                    <a:gd name="T23" fmla="*/ 70 h 96"/>
                    <a:gd name="T24" fmla="*/ 43 w 80"/>
                    <a:gd name="T25" fmla="*/ 46 h 96"/>
                    <a:gd name="T26" fmla="*/ 24 w 80"/>
                    <a:gd name="T27" fmla="*/ 52 h 96"/>
                    <a:gd name="T28" fmla="*/ 19 w 80"/>
                    <a:gd name="T29" fmla="*/ 54 h 96"/>
                    <a:gd name="T30" fmla="*/ 6 w 80"/>
                    <a:gd name="T31" fmla="*/ 54 h 96"/>
                    <a:gd name="T32" fmla="*/ 2 w 80"/>
                    <a:gd name="T33" fmla="*/ 40 h 96"/>
                    <a:gd name="T34" fmla="*/ 6 w 80"/>
                    <a:gd name="T35" fmla="*/ 37 h 96"/>
                    <a:gd name="T36" fmla="*/ 28 w 80"/>
                    <a:gd name="T37" fmla="*/ 33 h 96"/>
                    <a:gd name="T38" fmla="*/ 33 w 80"/>
                    <a:gd name="T39" fmla="*/ 32 h 96"/>
                    <a:gd name="T40" fmla="*/ 36 w 80"/>
                    <a:gd name="T41" fmla="*/ 22 h 96"/>
                    <a:gd name="T42" fmla="*/ 46 w 80"/>
                    <a:gd name="T43" fmla="*/ 12 h 96"/>
                    <a:gd name="T44" fmla="*/ 45 w 80"/>
                    <a:gd name="T45" fmla="*/ 10 h 96"/>
                    <a:gd name="T46" fmla="*/ 26 w 80"/>
                    <a:gd name="T47" fmla="*/ 17 h 96"/>
                    <a:gd name="T48" fmla="*/ 15 w 80"/>
                    <a:gd name="T49" fmla="*/ 24 h 96"/>
                    <a:gd name="T50" fmla="*/ 5 w 80"/>
                    <a:gd name="T51" fmla="*/ 22 h 96"/>
                    <a:gd name="T52" fmla="*/ 1 w 80"/>
                    <a:gd name="T53" fmla="*/ 17 h 96"/>
                    <a:gd name="T54" fmla="*/ 36 w 80"/>
                    <a:gd name="T55" fmla="*/ 2 h 96"/>
                    <a:gd name="T56" fmla="*/ 55 w 80"/>
                    <a:gd name="T57" fmla="*/ 0 h 96"/>
                    <a:gd name="T58" fmla="*/ 61 w 80"/>
                    <a:gd name="T59" fmla="*/ 6 h 96"/>
                    <a:gd name="T60" fmla="*/ 59 w 80"/>
                    <a:gd name="T61" fmla="*/ 13 h 96"/>
                    <a:gd name="T62" fmla="*/ 46 w 80"/>
                    <a:gd name="T63" fmla="*/ 29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0" h="96">
                      <a:moveTo>
                        <a:pt x="46" y="29"/>
                      </a:moveTo>
                      <a:cubicBezTo>
                        <a:pt x="53" y="30"/>
                        <a:pt x="59" y="31"/>
                        <a:pt x="65" y="29"/>
                      </a:cubicBezTo>
                      <a:cubicBezTo>
                        <a:pt x="71" y="27"/>
                        <a:pt x="80" y="34"/>
                        <a:pt x="79" y="41"/>
                      </a:cubicBezTo>
                      <a:cubicBezTo>
                        <a:pt x="79" y="42"/>
                        <a:pt x="76" y="43"/>
                        <a:pt x="74" y="43"/>
                      </a:cubicBezTo>
                      <a:cubicBezTo>
                        <a:pt x="70" y="43"/>
                        <a:pt x="65" y="43"/>
                        <a:pt x="60" y="43"/>
                      </a:cubicBezTo>
                      <a:cubicBezTo>
                        <a:pt x="53" y="42"/>
                        <a:pt x="52" y="44"/>
                        <a:pt x="52" y="50"/>
                      </a:cubicBezTo>
                      <a:cubicBezTo>
                        <a:pt x="51" y="62"/>
                        <a:pt x="51" y="75"/>
                        <a:pt x="49" y="87"/>
                      </a:cubicBezTo>
                      <a:cubicBezTo>
                        <a:pt x="48" y="95"/>
                        <a:pt x="45" y="96"/>
                        <a:pt x="37" y="95"/>
                      </a:cubicBezTo>
                      <a:cubicBezTo>
                        <a:pt x="25" y="92"/>
                        <a:pt x="15" y="82"/>
                        <a:pt x="21" y="68"/>
                      </a:cubicBezTo>
                      <a:cubicBezTo>
                        <a:pt x="21" y="66"/>
                        <a:pt x="21" y="64"/>
                        <a:pt x="22" y="62"/>
                      </a:cubicBezTo>
                      <a:cubicBezTo>
                        <a:pt x="24" y="65"/>
                        <a:pt x="27" y="69"/>
                        <a:pt x="30" y="72"/>
                      </a:cubicBezTo>
                      <a:cubicBezTo>
                        <a:pt x="33" y="76"/>
                        <a:pt x="39" y="75"/>
                        <a:pt x="40" y="70"/>
                      </a:cubicBezTo>
                      <a:cubicBezTo>
                        <a:pt x="41" y="62"/>
                        <a:pt x="42" y="54"/>
                        <a:pt x="43" y="46"/>
                      </a:cubicBezTo>
                      <a:cubicBezTo>
                        <a:pt x="35" y="45"/>
                        <a:pt x="30" y="49"/>
                        <a:pt x="24" y="52"/>
                      </a:cubicBezTo>
                      <a:cubicBezTo>
                        <a:pt x="22" y="52"/>
                        <a:pt x="21" y="54"/>
                        <a:pt x="19" y="54"/>
                      </a:cubicBezTo>
                      <a:cubicBezTo>
                        <a:pt x="14" y="58"/>
                        <a:pt x="11" y="57"/>
                        <a:pt x="6" y="54"/>
                      </a:cubicBezTo>
                      <a:cubicBezTo>
                        <a:pt x="3" y="51"/>
                        <a:pt x="0" y="44"/>
                        <a:pt x="2" y="40"/>
                      </a:cubicBezTo>
                      <a:cubicBezTo>
                        <a:pt x="2" y="39"/>
                        <a:pt x="5" y="37"/>
                        <a:pt x="6" y="37"/>
                      </a:cubicBezTo>
                      <a:cubicBezTo>
                        <a:pt x="14" y="39"/>
                        <a:pt x="20" y="35"/>
                        <a:pt x="28" y="33"/>
                      </a:cubicBezTo>
                      <a:cubicBezTo>
                        <a:pt x="29" y="33"/>
                        <a:pt x="31" y="32"/>
                        <a:pt x="33" y="32"/>
                      </a:cubicBezTo>
                      <a:cubicBezTo>
                        <a:pt x="31" y="27"/>
                        <a:pt x="31" y="24"/>
                        <a:pt x="36" y="22"/>
                      </a:cubicBezTo>
                      <a:cubicBezTo>
                        <a:pt x="39" y="19"/>
                        <a:pt x="42" y="15"/>
                        <a:pt x="46" y="12"/>
                      </a:cubicBezTo>
                      <a:cubicBezTo>
                        <a:pt x="45" y="11"/>
                        <a:pt x="45" y="11"/>
                        <a:pt x="45" y="10"/>
                      </a:cubicBezTo>
                      <a:cubicBezTo>
                        <a:pt x="38" y="13"/>
                        <a:pt x="32" y="15"/>
                        <a:pt x="26" y="17"/>
                      </a:cubicBezTo>
                      <a:cubicBezTo>
                        <a:pt x="22" y="19"/>
                        <a:pt x="18" y="22"/>
                        <a:pt x="15" y="24"/>
                      </a:cubicBezTo>
                      <a:cubicBezTo>
                        <a:pt x="11" y="26"/>
                        <a:pt x="7" y="27"/>
                        <a:pt x="5" y="22"/>
                      </a:cubicBezTo>
                      <a:cubicBezTo>
                        <a:pt x="4" y="20"/>
                        <a:pt x="3" y="19"/>
                        <a:pt x="1" y="17"/>
                      </a:cubicBezTo>
                      <a:cubicBezTo>
                        <a:pt x="13" y="12"/>
                        <a:pt x="25" y="6"/>
                        <a:pt x="36" y="2"/>
                      </a:cubicBezTo>
                      <a:cubicBezTo>
                        <a:pt x="42" y="0"/>
                        <a:pt x="49" y="0"/>
                        <a:pt x="55" y="0"/>
                      </a:cubicBezTo>
                      <a:cubicBezTo>
                        <a:pt x="57" y="0"/>
                        <a:pt x="60" y="4"/>
                        <a:pt x="61" y="6"/>
                      </a:cubicBezTo>
                      <a:cubicBezTo>
                        <a:pt x="62" y="8"/>
                        <a:pt x="61" y="11"/>
                        <a:pt x="59" y="13"/>
                      </a:cubicBezTo>
                      <a:cubicBezTo>
                        <a:pt x="55" y="18"/>
                        <a:pt x="51" y="23"/>
                        <a:pt x="4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07" name="组合 106"/>
              <p:cNvGrpSpPr/>
              <p:nvPr/>
            </p:nvGrpSpPr>
            <p:grpSpPr>
              <a:xfrm>
                <a:off x="3194779" y="1296598"/>
                <a:ext cx="356817" cy="382445"/>
                <a:chOff x="3792874" y="3156423"/>
                <a:chExt cx="331330" cy="355128"/>
              </a:xfrm>
              <a:grpFill/>
            </p:grpSpPr>
            <p:sp>
              <p:nvSpPr>
                <p:cNvPr id="108" name="Freeform 15"/>
                <p:cNvSpPr/>
                <p:nvPr/>
              </p:nvSpPr>
              <p:spPr bwMode="auto">
                <a:xfrm>
                  <a:off x="3792874" y="3235325"/>
                  <a:ext cx="152877" cy="246063"/>
                </a:xfrm>
                <a:custGeom>
                  <a:avLst/>
                  <a:gdLst>
                    <a:gd name="T0" fmla="*/ 16 w 39"/>
                    <a:gd name="T1" fmla="*/ 29 h 58"/>
                    <a:gd name="T2" fmla="*/ 27 w 39"/>
                    <a:gd name="T3" fmla="*/ 7 h 58"/>
                    <a:gd name="T4" fmla="*/ 31 w 39"/>
                    <a:gd name="T5" fmla="*/ 1 h 58"/>
                    <a:gd name="T6" fmla="*/ 34 w 39"/>
                    <a:gd name="T7" fmla="*/ 6 h 58"/>
                    <a:gd name="T8" fmla="*/ 35 w 39"/>
                    <a:gd name="T9" fmla="*/ 26 h 58"/>
                    <a:gd name="T10" fmla="*/ 20 w 39"/>
                    <a:gd name="T11" fmla="*/ 52 h 58"/>
                    <a:gd name="T12" fmla="*/ 9 w 39"/>
                    <a:gd name="T13" fmla="*/ 57 h 58"/>
                    <a:gd name="T14" fmla="*/ 1 w 39"/>
                    <a:gd name="T15" fmla="*/ 43 h 58"/>
                    <a:gd name="T16" fmla="*/ 4 w 39"/>
                    <a:gd name="T17" fmla="*/ 6 h 58"/>
                    <a:gd name="T18" fmla="*/ 8 w 39"/>
                    <a:gd name="T19" fmla="*/ 0 h 58"/>
                    <a:gd name="T20" fmla="*/ 15 w 39"/>
                    <a:gd name="T21" fmla="*/ 6 h 58"/>
                    <a:gd name="T22" fmla="*/ 14 w 39"/>
                    <a:gd name="T23" fmla="*/ 20 h 58"/>
                    <a:gd name="T24" fmla="*/ 14 w 39"/>
                    <a:gd name="T25" fmla="*/ 28 h 58"/>
                    <a:gd name="T26" fmla="*/ 16 w 39"/>
                    <a:gd name="T27" fmla="*/ 29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 h="58">
                      <a:moveTo>
                        <a:pt x="16" y="29"/>
                      </a:moveTo>
                      <a:cubicBezTo>
                        <a:pt x="19" y="21"/>
                        <a:pt x="23" y="14"/>
                        <a:pt x="27" y="7"/>
                      </a:cubicBezTo>
                      <a:cubicBezTo>
                        <a:pt x="28" y="5"/>
                        <a:pt x="29" y="3"/>
                        <a:pt x="31" y="1"/>
                      </a:cubicBezTo>
                      <a:cubicBezTo>
                        <a:pt x="32" y="3"/>
                        <a:pt x="33" y="4"/>
                        <a:pt x="34" y="6"/>
                      </a:cubicBezTo>
                      <a:cubicBezTo>
                        <a:pt x="37" y="12"/>
                        <a:pt x="39" y="19"/>
                        <a:pt x="35" y="26"/>
                      </a:cubicBezTo>
                      <a:cubicBezTo>
                        <a:pt x="30" y="34"/>
                        <a:pt x="25" y="43"/>
                        <a:pt x="20" y="52"/>
                      </a:cubicBezTo>
                      <a:cubicBezTo>
                        <a:pt x="18" y="56"/>
                        <a:pt x="12" y="58"/>
                        <a:pt x="9" y="57"/>
                      </a:cubicBezTo>
                      <a:cubicBezTo>
                        <a:pt x="2" y="54"/>
                        <a:pt x="0" y="50"/>
                        <a:pt x="1" y="43"/>
                      </a:cubicBezTo>
                      <a:cubicBezTo>
                        <a:pt x="2" y="31"/>
                        <a:pt x="3" y="18"/>
                        <a:pt x="4" y="6"/>
                      </a:cubicBezTo>
                      <a:cubicBezTo>
                        <a:pt x="4" y="4"/>
                        <a:pt x="4" y="0"/>
                        <a:pt x="8" y="0"/>
                      </a:cubicBezTo>
                      <a:cubicBezTo>
                        <a:pt x="11" y="0"/>
                        <a:pt x="15" y="1"/>
                        <a:pt x="15" y="6"/>
                      </a:cubicBezTo>
                      <a:cubicBezTo>
                        <a:pt x="15" y="10"/>
                        <a:pt x="14" y="15"/>
                        <a:pt x="14" y="20"/>
                      </a:cubicBezTo>
                      <a:cubicBezTo>
                        <a:pt x="14" y="23"/>
                        <a:pt x="14" y="25"/>
                        <a:pt x="14" y="28"/>
                      </a:cubicBezTo>
                      <a:cubicBezTo>
                        <a:pt x="14" y="28"/>
                        <a:pt x="15" y="28"/>
                        <a:pt x="1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16"/>
                <p:cNvSpPr/>
                <p:nvPr/>
              </p:nvSpPr>
              <p:spPr bwMode="auto">
                <a:xfrm>
                  <a:off x="3957518" y="3164747"/>
                  <a:ext cx="166686" cy="346804"/>
                </a:xfrm>
                <a:custGeom>
                  <a:avLst/>
                  <a:gdLst>
                    <a:gd name="T0" fmla="*/ 9 w 47"/>
                    <a:gd name="T1" fmla="*/ 73 h 88"/>
                    <a:gd name="T2" fmla="*/ 3 w 47"/>
                    <a:gd name="T3" fmla="*/ 67 h 88"/>
                    <a:gd name="T4" fmla="*/ 3 w 47"/>
                    <a:gd name="T5" fmla="*/ 57 h 88"/>
                    <a:gd name="T6" fmla="*/ 20 w 47"/>
                    <a:gd name="T7" fmla="*/ 38 h 88"/>
                    <a:gd name="T8" fmla="*/ 33 w 47"/>
                    <a:gd name="T9" fmla="*/ 20 h 88"/>
                    <a:gd name="T10" fmla="*/ 33 w 47"/>
                    <a:gd name="T11" fmla="*/ 4 h 88"/>
                    <a:gd name="T12" fmla="*/ 32 w 47"/>
                    <a:gd name="T13" fmla="*/ 1 h 88"/>
                    <a:gd name="T14" fmla="*/ 33 w 47"/>
                    <a:gd name="T15" fmla="*/ 0 h 88"/>
                    <a:gd name="T16" fmla="*/ 41 w 47"/>
                    <a:gd name="T17" fmla="*/ 6 h 88"/>
                    <a:gd name="T18" fmla="*/ 43 w 47"/>
                    <a:gd name="T19" fmla="*/ 26 h 88"/>
                    <a:gd name="T20" fmla="*/ 29 w 47"/>
                    <a:gd name="T21" fmla="*/ 48 h 88"/>
                    <a:gd name="T22" fmla="*/ 30 w 47"/>
                    <a:gd name="T23" fmla="*/ 52 h 88"/>
                    <a:gd name="T24" fmla="*/ 40 w 47"/>
                    <a:gd name="T25" fmla="*/ 73 h 88"/>
                    <a:gd name="T26" fmla="*/ 41 w 47"/>
                    <a:gd name="T27" fmla="*/ 84 h 88"/>
                    <a:gd name="T28" fmla="*/ 37 w 47"/>
                    <a:gd name="T29" fmla="*/ 86 h 88"/>
                    <a:gd name="T30" fmla="*/ 31 w 47"/>
                    <a:gd name="T31" fmla="*/ 75 h 88"/>
                    <a:gd name="T32" fmla="*/ 28 w 47"/>
                    <a:gd name="T33" fmla="*/ 60 h 88"/>
                    <a:gd name="T34" fmla="*/ 22 w 47"/>
                    <a:gd name="T35" fmla="*/ 59 h 88"/>
                    <a:gd name="T36" fmla="*/ 9 w 47"/>
                    <a:gd name="T37" fmla="*/ 7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7" h="88">
                      <a:moveTo>
                        <a:pt x="9" y="73"/>
                      </a:moveTo>
                      <a:cubicBezTo>
                        <a:pt x="7" y="71"/>
                        <a:pt x="5" y="69"/>
                        <a:pt x="3" y="67"/>
                      </a:cubicBezTo>
                      <a:cubicBezTo>
                        <a:pt x="1" y="64"/>
                        <a:pt x="0" y="61"/>
                        <a:pt x="3" y="57"/>
                      </a:cubicBezTo>
                      <a:cubicBezTo>
                        <a:pt x="9" y="51"/>
                        <a:pt x="14" y="45"/>
                        <a:pt x="20" y="38"/>
                      </a:cubicBezTo>
                      <a:cubicBezTo>
                        <a:pt x="24" y="32"/>
                        <a:pt x="28" y="26"/>
                        <a:pt x="33" y="20"/>
                      </a:cubicBezTo>
                      <a:cubicBezTo>
                        <a:pt x="36" y="15"/>
                        <a:pt x="36" y="9"/>
                        <a:pt x="33" y="4"/>
                      </a:cubicBezTo>
                      <a:cubicBezTo>
                        <a:pt x="32" y="3"/>
                        <a:pt x="32" y="2"/>
                        <a:pt x="32" y="1"/>
                      </a:cubicBezTo>
                      <a:cubicBezTo>
                        <a:pt x="32" y="1"/>
                        <a:pt x="33" y="0"/>
                        <a:pt x="33" y="0"/>
                      </a:cubicBezTo>
                      <a:cubicBezTo>
                        <a:pt x="36" y="2"/>
                        <a:pt x="39" y="4"/>
                        <a:pt x="41" y="6"/>
                      </a:cubicBezTo>
                      <a:cubicBezTo>
                        <a:pt x="46" y="11"/>
                        <a:pt x="47" y="20"/>
                        <a:pt x="43" y="26"/>
                      </a:cubicBezTo>
                      <a:cubicBezTo>
                        <a:pt x="39" y="33"/>
                        <a:pt x="34" y="40"/>
                        <a:pt x="29" y="48"/>
                      </a:cubicBezTo>
                      <a:cubicBezTo>
                        <a:pt x="29" y="49"/>
                        <a:pt x="29" y="52"/>
                        <a:pt x="30" y="52"/>
                      </a:cubicBezTo>
                      <a:cubicBezTo>
                        <a:pt x="38" y="57"/>
                        <a:pt x="38" y="65"/>
                        <a:pt x="40" y="73"/>
                      </a:cubicBezTo>
                      <a:cubicBezTo>
                        <a:pt x="41" y="76"/>
                        <a:pt x="41" y="80"/>
                        <a:pt x="41" y="84"/>
                      </a:cubicBezTo>
                      <a:cubicBezTo>
                        <a:pt x="41" y="87"/>
                        <a:pt x="39" y="88"/>
                        <a:pt x="37" y="86"/>
                      </a:cubicBezTo>
                      <a:cubicBezTo>
                        <a:pt x="33" y="83"/>
                        <a:pt x="31" y="81"/>
                        <a:pt x="31" y="75"/>
                      </a:cubicBezTo>
                      <a:cubicBezTo>
                        <a:pt x="31" y="70"/>
                        <a:pt x="30" y="65"/>
                        <a:pt x="28" y="60"/>
                      </a:cubicBezTo>
                      <a:cubicBezTo>
                        <a:pt x="27" y="55"/>
                        <a:pt x="25" y="56"/>
                        <a:pt x="22" y="59"/>
                      </a:cubicBezTo>
                      <a:cubicBezTo>
                        <a:pt x="18" y="64"/>
                        <a:pt x="14" y="68"/>
                        <a:pt x="9" y="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 name="Freeform 17"/>
                <p:cNvSpPr/>
                <p:nvPr/>
              </p:nvSpPr>
              <p:spPr bwMode="auto">
                <a:xfrm>
                  <a:off x="3879593" y="3156423"/>
                  <a:ext cx="109753" cy="63837"/>
                </a:xfrm>
                <a:custGeom>
                  <a:avLst/>
                  <a:gdLst>
                    <a:gd name="T0" fmla="*/ 0 w 26"/>
                    <a:gd name="T1" fmla="*/ 0 h 19"/>
                    <a:gd name="T2" fmla="*/ 20 w 26"/>
                    <a:gd name="T3" fmla="*/ 1 h 19"/>
                    <a:gd name="T4" fmla="*/ 23 w 26"/>
                    <a:gd name="T5" fmla="*/ 12 h 19"/>
                    <a:gd name="T6" fmla="*/ 12 w 26"/>
                    <a:gd name="T7" fmla="*/ 18 h 19"/>
                    <a:gd name="T8" fmla="*/ 3 w 26"/>
                    <a:gd name="T9" fmla="*/ 11 h 19"/>
                    <a:gd name="T10" fmla="*/ 0 w 26"/>
                    <a:gd name="T11" fmla="*/ 0 h 19"/>
                  </a:gdLst>
                  <a:ahLst/>
                  <a:cxnLst>
                    <a:cxn ang="0">
                      <a:pos x="T0" y="T1"/>
                    </a:cxn>
                    <a:cxn ang="0">
                      <a:pos x="T2" y="T3"/>
                    </a:cxn>
                    <a:cxn ang="0">
                      <a:pos x="T4" y="T5"/>
                    </a:cxn>
                    <a:cxn ang="0">
                      <a:pos x="T6" y="T7"/>
                    </a:cxn>
                    <a:cxn ang="0">
                      <a:pos x="T8" y="T9"/>
                    </a:cxn>
                    <a:cxn ang="0">
                      <a:pos x="T10" y="T11"/>
                    </a:cxn>
                  </a:cxnLst>
                  <a:rect l="0" t="0" r="r" b="b"/>
                  <a:pathLst>
                    <a:path w="26" h="19">
                      <a:moveTo>
                        <a:pt x="0" y="0"/>
                      </a:moveTo>
                      <a:cubicBezTo>
                        <a:pt x="8" y="1"/>
                        <a:pt x="14" y="1"/>
                        <a:pt x="20" y="1"/>
                      </a:cubicBezTo>
                      <a:cubicBezTo>
                        <a:pt x="24" y="1"/>
                        <a:pt x="26" y="8"/>
                        <a:pt x="23" y="12"/>
                      </a:cubicBezTo>
                      <a:cubicBezTo>
                        <a:pt x="21" y="16"/>
                        <a:pt x="17" y="19"/>
                        <a:pt x="12" y="18"/>
                      </a:cubicBezTo>
                      <a:cubicBezTo>
                        <a:pt x="8" y="18"/>
                        <a:pt x="5" y="15"/>
                        <a:pt x="3" y="11"/>
                      </a:cubicBezTo>
                      <a:cubicBezTo>
                        <a:pt x="2" y="8"/>
                        <a:pt x="1" y="4"/>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89" name="组合 88"/>
            <p:cNvGrpSpPr/>
            <p:nvPr userDrawn="1"/>
          </p:nvGrpSpPr>
          <p:grpSpPr>
            <a:xfrm>
              <a:off x="671368" y="6061309"/>
              <a:ext cx="1100339" cy="304965"/>
              <a:chOff x="2372715" y="161759"/>
              <a:chExt cx="2695608" cy="747103"/>
            </a:xfrm>
            <a:grpFill/>
          </p:grpSpPr>
          <p:grpSp>
            <p:nvGrpSpPr>
              <p:cNvPr id="91" name="组合 90"/>
              <p:cNvGrpSpPr/>
              <p:nvPr/>
            </p:nvGrpSpPr>
            <p:grpSpPr>
              <a:xfrm>
                <a:off x="3804781" y="283376"/>
                <a:ext cx="521428" cy="548788"/>
                <a:chOff x="6113463" y="3541713"/>
                <a:chExt cx="484188" cy="509588"/>
              </a:xfrm>
              <a:grpFill/>
            </p:grpSpPr>
            <p:sp>
              <p:nvSpPr>
                <p:cNvPr id="102" name="Freeform 9"/>
                <p:cNvSpPr>
                  <a:spLocks noEditPoints="1"/>
                </p:cNvSpPr>
                <p:nvPr/>
              </p:nvSpPr>
              <p:spPr bwMode="auto">
                <a:xfrm>
                  <a:off x="6113463" y="3579813"/>
                  <a:ext cx="252413" cy="428625"/>
                </a:xfrm>
                <a:custGeom>
                  <a:avLst/>
                  <a:gdLst>
                    <a:gd name="T0" fmla="*/ 39 w 59"/>
                    <a:gd name="T1" fmla="*/ 78 h 101"/>
                    <a:gd name="T2" fmla="*/ 17 w 59"/>
                    <a:gd name="T3" fmla="*/ 94 h 101"/>
                    <a:gd name="T4" fmla="*/ 8 w 59"/>
                    <a:gd name="T5" fmla="*/ 94 h 101"/>
                    <a:gd name="T6" fmla="*/ 0 w 59"/>
                    <a:gd name="T7" fmla="*/ 79 h 101"/>
                    <a:gd name="T8" fmla="*/ 17 w 59"/>
                    <a:gd name="T9" fmla="*/ 73 h 101"/>
                    <a:gd name="T10" fmla="*/ 10 w 59"/>
                    <a:gd name="T11" fmla="*/ 68 h 101"/>
                    <a:gd name="T12" fmla="*/ 8 w 59"/>
                    <a:gd name="T13" fmla="*/ 60 h 101"/>
                    <a:gd name="T14" fmla="*/ 18 w 59"/>
                    <a:gd name="T15" fmla="*/ 23 h 101"/>
                    <a:gd name="T16" fmla="*/ 26 w 59"/>
                    <a:gd name="T17" fmla="*/ 17 h 101"/>
                    <a:gd name="T18" fmla="*/ 36 w 59"/>
                    <a:gd name="T19" fmla="*/ 26 h 101"/>
                    <a:gd name="T20" fmla="*/ 36 w 59"/>
                    <a:gd name="T21" fmla="*/ 27 h 101"/>
                    <a:gd name="T22" fmla="*/ 43 w 59"/>
                    <a:gd name="T23" fmla="*/ 40 h 101"/>
                    <a:gd name="T24" fmla="*/ 42 w 59"/>
                    <a:gd name="T25" fmla="*/ 12 h 101"/>
                    <a:gd name="T26" fmla="*/ 21 w 59"/>
                    <a:gd name="T27" fmla="*/ 5 h 101"/>
                    <a:gd name="T28" fmla="*/ 44 w 59"/>
                    <a:gd name="T29" fmla="*/ 1 h 101"/>
                    <a:gd name="T30" fmla="*/ 57 w 59"/>
                    <a:gd name="T31" fmla="*/ 17 h 101"/>
                    <a:gd name="T32" fmla="*/ 56 w 59"/>
                    <a:gd name="T33" fmla="*/ 48 h 101"/>
                    <a:gd name="T34" fmla="*/ 57 w 59"/>
                    <a:gd name="T35" fmla="*/ 55 h 101"/>
                    <a:gd name="T36" fmla="*/ 55 w 59"/>
                    <a:gd name="T37" fmla="*/ 64 h 101"/>
                    <a:gd name="T38" fmla="*/ 54 w 59"/>
                    <a:gd name="T39" fmla="*/ 71 h 101"/>
                    <a:gd name="T40" fmla="*/ 52 w 59"/>
                    <a:gd name="T41" fmla="*/ 95 h 101"/>
                    <a:gd name="T42" fmla="*/ 49 w 59"/>
                    <a:gd name="T43" fmla="*/ 101 h 101"/>
                    <a:gd name="T44" fmla="*/ 43 w 59"/>
                    <a:gd name="T45" fmla="*/ 98 h 101"/>
                    <a:gd name="T46" fmla="*/ 38 w 59"/>
                    <a:gd name="T47" fmla="*/ 86 h 101"/>
                    <a:gd name="T48" fmla="*/ 39 w 59"/>
                    <a:gd name="T49" fmla="*/ 78 h 101"/>
                    <a:gd name="T50" fmla="*/ 42 w 59"/>
                    <a:gd name="T51" fmla="*/ 47 h 101"/>
                    <a:gd name="T52" fmla="*/ 32 w 59"/>
                    <a:gd name="T53" fmla="*/ 44 h 101"/>
                    <a:gd name="T54" fmla="*/ 29 w 59"/>
                    <a:gd name="T55" fmla="*/ 64 h 101"/>
                    <a:gd name="T56" fmla="*/ 42 w 59"/>
                    <a:gd name="T57" fmla="*/ 4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9" h="101">
                      <a:moveTo>
                        <a:pt x="39" y="78"/>
                      </a:moveTo>
                      <a:cubicBezTo>
                        <a:pt x="31" y="84"/>
                        <a:pt x="24" y="89"/>
                        <a:pt x="17" y="94"/>
                      </a:cubicBezTo>
                      <a:cubicBezTo>
                        <a:pt x="14" y="97"/>
                        <a:pt x="11" y="96"/>
                        <a:pt x="8" y="94"/>
                      </a:cubicBezTo>
                      <a:cubicBezTo>
                        <a:pt x="4" y="90"/>
                        <a:pt x="0" y="86"/>
                        <a:pt x="0" y="79"/>
                      </a:cubicBezTo>
                      <a:cubicBezTo>
                        <a:pt x="6" y="82"/>
                        <a:pt x="12" y="80"/>
                        <a:pt x="17" y="73"/>
                      </a:cubicBezTo>
                      <a:cubicBezTo>
                        <a:pt x="15" y="72"/>
                        <a:pt x="13" y="70"/>
                        <a:pt x="10" y="68"/>
                      </a:cubicBezTo>
                      <a:cubicBezTo>
                        <a:pt x="7" y="66"/>
                        <a:pt x="7" y="63"/>
                        <a:pt x="8" y="60"/>
                      </a:cubicBezTo>
                      <a:cubicBezTo>
                        <a:pt x="11" y="48"/>
                        <a:pt x="15" y="36"/>
                        <a:pt x="18" y="23"/>
                      </a:cubicBezTo>
                      <a:cubicBezTo>
                        <a:pt x="19" y="20"/>
                        <a:pt x="20" y="16"/>
                        <a:pt x="26" y="17"/>
                      </a:cubicBezTo>
                      <a:cubicBezTo>
                        <a:pt x="32" y="18"/>
                        <a:pt x="36" y="21"/>
                        <a:pt x="36" y="26"/>
                      </a:cubicBezTo>
                      <a:cubicBezTo>
                        <a:pt x="36" y="26"/>
                        <a:pt x="36" y="27"/>
                        <a:pt x="36" y="27"/>
                      </a:cubicBezTo>
                      <a:cubicBezTo>
                        <a:pt x="35" y="33"/>
                        <a:pt x="38" y="37"/>
                        <a:pt x="43" y="40"/>
                      </a:cubicBezTo>
                      <a:cubicBezTo>
                        <a:pt x="43" y="31"/>
                        <a:pt x="42" y="22"/>
                        <a:pt x="42" y="12"/>
                      </a:cubicBezTo>
                      <a:cubicBezTo>
                        <a:pt x="30" y="16"/>
                        <a:pt x="20" y="12"/>
                        <a:pt x="21" y="5"/>
                      </a:cubicBezTo>
                      <a:cubicBezTo>
                        <a:pt x="29" y="3"/>
                        <a:pt x="36" y="1"/>
                        <a:pt x="44" y="1"/>
                      </a:cubicBezTo>
                      <a:cubicBezTo>
                        <a:pt x="54" y="0"/>
                        <a:pt x="59" y="8"/>
                        <a:pt x="57" y="17"/>
                      </a:cubicBezTo>
                      <a:cubicBezTo>
                        <a:pt x="56" y="27"/>
                        <a:pt x="56" y="38"/>
                        <a:pt x="56" y="48"/>
                      </a:cubicBezTo>
                      <a:cubicBezTo>
                        <a:pt x="56" y="50"/>
                        <a:pt x="57" y="52"/>
                        <a:pt x="57" y="55"/>
                      </a:cubicBezTo>
                      <a:cubicBezTo>
                        <a:pt x="57" y="58"/>
                        <a:pt x="56" y="61"/>
                        <a:pt x="55" y="64"/>
                      </a:cubicBezTo>
                      <a:cubicBezTo>
                        <a:pt x="55" y="66"/>
                        <a:pt x="54" y="68"/>
                        <a:pt x="54" y="71"/>
                      </a:cubicBezTo>
                      <a:cubicBezTo>
                        <a:pt x="53" y="79"/>
                        <a:pt x="53" y="87"/>
                        <a:pt x="52" y="95"/>
                      </a:cubicBezTo>
                      <a:cubicBezTo>
                        <a:pt x="52" y="97"/>
                        <a:pt x="51" y="100"/>
                        <a:pt x="49" y="101"/>
                      </a:cubicBezTo>
                      <a:cubicBezTo>
                        <a:pt x="47" y="101"/>
                        <a:pt x="44" y="100"/>
                        <a:pt x="43" y="98"/>
                      </a:cubicBezTo>
                      <a:cubicBezTo>
                        <a:pt x="39" y="95"/>
                        <a:pt x="36" y="92"/>
                        <a:pt x="38" y="86"/>
                      </a:cubicBezTo>
                      <a:cubicBezTo>
                        <a:pt x="39" y="84"/>
                        <a:pt x="39" y="81"/>
                        <a:pt x="39" y="78"/>
                      </a:cubicBezTo>
                      <a:close/>
                      <a:moveTo>
                        <a:pt x="42" y="47"/>
                      </a:moveTo>
                      <a:cubicBezTo>
                        <a:pt x="39" y="46"/>
                        <a:pt x="36" y="45"/>
                        <a:pt x="32" y="44"/>
                      </a:cubicBezTo>
                      <a:cubicBezTo>
                        <a:pt x="31" y="51"/>
                        <a:pt x="30" y="57"/>
                        <a:pt x="29" y="64"/>
                      </a:cubicBezTo>
                      <a:cubicBezTo>
                        <a:pt x="39" y="61"/>
                        <a:pt x="42" y="57"/>
                        <a:pt x="42"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Freeform 10"/>
                <p:cNvSpPr>
                  <a:spLocks noEditPoints="1"/>
                </p:cNvSpPr>
                <p:nvPr/>
              </p:nvSpPr>
              <p:spPr bwMode="auto">
                <a:xfrm>
                  <a:off x="6361113" y="3541713"/>
                  <a:ext cx="236538" cy="509588"/>
                </a:xfrm>
                <a:custGeom>
                  <a:avLst/>
                  <a:gdLst>
                    <a:gd name="T0" fmla="*/ 11 w 55"/>
                    <a:gd name="T1" fmla="*/ 89 h 120"/>
                    <a:gd name="T2" fmla="*/ 10 w 55"/>
                    <a:gd name="T3" fmla="*/ 100 h 120"/>
                    <a:gd name="T4" fmla="*/ 6 w 55"/>
                    <a:gd name="T5" fmla="*/ 104 h 120"/>
                    <a:gd name="T6" fmla="*/ 1 w 55"/>
                    <a:gd name="T7" fmla="*/ 99 h 120"/>
                    <a:gd name="T8" fmla="*/ 3 w 55"/>
                    <a:gd name="T9" fmla="*/ 84 h 120"/>
                    <a:gd name="T10" fmla="*/ 14 w 55"/>
                    <a:gd name="T11" fmla="*/ 37 h 120"/>
                    <a:gd name="T12" fmla="*/ 22 w 55"/>
                    <a:gd name="T13" fmla="*/ 11 h 120"/>
                    <a:gd name="T14" fmla="*/ 26 w 55"/>
                    <a:gd name="T15" fmla="*/ 19 h 120"/>
                    <a:gd name="T16" fmla="*/ 20 w 55"/>
                    <a:gd name="T17" fmla="*/ 40 h 120"/>
                    <a:gd name="T18" fmla="*/ 27 w 55"/>
                    <a:gd name="T19" fmla="*/ 35 h 120"/>
                    <a:gd name="T20" fmla="*/ 35 w 55"/>
                    <a:gd name="T21" fmla="*/ 30 h 120"/>
                    <a:gd name="T22" fmla="*/ 33 w 55"/>
                    <a:gd name="T23" fmla="*/ 9 h 120"/>
                    <a:gd name="T24" fmla="*/ 28 w 55"/>
                    <a:gd name="T25" fmla="*/ 8 h 120"/>
                    <a:gd name="T26" fmla="*/ 19 w 55"/>
                    <a:gd name="T27" fmla="*/ 12 h 120"/>
                    <a:gd name="T28" fmla="*/ 12 w 55"/>
                    <a:gd name="T29" fmla="*/ 15 h 120"/>
                    <a:gd name="T30" fmla="*/ 9 w 55"/>
                    <a:gd name="T31" fmla="*/ 11 h 120"/>
                    <a:gd name="T32" fmla="*/ 11 w 55"/>
                    <a:gd name="T33" fmla="*/ 8 h 120"/>
                    <a:gd name="T34" fmla="*/ 31 w 55"/>
                    <a:gd name="T35" fmla="*/ 0 h 120"/>
                    <a:gd name="T36" fmla="*/ 45 w 55"/>
                    <a:gd name="T37" fmla="*/ 15 h 120"/>
                    <a:gd name="T38" fmla="*/ 44 w 55"/>
                    <a:gd name="T39" fmla="*/ 46 h 120"/>
                    <a:gd name="T40" fmla="*/ 48 w 55"/>
                    <a:gd name="T41" fmla="*/ 54 h 120"/>
                    <a:gd name="T42" fmla="*/ 48 w 55"/>
                    <a:gd name="T43" fmla="*/ 71 h 120"/>
                    <a:gd name="T44" fmla="*/ 44 w 55"/>
                    <a:gd name="T45" fmla="*/ 77 h 120"/>
                    <a:gd name="T46" fmla="*/ 44 w 55"/>
                    <a:gd name="T47" fmla="*/ 110 h 120"/>
                    <a:gd name="T48" fmla="*/ 44 w 55"/>
                    <a:gd name="T49" fmla="*/ 114 h 120"/>
                    <a:gd name="T50" fmla="*/ 41 w 55"/>
                    <a:gd name="T51" fmla="*/ 120 h 120"/>
                    <a:gd name="T52" fmla="*/ 32 w 55"/>
                    <a:gd name="T53" fmla="*/ 118 h 120"/>
                    <a:gd name="T54" fmla="*/ 13 w 55"/>
                    <a:gd name="T55" fmla="*/ 91 h 120"/>
                    <a:gd name="T56" fmla="*/ 12 w 55"/>
                    <a:gd name="T57" fmla="*/ 89 h 120"/>
                    <a:gd name="T58" fmla="*/ 11 w 55"/>
                    <a:gd name="T59" fmla="*/ 89 h 120"/>
                    <a:gd name="T60" fmla="*/ 24 w 55"/>
                    <a:gd name="T61" fmla="*/ 76 h 120"/>
                    <a:gd name="T62" fmla="*/ 23 w 55"/>
                    <a:gd name="T63" fmla="*/ 74 h 120"/>
                    <a:gd name="T64" fmla="*/ 27 w 55"/>
                    <a:gd name="T65" fmla="*/ 71 h 120"/>
                    <a:gd name="T66" fmla="*/ 33 w 55"/>
                    <a:gd name="T67" fmla="*/ 67 h 120"/>
                    <a:gd name="T68" fmla="*/ 32 w 55"/>
                    <a:gd name="T69" fmla="*/ 63 h 120"/>
                    <a:gd name="T70" fmla="*/ 22 w 55"/>
                    <a:gd name="T71" fmla="*/ 52 h 120"/>
                    <a:gd name="T72" fmla="*/ 18 w 55"/>
                    <a:gd name="T73" fmla="*/ 89 h 120"/>
                    <a:gd name="T74" fmla="*/ 33 w 55"/>
                    <a:gd name="T75" fmla="*/ 107 h 120"/>
                    <a:gd name="T76" fmla="*/ 35 w 55"/>
                    <a:gd name="T77" fmla="*/ 77 h 120"/>
                    <a:gd name="T78" fmla="*/ 31 w 55"/>
                    <a:gd name="T79" fmla="*/ 75 h 120"/>
                    <a:gd name="T80" fmla="*/ 24 w 55"/>
                    <a:gd name="T81" fmla="*/ 7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5" h="120">
                      <a:moveTo>
                        <a:pt x="11" y="89"/>
                      </a:moveTo>
                      <a:cubicBezTo>
                        <a:pt x="10" y="93"/>
                        <a:pt x="10" y="96"/>
                        <a:pt x="10" y="100"/>
                      </a:cubicBezTo>
                      <a:cubicBezTo>
                        <a:pt x="9" y="102"/>
                        <a:pt x="9" y="104"/>
                        <a:pt x="6" y="104"/>
                      </a:cubicBezTo>
                      <a:cubicBezTo>
                        <a:pt x="3" y="104"/>
                        <a:pt x="0" y="103"/>
                        <a:pt x="1" y="99"/>
                      </a:cubicBezTo>
                      <a:cubicBezTo>
                        <a:pt x="2" y="94"/>
                        <a:pt x="2" y="89"/>
                        <a:pt x="3" y="84"/>
                      </a:cubicBezTo>
                      <a:cubicBezTo>
                        <a:pt x="7" y="68"/>
                        <a:pt x="10" y="53"/>
                        <a:pt x="14" y="37"/>
                      </a:cubicBezTo>
                      <a:cubicBezTo>
                        <a:pt x="16" y="29"/>
                        <a:pt x="19" y="20"/>
                        <a:pt x="22" y="11"/>
                      </a:cubicBezTo>
                      <a:cubicBezTo>
                        <a:pt x="26" y="13"/>
                        <a:pt x="27" y="15"/>
                        <a:pt x="26" y="19"/>
                      </a:cubicBezTo>
                      <a:cubicBezTo>
                        <a:pt x="24" y="25"/>
                        <a:pt x="22" y="32"/>
                        <a:pt x="20" y="40"/>
                      </a:cubicBezTo>
                      <a:cubicBezTo>
                        <a:pt x="23" y="37"/>
                        <a:pt x="25" y="36"/>
                        <a:pt x="27" y="35"/>
                      </a:cubicBezTo>
                      <a:cubicBezTo>
                        <a:pt x="30" y="33"/>
                        <a:pt x="34" y="32"/>
                        <a:pt x="35" y="30"/>
                      </a:cubicBezTo>
                      <a:cubicBezTo>
                        <a:pt x="36" y="23"/>
                        <a:pt x="37" y="16"/>
                        <a:pt x="33" y="9"/>
                      </a:cubicBezTo>
                      <a:cubicBezTo>
                        <a:pt x="33" y="8"/>
                        <a:pt x="30" y="7"/>
                        <a:pt x="28" y="8"/>
                      </a:cubicBezTo>
                      <a:cubicBezTo>
                        <a:pt x="25" y="9"/>
                        <a:pt x="22" y="11"/>
                        <a:pt x="19" y="12"/>
                      </a:cubicBezTo>
                      <a:cubicBezTo>
                        <a:pt x="17" y="13"/>
                        <a:pt x="15" y="15"/>
                        <a:pt x="12" y="15"/>
                      </a:cubicBezTo>
                      <a:cubicBezTo>
                        <a:pt x="11" y="15"/>
                        <a:pt x="9" y="13"/>
                        <a:pt x="9" y="11"/>
                      </a:cubicBezTo>
                      <a:cubicBezTo>
                        <a:pt x="8" y="11"/>
                        <a:pt x="10" y="9"/>
                        <a:pt x="11" y="8"/>
                      </a:cubicBezTo>
                      <a:cubicBezTo>
                        <a:pt x="17" y="4"/>
                        <a:pt x="23" y="0"/>
                        <a:pt x="31" y="0"/>
                      </a:cubicBezTo>
                      <a:cubicBezTo>
                        <a:pt x="41" y="1"/>
                        <a:pt x="46" y="5"/>
                        <a:pt x="45" y="15"/>
                      </a:cubicBezTo>
                      <a:cubicBezTo>
                        <a:pt x="45" y="25"/>
                        <a:pt x="45" y="36"/>
                        <a:pt x="44" y="46"/>
                      </a:cubicBezTo>
                      <a:cubicBezTo>
                        <a:pt x="44" y="50"/>
                        <a:pt x="45" y="52"/>
                        <a:pt x="48" y="54"/>
                      </a:cubicBezTo>
                      <a:cubicBezTo>
                        <a:pt x="55" y="60"/>
                        <a:pt x="55" y="66"/>
                        <a:pt x="48" y="71"/>
                      </a:cubicBezTo>
                      <a:cubicBezTo>
                        <a:pt x="45" y="72"/>
                        <a:pt x="44" y="74"/>
                        <a:pt x="44" y="77"/>
                      </a:cubicBezTo>
                      <a:cubicBezTo>
                        <a:pt x="45" y="88"/>
                        <a:pt x="44" y="99"/>
                        <a:pt x="44" y="110"/>
                      </a:cubicBezTo>
                      <a:cubicBezTo>
                        <a:pt x="44" y="112"/>
                        <a:pt x="45" y="113"/>
                        <a:pt x="44" y="114"/>
                      </a:cubicBezTo>
                      <a:cubicBezTo>
                        <a:pt x="43" y="116"/>
                        <a:pt x="42" y="120"/>
                        <a:pt x="41" y="120"/>
                      </a:cubicBezTo>
                      <a:cubicBezTo>
                        <a:pt x="38" y="120"/>
                        <a:pt x="34" y="120"/>
                        <a:pt x="32" y="118"/>
                      </a:cubicBezTo>
                      <a:cubicBezTo>
                        <a:pt x="25" y="109"/>
                        <a:pt x="19" y="100"/>
                        <a:pt x="13" y="91"/>
                      </a:cubicBezTo>
                      <a:cubicBezTo>
                        <a:pt x="12" y="90"/>
                        <a:pt x="12" y="90"/>
                        <a:pt x="12" y="89"/>
                      </a:cubicBezTo>
                      <a:cubicBezTo>
                        <a:pt x="11" y="89"/>
                        <a:pt x="11" y="89"/>
                        <a:pt x="11" y="89"/>
                      </a:cubicBezTo>
                      <a:close/>
                      <a:moveTo>
                        <a:pt x="24" y="76"/>
                      </a:moveTo>
                      <a:cubicBezTo>
                        <a:pt x="23" y="75"/>
                        <a:pt x="23" y="75"/>
                        <a:pt x="23" y="74"/>
                      </a:cubicBezTo>
                      <a:cubicBezTo>
                        <a:pt x="24" y="73"/>
                        <a:pt x="26" y="72"/>
                        <a:pt x="27" y="71"/>
                      </a:cubicBezTo>
                      <a:cubicBezTo>
                        <a:pt x="29" y="70"/>
                        <a:pt x="31" y="69"/>
                        <a:pt x="33" y="67"/>
                      </a:cubicBezTo>
                      <a:cubicBezTo>
                        <a:pt x="35" y="66"/>
                        <a:pt x="35" y="63"/>
                        <a:pt x="32" y="63"/>
                      </a:cubicBezTo>
                      <a:cubicBezTo>
                        <a:pt x="27" y="61"/>
                        <a:pt x="24" y="58"/>
                        <a:pt x="22" y="52"/>
                      </a:cubicBezTo>
                      <a:cubicBezTo>
                        <a:pt x="17" y="65"/>
                        <a:pt x="13" y="77"/>
                        <a:pt x="18" y="89"/>
                      </a:cubicBezTo>
                      <a:cubicBezTo>
                        <a:pt x="21" y="97"/>
                        <a:pt x="27" y="101"/>
                        <a:pt x="33" y="107"/>
                      </a:cubicBezTo>
                      <a:cubicBezTo>
                        <a:pt x="34" y="97"/>
                        <a:pt x="34" y="87"/>
                        <a:pt x="35" y="77"/>
                      </a:cubicBezTo>
                      <a:cubicBezTo>
                        <a:pt x="35" y="77"/>
                        <a:pt x="32" y="75"/>
                        <a:pt x="31" y="75"/>
                      </a:cubicBezTo>
                      <a:cubicBezTo>
                        <a:pt x="29" y="75"/>
                        <a:pt x="26" y="76"/>
                        <a:pt x="24"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92" name="组合 91"/>
              <p:cNvGrpSpPr/>
              <p:nvPr/>
            </p:nvGrpSpPr>
            <p:grpSpPr>
              <a:xfrm>
                <a:off x="2372715" y="161759"/>
                <a:ext cx="591521" cy="747103"/>
                <a:chOff x="6108700" y="2066926"/>
                <a:chExt cx="549275" cy="693738"/>
              </a:xfrm>
              <a:grpFill/>
            </p:grpSpPr>
            <p:sp>
              <p:nvSpPr>
                <p:cNvPr id="100" name="Freeform 13"/>
                <p:cNvSpPr>
                  <a:spLocks noEditPoints="1"/>
                </p:cNvSpPr>
                <p:nvPr/>
              </p:nvSpPr>
              <p:spPr bwMode="auto">
                <a:xfrm>
                  <a:off x="6108700" y="2066926"/>
                  <a:ext cx="549275" cy="655638"/>
                </a:xfrm>
                <a:custGeom>
                  <a:avLst/>
                  <a:gdLst>
                    <a:gd name="T0" fmla="*/ 54 w 128"/>
                    <a:gd name="T1" fmla="*/ 76 h 154"/>
                    <a:gd name="T2" fmla="*/ 66 w 128"/>
                    <a:gd name="T3" fmla="*/ 53 h 154"/>
                    <a:gd name="T4" fmla="*/ 49 w 128"/>
                    <a:gd name="T5" fmla="*/ 47 h 154"/>
                    <a:gd name="T6" fmla="*/ 64 w 128"/>
                    <a:gd name="T7" fmla="*/ 44 h 154"/>
                    <a:gd name="T8" fmla="*/ 83 w 128"/>
                    <a:gd name="T9" fmla="*/ 6 h 154"/>
                    <a:gd name="T10" fmla="*/ 91 w 128"/>
                    <a:gd name="T11" fmla="*/ 11 h 154"/>
                    <a:gd name="T12" fmla="*/ 96 w 128"/>
                    <a:gd name="T13" fmla="*/ 36 h 154"/>
                    <a:gd name="T14" fmla="*/ 106 w 128"/>
                    <a:gd name="T15" fmla="*/ 41 h 154"/>
                    <a:gd name="T16" fmla="*/ 82 w 128"/>
                    <a:gd name="T17" fmla="*/ 50 h 154"/>
                    <a:gd name="T18" fmla="*/ 71 w 128"/>
                    <a:gd name="T19" fmla="*/ 65 h 154"/>
                    <a:gd name="T20" fmla="*/ 110 w 128"/>
                    <a:gd name="T21" fmla="*/ 74 h 154"/>
                    <a:gd name="T22" fmla="*/ 101 w 128"/>
                    <a:gd name="T23" fmla="*/ 87 h 154"/>
                    <a:gd name="T24" fmla="*/ 111 w 128"/>
                    <a:gd name="T25" fmla="*/ 98 h 154"/>
                    <a:gd name="T26" fmla="*/ 92 w 128"/>
                    <a:gd name="T27" fmla="*/ 104 h 154"/>
                    <a:gd name="T28" fmla="*/ 86 w 128"/>
                    <a:gd name="T29" fmla="*/ 116 h 154"/>
                    <a:gd name="T30" fmla="*/ 124 w 128"/>
                    <a:gd name="T31" fmla="*/ 112 h 154"/>
                    <a:gd name="T32" fmla="*/ 120 w 128"/>
                    <a:gd name="T33" fmla="*/ 122 h 154"/>
                    <a:gd name="T34" fmla="*/ 111 w 128"/>
                    <a:gd name="T35" fmla="*/ 144 h 154"/>
                    <a:gd name="T36" fmla="*/ 105 w 128"/>
                    <a:gd name="T37" fmla="*/ 153 h 154"/>
                    <a:gd name="T38" fmla="*/ 55 w 128"/>
                    <a:gd name="T39" fmla="*/ 129 h 154"/>
                    <a:gd name="T40" fmla="*/ 53 w 128"/>
                    <a:gd name="T41" fmla="*/ 121 h 154"/>
                    <a:gd name="T42" fmla="*/ 61 w 128"/>
                    <a:gd name="T43" fmla="*/ 125 h 154"/>
                    <a:gd name="T44" fmla="*/ 94 w 128"/>
                    <a:gd name="T45" fmla="*/ 140 h 154"/>
                    <a:gd name="T46" fmla="*/ 85 w 128"/>
                    <a:gd name="T47" fmla="*/ 127 h 154"/>
                    <a:gd name="T48" fmla="*/ 71 w 128"/>
                    <a:gd name="T49" fmla="*/ 108 h 154"/>
                    <a:gd name="T50" fmla="*/ 52 w 128"/>
                    <a:gd name="T51" fmla="*/ 113 h 154"/>
                    <a:gd name="T52" fmla="*/ 38 w 128"/>
                    <a:gd name="T53" fmla="*/ 97 h 154"/>
                    <a:gd name="T54" fmla="*/ 51 w 128"/>
                    <a:gd name="T55" fmla="*/ 97 h 154"/>
                    <a:gd name="T56" fmla="*/ 34 w 128"/>
                    <a:gd name="T57" fmla="*/ 93 h 154"/>
                    <a:gd name="T58" fmla="*/ 35 w 128"/>
                    <a:gd name="T59" fmla="*/ 105 h 154"/>
                    <a:gd name="T60" fmla="*/ 26 w 128"/>
                    <a:gd name="T61" fmla="*/ 154 h 154"/>
                    <a:gd name="T62" fmla="*/ 20 w 128"/>
                    <a:gd name="T63" fmla="*/ 118 h 154"/>
                    <a:gd name="T64" fmla="*/ 0 w 128"/>
                    <a:gd name="T65" fmla="*/ 103 h 154"/>
                    <a:gd name="T66" fmla="*/ 19 w 128"/>
                    <a:gd name="T67" fmla="*/ 72 h 154"/>
                    <a:gd name="T68" fmla="*/ 25 w 128"/>
                    <a:gd name="T69" fmla="*/ 51 h 154"/>
                    <a:gd name="T70" fmla="*/ 39 w 128"/>
                    <a:gd name="T71" fmla="*/ 14 h 154"/>
                    <a:gd name="T72" fmla="*/ 51 w 128"/>
                    <a:gd name="T73" fmla="*/ 24 h 154"/>
                    <a:gd name="T74" fmla="*/ 39 w 128"/>
                    <a:gd name="T75" fmla="*/ 44 h 154"/>
                    <a:gd name="T76" fmla="*/ 48 w 128"/>
                    <a:gd name="T77" fmla="*/ 73 h 154"/>
                    <a:gd name="T78" fmla="*/ 81 w 128"/>
                    <a:gd name="T79" fmla="*/ 90 h 154"/>
                    <a:gd name="T80" fmla="*/ 92 w 128"/>
                    <a:gd name="T81" fmla="*/ 71 h 154"/>
                    <a:gd name="T82" fmla="*/ 81 w 128"/>
                    <a:gd name="T83" fmla="*/ 80 h 154"/>
                    <a:gd name="T84" fmla="*/ 76 w 128"/>
                    <a:gd name="T85" fmla="*/ 73 h 154"/>
                    <a:gd name="T86" fmla="*/ 67 w 128"/>
                    <a:gd name="T87" fmla="*/ 79 h 154"/>
                    <a:gd name="T88" fmla="*/ 76 w 128"/>
                    <a:gd name="T89" fmla="*/ 73 h 154"/>
                    <a:gd name="T90" fmla="*/ 56 w 128"/>
                    <a:gd name="T91" fmla="*/ 88 h 154"/>
                    <a:gd name="T92" fmla="*/ 63 w 128"/>
                    <a:gd name="T93" fmla="*/ 81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8" h="154">
                      <a:moveTo>
                        <a:pt x="48" y="73"/>
                      </a:moveTo>
                      <a:cubicBezTo>
                        <a:pt x="50" y="74"/>
                        <a:pt x="52" y="75"/>
                        <a:pt x="54" y="76"/>
                      </a:cubicBezTo>
                      <a:cubicBezTo>
                        <a:pt x="57" y="74"/>
                        <a:pt x="60" y="72"/>
                        <a:pt x="63" y="70"/>
                      </a:cubicBezTo>
                      <a:cubicBezTo>
                        <a:pt x="58" y="63"/>
                        <a:pt x="65" y="59"/>
                        <a:pt x="66" y="53"/>
                      </a:cubicBezTo>
                      <a:cubicBezTo>
                        <a:pt x="63" y="53"/>
                        <a:pt x="59" y="53"/>
                        <a:pt x="56" y="52"/>
                      </a:cubicBezTo>
                      <a:cubicBezTo>
                        <a:pt x="54" y="51"/>
                        <a:pt x="51" y="49"/>
                        <a:pt x="49" y="47"/>
                      </a:cubicBezTo>
                      <a:cubicBezTo>
                        <a:pt x="49" y="46"/>
                        <a:pt x="50" y="46"/>
                        <a:pt x="50" y="46"/>
                      </a:cubicBezTo>
                      <a:cubicBezTo>
                        <a:pt x="55" y="45"/>
                        <a:pt x="59" y="45"/>
                        <a:pt x="64" y="44"/>
                      </a:cubicBezTo>
                      <a:cubicBezTo>
                        <a:pt x="68" y="44"/>
                        <a:pt x="70" y="42"/>
                        <a:pt x="71" y="38"/>
                      </a:cubicBezTo>
                      <a:cubicBezTo>
                        <a:pt x="75" y="27"/>
                        <a:pt x="79" y="16"/>
                        <a:pt x="83" y="6"/>
                      </a:cubicBezTo>
                      <a:cubicBezTo>
                        <a:pt x="84" y="3"/>
                        <a:pt x="84" y="0"/>
                        <a:pt x="88" y="2"/>
                      </a:cubicBezTo>
                      <a:cubicBezTo>
                        <a:pt x="92" y="4"/>
                        <a:pt x="94" y="9"/>
                        <a:pt x="91" y="11"/>
                      </a:cubicBezTo>
                      <a:cubicBezTo>
                        <a:pt x="83" y="19"/>
                        <a:pt x="83" y="30"/>
                        <a:pt x="80" y="41"/>
                      </a:cubicBezTo>
                      <a:cubicBezTo>
                        <a:pt x="85" y="39"/>
                        <a:pt x="91" y="37"/>
                        <a:pt x="96" y="36"/>
                      </a:cubicBezTo>
                      <a:cubicBezTo>
                        <a:pt x="98" y="35"/>
                        <a:pt x="101" y="35"/>
                        <a:pt x="102" y="36"/>
                      </a:cubicBezTo>
                      <a:cubicBezTo>
                        <a:pt x="104" y="37"/>
                        <a:pt x="106" y="39"/>
                        <a:pt x="106" y="41"/>
                      </a:cubicBezTo>
                      <a:cubicBezTo>
                        <a:pt x="106" y="42"/>
                        <a:pt x="105" y="44"/>
                        <a:pt x="103" y="44"/>
                      </a:cubicBezTo>
                      <a:cubicBezTo>
                        <a:pt x="96" y="46"/>
                        <a:pt x="89" y="48"/>
                        <a:pt x="82" y="50"/>
                      </a:cubicBezTo>
                      <a:cubicBezTo>
                        <a:pt x="78" y="50"/>
                        <a:pt x="77" y="51"/>
                        <a:pt x="76" y="54"/>
                      </a:cubicBezTo>
                      <a:cubicBezTo>
                        <a:pt x="74" y="58"/>
                        <a:pt x="73" y="61"/>
                        <a:pt x="71" y="65"/>
                      </a:cubicBezTo>
                      <a:cubicBezTo>
                        <a:pt x="82" y="63"/>
                        <a:pt x="92" y="62"/>
                        <a:pt x="102" y="66"/>
                      </a:cubicBezTo>
                      <a:cubicBezTo>
                        <a:pt x="106" y="67"/>
                        <a:pt x="110" y="69"/>
                        <a:pt x="110" y="74"/>
                      </a:cubicBezTo>
                      <a:cubicBezTo>
                        <a:pt x="111" y="79"/>
                        <a:pt x="109" y="83"/>
                        <a:pt x="104" y="85"/>
                      </a:cubicBezTo>
                      <a:cubicBezTo>
                        <a:pt x="103" y="85"/>
                        <a:pt x="102" y="86"/>
                        <a:pt x="101" y="87"/>
                      </a:cubicBezTo>
                      <a:cubicBezTo>
                        <a:pt x="103" y="88"/>
                        <a:pt x="105" y="88"/>
                        <a:pt x="106" y="89"/>
                      </a:cubicBezTo>
                      <a:cubicBezTo>
                        <a:pt x="110" y="91"/>
                        <a:pt x="112" y="94"/>
                        <a:pt x="111" y="98"/>
                      </a:cubicBezTo>
                      <a:cubicBezTo>
                        <a:pt x="110" y="102"/>
                        <a:pt x="107" y="103"/>
                        <a:pt x="104" y="103"/>
                      </a:cubicBezTo>
                      <a:cubicBezTo>
                        <a:pt x="100" y="103"/>
                        <a:pt x="96" y="104"/>
                        <a:pt x="92" y="104"/>
                      </a:cubicBezTo>
                      <a:cubicBezTo>
                        <a:pt x="86" y="105"/>
                        <a:pt x="81" y="111"/>
                        <a:pt x="82" y="117"/>
                      </a:cubicBezTo>
                      <a:cubicBezTo>
                        <a:pt x="83" y="117"/>
                        <a:pt x="85" y="117"/>
                        <a:pt x="86" y="116"/>
                      </a:cubicBezTo>
                      <a:cubicBezTo>
                        <a:pt x="95" y="111"/>
                        <a:pt x="104" y="109"/>
                        <a:pt x="114" y="109"/>
                      </a:cubicBezTo>
                      <a:cubicBezTo>
                        <a:pt x="118" y="110"/>
                        <a:pt x="121" y="111"/>
                        <a:pt x="124" y="112"/>
                      </a:cubicBezTo>
                      <a:cubicBezTo>
                        <a:pt x="128" y="114"/>
                        <a:pt x="128" y="117"/>
                        <a:pt x="126" y="120"/>
                      </a:cubicBezTo>
                      <a:cubicBezTo>
                        <a:pt x="125" y="123"/>
                        <a:pt x="122" y="123"/>
                        <a:pt x="120" y="122"/>
                      </a:cubicBezTo>
                      <a:cubicBezTo>
                        <a:pt x="111" y="118"/>
                        <a:pt x="104" y="120"/>
                        <a:pt x="97" y="123"/>
                      </a:cubicBezTo>
                      <a:cubicBezTo>
                        <a:pt x="101" y="130"/>
                        <a:pt x="106" y="137"/>
                        <a:pt x="111" y="144"/>
                      </a:cubicBezTo>
                      <a:cubicBezTo>
                        <a:pt x="112" y="146"/>
                        <a:pt x="112" y="150"/>
                        <a:pt x="111" y="152"/>
                      </a:cubicBezTo>
                      <a:cubicBezTo>
                        <a:pt x="111" y="153"/>
                        <a:pt x="107" y="153"/>
                        <a:pt x="105" y="153"/>
                      </a:cubicBezTo>
                      <a:cubicBezTo>
                        <a:pt x="91" y="150"/>
                        <a:pt x="77" y="146"/>
                        <a:pt x="66" y="138"/>
                      </a:cubicBezTo>
                      <a:cubicBezTo>
                        <a:pt x="62" y="135"/>
                        <a:pt x="59" y="132"/>
                        <a:pt x="55" y="129"/>
                      </a:cubicBezTo>
                      <a:cubicBezTo>
                        <a:pt x="54" y="128"/>
                        <a:pt x="53" y="127"/>
                        <a:pt x="53" y="126"/>
                      </a:cubicBezTo>
                      <a:cubicBezTo>
                        <a:pt x="53" y="124"/>
                        <a:pt x="53" y="122"/>
                        <a:pt x="53" y="121"/>
                      </a:cubicBezTo>
                      <a:cubicBezTo>
                        <a:pt x="55" y="121"/>
                        <a:pt x="57" y="121"/>
                        <a:pt x="58" y="121"/>
                      </a:cubicBezTo>
                      <a:cubicBezTo>
                        <a:pt x="59" y="122"/>
                        <a:pt x="60" y="123"/>
                        <a:pt x="61" y="125"/>
                      </a:cubicBezTo>
                      <a:cubicBezTo>
                        <a:pt x="70" y="134"/>
                        <a:pt x="80" y="139"/>
                        <a:pt x="92" y="140"/>
                      </a:cubicBezTo>
                      <a:cubicBezTo>
                        <a:pt x="93" y="140"/>
                        <a:pt x="93" y="140"/>
                        <a:pt x="94" y="140"/>
                      </a:cubicBezTo>
                      <a:cubicBezTo>
                        <a:pt x="92" y="136"/>
                        <a:pt x="90" y="132"/>
                        <a:pt x="88" y="128"/>
                      </a:cubicBezTo>
                      <a:cubicBezTo>
                        <a:pt x="88" y="128"/>
                        <a:pt x="86" y="127"/>
                        <a:pt x="85" y="127"/>
                      </a:cubicBezTo>
                      <a:cubicBezTo>
                        <a:pt x="71" y="126"/>
                        <a:pt x="70" y="124"/>
                        <a:pt x="71" y="111"/>
                      </a:cubicBezTo>
                      <a:cubicBezTo>
                        <a:pt x="71" y="110"/>
                        <a:pt x="71" y="109"/>
                        <a:pt x="71" y="108"/>
                      </a:cubicBezTo>
                      <a:cubicBezTo>
                        <a:pt x="68" y="109"/>
                        <a:pt x="65" y="109"/>
                        <a:pt x="62" y="110"/>
                      </a:cubicBezTo>
                      <a:cubicBezTo>
                        <a:pt x="59" y="111"/>
                        <a:pt x="55" y="112"/>
                        <a:pt x="52" y="113"/>
                      </a:cubicBezTo>
                      <a:cubicBezTo>
                        <a:pt x="48" y="114"/>
                        <a:pt x="44" y="115"/>
                        <a:pt x="41" y="111"/>
                      </a:cubicBezTo>
                      <a:cubicBezTo>
                        <a:pt x="37" y="107"/>
                        <a:pt x="37" y="102"/>
                        <a:pt x="38" y="97"/>
                      </a:cubicBezTo>
                      <a:cubicBezTo>
                        <a:pt x="38" y="96"/>
                        <a:pt x="40" y="96"/>
                        <a:pt x="42" y="96"/>
                      </a:cubicBezTo>
                      <a:cubicBezTo>
                        <a:pt x="45" y="96"/>
                        <a:pt x="48" y="96"/>
                        <a:pt x="51" y="97"/>
                      </a:cubicBezTo>
                      <a:cubicBezTo>
                        <a:pt x="48" y="90"/>
                        <a:pt x="46" y="84"/>
                        <a:pt x="43" y="78"/>
                      </a:cubicBezTo>
                      <a:cubicBezTo>
                        <a:pt x="40" y="83"/>
                        <a:pt x="37" y="88"/>
                        <a:pt x="34" y="93"/>
                      </a:cubicBezTo>
                      <a:cubicBezTo>
                        <a:pt x="33" y="94"/>
                        <a:pt x="33" y="96"/>
                        <a:pt x="34" y="98"/>
                      </a:cubicBezTo>
                      <a:cubicBezTo>
                        <a:pt x="34" y="100"/>
                        <a:pt x="35" y="103"/>
                        <a:pt x="35" y="105"/>
                      </a:cubicBezTo>
                      <a:cubicBezTo>
                        <a:pt x="32" y="121"/>
                        <a:pt x="29" y="136"/>
                        <a:pt x="27" y="151"/>
                      </a:cubicBezTo>
                      <a:cubicBezTo>
                        <a:pt x="26" y="152"/>
                        <a:pt x="26" y="153"/>
                        <a:pt x="26" y="154"/>
                      </a:cubicBezTo>
                      <a:cubicBezTo>
                        <a:pt x="17" y="153"/>
                        <a:pt x="14" y="149"/>
                        <a:pt x="15" y="141"/>
                      </a:cubicBezTo>
                      <a:cubicBezTo>
                        <a:pt x="17" y="134"/>
                        <a:pt x="18" y="126"/>
                        <a:pt x="20" y="118"/>
                      </a:cubicBezTo>
                      <a:cubicBezTo>
                        <a:pt x="15" y="123"/>
                        <a:pt x="12" y="122"/>
                        <a:pt x="7" y="118"/>
                      </a:cubicBezTo>
                      <a:cubicBezTo>
                        <a:pt x="3" y="114"/>
                        <a:pt x="0" y="109"/>
                        <a:pt x="0" y="103"/>
                      </a:cubicBezTo>
                      <a:cubicBezTo>
                        <a:pt x="0" y="102"/>
                        <a:pt x="1" y="101"/>
                        <a:pt x="1" y="100"/>
                      </a:cubicBezTo>
                      <a:cubicBezTo>
                        <a:pt x="7" y="91"/>
                        <a:pt x="14" y="82"/>
                        <a:pt x="19" y="72"/>
                      </a:cubicBezTo>
                      <a:cubicBezTo>
                        <a:pt x="22" y="67"/>
                        <a:pt x="24" y="61"/>
                        <a:pt x="26" y="55"/>
                      </a:cubicBezTo>
                      <a:cubicBezTo>
                        <a:pt x="27" y="54"/>
                        <a:pt x="25" y="53"/>
                        <a:pt x="25" y="51"/>
                      </a:cubicBezTo>
                      <a:cubicBezTo>
                        <a:pt x="18" y="43"/>
                        <a:pt x="18" y="39"/>
                        <a:pt x="23" y="30"/>
                      </a:cubicBezTo>
                      <a:cubicBezTo>
                        <a:pt x="27" y="23"/>
                        <a:pt x="32" y="17"/>
                        <a:pt x="39" y="14"/>
                      </a:cubicBezTo>
                      <a:cubicBezTo>
                        <a:pt x="45" y="11"/>
                        <a:pt x="50" y="12"/>
                        <a:pt x="53" y="16"/>
                      </a:cubicBezTo>
                      <a:cubicBezTo>
                        <a:pt x="56" y="20"/>
                        <a:pt x="56" y="22"/>
                        <a:pt x="51" y="24"/>
                      </a:cubicBezTo>
                      <a:cubicBezTo>
                        <a:pt x="44" y="26"/>
                        <a:pt x="41" y="31"/>
                        <a:pt x="37" y="36"/>
                      </a:cubicBezTo>
                      <a:cubicBezTo>
                        <a:pt x="36" y="39"/>
                        <a:pt x="36" y="42"/>
                        <a:pt x="39" y="44"/>
                      </a:cubicBezTo>
                      <a:cubicBezTo>
                        <a:pt x="41" y="45"/>
                        <a:pt x="42" y="47"/>
                        <a:pt x="43" y="48"/>
                      </a:cubicBezTo>
                      <a:cubicBezTo>
                        <a:pt x="52" y="58"/>
                        <a:pt x="54" y="62"/>
                        <a:pt x="48" y="73"/>
                      </a:cubicBezTo>
                      <a:close/>
                      <a:moveTo>
                        <a:pt x="79" y="89"/>
                      </a:moveTo>
                      <a:cubicBezTo>
                        <a:pt x="80" y="89"/>
                        <a:pt x="80" y="90"/>
                        <a:pt x="81" y="90"/>
                      </a:cubicBezTo>
                      <a:cubicBezTo>
                        <a:pt x="85" y="86"/>
                        <a:pt x="90" y="81"/>
                        <a:pt x="95" y="76"/>
                      </a:cubicBezTo>
                      <a:cubicBezTo>
                        <a:pt x="97" y="73"/>
                        <a:pt x="95" y="71"/>
                        <a:pt x="92" y="71"/>
                      </a:cubicBezTo>
                      <a:cubicBezTo>
                        <a:pt x="88" y="71"/>
                        <a:pt x="85" y="71"/>
                        <a:pt x="81" y="71"/>
                      </a:cubicBezTo>
                      <a:cubicBezTo>
                        <a:pt x="81" y="75"/>
                        <a:pt x="81" y="77"/>
                        <a:pt x="81" y="80"/>
                      </a:cubicBezTo>
                      <a:cubicBezTo>
                        <a:pt x="81" y="83"/>
                        <a:pt x="80" y="86"/>
                        <a:pt x="79" y="89"/>
                      </a:cubicBezTo>
                      <a:close/>
                      <a:moveTo>
                        <a:pt x="76" y="73"/>
                      </a:moveTo>
                      <a:cubicBezTo>
                        <a:pt x="73" y="74"/>
                        <a:pt x="71" y="75"/>
                        <a:pt x="69" y="77"/>
                      </a:cubicBezTo>
                      <a:cubicBezTo>
                        <a:pt x="68" y="77"/>
                        <a:pt x="67" y="78"/>
                        <a:pt x="67" y="79"/>
                      </a:cubicBezTo>
                      <a:cubicBezTo>
                        <a:pt x="67" y="84"/>
                        <a:pt x="68" y="88"/>
                        <a:pt x="68" y="92"/>
                      </a:cubicBezTo>
                      <a:cubicBezTo>
                        <a:pt x="74" y="91"/>
                        <a:pt x="77" y="83"/>
                        <a:pt x="76" y="73"/>
                      </a:cubicBezTo>
                      <a:close/>
                      <a:moveTo>
                        <a:pt x="63" y="81"/>
                      </a:moveTo>
                      <a:cubicBezTo>
                        <a:pt x="55" y="84"/>
                        <a:pt x="54" y="85"/>
                        <a:pt x="56" y="88"/>
                      </a:cubicBezTo>
                      <a:cubicBezTo>
                        <a:pt x="58" y="94"/>
                        <a:pt x="60" y="95"/>
                        <a:pt x="65" y="93"/>
                      </a:cubicBezTo>
                      <a:cubicBezTo>
                        <a:pt x="64" y="89"/>
                        <a:pt x="63" y="85"/>
                        <a:pt x="63"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 name="Freeform 14"/>
                <p:cNvSpPr/>
                <p:nvPr/>
              </p:nvSpPr>
              <p:spPr bwMode="auto">
                <a:xfrm>
                  <a:off x="6259513" y="2578101"/>
                  <a:ext cx="68263" cy="182563"/>
                </a:xfrm>
                <a:custGeom>
                  <a:avLst/>
                  <a:gdLst>
                    <a:gd name="T0" fmla="*/ 9 w 16"/>
                    <a:gd name="T1" fmla="*/ 0 h 43"/>
                    <a:gd name="T2" fmla="*/ 15 w 16"/>
                    <a:gd name="T3" fmla="*/ 11 h 43"/>
                    <a:gd name="T4" fmla="*/ 9 w 16"/>
                    <a:gd name="T5" fmla="*/ 43 h 43"/>
                    <a:gd name="T6" fmla="*/ 2 w 16"/>
                    <a:gd name="T7" fmla="*/ 39 h 43"/>
                    <a:gd name="T8" fmla="*/ 0 w 16"/>
                    <a:gd name="T9" fmla="*/ 35 h 43"/>
                    <a:gd name="T10" fmla="*/ 9 w 16"/>
                    <a:gd name="T11" fmla="*/ 0 h 43"/>
                  </a:gdLst>
                  <a:ahLst/>
                  <a:cxnLst>
                    <a:cxn ang="0">
                      <a:pos x="T0" y="T1"/>
                    </a:cxn>
                    <a:cxn ang="0">
                      <a:pos x="T2" y="T3"/>
                    </a:cxn>
                    <a:cxn ang="0">
                      <a:pos x="T4" y="T5"/>
                    </a:cxn>
                    <a:cxn ang="0">
                      <a:pos x="T6" y="T7"/>
                    </a:cxn>
                    <a:cxn ang="0">
                      <a:pos x="T8" y="T9"/>
                    </a:cxn>
                    <a:cxn ang="0">
                      <a:pos x="T10" y="T11"/>
                    </a:cxn>
                  </a:cxnLst>
                  <a:rect l="0" t="0" r="r" b="b"/>
                  <a:pathLst>
                    <a:path w="16" h="43">
                      <a:moveTo>
                        <a:pt x="9" y="0"/>
                      </a:moveTo>
                      <a:cubicBezTo>
                        <a:pt x="15" y="3"/>
                        <a:pt x="16" y="6"/>
                        <a:pt x="15" y="11"/>
                      </a:cubicBezTo>
                      <a:cubicBezTo>
                        <a:pt x="12" y="21"/>
                        <a:pt x="11" y="32"/>
                        <a:pt x="9" y="43"/>
                      </a:cubicBezTo>
                      <a:cubicBezTo>
                        <a:pt x="6" y="41"/>
                        <a:pt x="4" y="40"/>
                        <a:pt x="2" y="39"/>
                      </a:cubicBezTo>
                      <a:cubicBezTo>
                        <a:pt x="1" y="38"/>
                        <a:pt x="0" y="37"/>
                        <a:pt x="0" y="35"/>
                      </a:cubicBezTo>
                      <a:cubicBezTo>
                        <a:pt x="3" y="24"/>
                        <a:pt x="6" y="12"/>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93" name="组合 92"/>
              <p:cNvGrpSpPr/>
              <p:nvPr/>
            </p:nvGrpSpPr>
            <p:grpSpPr>
              <a:xfrm>
                <a:off x="3173775" y="375308"/>
                <a:ext cx="396626" cy="341923"/>
                <a:chOff x="6186488" y="2930526"/>
                <a:chExt cx="368300" cy="317500"/>
              </a:xfrm>
              <a:grpFill/>
            </p:grpSpPr>
            <p:sp>
              <p:nvSpPr>
                <p:cNvPr id="97" name="Freeform 18"/>
                <p:cNvSpPr/>
                <p:nvPr/>
              </p:nvSpPr>
              <p:spPr bwMode="auto">
                <a:xfrm>
                  <a:off x="6310313" y="2930526"/>
                  <a:ext cx="244475" cy="317500"/>
                </a:xfrm>
                <a:custGeom>
                  <a:avLst/>
                  <a:gdLst>
                    <a:gd name="T0" fmla="*/ 49 w 57"/>
                    <a:gd name="T1" fmla="*/ 74 h 75"/>
                    <a:gd name="T2" fmla="*/ 40 w 57"/>
                    <a:gd name="T3" fmla="*/ 67 h 75"/>
                    <a:gd name="T4" fmla="*/ 33 w 57"/>
                    <a:gd name="T5" fmla="*/ 48 h 75"/>
                    <a:gd name="T6" fmla="*/ 27 w 57"/>
                    <a:gd name="T7" fmla="*/ 46 h 75"/>
                    <a:gd name="T8" fmla="*/ 11 w 57"/>
                    <a:gd name="T9" fmla="*/ 60 h 75"/>
                    <a:gd name="T10" fmla="*/ 5 w 57"/>
                    <a:gd name="T11" fmla="*/ 60 h 75"/>
                    <a:gd name="T12" fmla="*/ 6 w 57"/>
                    <a:gd name="T13" fmla="*/ 46 h 75"/>
                    <a:gd name="T14" fmla="*/ 27 w 57"/>
                    <a:gd name="T15" fmla="*/ 26 h 75"/>
                    <a:gd name="T16" fmla="*/ 40 w 57"/>
                    <a:gd name="T17" fmla="*/ 10 h 75"/>
                    <a:gd name="T18" fmla="*/ 41 w 57"/>
                    <a:gd name="T19" fmla="*/ 6 h 75"/>
                    <a:gd name="T20" fmla="*/ 45 w 57"/>
                    <a:gd name="T21" fmla="*/ 0 h 75"/>
                    <a:gd name="T22" fmla="*/ 53 w 57"/>
                    <a:gd name="T23" fmla="*/ 3 h 75"/>
                    <a:gd name="T24" fmla="*/ 53 w 57"/>
                    <a:gd name="T25" fmla="*/ 20 h 75"/>
                    <a:gd name="T26" fmla="*/ 37 w 57"/>
                    <a:gd name="T27" fmla="*/ 38 h 75"/>
                    <a:gd name="T28" fmla="*/ 49 w 57"/>
                    <a:gd name="T29" fmla="*/ 74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 h="75">
                      <a:moveTo>
                        <a:pt x="49" y="74"/>
                      </a:moveTo>
                      <a:cubicBezTo>
                        <a:pt x="43" y="75"/>
                        <a:pt x="41" y="72"/>
                        <a:pt x="40" y="67"/>
                      </a:cubicBezTo>
                      <a:cubicBezTo>
                        <a:pt x="38" y="61"/>
                        <a:pt x="35" y="54"/>
                        <a:pt x="33" y="48"/>
                      </a:cubicBezTo>
                      <a:cubicBezTo>
                        <a:pt x="32" y="45"/>
                        <a:pt x="30" y="44"/>
                        <a:pt x="27" y="46"/>
                      </a:cubicBezTo>
                      <a:cubicBezTo>
                        <a:pt x="22" y="51"/>
                        <a:pt x="16" y="55"/>
                        <a:pt x="11" y="60"/>
                      </a:cubicBezTo>
                      <a:cubicBezTo>
                        <a:pt x="8" y="63"/>
                        <a:pt x="7" y="62"/>
                        <a:pt x="5" y="60"/>
                      </a:cubicBezTo>
                      <a:cubicBezTo>
                        <a:pt x="0" y="54"/>
                        <a:pt x="0" y="51"/>
                        <a:pt x="6" y="46"/>
                      </a:cubicBezTo>
                      <a:cubicBezTo>
                        <a:pt x="13" y="39"/>
                        <a:pt x="20" y="33"/>
                        <a:pt x="27" y="26"/>
                      </a:cubicBezTo>
                      <a:cubicBezTo>
                        <a:pt x="32" y="21"/>
                        <a:pt x="36" y="15"/>
                        <a:pt x="40" y="10"/>
                      </a:cubicBezTo>
                      <a:cubicBezTo>
                        <a:pt x="40" y="9"/>
                        <a:pt x="41" y="7"/>
                        <a:pt x="41" y="6"/>
                      </a:cubicBezTo>
                      <a:cubicBezTo>
                        <a:pt x="40" y="3"/>
                        <a:pt x="42" y="0"/>
                        <a:pt x="45" y="0"/>
                      </a:cubicBezTo>
                      <a:cubicBezTo>
                        <a:pt x="48" y="0"/>
                        <a:pt x="51" y="1"/>
                        <a:pt x="53" y="3"/>
                      </a:cubicBezTo>
                      <a:cubicBezTo>
                        <a:pt x="57" y="6"/>
                        <a:pt x="57" y="16"/>
                        <a:pt x="53" y="20"/>
                      </a:cubicBezTo>
                      <a:cubicBezTo>
                        <a:pt x="48" y="26"/>
                        <a:pt x="42" y="32"/>
                        <a:pt x="37" y="38"/>
                      </a:cubicBezTo>
                      <a:cubicBezTo>
                        <a:pt x="44" y="49"/>
                        <a:pt x="49" y="61"/>
                        <a:pt x="49"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Freeform 19"/>
                <p:cNvSpPr/>
                <p:nvPr/>
              </p:nvSpPr>
              <p:spPr bwMode="auto">
                <a:xfrm>
                  <a:off x="6186488" y="3009901"/>
                  <a:ext cx="123825" cy="234950"/>
                </a:xfrm>
                <a:custGeom>
                  <a:avLst/>
                  <a:gdLst>
                    <a:gd name="T0" fmla="*/ 12 w 29"/>
                    <a:gd name="T1" fmla="*/ 30 h 55"/>
                    <a:gd name="T2" fmla="*/ 20 w 29"/>
                    <a:gd name="T3" fmla="*/ 7 h 55"/>
                    <a:gd name="T4" fmla="*/ 25 w 29"/>
                    <a:gd name="T5" fmla="*/ 1 h 55"/>
                    <a:gd name="T6" fmla="*/ 26 w 29"/>
                    <a:gd name="T7" fmla="*/ 9 h 55"/>
                    <a:gd name="T8" fmla="*/ 16 w 29"/>
                    <a:gd name="T9" fmla="*/ 39 h 55"/>
                    <a:gd name="T10" fmla="*/ 13 w 29"/>
                    <a:gd name="T11" fmla="*/ 52 h 55"/>
                    <a:gd name="T12" fmla="*/ 7 w 29"/>
                    <a:gd name="T13" fmla="*/ 54 h 55"/>
                    <a:gd name="T14" fmla="*/ 2 w 29"/>
                    <a:gd name="T15" fmla="*/ 41 h 55"/>
                    <a:gd name="T16" fmla="*/ 3 w 29"/>
                    <a:gd name="T17" fmla="*/ 32 h 55"/>
                    <a:gd name="T18" fmla="*/ 2 w 29"/>
                    <a:gd name="T19" fmla="*/ 6 h 55"/>
                    <a:gd name="T20" fmla="*/ 6 w 29"/>
                    <a:gd name="T21" fmla="*/ 5 h 55"/>
                    <a:gd name="T22" fmla="*/ 10 w 29"/>
                    <a:gd name="T23" fmla="*/ 14 h 55"/>
                    <a:gd name="T24" fmla="*/ 11 w 29"/>
                    <a:gd name="T25" fmla="*/ 30 h 55"/>
                    <a:gd name="T26" fmla="*/ 12 w 29"/>
                    <a:gd name="T27" fmla="*/ 3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55">
                      <a:moveTo>
                        <a:pt x="12" y="30"/>
                      </a:moveTo>
                      <a:cubicBezTo>
                        <a:pt x="15" y="23"/>
                        <a:pt x="17" y="15"/>
                        <a:pt x="20" y="7"/>
                      </a:cubicBezTo>
                      <a:cubicBezTo>
                        <a:pt x="21" y="5"/>
                        <a:pt x="21" y="0"/>
                        <a:pt x="25" y="1"/>
                      </a:cubicBezTo>
                      <a:cubicBezTo>
                        <a:pt x="29" y="2"/>
                        <a:pt x="27" y="6"/>
                        <a:pt x="26" y="9"/>
                      </a:cubicBezTo>
                      <a:cubicBezTo>
                        <a:pt x="23" y="19"/>
                        <a:pt x="19" y="29"/>
                        <a:pt x="16" y="39"/>
                      </a:cubicBezTo>
                      <a:cubicBezTo>
                        <a:pt x="15" y="43"/>
                        <a:pt x="14" y="48"/>
                        <a:pt x="13" y="52"/>
                      </a:cubicBezTo>
                      <a:cubicBezTo>
                        <a:pt x="12" y="55"/>
                        <a:pt x="10" y="55"/>
                        <a:pt x="7" y="54"/>
                      </a:cubicBezTo>
                      <a:cubicBezTo>
                        <a:pt x="1" y="50"/>
                        <a:pt x="0" y="49"/>
                        <a:pt x="2" y="41"/>
                      </a:cubicBezTo>
                      <a:cubicBezTo>
                        <a:pt x="3" y="38"/>
                        <a:pt x="3" y="35"/>
                        <a:pt x="3" y="32"/>
                      </a:cubicBezTo>
                      <a:cubicBezTo>
                        <a:pt x="3" y="23"/>
                        <a:pt x="2" y="15"/>
                        <a:pt x="2" y="6"/>
                      </a:cubicBezTo>
                      <a:cubicBezTo>
                        <a:pt x="2" y="3"/>
                        <a:pt x="5" y="3"/>
                        <a:pt x="6" y="5"/>
                      </a:cubicBezTo>
                      <a:cubicBezTo>
                        <a:pt x="8" y="7"/>
                        <a:pt x="10" y="11"/>
                        <a:pt x="10" y="14"/>
                      </a:cubicBezTo>
                      <a:cubicBezTo>
                        <a:pt x="11" y="19"/>
                        <a:pt x="11" y="25"/>
                        <a:pt x="11" y="30"/>
                      </a:cubicBezTo>
                      <a:cubicBezTo>
                        <a:pt x="11" y="30"/>
                        <a:pt x="12" y="30"/>
                        <a:pt x="12"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20"/>
                <p:cNvSpPr/>
                <p:nvPr/>
              </p:nvSpPr>
              <p:spPr bwMode="auto">
                <a:xfrm>
                  <a:off x="6259513" y="2933701"/>
                  <a:ext cx="114300" cy="73025"/>
                </a:xfrm>
                <a:custGeom>
                  <a:avLst/>
                  <a:gdLst>
                    <a:gd name="T0" fmla="*/ 27 w 27"/>
                    <a:gd name="T1" fmla="*/ 1 h 17"/>
                    <a:gd name="T2" fmla="*/ 16 w 27"/>
                    <a:gd name="T3" fmla="*/ 14 h 17"/>
                    <a:gd name="T4" fmla="*/ 5 w 27"/>
                    <a:gd name="T5" fmla="*/ 13 h 17"/>
                    <a:gd name="T6" fmla="*/ 0 w 27"/>
                    <a:gd name="T7" fmla="*/ 4 h 17"/>
                    <a:gd name="T8" fmla="*/ 9 w 27"/>
                    <a:gd name="T9" fmla="*/ 2 h 17"/>
                    <a:gd name="T10" fmla="*/ 27 w 27"/>
                    <a:gd name="T11" fmla="*/ 0 h 17"/>
                    <a:gd name="T12" fmla="*/ 27 w 27"/>
                    <a:gd name="T13" fmla="*/ 1 h 17"/>
                  </a:gdLst>
                  <a:ahLst/>
                  <a:cxnLst>
                    <a:cxn ang="0">
                      <a:pos x="T0" y="T1"/>
                    </a:cxn>
                    <a:cxn ang="0">
                      <a:pos x="T2" y="T3"/>
                    </a:cxn>
                    <a:cxn ang="0">
                      <a:pos x="T4" y="T5"/>
                    </a:cxn>
                    <a:cxn ang="0">
                      <a:pos x="T6" y="T7"/>
                    </a:cxn>
                    <a:cxn ang="0">
                      <a:pos x="T8" y="T9"/>
                    </a:cxn>
                    <a:cxn ang="0">
                      <a:pos x="T10" y="T11"/>
                    </a:cxn>
                    <a:cxn ang="0">
                      <a:pos x="T12" y="T13"/>
                    </a:cxn>
                  </a:cxnLst>
                  <a:rect l="0" t="0" r="r" b="b"/>
                  <a:pathLst>
                    <a:path w="27" h="17">
                      <a:moveTo>
                        <a:pt x="27" y="1"/>
                      </a:moveTo>
                      <a:cubicBezTo>
                        <a:pt x="24" y="6"/>
                        <a:pt x="20" y="10"/>
                        <a:pt x="16" y="14"/>
                      </a:cubicBezTo>
                      <a:cubicBezTo>
                        <a:pt x="14" y="17"/>
                        <a:pt x="8" y="16"/>
                        <a:pt x="5" y="13"/>
                      </a:cubicBezTo>
                      <a:cubicBezTo>
                        <a:pt x="3" y="10"/>
                        <a:pt x="1" y="7"/>
                        <a:pt x="0" y="4"/>
                      </a:cubicBezTo>
                      <a:cubicBezTo>
                        <a:pt x="3" y="3"/>
                        <a:pt x="6" y="2"/>
                        <a:pt x="9" y="2"/>
                      </a:cubicBezTo>
                      <a:cubicBezTo>
                        <a:pt x="15" y="1"/>
                        <a:pt x="21" y="1"/>
                        <a:pt x="27" y="0"/>
                      </a:cubicBezTo>
                      <a:cubicBezTo>
                        <a:pt x="27" y="1"/>
                        <a:pt x="27" y="1"/>
                        <a:pt x="2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94" name="组合 93"/>
              <p:cNvGrpSpPr/>
              <p:nvPr/>
            </p:nvGrpSpPr>
            <p:grpSpPr>
              <a:xfrm>
                <a:off x="4613362" y="313351"/>
                <a:ext cx="454961" cy="453362"/>
                <a:chOff x="11893465" y="1994536"/>
                <a:chExt cx="274986" cy="274018"/>
              </a:xfrm>
              <a:grpFill/>
            </p:grpSpPr>
            <p:sp>
              <p:nvSpPr>
                <p:cNvPr id="95" name="Freeform 11"/>
                <p:cNvSpPr>
                  <a:spLocks noEditPoints="1"/>
                </p:cNvSpPr>
                <p:nvPr/>
              </p:nvSpPr>
              <p:spPr bwMode="auto">
                <a:xfrm>
                  <a:off x="11976100" y="1994536"/>
                  <a:ext cx="192351" cy="269291"/>
                </a:xfrm>
                <a:custGeom>
                  <a:avLst/>
                  <a:gdLst>
                    <a:gd name="T0" fmla="*/ 29 w 72"/>
                    <a:gd name="T1" fmla="*/ 49 h 102"/>
                    <a:gd name="T2" fmla="*/ 15 w 72"/>
                    <a:gd name="T3" fmla="*/ 43 h 102"/>
                    <a:gd name="T4" fmla="*/ 10 w 72"/>
                    <a:gd name="T5" fmla="*/ 21 h 102"/>
                    <a:gd name="T6" fmla="*/ 13 w 72"/>
                    <a:gd name="T7" fmla="*/ 15 h 102"/>
                    <a:gd name="T8" fmla="*/ 19 w 72"/>
                    <a:gd name="T9" fmla="*/ 18 h 102"/>
                    <a:gd name="T10" fmla="*/ 20 w 72"/>
                    <a:gd name="T11" fmla="*/ 26 h 102"/>
                    <a:gd name="T12" fmla="*/ 35 w 72"/>
                    <a:gd name="T13" fmla="*/ 22 h 102"/>
                    <a:gd name="T14" fmla="*/ 40 w 72"/>
                    <a:gd name="T15" fmla="*/ 16 h 102"/>
                    <a:gd name="T16" fmla="*/ 43 w 72"/>
                    <a:gd name="T17" fmla="*/ 14 h 102"/>
                    <a:gd name="T18" fmla="*/ 44 w 72"/>
                    <a:gd name="T19" fmla="*/ 19 h 102"/>
                    <a:gd name="T20" fmla="*/ 43 w 72"/>
                    <a:gd name="T21" fmla="*/ 28 h 102"/>
                    <a:gd name="T22" fmla="*/ 36 w 72"/>
                    <a:gd name="T23" fmla="*/ 40 h 102"/>
                    <a:gd name="T24" fmla="*/ 37 w 72"/>
                    <a:gd name="T25" fmla="*/ 42 h 102"/>
                    <a:gd name="T26" fmla="*/ 44 w 72"/>
                    <a:gd name="T27" fmla="*/ 38 h 102"/>
                    <a:gd name="T28" fmla="*/ 56 w 72"/>
                    <a:gd name="T29" fmla="*/ 20 h 102"/>
                    <a:gd name="T30" fmla="*/ 49 w 72"/>
                    <a:gd name="T31" fmla="*/ 9 h 102"/>
                    <a:gd name="T32" fmla="*/ 28 w 72"/>
                    <a:gd name="T33" fmla="*/ 14 h 102"/>
                    <a:gd name="T34" fmla="*/ 20 w 72"/>
                    <a:gd name="T35" fmla="*/ 13 h 102"/>
                    <a:gd name="T36" fmla="*/ 22 w 72"/>
                    <a:gd name="T37" fmla="*/ 6 h 102"/>
                    <a:gd name="T38" fmla="*/ 50 w 72"/>
                    <a:gd name="T39" fmla="*/ 1 h 102"/>
                    <a:gd name="T40" fmla="*/ 68 w 72"/>
                    <a:gd name="T41" fmla="*/ 12 h 102"/>
                    <a:gd name="T42" fmla="*/ 67 w 72"/>
                    <a:gd name="T43" fmla="*/ 24 h 102"/>
                    <a:gd name="T44" fmla="*/ 49 w 72"/>
                    <a:gd name="T45" fmla="*/ 48 h 102"/>
                    <a:gd name="T46" fmla="*/ 42 w 72"/>
                    <a:gd name="T47" fmla="*/ 49 h 102"/>
                    <a:gd name="T48" fmla="*/ 37 w 72"/>
                    <a:gd name="T49" fmla="*/ 47 h 102"/>
                    <a:gd name="T50" fmla="*/ 35 w 72"/>
                    <a:gd name="T51" fmla="*/ 52 h 102"/>
                    <a:gd name="T52" fmla="*/ 41 w 72"/>
                    <a:gd name="T53" fmla="*/ 58 h 102"/>
                    <a:gd name="T54" fmla="*/ 48 w 72"/>
                    <a:gd name="T55" fmla="*/ 57 h 102"/>
                    <a:gd name="T56" fmla="*/ 53 w 72"/>
                    <a:gd name="T57" fmla="*/ 59 h 102"/>
                    <a:gd name="T58" fmla="*/ 53 w 72"/>
                    <a:gd name="T59" fmla="*/ 66 h 102"/>
                    <a:gd name="T60" fmla="*/ 48 w 72"/>
                    <a:gd name="T61" fmla="*/ 70 h 102"/>
                    <a:gd name="T62" fmla="*/ 37 w 72"/>
                    <a:gd name="T63" fmla="*/ 81 h 102"/>
                    <a:gd name="T64" fmla="*/ 45 w 72"/>
                    <a:gd name="T65" fmla="*/ 81 h 102"/>
                    <a:gd name="T66" fmla="*/ 57 w 72"/>
                    <a:gd name="T67" fmla="*/ 89 h 102"/>
                    <a:gd name="T68" fmla="*/ 51 w 72"/>
                    <a:gd name="T69" fmla="*/ 98 h 102"/>
                    <a:gd name="T70" fmla="*/ 26 w 72"/>
                    <a:gd name="T71" fmla="*/ 101 h 102"/>
                    <a:gd name="T72" fmla="*/ 17 w 72"/>
                    <a:gd name="T73" fmla="*/ 96 h 102"/>
                    <a:gd name="T74" fmla="*/ 15 w 72"/>
                    <a:gd name="T75" fmla="*/ 94 h 102"/>
                    <a:gd name="T76" fmla="*/ 19 w 72"/>
                    <a:gd name="T77" fmla="*/ 77 h 102"/>
                    <a:gd name="T78" fmla="*/ 27 w 72"/>
                    <a:gd name="T79" fmla="*/ 70 h 102"/>
                    <a:gd name="T80" fmla="*/ 27 w 72"/>
                    <a:gd name="T81" fmla="*/ 69 h 102"/>
                    <a:gd name="T82" fmla="*/ 21 w 72"/>
                    <a:gd name="T83" fmla="*/ 71 h 102"/>
                    <a:gd name="T84" fmla="*/ 9 w 72"/>
                    <a:gd name="T85" fmla="*/ 76 h 102"/>
                    <a:gd name="T86" fmla="*/ 3 w 72"/>
                    <a:gd name="T87" fmla="*/ 75 h 102"/>
                    <a:gd name="T88" fmla="*/ 4 w 72"/>
                    <a:gd name="T89" fmla="*/ 69 h 102"/>
                    <a:gd name="T90" fmla="*/ 26 w 72"/>
                    <a:gd name="T91" fmla="*/ 60 h 102"/>
                    <a:gd name="T92" fmla="*/ 28 w 72"/>
                    <a:gd name="T93" fmla="*/ 57 h 102"/>
                    <a:gd name="T94" fmla="*/ 29 w 72"/>
                    <a:gd name="T95" fmla="*/ 49 h 102"/>
                    <a:gd name="T96" fmla="*/ 34 w 72"/>
                    <a:gd name="T97" fmla="*/ 29 h 102"/>
                    <a:gd name="T98" fmla="*/ 33 w 72"/>
                    <a:gd name="T99" fmla="*/ 28 h 102"/>
                    <a:gd name="T100" fmla="*/ 26 w 72"/>
                    <a:gd name="T101" fmla="*/ 32 h 102"/>
                    <a:gd name="T102" fmla="*/ 23 w 72"/>
                    <a:gd name="T103" fmla="*/ 36 h 102"/>
                    <a:gd name="T104" fmla="*/ 26 w 72"/>
                    <a:gd name="T105" fmla="*/ 42 h 102"/>
                    <a:gd name="T106" fmla="*/ 31 w 72"/>
                    <a:gd name="T107" fmla="*/ 40 h 102"/>
                    <a:gd name="T108" fmla="*/ 34 w 72"/>
                    <a:gd name="T109" fmla="*/ 29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2" h="102">
                      <a:moveTo>
                        <a:pt x="29" y="49"/>
                      </a:moveTo>
                      <a:cubicBezTo>
                        <a:pt x="19" y="52"/>
                        <a:pt x="18" y="52"/>
                        <a:pt x="15" y="43"/>
                      </a:cubicBezTo>
                      <a:cubicBezTo>
                        <a:pt x="13" y="36"/>
                        <a:pt x="11" y="28"/>
                        <a:pt x="10" y="21"/>
                      </a:cubicBezTo>
                      <a:cubicBezTo>
                        <a:pt x="9" y="19"/>
                        <a:pt x="11" y="16"/>
                        <a:pt x="13" y="15"/>
                      </a:cubicBezTo>
                      <a:cubicBezTo>
                        <a:pt x="16" y="13"/>
                        <a:pt x="18" y="16"/>
                        <a:pt x="19" y="18"/>
                      </a:cubicBezTo>
                      <a:cubicBezTo>
                        <a:pt x="19" y="21"/>
                        <a:pt x="20" y="23"/>
                        <a:pt x="20" y="26"/>
                      </a:cubicBezTo>
                      <a:cubicBezTo>
                        <a:pt x="26" y="25"/>
                        <a:pt x="31" y="24"/>
                        <a:pt x="35" y="22"/>
                      </a:cubicBezTo>
                      <a:cubicBezTo>
                        <a:pt x="37" y="21"/>
                        <a:pt x="38" y="18"/>
                        <a:pt x="40" y="16"/>
                      </a:cubicBezTo>
                      <a:cubicBezTo>
                        <a:pt x="41" y="15"/>
                        <a:pt x="42" y="14"/>
                        <a:pt x="43" y="14"/>
                      </a:cubicBezTo>
                      <a:cubicBezTo>
                        <a:pt x="44" y="15"/>
                        <a:pt x="44" y="17"/>
                        <a:pt x="44" y="19"/>
                      </a:cubicBezTo>
                      <a:cubicBezTo>
                        <a:pt x="44" y="22"/>
                        <a:pt x="43" y="25"/>
                        <a:pt x="43" y="28"/>
                      </a:cubicBezTo>
                      <a:cubicBezTo>
                        <a:pt x="37" y="29"/>
                        <a:pt x="39" y="36"/>
                        <a:pt x="36" y="40"/>
                      </a:cubicBezTo>
                      <a:cubicBezTo>
                        <a:pt x="36" y="41"/>
                        <a:pt x="37" y="41"/>
                        <a:pt x="37" y="42"/>
                      </a:cubicBezTo>
                      <a:cubicBezTo>
                        <a:pt x="39" y="41"/>
                        <a:pt x="42" y="40"/>
                        <a:pt x="44" y="38"/>
                      </a:cubicBezTo>
                      <a:cubicBezTo>
                        <a:pt x="48" y="32"/>
                        <a:pt x="52" y="26"/>
                        <a:pt x="56" y="20"/>
                      </a:cubicBezTo>
                      <a:cubicBezTo>
                        <a:pt x="59" y="15"/>
                        <a:pt x="56" y="9"/>
                        <a:pt x="49" y="9"/>
                      </a:cubicBezTo>
                      <a:cubicBezTo>
                        <a:pt x="42" y="8"/>
                        <a:pt x="34" y="10"/>
                        <a:pt x="28" y="14"/>
                      </a:cubicBezTo>
                      <a:cubicBezTo>
                        <a:pt x="25" y="16"/>
                        <a:pt x="22" y="15"/>
                        <a:pt x="20" y="13"/>
                      </a:cubicBezTo>
                      <a:cubicBezTo>
                        <a:pt x="17" y="9"/>
                        <a:pt x="17" y="7"/>
                        <a:pt x="22" y="6"/>
                      </a:cubicBezTo>
                      <a:cubicBezTo>
                        <a:pt x="31" y="3"/>
                        <a:pt x="40" y="0"/>
                        <a:pt x="50" y="1"/>
                      </a:cubicBezTo>
                      <a:cubicBezTo>
                        <a:pt x="58" y="1"/>
                        <a:pt x="63" y="7"/>
                        <a:pt x="68" y="12"/>
                      </a:cubicBezTo>
                      <a:cubicBezTo>
                        <a:pt x="72" y="15"/>
                        <a:pt x="70" y="20"/>
                        <a:pt x="67" y="24"/>
                      </a:cubicBezTo>
                      <a:cubicBezTo>
                        <a:pt x="61" y="32"/>
                        <a:pt x="55" y="40"/>
                        <a:pt x="49" y="48"/>
                      </a:cubicBezTo>
                      <a:cubicBezTo>
                        <a:pt x="47" y="51"/>
                        <a:pt x="45" y="52"/>
                        <a:pt x="42" y="49"/>
                      </a:cubicBezTo>
                      <a:cubicBezTo>
                        <a:pt x="41" y="48"/>
                        <a:pt x="38" y="47"/>
                        <a:pt x="37" y="47"/>
                      </a:cubicBezTo>
                      <a:cubicBezTo>
                        <a:pt x="36" y="48"/>
                        <a:pt x="35" y="50"/>
                        <a:pt x="35" y="52"/>
                      </a:cubicBezTo>
                      <a:cubicBezTo>
                        <a:pt x="34" y="59"/>
                        <a:pt x="34" y="59"/>
                        <a:pt x="41" y="58"/>
                      </a:cubicBezTo>
                      <a:cubicBezTo>
                        <a:pt x="43" y="57"/>
                        <a:pt x="46" y="56"/>
                        <a:pt x="48" y="57"/>
                      </a:cubicBezTo>
                      <a:cubicBezTo>
                        <a:pt x="50" y="57"/>
                        <a:pt x="53" y="58"/>
                        <a:pt x="53" y="59"/>
                      </a:cubicBezTo>
                      <a:cubicBezTo>
                        <a:pt x="54" y="61"/>
                        <a:pt x="54" y="64"/>
                        <a:pt x="53" y="66"/>
                      </a:cubicBezTo>
                      <a:cubicBezTo>
                        <a:pt x="52" y="68"/>
                        <a:pt x="50" y="69"/>
                        <a:pt x="48" y="70"/>
                      </a:cubicBezTo>
                      <a:cubicBezTo>
                        <a:pt x="44" y="73"/>
                        <a:pt x="39" y="75"/>
                        <a:pt x="37" y="81"/>
                      </a:cubicBezTo>
                      <a:cubicBezTo>
                        <a:pt x="40" y="81"/>
                        <a:pt x="43" y="81"/>
                        <a:pt x="45" y="81"/>
                      </a:cubicBezTo>
                      <a:cubicBezTo>
                        <a:pt x="51" y="81"/>
                        <a:pt x="56" y="84"/>
                        <a:pt x="57" y="89"/>
                      </a:cubicBezTo>
                      <a:cubicBezTo>
                        <a:pt x="58" y="93"/>
                        <a:pt x="55" y="97"/>
                        <a:pt x="51" y="98"/>
                      </a:cubicBezTo>
                      <a:cubicBezTo>
                        <a:pt x="43" y="99"/>
                        <a:pt x="35" y="100"/>
                        <a:pt x="26" y="101"/>
                      </a:cubicBezTo>
                      <a:cubicBezTo>
                        <a:pt x="22" y="102"/>
                        <a:pt x="19" y="100"/>
                        <a:pt x="17" y="96"/>
                      </a:cubicBezTo>
                      <a:cubicBezTo>
                        <a:pt x="16" y="96"/>
                        <a:pt x="16" y="95"/>
                        <a:pt x="15" y="94"/>
                      </a:cubicBezTo>
                      <a:cubicBezTo>
                        <a:pt x="11" y="84"/>
                        <a:pt x="11" y="84"/>
                        <a:pt x="19" y="77"/>
                      </a:cubicBezTo>
                      <a:cubicBezTo>
                        <a:pt x="22" y="75"/>
                        <a:pt x="24" y="72"/>
                        <a:pt x="27" y="70"/>
                      </a:cubicBezTo>
                      <a:cubicBezTo>
                        <a:pt x="27" y="70"/>
                        <a:pt x="27" y="69"/>
                        <a:pt x="27" y="69"/>
                      </a:cubicBezTo>
                      <a:cubicBezTo>
                        <a:pt x="25" y="69"/>
                        <a:pt x="23" y="70"/>
                        <a:pt x="21" y="71"/>
                      </a:cubicBezTo>
                      <a:cubicBezTo>
                        <a:pt x="17" y="72"/>
                        <a:pt x="13" y="74"/>
                        <a:pt x="9" y="76"/>
                      </a:cubicBezTo>
                      <a:cubicBezTo>
                        <a:pt x="7" y="76"/>
                        <a:pt x="5" y="76"/>
                        <a:pt x="3" y="75"/>
                      </a:cubicBezTo>
                      <a:cubicBezTo>
                        <a:pt x="0" y="72"/>
                        <a:pt x="0" y="71"/>
                        <a:pt x="4" y="69"/>
                      </a:cubicBezTo>
                      <a:cubicBezTo>
                        <a:pt x="12" y="66"/>
                        <a:pt x="19" y="63"/>
                        <a:pt x="26" y="60"/>
                      </a:cubicBezTo>
                      <a:cubicBezTo>
                        <a:pt x="27" y="60"/>
                        <a:pt x="28" y="58"/>
                        <a:pt x="28" y="57"/>
                      </a:cubicBezTo>
                      <a:cubicBezTo>
                        <a:pt x="29" y="55"/>
                        <a:pt x="29" y="52"/>
                        <a:pt x="29" y="49"/>
                      </a:cubicBezTo>
                      <a:close/>
                      <a:moveTo>
                        <a:pt x="34" y="29"/>
                      </a:moveTo>
                      <a:cubicBezTo>
                        <a:pt x="34" y="29"/>
                        <a:pt x="34" y="29"/>
                        <a:pt x="33" y="28"/>
                      </a:cubicBezTo>
                      <a:cubicBezTo>
                        <a:pt x="31" y="29"/>
                        <a:pt x="28" y="30"/>
                        <a:pt x="26" y="32"/>
                      </a:cubicBezTo>
                      <a:cubicBezTo>
                        <a:pt x="24" y="32"/>
                        <a:pt x="22" y="34"/>
                        <a:pt x="23" y="36"/>
                      </a:cubicBezTo>
                      <a:cubicBezTo>
                        <a:pt x="23" y="38"/>
                        <a:pt x="25" y="40"/>
                        <a:pt x="26" y="42"/>
                      </a:cubicBezTo>
                      <a:cubicBezTo>
                        <a:pt x="27" y="42"/>
                        <a:pt x="30" y="41"/>
                        <a:pt x="31" y="40"/>
                      </a:cubicBezTo>
                      <a:cubicBezTo>
                        <a:pt x="32" y="37"/>
                        <a:pt x="33" y="33"/>
                        <a:pt x="34" y="29"/>
                      </a:cubicBezTo>
                      <a:close/>
                    </a:path>
                  </a:pathLst>
                </a:custGeom>
                <a:grpFill/>
                <a:ln>
                  <a:noFill/>
                </a:ln>
              </p:spPr>
              <p:txBody>
                <a:bodyPr vert="horz" wrap="square" lIns="91440" tIns="45720" rIns="91440" bIns="45720" numCol="1" anchor="t" anchorCtr="0" compatLnSpc="1"/>
                <a:lstStyle/>
                <a:p>
                  <a:endParaRPr lang="zh-CN" altLang="en-US"/>
                </a:p>
              </p:txBody>
            </p:sp>
            <p:sp>
              <p:nvSpPr>
                <p:cNvPr id="96" name="Freeform 12"/>
                <p:cNvSpPr/>
                <p:nvPr/>
              </p:nvSpPr>
              <p:spPr bwMode="auto">
                <a:xfrm>
                  <a:off x="11893465" y="2009127"/>
                  <a:ext cx="103574" cy="259427"/>
                </a:xfrm>
                <a:custGeom>
                  <a:avLst/>
                  <a:gdLst>
                    <a:gd name="T0" fmla="*/ 30 w 39"/>
                    <a:gd name="T1" fmla="*/ 44 h 98"/>
                    <a:gd name="T2" fmla="*/ 36 w 39"/>
                    <a:gd name="T3" fmla="*/ 34 h 98"/>
                    <a:gd name="T4" fmla="*/ 37 w 39"/>
                    <a:gd name="T5" fmla="*/ 51 h 98"/>
                    <a:gd name="T6" fmla="*/ 25 w 39"/>
                    <a:gd name="T7" fmla="*/ 82 h 98"/>
                    <a:gd name="T8" fmla="*/ 21 w 39"/>
                    <a:gd name="T9" fmla="*/ 98 h 98"/>
                    <a:gd name="T10" fmla="*/ 13 w 39"/>
                    <a:gd name="T11" fmla="*/ 96 h 98"/>
                    <a:gd name="T12" fmla="*/ 5 w 39"/>
                    <a:gd name="T13" fmla="*/ 83 h 98"/>
                    <a:gd name="T14" fmla="*/ 11 w 39"/>
                    <a:gd name="T15" fmla="*/ 62 h 98"/>
                    <a:gd name="T16" fmla="*/ 9 w 39"/>
                    <a:gd name="T17" fmla="*/ 43 h 98"/>
                    <a:gd name="T18" fmla="*/ 12 w 39"/>
                    <a:gd name="T19" fmla="*/ 38 h 98"/>
                    <a:gd name="T20" fmla="*/ 18 w 39"/>
                    <a:gd name="T21" fmla="*/ 33 h 98"/>
                    <a:gd name="T22" fmla="*/ 23 w 39"/>
                    <a:gd name="T23" fmla="*/ 12 h 98"/>
                    <a:gd name="T24" fmla="*/ 11 w 39"/>
                    <a:gd name="T25" fmla="*/ 16 h 98"/>
                    <a:gd name="T26" fmla="*/ 2 w 39"/>
                    <a:gd name="T27" fmla="*/ 16 h 98"/>
                    <a:gd name="T28" fmla="*/ 0 w 39"/>
                    <a:gd name="T29" fmla="*/ 12 h 98"/>
                    <a:gd name="T30" fmla="*/ 3 w 39"/>
                    <a:gd name="T31" fmla="*/ 10 h 98"/>
                    <a:gd name="T32" fmla="*/ 16 w 39"/>
                    <a:gd name="T33" fmla="*/ 7 h 98"/>
                    <a:gd name="T34" fmla="*/ 26 w 39"/>
                    <a:gd name="T35" fmla="*/ 2 h 98"/>
                    <a:gd name="T36" fmla="*/ 32 w 39"/>
                    <a:gd name="T37" fmla="*/ 1 h 98"/>
                    <a:gd name="T38" fmla="*/ 35 w 39"/>
                    <a:gd name="T39" fmla="*/ 9 h 98"/>
                    <a:gd name="T40" fmla="*/ 34 w 39"/>
                    <a:gd name="T41" fmla="*/ 11 h 98"/>
                    <a:gd name="T42" fmla="*/ 27 w 39"/>
                    <a:gd name="T43" fmla="*/ 38 h 98"/>
                    <a:gd name="T44" fmla="*/ 28 w 39"/>
                    <a:gd name="T45" fmla="*/ 44 h 98"/>
                    <a:gd name="T46" fmla="*/ 30 w 39"/>
                    <a:gd name="T47" fmla="*/ 4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 h="98">
                      <a:moveTo>
                        <a:pt x="30" y="44"/>
                      </a:moveTo>
                      <a:cubicBezTo>
                        <a:pt x="32" y="41"/>
                        <a:pt x="34" y="38"/>
                        <a:pt x="36" y="34"/>
                      </a:cubicBezTo>
                      <a:cubicBezTo>
                        <a:pt x="37" y="40"/>
                        <a:pt x="39" y="45"/>
                        <a:pt x="37" y="51"/>
                      </a:cubicBezTo>
                      <a:cubicBezTo>
                        <a:pt x="33" y="61"/>
                        <a:pt x="29" y="72"/>
                        <a:pt x="25" y="82"/>
                      </a:cubicBezTo>
                      <a:cubicBezTo>
                        <a:pt x="23" y="87"/>
                        <a:pt x="23" y="92"/>
                        <a:pt x="21" y="98"/>
                      </a:cubicBezTo>
                      <a:cubicBezTo>
                        <a:pt x="18" y="97"/>
                        <a:pt x="15" y="97"/>
                        <a:pt x="13" y="96"/>
                      </a:cubicBezTo>
                      <a:cubicBezTo>
                        <a:pt x="7" y="94"/>
                        <a:pt x="3" y="89"/>
                        <a:pt x="5" y="83"/>
                      </a:cubicBezTo>
                      <a:cubicBezTo>
                        <a:pt x="7" y="76"/>
                        <a:pt x="9" y="69"/>
                        <a:pt x="11" y="62"/>
                      </a:cubicBezTo>
                      <a:cubicBezTo>
                        <a:pt x="13" y="56"/>
                        <a:pt x="14" y="49"/>
                        <a:pt x="9" y="43"/>
                      </a:cubicBezTo>
                      <a:cubicBezTo>
                        <a:pt x="7" y="39"/>
                        <a:pt x="9" y="38"/>
                        <a:pt x="12" y="38"/>
                      </a:cubicBezTo>
                      <a:cubicBezTo>
                        <a:pt x="17" y="39"/>
                        <a:pt x="17" y="37"/>
                        <a:pt x="18" y="33"/>
                      </a:cubicBezTo>
                      <a:cubicBezTo>
                        <a:pt x="19" y="26"/>
                        <a:pt x="21" y="20"/>
                        <a:pt x="23" y="12"/>
                      </a:cubicBezTo>
                      <a:cubicBezTo>
                        <a:pt x="19" y="13"/>
                        <a:pt x="15" y="15"/>
                        <a:pt x="11" y="16"/>
                      </a:cubicBezTo>
                      <a:cubicBezTo>
                        <a:pt x="8" y="17"/>
                        <a:pt x="5" y="16"/>
                        <a:pt x="2" y="16"/>
                      </a:cubicBezTo>
                      <a:cubicBezTo>
                        <a:pt x="1" y="15"/>
                        <a:pt x="0" y="13"/>
                        <a:pt x="0" y="12"/>
                      </a:cubicBezTo>
                      <a:cubicBezTo>
                        <a:pt x="1" y="11"/>
                        <a:pt x="2" y="10"/>
                        <a:pt x="3" y="10"/>
                      </a:cubicBezTo>
                      <a:cubicBezTo>
                        <a:pt x="7" y="8"/>
                        <a:pt x="12" y="8"/>
                        <a:pt x="16" y="7"/>
                      </a:cubicBezTo>
                      <a:cubicBezTo>
                        <a:pt x="19" y="5"/>
                        <a:pt x="22" y="3"/>
                        <a:pt x="26" y="2"/>
                      </a:cubicBezTo>
                      <a:cubicBezTo>
                        <a:pt x="28" y="1"/>
                        <a:pt x="32" y="0"/>
                        <a:pt x="32" y="1"/>
                      </a:cubicBezTo>
                      <a:cubicBezTo>
                        <a:pt x="34" y="3"/>
                        <a:pt x="35" y="6"/>
                        <a:pt x="35" y="9"/>
                      </a:cubicBezTo>
                      <a:cubicBezTo>
                        <a:pt x="36" y="9"/>
                        <a:pt x="35" y="10"/>
                        <a:pt x="34" y="11"/>
                      </a:cubicBezTo>
                      <a:cubicBezTo>
                        <a:pt x="27" y="19"/>
                        <a:pt x="28" y="29"/>
                        <a:pt x="27" y="38"/>
                      </a:cubicBezTo>
                      <a:cubicBezTo>
                        <a:pt x="27" y="40"/>
                        <a:pt x="28" y="42"/>
                        <a:pt x="28" y="44"/>
                      </a:cubicBezTo>
                      <a:cubicBezTo>
                        <a:pt x="29" y="44"/>
                        <a:pt x="29" y="44"/>
                        <a:pt x="30" y="44"/>
                      </a:cubicBezTo>
                      <a:close/>
                    </a:path>
                  </a:pathLst>
                </a:custGeom>
                <a:grpFill/>
                <a:ln>
                  <a:noFill/>
                </a:ln>
              </p:spPr>
              <p:txBody>
                <a:bodyPr vert="horz" wrap="square" lIns="91440" tIns="45720" rIns="91440" bIns="45720" numCol="1" anchor="t" anchorCtr="0" compatLnSpc="1"/>
                <a:lstStyle/>
                <a:p>
                  <a:endParaRPr lang="zh-CN" altLang="en-US"/>
                </a:p>
              </p:txBody>
            </p:sp>
          </p:grpSp>
        </p:grpSp>
      </p:grpSp>
    </p:spTree>
    <p:extLst>
      <p:ext uri="{BB962C8B-B14F-4D97-AF65-F5344CB8AC3E}">
        <p14:creationId xmlns:p14="http://schemas.microsoft.com/office/powerpoint/2010/main" val="3478007274"/>
      </p:ext>
    </p:extLst>
  </p:cSld>
  <p:clrMapOvr>
    <a:masterClrMapping/>
  </p:clrMapOvr>
  <p:transition spd="med">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内页样式2-一段一图">
    <p:spTree>
      <p:nvGrpSpPr>
        <p:cNvPr id="1" name=""/>
        <p:cNvGrpSpPr/>
        <p:nvPr/>
      </p:nvGrpSpPr>
      <p:grpSpPr>
        <a:xfrm>
          <a:off x="0" y="0"/>
          <a:ext cx="0" cy="0"/>
          <a:chOff x="0" y="0"/>
          <a:chExt cx="0" cy="0"/>
        </a:xfrm>
      </p:grpSpPr>
      <p:sp>
        <p:nvSpPr>
          <p:cNvPr id="6" name="文本框 5"/>
          <p:cNvSpPr txBox="1">
            <a:spLocks noChangeArrowheads="1"/>
          </p:cNvSpPr>
          <p:nvPr userDrawn="1"/>
        </p:nvSpPr>
        <p:spPr bwMode="auto">
          <a:xfrm>
            <a:off x="11233150" y="6353175"/>
            <a:ext cx="55086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defRPr>
                <a:solidFill>
                  <a:schemeClr val="tx1"/>
                </a:solidFill>
                <a:latin typeface="Century Gothic" panose="020B0502020202020204" pitchFamily="34" charset="0"/>
                <a:ea typeface="微软雅黑" panose="020B0503020204020204" charset="-122"/>
              </a:defRPr>
            </a:lvl1pPr>
            <a:lvl2pPr marL="742950" indent="-285750">
              <a:defRPr>
                <a:solidFill>
                  <a:schemeClr val="tx1"/>
                </a:solidFill>
                <a:latin typeface="Century Gothic" panose="020B0502020202020204" pitchFamily="34" charset="0"/>
                <a:ea typeface="微软雅黑" panose="020B0503020204020204" charset="-122"/>
              </a:defRPr>
            </a:lvl2pPr>
            <a:lvl3pPr marL="1143000" indent="-228600">
              <a:defRPr>
                <a:solidFill>
                  <a:schemeClr val="tx1"/>
                </a:solidFill>
                <a:latin typeface="Century Gothic" panose="020B0502020202020204" pitchFamily="34" charset="0"/>
                <a:ea typeface="微软雅黑" panose="020B0503020204020204" charset="-122"/>
              </a:defRPr>
            </a:lvl3pPr>
            <a:lvl4pPr marL="1600200" indent="-228600">
              <a:defRPr>
                <a:solidFill>
                  <a:schemeClr val="tx1"/>
                </a:solidFill>
                <a:latin typeface="Century Gothic" panose="020B0502020202020204" pitchFamily="34" charset="0"/>
                <a:ea typeface="微软雅黑" panose="020B0503020204020204" charset="-122"/>
              </a:defRPr>
            </a:lvl4pPr>
            <a:lvl5pPr marL="2057400" indent="-228600">
              <a:defRPr>
                <a:solidFill>
                  <a:schemeClr val="tx1"/>
                </a:solidFill>
                <a:latin typeface="Century Gothic" panose="020B0502020202020204" pitchFamily="34" charset="0"/>
                <a:ea typeface="微软雅黑" panose="020B050302020402020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9pPr>
          </a:lstStyle>
          <a:p>
            <a:pPr algn="ctr" eaLnBrk="1" hangingPunct="1">
              <a:defRPr/>
            </a:pPr>
            <a:fld id="{4CE2CC6A-3CD6-4EB2-A6B9-76993E7CF1F2}" type="slidenum">
              <a:rPr lang="zh-CN" altLang="en-US" sz="1600" smtClean="0">
                <a:solidFill>
                  <a:schemeClr val="accent3"/>
                </a:solidFill>
                <a:latin typeface="微软雅黑" panose="020B0503020204020204" charset="-122"/>
              </a:rPr>
              <a:t>‹#›</a:t>
            </a:fld>
            <a:endParaRPr lang="zh-CN" altLang="en-US" sz="1600" dirty="0">
              <a:solidFill>
                <a:schemeClr val="accent3"/>
              </a:solidFill>
              <a:latin typeface="微软雅黑" panose="020B0503020204020204" charset="-122"/>
            </a:endParaRPr>
          </a:p>
        </p:txBody>
      </p:sp>
      <p:sp>
        <p:nvSpPr>
          <p:cNvPr id="88" name="矩形 87"/>
          <p:cNvSpPr/>
          <p:nvPr userDrawn="1"/>
        </p:nvSpPr>
        <p:spPr>
          <a:xfrm>
            <a:off x="12146281" y="336478"/>
            <a:ext cx="45719" cy="26597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userDrawn="1"/>
        </p:nvPicPr>
        <p:blipFill>
          <a:blip r:embed="rId2" cstate="print"/>
          <a:stretch>
            <a:fillRect/>
          </a:stretch>
        </p:blipFill>
        <p:spPr>
          <a:xfrm>
            <a:off x="9790193" y="252089"/>
            <a:ext cx="1969223" cy="432990"/>
          </a:xfrm>
          <a:prstGeom prst="rect">
            <a:avLst/>
          </a:prstGeom>
        </p:spPr>
      </p:pic>
    </p:spTree>
    <p:extLst>
      <p:ext uri="{BB962C8B-B14F-4D97-AF65-F5344CB8AC3E}">
        <p14:creationId xmlns:p14="http://schemas.microsoft.com/office/powerpoint/2010/main" val="3169813925"/>
      </p:ext>
    </p:extLst>
  </p:cSld>
  <p:clrMapOvr>
    <a:masterClrMapping/>
  </p:clrMapOvr>
  <p:transition spd="med">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内页样式3-常规">
    <p:spTree>
      <p:nvGrpSpPr>
        <p:cNvPr id="1" name=""/>
        <p:cNvGrpSpPr/>
        <p:nvPr/>
      </p:nvGrpSpPr>
      <p:grpSpPr>
        <a:xfrm>
          <a:off x="0" y="0"/>
          <a:ext cx="0" cy="0"/>
          <a:chOff x="0" y="0"/>
          <a:chExt cx="0" cy="0"/>
        </a:xfrm>
      </p:grpSpPr>
      <p:sp>
        <p:nvSpPr>
          <p:cNvPr id="32" name="任意多边形: 形状 77"/>
          <p:cNvSpPr/>
          <p:nvPr userDrawn="1"/>
        </p:nvSpPr>
        <p:spPr>
          <a:xfrm>
            <a:off x="10114068" y="210207"/>
            <a:ext cx="2789025" cy="573228"/>
          </a:xfrm>
          <a:custGeom>
            <a:avLst/>
            <a:gdLst>
              <a:gd name="connsiteX0" fmla="*/ 83399 w 1678507"/>
              <a:gd name="connsiteY0" fmla="*/ 0 h 573228"/>
              <a:gd name="connsiteX1" fmla="*/ 1678507 w 1678507"/>
              <a:gd name="connsiteY1" fmla="*/ 0 h 573228"/>
              <a:gd name="connsiteX2" fmla="*/ 1678507 w 1678507"/>
              <a:gd name="connsiteY2" fmla="*/ 573228 h 573228"/>
              <a:gd name="connsiteX3" fmla="*/ 0 w 1678507"/>
              <a:gd name="connsiteY3" fmla="*/ 573228 h 573228"/>
            </a:gdLst>
            <a:ahLst/>
            <a:cxnLst>
              <a:cxn ang="0">
                <a:pos x="connsiteX0" y="connsiteY0"/>
              </a:cxn>
              <a:cxn ang="0">
                <a:pos x="connsiteX1" y="connsiteY1"/>
              </a:cxn>
              <a:cxn ang="0">
                <a:pos x="connsiteX2" y="connsiteY2"/>
              </a:cxn>
              <a:cxn ang="0">
                <a:pos x="connsiteX3" y="connsiteY3"/>
              </a:cxn>
            </a:cxnLst>
            <a:rect l="l" t="t" r="r" b="b"/>
            <a:pathLst>
              <a:path w="1678507" h="573228">
                <a:moveTo>
                  <a:pt x="83399" y="0"/>
                </a:moveTo>
                <a:lnTo>
                  <a:pt x="1678507" y="0"/>
                </a:lnTo>
                <a:lnTo>
                  <a:pt x="1678507" y="573228"/>
                </a:lnTo>
                <a:lnTo>
                  <a:pt x="0" y="573228"/>
                </a:lnTo>
                <a:close/>
              </a:path>
            </a:pathLst>
          </a:cu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wrap="square" rtlCol="0" anchor="ctr">
            <a:noAutofit/>
          </a:bodyPr>
          <a:lstStyle/>
          <a:p>
            <a:pPr algn="ctr">
              <a:lnSpc>
                <a:spcPct val="120000"/>
              </a:lnSpc>
            </a:pPr>
            <a:endParaRPr lang="zh-CN" altLang="en-US" dirty="0">
              <a:cs typeface="+mn-ea"/>
              <a:sym typeface="+mn-lt"/>
            </a:endParaRPr>
          </a:p>
        </p:txBody>
      </p:sp>
      <p:sp>
        <p:nvSpPr>
          <p:cNvPr id="4" name="平行四边形 3"/>
          <p:cNvSpPr/>
          <p:nvPr userDrawn="1"/>
        </p:nvSpPr>
        <p:spPr>
          <a:xfrm>
            <a:off x="198120" y="302341"/>
            <a:ext cx="746398" cy="342128"/>
          </a:xfrm>
          <a:prstGeom prst="parallelogram">
            <a:avLst>
              <a:gd name="adj" fmla="val 25000"/>
            </a:avLst>
          </a:prstGeom>
          <a:solidFill>
            <a:schemeClr val="accent4"/>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lnSpc>
                <a:spcPct val="120000"/>
              </a:lnSpc>
            </a:pPr>
            <a:endParaRPr lang="zh-CN" altLang="en-US">
              <a:cs typeface="+mn-ea"/>
              <a:sym typeface="+mn-lt"/>
            </a:endParaRPr>
          </a:p>
        </p:txBody>
      </p:sp>
      <p:sp>
        <p:nvSpPr>
          <p:cNvPr id="71" name="文本框 70"/>
          <p:cNvSpPr txBox="1">
            <a:spLocks noChangeArrowheads="1"/>
          </p:cNvSpPr>
          <p:nvPr userDrawn="1"/>
        </p:nvSpPr>
        <p:spPr bwMode="auto">
          <a:xfrm>
            <a:off x="11233150" y="6353175"/>
            <a:ext cx="55086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defRPr>
                <a:solidFill>
                  <a:schemeClr val="tx1"/>
                </a:solidFill>
                <a:latin typeface="Century Gothic" panose="020B0502020202020204" pitchFamily="34" charset="0"/>
                <a:ea typeface="微软雅黑" panose="020B0503020204020204" charset="-122"/>
              </a:defRPr>
            </a:lvl1pPr>
            <a:lvl2pPr marL="742950" indent="-285750">
              <a:defRPr>
                <a:solidFill>
                  <a:schemeClr val="tx1"/>
                </a:solidFill>
                <a:latin typeface="Century Gothic" panose="020B0502020202020204" pitchFamily="34" charset="0"/>
                <a:ea typeface="微软雅黑" panose="020B0503020204020204" charset="-122"/>
              </a:defRPr>
            </a:lvl2pPr>
            <a:lvl3pPr marL="1143000" indent="-228600">
              <a:defRPr>
                <a:solidFill>
                  <a:schemeClr val="tx1"/>
                </a:solidFill>
                <a:latin typeface="Century Gothic" panose="020B0502020202020204" pitchFamily="34" charset="0"/>
                <a:ea typeface="微软雅黑" panose="020B0503020204020204" charset="-122"/>
              </a:defRPr>
            </a:lvl3pPr>
            <a:lvl4pPr marL="1600200" indent="-228600">
              <a:defRPr>
                <a:solidFill>
                  <a:schemeClr val="tx1"/>
                </a:solidFill>
                <a:latin typeface="Century Gothic" panose="020B0502020202020204" pitchFamily="34" charset="0"/>
                <a:ea typeface="微软雅黑" panose="020B0503020204020204" charset="-122"/>
              </a:defRPr>
            </a:lvl4pPr>
            <a:lvl5pPr marL="2057400" indent="-228600">
              <a:defRPr>
                <a:solidFill>
                  <a:schemeClr val="tx1"/>
                </a:solidFill>
                <a:latin typeface="Century Gothic" panose="020B0502020202020204" pitchFamily="34" charset="0"/>
                <a:ea typeface="微软雅黑" panose="020B050302020402020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9pPr>
          </a:lstStyle>
          <a:p>
            <a:pPr algn="ctr" eaLnBrk="1" hangingPunct="1">
              <a:defRPr/>
            </a:pPr>
            <a:fld id="{4CE2CC6A-3CD6-4EB2-A6B9-76993E7CF1F2}" type="slidenum">
              <a:rPr lang="zh-CN" altLang="en-US" sz="1600" smtClean="0">
                <a:solidFill>
                  <a:schemeClr val="accent3"/>
                </a:solidFill>
                <a:latin typeface="微软雅黑" panose="020B0503020204020204" charset="-122"/>
              </a:rPr>
              <a:t>‹#›</a:t>
            </a:fld>
            <a:endParaRPr lang="zh-CN" altLang="en-US" sz="1600" dirty="0">
              <a:solidFill>
                <a:schemeClr val="accent3"/>
              </a:solidFill>
              <a:latin typeface="微软雅黑" panose="020B0503020204020204" charset="-122"/>
            </a:endParaRPr>
          </a:p>
        </p:txBody>
      </p:sp>
      <p:cxnSp>
        <p:nvCxnSpPr>
          <p:cNvPr id="96" name="直接连接符 95"/>
          <p:cNvCxnSpPr/>
          <p:nvPr userDrawn="1"/>
        </p:nvCxnSpPr>
        <p:spPr>
          <a:xfrm>
            <a:off x="442913" y="6264275"/>
            <a:ext cx="1130617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97" name="标题 11"/>
          <p:cNvSpPr>
            <a:spLocks noGrp="1"/>
          </p:cNvSpPr>
          <p:nvPr>
            <p:ph type="title"/>
          </p:nvPr>
        </p:nvSpPr>
        <p:spPr>
          <a:xfrm>
            <a:off x="949325" y="249067"/>
            <a:ext cx="8643848" cy="48013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lang="zh-CN" altLang="en-US" sz="2800" b="1" baseline="0">
                <a:latin typeface="微软雅黑" panose="020B0503020204020204" charset="-122"/>
                <a:ea typeface="微软雅黑" panose="020B0503020204020204" charset="-122"/>
                <a:cs typeface="+mn-cs"/>
              </a:defRPr>
            </a:lvl1pPr>
          </a:lstStyle>
          <a:p>
            <a:pPr lvl="0" eaLnBrk="1" hangingPunct="1"/>
            <a:r>
              <a:rPr lang="zh-CN" altLang="en-US" dirty="0"/>
              <a:t>单击此处编辑母版标题样式</a:t>
            </a:r>
          </a:p>
        </p:txBody>
      </p:sp>
      <p:pic>
        <p:nvPicPr>
          <p:cNvPr id="98" name="图片 97"/>
          <p:cNvPicPr>
            <a:picLocks noChangeAspect="1"/>
          </p:cNvPicPr>
          <p:nvPr userDrawn="1"/>
        </p:nvPicPr>
        <p:blipFill>
          <a:blip r:embed="rId2" cstate="print"/>
          <a:stretch>
            <a:fillRect/>
          </a:stretch>
        </p:blipFill>
        <p:spPr>
          <a:xfrm>
            <a:off x="10277475" y="241566"/>
            <a:ext cx="1819275" cy="509219"/>
          </a:xfrm>
          <a:prstGeom prst="rect">
            <a:avLst/>
          </a:prstGeom>
        </p:spPr>
      </p:pic>
      <p:grpSp>
        <p:nvGrpSpPr>
          <p:cNvPr id="33" name="组合 32"/>
          <p:cNvGrpSpPr/>
          <p:nvPr userDrawn="1"/>
        </p:nvGrpSpPr>
        <p:grpSpPr>
          <a:xfrm>
            <a:off x="587288" y="6381747"/>
            <a:ext cx="2479573" cy="304965"/>
            <a:chOff x="671368" y="6061309"/>
            <a:chExt cx="2479573" cy="304965"/>
          </a:xfrm>
          <a:solidFill>
            <a:schemeClr val="accent3"/>
          </a:solidFill>
        </p:grpSpPr>
        <p:grpSp>
          <p:nvGrpSpPr>
            <p:cNvPr id="34" name="组合 33"/>
            <p:cNvGrpSpPr/>
            <p:nvPr userDrawn="1"/>
          </p:nvGrpSpPr>
          <p:grpSpPr>
            <a:xfrm>
              <a:off x="2098445" y="6064781"/>
              <a:ext cx="1052496" cy="298683"/>
              <a:chOff x="2373567" y="1096524"/>
              <a:chExt cx="2578404" cy="731714"/>
            </a:xfrm>
            <a:grpFill/>
          </p:grpSpPr>
          <p:sp>
            <p:nvSpPr>
              <p:cNvPr id="49" name="Freeform 5"/>
              <p:cNvSpPr/>
              <p:nvPr/>
            </p:nvSpPr>
            <p:spPr bwMode="auto">
              <a:xfrm>
                <a:off x="3797881" y="1143043"/>
                <a:ext cx="576140" cy="649652"/>
              </a:xfrm>
              <a:custGeom>
                <a:avLst/>
                <a:gdLst>
                  <a:gd name="T0" fmla="*/ 41 w 125"/>
                  <a:gd name="T1" fmla="*/ 16 h 142"/>
                  <a:gd name="T2" fmla="*/ 49 w 125"/>
                  <a:gd name="T3" fmla="*/ 3 h 142"/>
                  <a:gd name="T4" fmla="*/ 62 w 125"/>
                  <a:gd name="T5" fmla="*/ 20 h 142"/>
                  <a:gd name="T6" fmla="*/ 64 w 125"/>
                  <a:gd name="T7" fmla="*/ 33 h 142"/>
                  <a:gd name="T8" fmla="*/ 50 w 125"/>
                  <a:gd name="T9" fmla="*/ 34 h 142"/>
                  <a:gd name="T10" fmla="*/ 58 w 125"/>
                  <a:gd name="T11" fmla="*/ 58 h 142"/>
                  <a:gd name="T12" fmla="*/ 75 w 125"/>
                  <a:gd name="T13" fmla="*/ 59 h 142"/>
                  <a:gd name="T14" fmla="*/ 71 w 125"/>
                  <a:gd name="T15" fmla="*/ 50 h 142"/>
                  <a:gd name="T16" fmla="*/ 81 w 125"/>
                  <a:gd name="T17" fmla="*/ 47 h 142"/>
                  <a:gd name="T18" fmla="*/ 65 w 125"/>
                  <a:gd name="T19" fmla="*/ 42 h 142"/>
                  <a:gd name="T20" fmla="*/ 63 w 125"/>
                  <a:gd name="T21" fmla="*/ 37 h 142"/>
                  <a:gd name="T22" fmla="*/ 85 w 125"/>
                  <a:gd name="T23" fmla="*/ 27 h 142"/>
                  <a:gd name="T24" fmla="*/ 93 w 125"/>
                  <a:gd name="T25" fmla="*/ 2 h 142"/>
                  <a:gd name="T26" fmla="*/ 99 w 125"/>
                  <a:gd name="T27" fmla="*/ 5 h 142"/>
                  <a:gd name="T28" fmla="*/ 111 w 125"/>
                  <a:gd name="T29" fmla="*/ 30 h 142"/>
                  <a:gd name="T30" fmla="*/ 102 w 125"/>
                  <a:gd name="T31" fmla="*/ 34 h 142"/>
                  <a:gd name="T32" fmla="*/ 95 w 125"/>
                  <a:gd name="T33" fmla="*/ 59 h 142"/>
                  <a:gd name="T34" fmla="*/ 123 w 125"/>
                  <a:gd name="T35" fmla="*/ 61 h 142"/>
                  <a:gd name="T36" fmla="*/ 110 w 125"/>
                  <a:gd name="T37" fmla="*/ 71 h 142"/>
                  <a:gd name="T38" fmla="*/ 104 w 125"/>
                  <a:gd name="T39" fmla="*/ 82 h 142"/>
                  <a:gd name="T40" fmla="*/ 112 w 125"/>
                  <a:gd name="T41" fmla="*/ 134 h 142"/>
                  <a:gd name="T42" fmla="*/ 102 w 125"/>
                  <a:gd name="T43" fmla="*/ 140 h 142"/>
                  <a:gd name="T44" fmla="*/ 89 w 125"/>
                  <a:gd name="T45" fmla="*/ 123 h 142"/>
                  <a:gd name="T46" fmla="*/ 101 w 125"/>
                  <a:gd name="T47" fmla="*/ 128 h 142"/>
                  <a:gd name="T48" fmla="*/ 101 w 125"/>
                  <a:gd name="T49" fmla="*/ 92 h 142"/>
                  <a:gd name="T50" fmla="*/ 97 w 125"/>
                  <a:gd name="T51" fmla="*/ 99 h 142"/>
                  <a:gd name="T52" fmla="*/ 90 w 125"/>
                  <a:gd name="T53" fmla="*/ 103 h 142"/>
                  <a:gd name="T54" fmla="*/ 86 w 125"/>
                  <a:gd name="T55" fmla="*/ 110 h 142"/>
                  <a:gd name="T56" fmla="*/ 81 w 125"/>
                  <a:gd name="T57" fmla="*/ 120 h 142"/>
                  <a:gd name="T58" fmla="*/ 88 w 125"/>
                  <a:gd name="T59" fmla="*/ 71 h 142"/>
                  <a:gd name="T60" fmla="*/ 60 w 125"/>
                  <a:gd name="T61" fmla="*/ 87 h 142"/>
                  <a:gd name="T62" fmla="*/ 53 w 125"/>
                  <a:gd name="T63" fmla="*/ 89 h 142"/>
                  <a:gd name="T64" fmla="*/ 51 w 125"/>
                  <a:gd name="T65" fmla="*/ 128 h 142"/>
                  <a:gd name="T66" fmla="*/ 43 w 125"/>
                  <a:gd name="T67" fmla="*/ 134 h 142"/>
                  <a:gd name="T68" fmla="*/ 39 w 125"/>
                  <a:gd name="T69" fmla="*/ 107 h 142"/>
                  <a:gd name="T70" fmla="*/ 33 w 125"/>
                  <a:gd name="T71" fmla="*/ 114 h 142"/>
                  <a:gd name="T72" fmla="*/ 17 w 125"/>
                  <a:gd name="T73" fmla="*/ 108 h 142"/>
                  <a:gd name="T74" fmla="*/ 5 w 125"/>
                  <a:gd name="T75" fmla="*/ 81 h 142"/>
                  <a:gd name="T76" fmla="*/ 34 w 125"/>
                  <a:gd name="T77" fmla="*/ 56 h 142"/>
                  <a:gd name="T78" fmla="*/ 38 w 125"/>
                  <a:gd name="T79" fmla="*/ 33 h 142"/>
                  <a:gd name="T80" fmla="*/ 22 w 125"/>
                  <a:gd name="T81" fmla="*/ 55 h 142"/>
                  <a:gd name="T82" fmla="*/ 14 w 125"/>
                  <a:gd name="T83" fmla="*/ 55 h 142"/>
                  <a:gd name="T84" fmla="*/ 11 w 125"/>
                  <a:gd name="T85" fmla="*/ 36 h 142"/>
                  <a:gd name="T86" fmla="*/ 32 w 125"/>
                  <a:gd name="T87" fmla="*/ 22 h 142"/>
                  <a:gd name="T88" fmla="*/ 28 w 125"/>
                  <a:gd name="T89" fmla="*/ 33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5" h="142">
                    <a:moveTo>
                      <a:pt x="28" y="33"/>
                    </a:moveTo>
                    <a:cubicBezTo>
                      <a:pt x="35" y="29"/>
                      <a:pt x="41" y="25"/>
                      <a:pt x="41" y="16"/>
                    </a:cubicBezTo>
                    <a:cubicBezTo>
                      <a:pt x="41" y="13"/>
                      <a:pt x="43" y="9"/>
                      <a:pt x="44" y="6"/>
                    </a:cubicBezTo>
                    <a:cubicBezTo>
                      <a:pt x="45" y="5"/>
                      <a:pt x="48" y="3"/>
                      <a:pt x="49" y="3"/>
                    </a:cubicBezTo>
                    <a:cubicBezTo>
                      <a:pt x="54" y="4"/>
                      <a:pt x="59" y="9"/>
                      <a:pt x="59" y="15"/>
                    </a:cubicBezTo>
                    <a:cubicBezTo>
                      <a:pt x="59" y="18"/>
                      <a:pt x="60" y="19"/>
                      <a:pt x="62" y="20"/>
                    </a:cubicBezTo>
                    <a:cubicBezTo>
                      <a:pt x="65" y="22"/>
                      <a:pt x="68" y="25"/>
                      <a:pt x="69" y="28"/>
                    </a:cubicBezTo>
                    <a:cubicBezTo>
                      <a:pt x="71" y="32"/>
                      <a:pt x="68" y="34"/>
                      <a:pt x="64" y="33"/>
                    </a:cubicBezTo>
                    <a:cubicBezTo>
                      <a:pt x="62" y="32"/>
                      <a:pt x="60" y="31"/>
                      <a:pt x="57" y="30"/>
                    </a:cubicBezTo>
                    <a:cubicBezTo>
                      <a:pt x="53" y="28"/>
                      <a:pt x="51" y="29"/>
                      <a:pt x="50" y="34"/>
                    </a:cubicBezTo>
                    <a:cubicBezTo>
                      <a:pt x="48" y="45"/>
                      <a:pt x="46" y="56"/>
                      <a:pt x="52" y="66"/>
                    </a:cubicBezTo>
                    <a:cubicBezTo>
                      <a:pt x="54" y="64"/>
                      <a:pt x="56" y="62"/>
                      <a:pt x="58" y="58"/>
                    </a:cubicBezTo>
                    <a:cubicBezTo>
                      <a:pt x="61" y="62"/>
                      <a:pt x="63" y="65"/>
                      <a:pt x="65" y="69"/>
                    </a:cubicBezTo>
                    <a:cubicBezTo>
                      <a:pt x="68" y="66"/>
                      <a:pt x="72" y="62"/>
                      <a:pt x="75" y="59"/>
                    </a:cubicBezTo>
                    <a:cubicBezTo>
                      <a:pt x="76" y="58"/>
                      <a:pt x="75" y="56"/>
                      <a:pt x="75" y="55"/>
                    </a:cubicBezTo>
                    <a:cubicBezTo>
                      <a:pt x="74" y="53"/>
                      <a:pt x="71" y="51"/>
                      <a:pt x="71" y="50"/>
                    </a:cubicBezTo>
                    <a:cubicBezTo>
                      <a:pt x="72" y="47"/>
                      <a:pt x="75" y="46"/>
                      <a:pt x="78" y="47"/>
                    </a:cubicBezTo>
                    <a:cubicBezTo>
                      <a:pt x="79" y="47"/>
                      <a:pt x="80" y="47"/>
                      <a:pt x="81" y="47"/>
                    </a:cubicBezTo>
                    <a:cubicBezTo>
                      <a:pt x="81" y="44"/>
                      <a:pt x="82" y="40"/>
                      <a:pt x="83" y="35"/>
                    </a:cubicBezTo>
                    <a:cubicBezTo>
                      <a:pt x="76" y="38"/>
                      <a:pt x="71" y="40"/>
                      <a:pt x="65" y="42"/>
                    </a:cubicBezTo>
                    <a:cubicBezTo>
                      <a:pt x="61" y="44"/>
                      <a:pt x="60" y="44"/>
                      <a:pt x="57" y="40"/>
                    </a:cubicBezTo>
                    <a:cubicBezTo>
                      <a:pt x="59" y="39"/>
                      <a:pt x="61" y="38"/>
                      <a:pt x="63" y="37"/>
                    </a:cubicBezTo>
                    <a:cubicBezTo>
                      <a:pt x="69" y="35"/>
                      <a:pt x="75" y="33"/>
                      <a:pt x="81" y="30"/>
                    </a:cubicBezTo>
                    <a:cubicBezTo>
                      <a:pt x="83" y="30"/>
                      <a:pt x="84" y="28"/>
                      <a:pt x="85" y="27"/>
                    </a:cubicBezTo>
                    <a:cubicBezTo>
                      <a:pt x="87" y="21"/>
                      <a:pt x="88" y="14"/>
                      <a:pt x="90" y="8"/>
                    </a:cubicBezTo>
                    <a:cubicBezTo>
                      <a:pt x="90" y="6"/>
                      <a:pt x="92" y="3"/>
                      <a:pt x="93" y="2"/>
                    </a:cubicBezTo>
                    <a:cubicBezTo>
                      <a:pt x="94" y="0"/>
                      <a:pt x="96" y="0"/>
                      <a:pt x="98" y="0"/>
                    </a:cubicBezTo>
                    <a:cubicBezTo>
                      <a:pt x="98" y="1"/>
                      <a:pt x="99" y="4"/>
                      <a:pt x="99" y="5"/>
                    </a:cubicBezTo>
                    <a:cubicBezTo>
                      <a:pt x="93" y="12"/>
                      <a:pt x="94" y="20"/>
                      <a:pt x="92" y="28"/>
                    </a:cubicBezTo>
                    <a:cubicBezTo>
                      <a:pt x="98" y="31"/>
                      <a:pt x="105" y="25"/>
                      <a:pt x="111" y="30"/>
                    </a:cubicBezTo>
                    <a:cubicBezTo>
                      <a:pt x="109" y="33"/>
                      <a:pt x="107" y="36"/>
                      <a:pt x="103" y="35"/>
                    </a:cubicBezTo>
                    <a:cubicBezTo>
                      <a:pt x="103" y="34"/>
                      <a:pt x="102" y="34"/>
                      <a:pt x="102" y="34"/>
                    </a:cubicBezTo>
                    <a:cubicBezTo>
                      <a:pt x="92" y="34"/>
                      <a:pt x="88" y="39"/>
                      <a:pt x="90" y="49"/>
                    </a:cubicBezTo>
                    <a:cubicBezTo>
                      <a:pt x="91" y="52"/>
                      <a:pt x="93" y="55"/>
                      <a:pt x="95" y="59"/>
                    </a:cubicBezTo>
                    <a:cubicBezTo>
                      <a:pt x="99" y="59"/>
                      <a:pt x="104" y="58"/>
                      <a:pt x="109" y="57"/>
                    </a:cubicBezTo>
                    <a:cubicBezTo>
                      <a:pt x="114" y="56"/>
                      <a:pt x="119" y="58"/>
                      <a:pt x="123" y="61"/>
                    </a:cubicBezTo>
                    <a:cubicBezTo>
                      <a:pt x="125" y="63"/>
                      <a:pt x="125" y="66"/>
                      <a:pt x="122" y="67"/>
                    </a:cubicBezTo>
                    <a:cubicBezTo>
                      <a:pt x="118" y="69"/>
                      <a:pt x="114" y="71"/>
                      <a:pt x="110" y="71"/>
                    </a:cubicBezTo>
                    <a:cubicBezTo>
                      <a:pt x="103" y="70"/>
                      <a:pt x="99" y="75"/>
                      <a:pt x="95" y="79"/>
                    </a:cubicBezTo>
                    <a:cubicBezTo>
                      <a:pt x="98" y="80"/>
                      <a:pt x="102" y="80"/>
                      <a:pt x="104" y="82"/>
                    </a:cubicBezTo>
                    <a:cubicBezTo>
                      <a:pt x="106" y="83"/>
                      <a:pt x="108" y="86"/>
                      <a:pt x="109" y="88"/>
                    </a:cubicBezTo>
                    <a:cubicBezTo>
                      <a:pt x="110" y="104"/>
                      <a:pt x="111" y="119"/>
                      <a:pt x="112" y="134"/>
                    </a:cubicBezTo>
                    <a:cubicBezTo>
                      <a:pt x="112" y="137"/>
                      <a:pt x="110" y="140"/>
                      <a:pt x="110" y="142"/>
                    </a:cubicBezTo>
                    <a:cubicBezTo>
                      <a:pt x="107" y="141"/>
                      <a:pt x="104" y="141"/>
                      <a:pt x="102" y="140"/>
                    </a:cubicBezTo>
                    <a:cubicBezTo>
                      <a:pt x="97" y="136"/>
                      <a:pt x="93" y="131"/>
                      <a:pt x="90" y="127"/>
                    </a:cubicBezTo>
                    <a:cubicBezTo>
                      <a:pt x="89" y="126"/>
                      <a:pt x="89" y="124"/>
                      <a:pt x="89" y="123"/>
                    </a:cubicBezTo>
                    <a:cubicBezTo>
                      <a:pt x="92" y="125"/>
                      <a:pt x="96" y="127"/>
                      <a:pt x="100" y="130"/>
                    </a:cubicBezTo>
                    <a:cubicBezTo>
                      <a:pt x="100" y="129"/>
                      <a:pt x="101" y="129"/>
                      <a:pt x="101" y="128"/>
                    </a:cubicBezTo>
                    <a:cubicBezTo>
                      <a:pt x="101" y="121"/>
                      <a:pt x="101" y="113"/>
                      <a:pt x="101" y="105"/>
                    </a:cubicBezTo>
                    <a:cubicBezTo>
                      <a:pt x="101" y="101"/>
                      <a:pt x="101" y="96"/>
                      <a:pt x="101" y="92"/>
                    </a:cubicBezTo>
                    <a:cubicBezTo>
                      <a:pt x="99" y="85"/>
                      <a:pt x="96" y="84"/>
                      <a:pt x="90" y="90"/>
                    </a:cubicBezTo>
                    <a:cubicBezTo>
                      <a:pt x="92" y="93"/>
                      <a:pt x="97" y="93"/>
                      <a:pt x="97" y="99"/>
                    </a:cubicBezTo>
                    <a:cubicBezTo>
                      <a:pt x="94" y="98"/>
                      <a:pt x="91" y="97"/>
                      <a:pt x="88" y="96"/>
                    </a:cubicBezTo>
                    <a:cubicBezTo>
                      <a:pt x="84" y="100"/>
                      <a:pt x="84" y="101"/>
                      <a:pt x="90" y="103"/>
                    </a:cubicBezTo>
                    <a:cubicBezTo>
                      <a:pt x="95" y="106"/>
                      <a:pt x="98" y="111"/>
                      <a:pt x="96" y="112"/>
                    </a:cubicBezTo>
                    <a:cubicBezTo>
                      <a:pt x="92" y="115"/>
                      <a:pt x="89" y="112"/>
                      <a:pt x="86" y="110"/>
                    </a:cubicBezTo>
                    <a:cubicBezTo>
                      <a:pt x="85" y="110"/>
                      <a:pt x="84" y="109"/>
                      <a:pt x="83" y="108"/>
                    </a:cubicBezTo>
                    <a:cubicBezTo>
                      <a:pt x="82" y="112"/>
                      <a:pt x="82" y="116"/>
                      <a:pt x="81" y="120"/>
                    </a:cubicBezTo>
                    <a:cubicBezTo>
                      <a:pt x="74" y="118"/>
                      <a:pt x="72" y="114"/>
                      <a:pt x="73" y="108"/>
                    </a:cubicBezTo>
                    <a:cubicBezTo>
                      <a:pt x="76" y="95"/>
                      <a:pt x="81" y="83"/>
                      <a:pt x="88" y="71"/>
                    </a:cubicBezTo>
                    <a:cubicBezTo>
                      <a:pt x="84" y="74"/>
                      <a:pt x="80" y="76"/>
                      <a:pt x="76" y="78"/>
                    </a:cubicBezTo>
                    <a:cubicBezTo>
                      <a:pt x="71" y="81"/>
                      <a:pt x="65" y="84"/>
                      <a:pt x="60" y="87"/>
                    </a:cubicBezTo>
                    <a:cubicBezTo>
                      <a:pt x="60" y="87"/>
                      <a:pt x="60" y="87"/>
                      <a:pt x="59" y="87"/>
                    </a:cubicBezTo>
                    <a:cubicBezTo>
                      <a:pt x="57" y="88"/>
                      <a:pt x="54" y="88"/>
                      <a:pt x="53" y="89"/>
                    </a:cubicBezTo>
                    <a:cubicBezTo>
                      <a:pt x="51" y="93"/>
                      <a:pt x="49" y="97"/>
                      <a:pt x="49" y="101"/>
                    </a:cubicBezTo>
                    <a:cubicBezTo>
                      <a:pt x="49" y="110"/>
                      <a:pt x="50" y="119"/>
                      <a:pt x="51" y="128"/>
                    </a:cubicBezTo>
                    <a:cubicBezTo>
                      <a:pt x="51" y="131"/>
                      <a:pt x="51" y="134"/>
                      <a:pt x="51" y="137"/>
                    </a:cubicBezTo>
                    <a:cubicBezTo>
                      <a:pt x="48" y="136"/>
                      <a:pt x="45" y="136"/>
                      <a:pt x="43" y="134"/>
                    </a:cubicBezTo>
                    <a:cubicBezTo>
                      <a:pt x="40" y="132"/>
                      <a:pt x="37" y="130"/>
                      <a:pt x="38" y="125"/>
                    </a:cubicBezTo>
                    <a:cubicBezTo>
                      <a:pt x="40" y="119"/>
                      <a:pt x="39" y="113"/>
                      <a:pt x="39" y="107"/>
                    </a:cubicBezTo>
                    <a:cubicBezTo>
                      <a:pt x="38" y="107"/>
                      <a:pt x="38" y="107"/>
                      <a:pt x="37" y="106"/>
                    </a:cubicBezTo>
                    <a:cubicBezTo>
                      <a:pt x="36" y="109"/>
                      <a:pt x="34" y="111"/>
                      <a:pt x="33" y="114"/>
                    </a:cubicBezTo>
                    <a:cubicBezTo>
                      <a:pt x="30" y="120"/>
                      <a:pt x="25" y="122"/>
                      <a:pt x="21" y="120"/>
                    </a:cubicBezTo>
                    <a:cubicBezTo>
                      <a:pt x="16" y="118"/>
                      <a:pt x="15" y="113"/>
                      <a:pt x="17" y="108"/>
                    </a:cubicBezTo>
                    <a:cubicBezTo>
                      <a:pt x="20" y="99"/>
                      <a:pt x="23" y="91"/>
                      <a:pt x="26" y="81"/>
                    </a:cubicBezTo>
                    <a:cubicBezTo>
                      <a:pt x="19" y="90"/>
                      <a:pt x="12" y="85"/>
                      <a:pt x="5" y="81"/>
                    </a:cubicBezTo>
                    <a:cubicBezTo>
                      <a:pt x="0" y="79"/>
                      <a:pt x="0" y="76"/>
                      <a:pt x="5" y="73"/>
                    </a:cubicBezTo>
                    <a:cubicBezTo>
                      <a:pt x="15" y="68"/>
                      <a:pt x="25" y="62"/>
                      <a:pt x="34" y="56"/>
                    </a:cubicBezTo>
                    <a:cubicBezTo>
                      <a:pt x="35" y="55"/>
                      <a:pt x="37" y="54"/>
                      <a:pt x="37" y="52"/>
                    </a:cubicBezTo>
                    <a:cubicBezTo>
                      <a:pt x="38" y="46"/>
                      <a:pt x="38" y="39"/>
                      <a:pt x="38" y="33"/>
                    </a:cubicBezTo>
                    <a:cubicBezTo>
                      <a:pt x="38" y="32"/>
                      <a:pt x="38" y="32"/>
                      <a:pt x="37" y="32"/>
                    </a:cubicBezTo>
                    <a:cubicBezTo>
                      <a:pt x="32" y="40"/>
                      <a:pt x="27" y="48"/>
                      <a:pt x="22" y="55"/>
                    </a:cubicBezTo>
                    <a:cubicBezTo>
                      <a:pt x="22" y="56"/>
                      <a:pt x="22" y="56"/>
                      <a:pt x="23" y="57"/>
                    </a:cubicBezTo>
                    <a:cubicBezTo>
                      <a:pt x="20" y="56"/>
                      <a:pt x="17" y="56"/>
                      <a:pt x="14" y="55"/>
                    </a:cubicBezTo>
                    <a:cubicBezTo>
                      <a:pt x="9" y="53"/>
                      <a:pt x="7" y="49"/>
                      <a:pt x="9" y="44"/>
                    </a:cubicBezTo>
                    <a:cubicBezTo>
                      <a:pt x="10" y="42"/>
                      <a:pt x="10" y="39"/>
                      <a:pt x="11" y="36"/>
                    </a:cubicBezTo>
                    <a:cubicBezTo>
                      <a:pt x="13" y="28"/>
                      <a:pt x="18" y="23"/>
                      <a:pt x="26" y="20"/>
                    </a:cubicBezTo>
                    <a:cubicBezTo>
                      <a:pt x="27" y="19"/>
                      <a:pt x="30" y="20"/>
                      <a:pt x="32" y="22"/>
                    </a:cubicBezTo>
                    <a:cubicBezTo>
                      <a:pt x="34" y="23"/>
                      <a:pt x="32" y="25"/>
                      <a:pt x="31" y="27"/>
                    </a:cubicBezTo>
                    <a:cubicBezTo>
                      <a:pt x="29" y="28"/>
                      <a:pt x="29" y="31"/>
                      <a:pt x="28" y="33"/>
                    </a:cubicBezTo>
                    <a:close/>
                  </a:path>
                </a:pathLst>
              </a:custGeom>
              <a:grpFill/>
              <a:ln>
                <a:noFill/>
              </a:ln>
            </p:spPr>
            <p:txBody>
              <a:bodyPr vert="horz" wrap="square" lIns="91440" tIns="45720" rIns="91440" bIns="45720" numCol="1" anchor="t" anchorCtr="0" compatLnSpc="1"/>
              <a:lstStyle/>
              <a:p>
                <a:endParaRPr lang="zh-CN" altLang="en-US"/>
              </a:p>
            </p:txBody>
          </p:sp>
          <p:sp>
            <p:nvSpPr>
              <p:cNvPr id="50" name="Freeform 6"/>
              <p:cNvSpPr/>
              <p:nvPr/>
            </p:nvSpPr>
            <p:spPr bwMode="auto">
              <a:xfrm>
                <a:off x="4620305" y="1241947"/>
                <a:ext cx="331666" cy="499206"/>
              </a:xfrm>
              <a:custGeom>
                <a:avLst/>
                <a:gdLst>
                  <a:gd name="T0" fmla="*/ 33 w 72"/>
                  <a:gd name="T1" fmla="*/ 76 h 109"/>
                  <a:gd name="T2" fmla="*/ 44 w 72"/>
                  <a:gd name="T3" fmla="*/ 73 h 109"/>
                  <a:gd name="T4" fmla="*/ 59 w 72"/>
                  <a:gd name="T5" fmla="*/ 71 h 109"/>
                  <a:gd name="T6" fmla="*/ 69 w 72"/>
                  <a:gd name="T7" fmla="*/ 92 h 109"/>
                  <a:gd name="T8" fmla="*/ 66 w 72"/>
                  <a:gd name="T9" fmla="*/ 94 h 109"/>
                  <a:gd name="T10" fmla="*/ 49 w 72"/>
                  <a:gd name="T11" fmla="*/ 96 h 109"/>
                  <a:gd name="T12" fmla="*/ 28 w 72"/>
                  <a:gd name="T13" fmla="*/ 106 h 109"/>
                  <a:gd name="T14" fmla="*/ 16 w 72"/>
                  <a:gd name="T15" fmla="*/ 106 h 109"/>
                  <a:gd name="T16" fmla="*/ 1 w 72"/>
                  <a:gd name="T17" fmla="*/ 80 h 109"/>
                  <a:gd name="T18" fmla="*/ 2 w 72"/>
                  <a:gd name="T19" fmla="*/ 74 h 109"/>
                  <a:gd name="T20" fmla="*/ 23 w 72"/>
                  <a:gd name="T21" fmla="*/ 31 h 109"/>
                  <a:gd name="T22" fmla="*/ 22 w 72"/>
                  <a:gd name="T23" fmla="*/ 26 h 109"/>
                  <a:gd name="T24" fmla="*/ 12 w 72"/>
                  <a:gd name="T25" fmla="*/ 16 h 109"/>
                  <a:gd name="T26" fmla="*/ 15 w 72"/>
                  <a:gd name="T27" fmla="*/ 10 h 109"/>
                  <a:gd name="T28" fmla="*/ 32 w 72"/>
                  <a:gd name="T29" fmla="*/ 5 h 109"/>
                  <a:gd name="T30" fmla="*/ 60 w 72"/>
                  <a:gd name="T31" fmla="*/ 18 h 109"/>
                  <a:gd name="T32" fmla="*/ 59 w 72"/>
                  <a:gd name="T33" fmla="*/ 26 h 109"/>
                  <a:gd name="T34" fmla="*/ 52 w 72"/>
                  <a:gd name="T35" fmla="*/ 36 h 109"/>
                  <a:gd name="T36" fmla="*/ 34 w 72"/>
                  <a:gd name="T37" fmla="*/ 72 h 109"/>
                  <a:gd name="T38" fmla="*/ 33 w 72"/>
                  <a:gd name="T39" fmla="*/ 7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2" h="109">
                    <a:moveTo>
                      <a:pt x="33" y="76"/>
                    </a:moveTo>
                    <a:cubicBezTo>
                      <a:pt x="37" y="74"/>
                      <a:pt x="40" y="73"/>
                      <a:pt x="44" y="73"/>
                    </a:cubicBezTo>
                    <a:cubicBezTo>
                      <a:pt x="49" y="72"/>
                      <a:pt x="54" y="71"/>
                      <a:pt x="59" y="71"/>
                    </a:cubicBezTo>
                    <a:cubicBezTo>
                      <a:pt x="66" y="72"/>
                      <a:pt x="72" y="85"/>
                      <a:pt x="69" y="92"/>
                    </a:cubicBezTo>
                    <a:cubicBezTo>
                      <a:pt x="68" y="93"/>
                      <a:pt x="67" y="94"/>
                      <a:pt x="66" y="94"/>
                    </a:cubicBezTo>
                    <a:cubicBezTo>
                      <a:pt x="60" y="95"/>
                      <a:pt x="54" y="94"/>
                      <a:pt x="49" y="96"/>
                    </a:cubicBezTo>
                    <a:cubicBezTo>
                      <a:pt x="42" y="99"/>
                      <a:pt x="35" y="102"/>
                      <a:pt x="28" y="106"/>
                    </a:cubicBezTo>
                    <a:cubicBezTo>
                      <a:pt x="24" y="108"/>
                      <a:pt x="21" y="109"/>
                      <a:pt x="16" y="106"/>
                    </a:cubicBezTo>
                    <a:cubicBezTo>
                      <a:pt x="7" y="100"/>
                      <a:pt x="3" y="90"/>
                      <a:pt x="1" y="80"/>
                    </a:cubicBezTo>
                    <a:cubicBezTo>
                      <a:pt x="0" y="78"/>
                      <a:pt x="1" y="76"/>
                      <a:pt x="2" y="74"/>
                    </a:cubicBezTo>
                    <a:cubicBezTo>
                      <a:pt x="9" y="60"/>
                      <a:pt x="16" y="45"/>
                      <a:pt x="23" y="31"/>
                    </a:cubicBezTo>
                    <a:cubicBezTo>
                      <a:pt x="23" y="30"/>
                      <a:pt x="23" y="28"/>
                      <a:pt x="22" y="26"/>
                    </a:cubicBezTo>
                    <a:cubicBezTo>
                      <a:pt x="19" y="23"/>
                      <a:pt x="15" y="20"/>
                      <a:pt x="12" y="16"/>
                    </a:cubicBezTo>
                    <a:cubicBezTo>
                      <a:pt x="10" y="13"/>
                      <a:pt x="11" y="11"/>
                      <a:pt x="15" y="10"/>
                    </a:cubicBezTo>
                    <a:cubicBezTo>
                      <a:pt x="21" y="9"/>
                      <a:pt x="26" y="7"/>
                      <a:pt x="32" y="5"/>
                    </a:cubicBezTo>
                    <a:cubicBezTo>
                      <a:pt x="44" y="0"/>
                      <a:pt x="57" y="6"/>
                      <a:pt x="60" y="18"/>
                    </a:cubicBezTo>
                    <a:cubicBezTo>
                      <a:pt x="61" y="21"/>
                      <a:pt x="60" y="24"/>
                      <a:pt x="59" y="26"/>
                    </a:cubicBezTo>
                    <a:cubicBezTo>
                      <a:pt x="57" y="29"/>
                      <a:pt x="54" y="33"/>
                      <a:pt x="52" y="36"/>
                    </a:cubicBezTo>
                    <a:cubicBezTo>
                      <a:pt x="46" y="48"/>
                      <a:pt x="40" y="60"/>
                      <a:pt x="34" y="72"/>
                    </a:cubicBezTo>
                    <a:cubicBezTo>
                      <a:pt x="34" y="72"/>
                      <a:pt x="34" y="74"/>
                      <a:pt x="33" y="76"/>
                    </a:cubicBezTo>
                    <a:close/>
                  </a:path>
                </a:pathLst>
              </a:custGeom>
              <a:grpFill/>
              <a:ln>
                <a:noFill/>
              </a:ln>
            </p:spPr>
            <p:txBody>
              <a:bodyPr vert="horz" wrap="square" lIns="91440" tIns="45720" rIns="91440" bIns="45720" numCol="1" anchor="t" anchorCtr="0" compatLnSpc="1"/>
              <a:lstStyle/>
              <a:p>
                <a:endParaRPr lang="zh-CN" altLang="en-US"/>
              </a:p>
            </p:txBody>
          </p:sp>
          <p:grpSp>
            <p:nvGrpSpPr>
              <p:cNvPr id="51" name="组合 50"/>
              <p:cNvGrpSpPr/>
              <p:nvPr/>
            </p:nvGrpSpPr>
            <p:grpSpPr>
              <a:xfrm>
                <a:off x="2373567" y="1096524"/>
                <a:ext cx="589817" cy="731714"/>
                <a:chOff x="5548313" y="2084388"/>
                <a:chExt cx="547688" cy="679451"/>
              </a:xfrm>
              <a:grpFill/>
            </p:grpSpPr>
            <p:sp>
              <p:nvSpPr>
                <p:cNvPr id="56" name="Freeform 7"/>
                <p:cNvSpPr/>
                <p:nvPr/>
              </p:nvSpPr>
              <p:spPr bwMode="auto">
                <a:xfrm>
                  <a:off x="5548313" y="2084388"/>
                  <a:ext cx="547688" cy="446088"/>
                </a:xfrm>
                <a:custGeom>
                  <a:avLst/>
                  <a:gdLst>
                    <a:gd name="T0" fmla="*/ 101 w 128"/>
                    <a:gd name="T1" fmla="*/ 58 h 105"/>
                    <a:gd name="T2" fmla="*/ 74 w 128"/>
                    <a:gd name="T3" fmla="*/ 56 h 105"/>
                    <a:gd name="T4" fmla="*/ 68 w 128"/>
                    <a:gd name="T5" fmla="*/ 57 h 105"/>
                    <a:gd name="T6" fmla="*/ 51 w 128"/>
                    <a:gd name="T7" fmla="*/ 59 h 105"/>
                    <a:gd name="T8" fmla="*/ 36 w 128"/>
                    <a:gd name="T9" fmla="*/ 65 h 105"/>
                    <a:gd name="T10" fmla="*/ 28 w 128"/>
                    <a:gd name="T11" fmla="*/ 73 h 105"/>
                    <a:gd name="T12" fmla="*/ 16 w 128"/>
                    <a:gd name="T13" fmla="*/ 102 h 105"/>
                    <a:gd name="T14" fmla="*/ 13 w 128"/>
                    <a:gd name="T15" fmla="*/ 104 h 105"/>
                    <a:gd name="T16" fmla="*/ 1 w 128"/>
                    <a:gd name="T17" fmla="*/ 98 h 105"/>
                    <a:gd name="T18" fmla="*/ 0 w 128"/>
                    <a:gd name="T19" fmla="*/ 93 h 105"/>
                    <a:gd name="T20" fmla="*/ 15 w 128"/>
                    <a:gd name="T21" fmla="*/ 60 h 105"/>
                    <a:gd name="T22" fmla="*/ 16 w 128"/>
                    <a:gd name="T23" fmla="*/ 58 h 105"/>
                    <a:gd name="T24" fmla="*/ 20 w 128"/>
                    <a:gd name="T25" fmla="*/ 52 h 105"/>
                    <a:gd name="T26" fmla="*/ 32 w 128"/>
                    <a:gd name="T27" fmla="*/ 54 h 105"/>
                    <a:gd name="T28" fmla="*/ 39 w 128"/>
                    <a:gd name="T29" fmla="*/ 55 h 105"/>
                    <a:gd name="T30" fmla="*/ 72 w 128"/>
                    <a:gd name="T31" fmla="*/ 21 h 105"/>
                    <a:gd name="T32" fmla="*/ 74 w 128"/>
                    <a:gd name="T33" fmla="*/ 16 h 105"/>
                    <a:gd name="T34" fmla="*/ 74 w 128"/>
                    <a:gd name="T35" fmla="*/ 11 h 105"/>
                    <a:gd name="T36" fmla="*/ 71 w 128"/>
                    <a:gd name="T37" fmla="*/ 11 h 105"/>
                    <a:gd name="T38" fmla="*/ 68 w 128"/>
                    <a:gd name="T39" fmla="*/ 15 h 105"/>
                    <a:gd name="T40" fmla="*/ 68 w 128"/>
                    <a:gd name="T41" fmla="*/ 21 h 105"/>
                    <a:gd name="T42" fmla="*/ 59 w 128"/>
                    <a:gd name="T43" fmla="*/ 29 h 105"/>
                    <a:gd name="T44" fmla="*/ 53 w 128"/>
                    <a:gd name="T45" fmla="*/ 27 h 105"/>
                    <a:gd name="T46" fmla="*/ 47 w 128"/>
                    <a:gd name="T47" fmla="*/ 24 h 105"/>
                    <a:gd name="T48" fmla="*/ 47 w 128"/>
                    <a:gd name="T49" fmla="*/ 32 h 105"/>
                    <a:gd name="T50" fmla="*/ 47 w 128"/>
                    <a:gd name="T51" fmla="*/ 34 h 105"/>
                    <a:gd name="T52" fmla="*/ 43 w 128"/>
                    <a:gd name="T53" fmla="*/ 45 h 105"/>
                    <a:gd name="T54" fmla="*/ 31 w 128"/>
                    <a:gd name="T55" fmla="*/ 39 h 105"/>
                    <a:gd name="T56" fmla="*/ 29 w 128"/>
                    <a:gd name="T57" fmla="*/ 23 h 105"/>
                    <a:gd name="T58" fmla="*/ 33 w 128"/>
                    <a:gd name="T59" fmla="*/ 14 h 105"/>
                    <a:gd name="T60" fmla="*/ 36 w 128"/>
                    <a:gd name="T61" fmla="*/ 9 h 105"/>
                    <a:gd name="T62" fmla="*/ 42 w 128"/>
                    <a:gd name="T63" fmla="*/ 13 h 105"/>
                    <a:gd name="T64" fmla="*/ 44 w 128"/>
                    <a:gd name="T65" fmla="*/ 16 h 105"/>
                    <a:gd name="T66" fmla="*/ 57 w 128"/>
                    <a:gd name="T67" fmla="*/ 14 h 105"/>
                    <a:gd name="T68" fmla="*/ 62 w 128"/>
                    <a:gd name="T69" fmla="*/ 11 h 105"/>
                    <a:gd name="T70" fmla="*/ 84 w 128"/>
                    <a:gd name="T71" fmla="*/ 0 h 105"/>
                    <a:gd name="T72" fmla="*/ 96 w 128"/>
                    <a:gd name="T73" fmla="*/ 7 h 105"/>
                    <a:gd name="T74" fmla="*/ 96 w 128"/>
                    <a:gd name="T75" fmla="*/ 20 h 105"/>
                    <a:gd name="T76" fmla="*/ 83 w 128"/>
                    <a:gd name="T77" fmla="*/ 43 h 105"/>
                    <a:gd name="T78" fmla="*/ 94 w 128"/>
                    <a:gd name="T79" fmla="*/ 44 h 105"/>
                    <a:gd name="T80" fmla="*/ 122 w 128"/>
                    <a:gd name="T81" fmla="*/ 59 h 105"/>
                    <a:gd name="T82" fmla="*/ 120 w 128"/>
                    <a:gd name="T83" fmla="*/ 73 h 105"/>
                    <a:gd name="T84" fmla="*/ 98 w 128"/>
                    <a:gd name="T85" fmla="*/ 73 h 105"/>
                    <a:gd name="T86" fmla="*/ 97 w 128"/>
                    <a:gd name="T87" fmla="*/ 66 h 105"/>
                    <a:gd name="T88" fmla="*/ 101 w 128"/>
                    <a:gd name="T89" fmla="*/ 58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8" h="105">
                      <a:moveTo>
                        <a:pt x="101" y="58"/>
                      </a:moveTo>
                      <a:cubicBezTo>
                        <a:pt x="94" y="52"/>
                        <a:pt x="81" y="52"/>
                        <a:pt x="74" y="56"/>
                      </a:cubicBezTo>
                      <a:cubicBezTo>
                        <a:pt x="73" y="57"/>
                        <a:pt x="70" y="58"/>
                        <a:pt x="68" y="57"/>
                      </a:cubicBezTo>
                      <a:cubicBezTo>
                        <a:pt x="62" y="56"/>
                        <a:pt x="57" y="57"/>
                        <a:pt x="51" y="59"/>
                      </a:cubicBezTo>
                      <a:cubicBezTo>
                        <a:pt x="46" y="61"/>
                        <a:pt x="41" y="63"/>
                        <a:pt x="36" y="65"/>
                      </a:cubicBezTo>
                      <a:cubicBezTo>
                        <a:pt x="32" y="67"/>
                        <a:pt x="29" y="69"/>
                        <a:pt x="28" y="73"/>
                      </a:cubicBezTo>
                      <a:cubicBezTo>
                        <a:pt x="24" y="82"/>
                        <a:pt x="20" y="92"/>
                        <a:pt x="16" y="102"/>
                      </a:cubicBezTo>
                      <a:cubicBezTo>
                        <a:pt x="16" y="103"/>
                        <a:pt x="14" y="105"/>
                        <a:pt x="13" y="104"/>
                      </a:cubicBezTo>
                      <a:cubicBezTo>
                        <a:pt x="9" y="103"/>
                        <a:pt x="5" y="100"/>
                        <a:pt x="1" y="98"/>
                      </a:cubicBezTo>
                      <a:cubicBezTo>
                        <a:pt x="0" y="97"/>
                        <a:pt x="0" y="95"/>
                        <a:pt x="0" y="93"/>
                      </a:cubicBezTo>
                      <a:cubicBezTo>
                        <a:pt x="5" y="82"/>
                        <a:pt x="10" y="71"/>
                        <a:pt x="15" y="60"/>
                      </a:cubicBezTo>
                      <a:cubicBezTo>
                        <a:pt x="15" y="59"/>
                        <a:pt x="16" y="59"/>
                        <a:pt x="16" y="58"/>
                      </a:cubicBezTo>
                      <a:cubicBezTo>
                        <a:pt x="18" y="56"/>
                        <a:pt x="19" y="52"/>
                        <a:pt x="20" y="52"/>
                      </a:cubicBezTo>
                      <a:cubicBezTo>
                        <a:pt x="24" y="52"/>
                        <a:pt x="29" y="52"/>
                        <a:pt x="32" y="54"/>
                      </a:cubicBezTo>
                      <a:cubicBezTo>
                        <a:pt x="35" y="55"/>
                        <a:pt x="36" y="56"/>
                        <a:pt x="39" y="55"/>
                      </a:cubicBezTo>
                      <a:cubicBezTo>
                        <a:pt x="57" y="50"/>
                        <a:pt x="66" y="37"/>
                        <a:pt x="72" y="21"/>
                      </a:cubicBezTo>
                      <a:cubicBezTo>
                        <a:pt x="72" y="20"/>
                        <a:pt x="73" y="18"/>
                        <a:pt x="74" y="16"/>
                      </a:cubicBezTo>
                      <a:cubicBezTo>
                        <a:pt x="74" y="14"/>
                        <a:pt x="74" y="13"/>
                        <a:pt x="74" y="11"/>
                      </a:cubicBezTo>
                      <a:cubicBezTo>
                        <a:pt x="74" y="11"/>
                        <a:pt x="72" y="10"/>
                        <a:pt x="71" y="11"/>
                      </a:cubicBezTo>
                      <a:cubicBezTo>
                        <a:pt x="70" y="12"/>
                        <a:pt x="68" y="13"/>
                        <a:pt x="68" y="15"/>
                      </a:cubicBezTo>
                      <a:cubicBezTo>
                        <a:pt x="67" y="17"/>
                        <a:pt x="68" y="19"/>
                        <a:pt x="68" y="21"/>
                      </a:cubicBezTo>
                      <a:cubicBezTo>
                        <a:pt x="69" y="28"/>
                        <a:pt x="68" y="30"/>
                        <a:pt x="59" y="29"/>
                      </a:cubicBezTo>
                      <a:cubicBezTo>
                        <a:pt x="57" y="29"/>
                        <a:pt x="55" y="28"/>
                        <a:pt x="53" y="27"/>
                      </a:cubicBezTo>
                      <a:cubicBezTo>
                        <a:pt x="51" y="26"/>
                        <a:pt x="49" y="25"/>
                        <a:pt x="47" y="24"/>
                      </a:cubicBezTo>
                      <a:cubicBezTo>
                        <a:pt x="47" y="27"/>
                        <a:pt x="47" y="29"/>
                        <a:pt x="47" y="32"/>
                      </a:cubicBezTo>
                      <a:cubicBezTo>
                        <a:pt x="47" y="33"/>
                        <a:pt x="47" y="33"/>
                        <a:pt x="47" y="34"/>
                      </a:cubicBezTo>
                      <a:cubicBezTo>
                        <a:pt x="47" y="38"/>
                        <a:pt x="48" y="43"/>
                        <a:pt x="43" y="45"/>
                      </a:cubicBezTo>
                      <a:cubicBezTo>
                        <a:pt x="39" y="46"/>
                        <a:pt x="34" y="44"/>
                        <a:pt x="31" y="39"/>
                      </a:cubicBezTo>
                      <a:cubicBezTo>
                        <a:pt x="28" y="34"/>
                        <a:pt x="25" y="29"/>
                        <a:pt x="29" y="23"/>
                      </a:cubicBezTo>
                      <a:cubicBezTo>
                        <a:pt x="31" y="20"/>
                        <a:pt x="31" y="17"/>
                        <a:pt x="33" y="14"/>
                      </a:cubicBezTo>
                      <a:cubicBezTo>
                        <a:pt x="34" y="12"/>
                        <a:pt x="35" y="9"/>
                        <a:pt x="36" y="9"/>
                      </a:cubicBezTo>
                      <a:cubicBezTo>
                        <a:pt x="38" y="10"/>
                        <a:pt x="40" y="11"/>
                        <a:pt x="42" y="13"/>
                      </a:cubicBezTo>
                      <a:cubicBezTo>
                        <a:pt x="42" y="13"/>
                        <a:pt x="43" y="15"/>
                        <a:pt x="44" y="16"/>
                      </a:cubicBezTo>
                      <a:cubicBezTo>
                        <a:pt x="48" y="13"/>
                        <a:pt x="52" y="11"/>
                        <a:pt x="57" y="14"/>
                      </a:cubicBezTo>
                      <a:cubicBezTo>
                        <a:pt x="58" y="15"/>
                        <a:pt x="61" y="13"/>
                        <a:pt x="62" y="11"/>
                      </a:cubicBezTo>
                      <a:cubicBezTo>
                        <a:pt x="69" y="5"/>
                        <a:pt x="75" y="0"/>
                        <a:pt x="84" y="0"/>
                      </a:cubicBezTo>
                      <a:cubicBezTo>
                        <a:pt x="89" y="0"/>
                        <a:pt x="93" y="2"/>
                        <a:pt x="96" y="7"/>
                      </a:cubicBezTo>
                      <a:cubicBezTo>
                        <a:pt x="99" y="11"/>
                        <a:pt x="98" y="15"/>
                        <a:pt x="96" y="20"/>
                      </a:cubicBezTo>
                      <a:cubicBezTo>
                        <a:pt x="91" y="27"/>
                        <a:pt x="87" y="35"/>
                        <a:pt x="83" y="43"/>
                      </a:cubicBezTo>
                      <a:cubicBezTo>
                        <a:pt x="88" y="43"/>
                        <a:pt x="91" y="44"/>
                        <a:pt x="94" y="44"/>
                      </a:cubicBezTo>
                      <a:cubicBezTo>
                        <a:pt x="105" y="46"/>
                        <a:pt x="115" y="50"/>
                        <a:pt x="122" y="59"/>
                      </a:cubicBezTo>
                      <a:cubicBezTo>
                        <a:pt x="128" y="65"/>
                        <a:pt x="127" y="68"/>
                        <a:pt x="120" y="73"/>
                      </a:cubicBezTo>
                      <a:cubicBezTo>
                        <a:pt x="113" y="77"/>
                        <a:pt x="105" y="77"/>
                        <a:pt x="98" y="73"/>
                      </a:cubicBezTo>
                      <a:cubicBezTo>
                        <a:pt x="95" y="71"/>
                        <a:pt x="95" y="69"/>
                        <a:pt x="97" y="66"/>
                      </a:cubicBezTo>
                      <a:cubicBezTo>
                        <a:pt x="98" y="64"/>
                        <a:pt x="100" y="61"/>
                        <a:pt x="101"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8"/>
                <p:cNvSpPr/>
                <p:nvPr/>
              </p:nvSpPr>
              <p:spPr bwMode="auto">
                <a:xfrm>
                  <a:off x="5664200" y="2355851"/>
                  <a:ext cx="341313" cy="407988"/>
                </a:xfrm>
                <a:custGeom>
                  <a:avLst/>
                  <a:gdLst>
                    <a:gd name="T0" fmla="*/ 46 w 80"/>
                    <a:gd name="T1" fmla="*/ 29 h 96"/>
                    <a:gd name="T2" fmla="*/ 65 w 80"/>
                    <a:gd name="T3" fmla="*/ 29 h 96"/>
                    <a:gd name="T4" fmla="*/ 79 w 80"/>
                    <a:gd name="T5" fmla="*/ 41 h 96"/>
                    <a:gd name="T6" fmla="*/ 74 w 80"/>
                    <a:gd name="T7" fmla="*/ 43 h 96"/>
                    <a:gd name="T8" fmla="*/ 60 w 80"/>
                    <a:gd name="T9" fmla="*/ 43 h 96"/>
                    <a:gd name="T10" fmla="*/ 52 w 80"/>
                    <a:gd name="T11" fmla="*/ 50 h 96"/>
                    <a:gd name="T12" fmla="*/ 49 w 80"/>
                    <a:gd name="T13" fmla="*/ 87 h 96"/>
                    <a:gd name="T14" fmla="*/ 37 w 80"/>
                    <a:gd name="T15" fmla="*/ 95 h 96"/>
                    <a:gd name="T16" fmla="*/ 21 w 80"/>
                    <a:gd name="T17" fmla="*/ 68 h 96"/>
                    <a:gd name="T18" fmla="*/ 22 w 80"/>
                    <a:gd name="T19" fmla="*/ 62 h 96"/>
                    <a:gd name="T20" fmla="*/ 30 w 80"/>
                    <a:gd name="T21" fmla="*/ 72 h 96"/>
                    <a:gd name="T22" fmla="*/ 40 w 80"/>
                    <a:gd name="T23" fmla="*/ 70 h 96"/>
                    <a:gd name="T24" fmla="*/ 43 w 80"/>
                    <a:gd name="T25" fmla="*/ 46 h 96"/>
                    <a:gd name="T26" fmla="*/ 24 w 80"/>
                    <a:gd name="T27" fmla="*/ 52 h 96"/>
                    <a:gd name="T28" fmla="*/ 19 w 80"/>
                    <a:gd name="T29" fmla="*/ 54 h 96"/>
                    <a:gd name="T30" fmla="*/ 6 w 80"/>
                    <a:gd name="T31" fmla="*/ 54 h 96"/>
                    <a:gd name="T32" fmla="*/ 2 w 80"/>
                    <a:gd name="T33" fmla="*/ 40 h 96"/>
                    <a:gd name="T34" fmla="*/ 6 w 80"/>
                    <a:gd name="T35" fmla="*/ 37 h 96"/>
                    <a:gd name="T36" fmla="*/ 28 w 80"/>
                    <a:gd name="T37" fmla="*/ 33 h 96"/>
                    <a:gd name="T38" fmla="*/ 33 w 80"/>
                    <a:gd name="T39" fmla="*/ 32 h 96"/>
                    <a:gd name="T40" fmla="*/ 36 w 80"/>
                    <a:gd name="T41" fmla="*/ 22 h 96"/>
                    <a:gd name="T42" fmla="*/ 46 w 80"/>
                    <a:gd name="T43" fmla="*/ 12 h 96"/>
                    <a:gd name="T44" fmla="*/ 45 w 80"/>
                    <a:gd name="T45" fmla="*/ 10 h 96"/>
                    <a:gd name="T46" fmla="*/ 26 w 80"/>
                    <a:gd name="T47" fmla="*/ 17 h 96"/>
                    <a:gd name="T48" fmla="*/ 15 w 80"/>
                    <a:gd name="T49" fmla="*/ 24 h 96"/>
                    <a:gd name="T50" fmla="*/ 5 w 80"/>
                    <a:gd name="T51" fmla="*/ 22 h 96"/>
                    <a:gd name="T52" fmla="*/ 1 w 80"/>
                    <a:gd name="T53" fmla="*/ 17 h 96"/>
                    <a:gd name="T54" fmla="*/ 36 w 80"/>
                    <a:gd name="T55" fmla="*/ 2 h 96"/>
                    <a:gd name="T56" fmla="*/ 55 w 80"/>
                    <a:gd name="T57" fmla="*/ 0 h 96"/>
                    <a:gd name="T58" fmla="*/ 61 w 80"/>
                    <a:gd name="T59" fmla="*/ 6 h 96"/>
                    <a:gd name="T60" fmla="*/ 59 w 80"/>
                    <a:gd name="T61" fmla="*/ 13 h 96"/>
                    <a:gd name="T62" fmla="*/ 46 w 80"/>
                    <a:gd name="T63" fmla="*/ 29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0" h="96">
                      <a:moveTo>
                        <a:pt x="46" y="29"/>
                      </a:moveTo>
                      <a:cubicBezTo>
                        <a:pt x="53" y="30"/>
                        <a:pt x="59" y="31"/>
                        <a:pt x="65" y="29"/>
                      </a:cubicBezTo>
                      <a:cubicBezTo>
                        <a:pt x="71" y="27"/>
                        <a:pt x="80" y="34"/>
                        <a:pt x="79" y="41"/>
                      </a:cubicBezTo>
                      <a:cubicBezTo>
                        <a:pt x="79" y="42"/>
                        <a:pt x="76" y="43"/>
                        <a:pt x="74" y="43"/>
                      </a:cubicBezTo>
                      <a:cubicBezTo>
                        <a:pt x="70" y="43"/>
                        <a:pt x="65" y="43"/>
                        <a:pt x="60" y="43"/>
                      </a:cubicBezTo>
                      <a:cubicBezTo>
                        <a:pt x="53" y="42"/>
                        <a:pt x="52" y="44"/>
                        <a:pt x="52" y="50"/>
                      </a:cubicBezTo>
                      <a:cubicBezTo>
                        <a:pt x="51" y="62"/>
                        <a:pt x="51" y="75"/>
                        <a:pt x="49" y="87"/>
                      </a:cubicBezTo>
                      <a:cubicBezTo>
                        <a:pt x="48" y="95"/>
                        <a:pt x="45" y="96"/>
                        <a:pt x="37" y="95"/>
                      </a:cubicBezTo>
                      <a:cubicBezTo>
                        <a:pt x="25" y="92"/>
                        <a:pt x="15" y="82"/>
                        <a:pt x="21" y="68"/>
                      </a:cubicBezTo>
                      <a:cubicBezTo>
                        <a:pt x="21" y="66"/>
                        <a:pt x="21" y="64"/>
                        <a:pt x="22" y="62"/>
                      </a:cubicBezTo>
                      <a:cubicBezTo>
                        <a:pt x="24" y="65"/>
                        <a:pt x="27" y="69"/>
                        <a:pt x="30" y="72"/>
                      </a:cubicBezTo>
                      <a:cubicBezTo>
                        <a:pt x="33" y="76"/>
                        <a:pt x="39" y="75"/>
                        <a:pt x="40" y="70"/>
                      </a:cubicBezTo>
                      <a:cubicBezTo>
                        <a:pt x="41" y="62"/>
                        <a:pt x="42" y="54"/>
                        <a:pt x="43" y="46"/>
                      </a:cubicBezTo>
                      <a:cubicBezTo>
                        <a:pt x="35" y="45"/>
                        <a:pt x="30" y="49"/>
                        <a:pt x="24" y="52"/>
                      </a:cubicBezTo>
                      <a:cubicBezTo>
                        <a:pt x="22" y="52"/>
                        <a:pt x="21" y="54"/>
                        <a:pt x="19" y="54"/>
                      </a:cubicBezTo>
                      <a:cubicBezTo>
                        <a:pt x="14" y="58"/>
                        <a:pt x="11" y="57"/>
                        <a:pt x="6" y="54"/>
                      </a:cubicBezTo>
                      <a:cubicBezTo>
                        <a:pt x="3" y="51"/>
                        <a:pt x="0" y="44"/>
                        <a:pt x="2" y="40"/>
                      </a:cubicBezTo>
                      <a:cubicBezTo>
                        <a:pt x="2" y="39"/>
                        <a:pt x="5" y="37"/>
                        <a:pt x="6" y="37"/>
                      </a:cubicBezTo>
                      <a:cubicBezTo>
                        <a:pt x="14" y="39"/>
                        <a:pt x="20" y="35"/>
                        <a:pt x="28" y="33"/>
                      </a:cubicBezTo>
                      <a:cubicBezTo>
                        <a:pt x="29" y="33"/>
                        <a:pt x="31" y="32"/>
                        <a:pt x="33" y="32"/>
                      </a:cubicBezTo>
                      <a:cubicBezTo>
                        <a:pt x="31" y="27"/>
                        <a:pt x="31" y="24"/>
                        <a:pt x="36" y="22"/>
                      </a:cubicBezTo>
                      <a:cubicBezTo>
                        <a:pt x="39" y="19"/>
                        <a:pt x="42" y="15"/>
                        <a:pt x="46" y="12"/>
                      </a:cubicBezTo>
                      <a:cubicBezTo>
                        <a:pt x="45" y="11"/>
                        <a:pt x="45" y="11"/>
                        <a:pt x="45" y="10"/>
                      </a:cubicBezTo>
                      <a:cubicBezTo>
                        <a:pt x="38" y="13"/>
                        <a:pt x="32" y="15"/>
                        <a:pt x="26" y="17"/>
                      </a:cubicBezTo>
                      <a:cubicBezTo>
                        <a:pt x="22" y="19"/>
                        <a:pt x="18" y="22"/>
                        <a:pt x="15" y="24"/>
                      </a:cubicBezTo>
                      <a:cubicBezTo>
                        <a:pt x="11" y="26"/>
                        <a:pt x="7" y="27"/>
                        <a:pt x="5" y="22"/>
                      </a:cubicBezTo>
                      <a:cubicBezTo>
                        <a:pt x="4" y="20"/>
                        <a:pt x="3" y="19"/>
                        <a:pt x="1" y="17"/>
                      </a:cubicBezTo>
                      <a:cubicBezTo>
                        <a:pt x="13" y="12"/>
                        <a:pt x="25" y="6"/>
                        <a:pt x="36" y="2"/>
                      </a:cubicBezTo>
                      <a:cubicBezTo>
                        <a:pt x="42" y="0"/>
                        <a:pt x="49" y="0"/>
                        <a:pt x="55" y="0"/>
                      </a:cubicBezTo>
                      <a:cubicBezTo>
                        <a:pt x="57" y="0"/>
                        <a:pt x="60" y="4"/>
                        <a:pt x="61" y="6"/>
                      </a:cubicBezTo>
                      <a:cubicBezTo>
                        <a:pt x="62" y="8"/>
                        <a:pt x="61" y="11"/>
                        <a:pt x="59" y="13"/>
                      </a:cubicBezTo>
                      <a:cubicBezTo>
                        <a:pt x="55" y="18"/>
                        <a:pt x="51" y="23"/>
                        <a:pt x="4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52" name="组合 51"/>
              <p:cNvGrpSpPr/>
              <p:nvPr/>
            </p:nvGrpSpPr>
            <p:grpSpPr>
              <a:xfrm>
                <a:off x="3194779" y="1296598"/>
                <a:ext cx="356817" cy="382445"/>
                <a:chOff x="3792874" y="3156423"/>
                <a:chExt cx="331330" cy="355128"/>
              </a:xfrm>
              <a:grpFill/>
            </p:grpSpPr>
            <p:sp>
              <p:nvSpPr>
                <p:cNvPr id="53" name="Freeform 15"/>
                <p:cNvSpPr/>
                <p:nvPr/>
              </p:nvSpPr>
              <p:spPr bwMode="auto">
                <a:xfrm>
                  <a:off x="3792874" y="3235325"/>
                  <a:ext cx="152877" cy="246063"/>
                </a:xfrm>
                <a:custGeom>
                  <a:avLst/>
                  <a:gdLst>
                    <a:gd name="T0" fmla="*/ 16 w 39"/>
                    <a:gd name="T1" fmla="*/ 29 h 58"/>
                    <a:gd name="T2" fmla="*/ 27 w 39"/>
                    <a:gd name="T3" fmla="*/ 7 h 58"/>
                    <a:gd name="T4" fmla="*/ 31 w 39"/>
                    <a:gd name="T5" fmla="*/ 1 h 58"/>
                    <a:gd name="T6" fmla="*/ 34 w 39"/>
                    <a:gd name="T7" fmla="*/ 6 h 58"/>
                    <a:gd name="T8" fmla="*/ 35 w 39"/>
                    <a:gd name="T9" fmla="*/ 26 h 58"/>
                    <a:gd name="T10" fmla="*/ 20 w 39"/>
                    <a:gd name="T11" fmla="*/ 52 h 58"/>
                    <a:gd name="T12" fmla="*/ 9 w 39"/>
                    <a:gd name="T13" fmla="*/ 57 h 58"/>
                    <a:gd name="T14" fmla="*/ 1 w 39"/>
                    <a:gd name="T15" fmla="*/ 43 h 58"/>
                    <a:gd name="T16" fmla="*/ 4 w 39"/>
                    <a:gd name="T17" fmla="*/ 6 h 58"/>
                    <a:gd name="T18" fmla="*/ 8 w 39"/>
                    <a:gd name="T19" fmla="*/ 0 h 58"/>
                    <a:gd name="T20" fmla="*/ 15 w 39"/>
                    <a:gd name="T21" fmla="*/ 6 h 58"/>
                    <a:gd name="T22" fmla="*/ 14 w 39"/>
                    <a:gd name="T23" fmla="*/ 20 h 58"/>
                    <a:gd name="T24" fmla="*/ 14 w 39"/>
                    <a:gd name="T25" fmla="*/ 28 h 58"/>
                    <a:gd name="T26" fmla="*/ 16 w 39"/>
                    <a:gd name="T27" fmla="*/ 29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 h="58">
                      <a:moveTo>
                        <a:pt x="16" y="29"/>
                      </a:moveTo>
                      <a:cubicBezTo>
                        <a:pt x="19" y="21"/>
                        <a:pt x="23" y="14"/>
                        <a:pt x="27" y="7"/>
                      </a:cubicBezTo>
                      <a:cubicBezTo>
                        <a:pt x="28" y="5"/>
                        <a:pt x="29" y="3"/>
                        <a:pt x="31" y="1"/>
                      </a:cubicBezTo>
                      <a:cubicBezTo>
                        <a:pt x="32" y="3"/>
                        <a:pt x="33" y="4"/>
                        <a:pt x="34" y="6"/>
                      </a:cubicBezTo>
                      <a:cubicBezTo>
                        <a:pt x="37" y="12"/>
                        <a:pt x="39" y="19"/>
                        <a:pt x="35" y="26"/>
                      </a:cubicBezTo>
                      <a:cubicBezTo>
                        <a:pt x="30" y="34"/>
                        <a:pt x="25" y="43"/>
                        <a:pt x="20" y="52"/>
                      </a:cubicBezTo>
                      <a:cubicBezTo>
                        <a:pt x="18" y="56"/>
                        <a:pt x="12" y="58"/>
                        <a:pt x="9" y="57"/>
                      </a:cubicBezTo>
                      <a:cubicBezTo>
                        <a:pt x="2" y="54"/>
                        <a:pt x="0" y="50"/>
                        <a:pt x="1" y="43"/>
                      </a:cubicBezTo>
                      <a:cubicBezTo>
                        <a:pt x="2" y="31"/>
                        <a:pt x="3" y="18"/>
                        <a:pt x="4" y="6"/>
                      </a:cubicBezTo>
                      <a:cubicBezTo>
                        <a:pt x="4" y="4"/>
                        <a:pt x="4" y="0"/>
                        <a:pt x="8" y="0"/>
                      </a:cubicBezTo>
                      <a:cubicBezTo>
                        <a:pt x="11" y="0"/>
                        <a:pt x="15" y="1"/>
                        <a:pt x="15" y="6"/>
                      </a:cubicBezTo>
                      <a:cubicBezTo>
                        <a:pt x="15" y="10"/>
                        <a:pt x="14" y="15"/>
                        <a:pt x="14" y="20"/>
                      </a:cubicBezTo>
                      <a:cubicBezTo>
                        <a:pt x="14" y="23"/>
                        <a:pt x="14" y="25"/>
                        <a:pt x="14" y="28"/>
                      </a:cubicBezTo>
                      <a:cubicBezTo>
                        <a:pt x="14" y="28"/>
                        <a:pt x="15" y="28"/>
                        <a:pt x="1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16"/>
                <p:cNvSpPr/>
                <p:nvPr/>
              </p:nvSpPr>
              <p:spPr bwMode="auto">
                <a:xfrm>
                  <a:off x="3957518" y="3164747"/>
                  <a:ext cx="166686" cy="346804"/>
                </a:xfrm>
                <a:custGeom>
                  <a:avLst/>
                  <a:gdLst>
                    <a:gd name="T0" fmla="*/ 9 w 47"/>
                    <a:gd name="T1" fmla="*/ 73 h 88"/>
                    <a:gd name="T2" fmla="*/ 3 w 47"/>
                    <a:gd name="T3" fmla="*/ 67 h 88"/>
                    <a:gd name="T4" fmla="*/ 3 w 47"/>
                    <a:gd name="T5" fmla="*/ 57 h 88"/>
                    <a:gd name="T6" fmla="*/ 20 w 47"/>
                    <a:gd name="T7" fmla="*/ 38 h 88"/>
                    <a:gd name="T8" fmla="*/ 33 w 47"/>
                    <a:gd name="T9" fmla="*/ 20 h 88"/>
                    <a:gd name="T10" fmla="*/ 33 w 47"/>
                    <a:gd name="T11" fmla="*/ 4 h 88"/>
                    <a:gd name="T12" fmla="*/ 32 w 47"/>
                    <a:gd name="T13" fmla="*/ 1 h 88"/>
                    <a:gd name="T14" fmla="*/ 33 w 47"/>
                    <a:gd name="T15" fmla="*/ 0 h 88"/>
                    <a:gd name="T16" fmla="*/ 41 w 47"/>
                    <a:gd name="T17" fmla="*/ 6 h 88"/>
                    <a:gd name="T18" fmla="*/ 43 w 47"/>
                    <a:gd name="T19" fmla="*/ 26 h 88"/>
                    <a:gd name="T20" fmla="*/ 29 w 47"/>
                    <a:gd name="T21" fmla="*/ 48 h 88"/>
                    <a:gd name="T22" fmla="*/ 30 w 47"/>
                    <a:gd name="T23" fmla="*/ 52 h 88"/>
                    <a:gd name="T24" fmla="*/ 40 w 47"/>
                    <a:gd name="T25" fmla="*/ 73 h 88"/>
                    <a:gd name="T26" fmla="*/ 41 w 47"/>
                    <a:gd name="T27" fmla="*/ 84 h 88"/>
                    <a:gd name="T28" fmla="*/ 37 w 47"/>
                    <a:gd name="T29" fmla="*/ 86 h 88"/>
                    <a:gd name="T30" fmla="*/ 31 w 47"/>
                    <a:gd name="T31" fmla="*/ 75 h 88"/>
                    <a:gd name="T32" fmla="*/ 28 w 47"/>
                    <a:gd name="T33" fmla="*/ 60 h 88"/>
                    <a:gd name="T34" fmla="*/ 22 w 47"/>
                    <a:gd name="T35" fmla="*/ 59 h 88"/>
                    <a:gd name="T36" fmla="*/ 9 w 47"/>
                    <a:gd name="T37" fmla="*/ 7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7" h="88">
                      <a:moveTo>
                        <a:pt x="9" y="73"/>
                      </a:moveTo>
                      <a:cubicBezTo>
                        <a:pt x="7" y="71"/>
                        <a:pt x="5" y="69"/>
                        <a:pt x="3" y="67"/>
                      </a:cubicBezTo>
                      <a:cubicBezTo>
                        <a:pt x="1" y="64"/>
                        <a:pt x="0" y="61"/>
                        <a:pt x="3" y="57"/>
                      </a:cubicBezTo>
                      <a:cubicBezTo>
                        <a:pt x="9" y="51"/>
                        <a:pt x="14" y="45"/>
                        <a:pt x="20" y="38"/>
                      </a:cubicBezTo>
                      <a:cubicBezTo>
                        <a:pt x="24" y="32"/>
                        <a:pt x="28" y="26"/>
                        <a:pt x="33" y="20"/>
                      </a:cubicBezTo>
                      <a:cubicBezTo>
                        <a:pt x="36" y="15"/>
                        <a:pt x="36" y="9"/>
                        <a:pt x="33" y="4"/>
                      </a:cubicBezTo>
                      <a:cubicBezTo>
                        <a:pt x="32" y="3"/>
                        <a:pt x="32" y="2"/>
                        <a:pt x="32" y="1"/>
                      </a:cubicBezTo>
                      <a:cubicBezTo>
                        <a:pt x="32" y="1"/>
                        <a:pt x="33" y="0"/>
                        <a:pt x="33" y="0"/>
                      </a:cubicBezTo>
                      <a:cubicBezTo>
                        <a:pt x="36" y="2"/>
                        <a:pt x="39" y="4"/>
                        <a:pt x="41" y="6"/>
                      </a:cubicBezTo>
                      <a:cubicBezTo>
                        <a:pt x="46" y="11"/>
                        <a:pt x="47" y="20"/>
                        <a:pt x="43" y="26"/>
                      </a:cubicBezTo>
                      <a:cubicBezTo>
                        <a:pt x="39" y="33"/>
                        <a:pt x="34" y="40"/>
                        <a:pt x="29" y="48"/>
                      </a:cubicBezTo>
                      <a:cubicBezTo>
                        <a:pt x="29" y="49"/>
                        <a:pt x="29" y="52"/>
                        <a:pt x="30" y="52"/>
                      </a:cubicBezTo>
                      <a:cubicBezTo>
                        <a:pt x="38" y="57"/>
                        <a:pt x="38" y="65"/>
                        <a:pt x="40" y="73"/>
                      </a:cubicBezTo>
                      <a:cubicBezTo>
                        <a:pt x="41" y="76"/>
                        <a:pt x="41" y="80"/>
                        <a:pt x="41" y="84"/>
                      </a:cubicBezTo>
                      <a:cubicBezTo>
                        <a:pt x="41" y="87"/>
                        <a:pt x="39" y="88"/>
                        <a:pt x="37" y="86"/>
                      </a:cubicBezTo>
                      <a:cubicBezTo>
                        <a:pt x="33" y="83"/>
                        <a:pt x="31" y="81"/>
                        <a:pt x="31" y="75"/>
                      </a:cubicBezTo>
                      <a:cubicBezTo>
                        <a:pt x="31" y="70"/>
                        <a:pt x="30" y="65"/>
                        <a:pt x="28" y="60"/>
                      </a:cubicBezTo>
                      <a:cubicBezTo>
                        <a:pt x="27" y="55"/>
                        <a:pt x="25" y="56"/>
                        <a:pt x="22" y="59"/>
                      </a:cubicBezTo>
                      <a:cubicBezTo>
                        <a:pt x="18" y="64"/>
                        <a:pt x="14" y="68"/>
                        <a:pt x="9" y="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17"/>
                <p:cNvSpPr/>
                <p:nvPr/>
              </p:nvSpPr>
              <p:spPr bwMode="auto">
                <a:xfrm>
                  <a:off x="3879593" y="3156423"/>
                  <a:ext cx="109753" cy="63837"/>
                </a:xfrm>
                <a:custGeom>
                  <a:avLst/>
                  <a:gdLst>
                    <a:gd name="T0" fmla="*/ 0 w 26"/>
                    <a:gd name="T1" fmla="*/ 0 h 19"/>
                    <a:gd name="T2" fmla="*/ 20 w 26"/>
                    <a:gd name="T3" fmla="*/ 1 h 19"/>
                    <a:gd name="T4" fmla="*/ 23 w 26"/>
                    <a:gd name="T5" fmla="*/ 12 h 19"/>
                    <a:gd name="T6" fmla="*/ 12 w 26"/>
                    <a:gd name="T7" fmla="*/ 18 h 19"/>
                    <a:gd name="T8" fmla="*/ 3 w 26"/>
                    <a:gd name="T9" fmla="*/ 11 h 19"/>
                    <a:gd name="T10" fmla="*/ 0 w 26"/>
                    <a:gd name="T11" fmla="*/ 0 h 19"/>
                  </a:gdLst>
                  <a:ahLst/>
                  <a:cxnLst>
                    <a:cxn ang="0">
                      <a:pos x="T0" y="T1"/>
                    </a:cxn>
                    <a:cxn ang="0">
                      <a:pos x="T2" y="T3"/>
                    </a:cxn>
                    <a:cxn ang="0">
                      <a:pos x="T4" y="T5"/>
                    </a:cxn>
                    <a:cxn ang="0">
                      <a:pos x="T6" y="T7"/>
                    </a:cxn>
                    <a:cxn ang="0">
                      <a:pos x="T8" y="T9"/>
                    </a:cxn>
                    <a:cxn ang="0">
                      <a:pos x="T10" y="T11"/>
                    </a:cxn>
                  </a:cxnLst>
                  <a:rect l="0" t="0" r="r" b="b"/>
                  <a:pathLst>
                    <a:path w="26" h="19">
                      <a:moveTo>
                        <a:pt x="0" y="0"/>
                      </a:moveTo>
                      <a:cubicBezTo>
                        <a:pt x="8" y="1"/>
                        <a:pt x="14" y="1"/>
                        <a:pt x="20" y="1"/>
                      </a:cubicBezTo>
                      <a:cubicBezTo>
                        <a:pt x="24" y="1"/>
                        <a:pt x="26" y="8"/>
                        <a:pt x="23" y="12"/>
                      </a:cubicBezTo>
                      <a:cubicBezTo>
                        <a:pt x="21" y="16"/>
                        <a:pt x="17" y="19"/>
                        <a:pt x="12" y="18"/>
                      </a:cubicBezTo>
                      <a:cubicBezTo>
                        <a:pt x="8" y="18"/>
                        <a:pt x="5" y="15"/>
                        <a:pt x="3" y="11"/>
                      </a:cubicBezTo>
                      <a:cubicBezTo>
                        <a:pt x="2" y="8"/>
                        <a:pt x="1" y="4"/>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35" name="组合 34"/>
            <p:cNvGrpSpPr/>
            <p:nvPr userDrawn="1"/>
          </p:nvGrpSpPr>
          <p:grpSpPr>
            <a:xfrm>
              <a:off x="671368" y="6061309"/>
              <a:ext cx="1100339" cy="304965"/>
              <a:chOff x="2372715" y="161759"/>
              <a:chExt cx="2695608" cy="747103"/>
            </a:xfrm>
            <a:grpFill/>
          </p:grpSpPr>
          <p:grpSp>
            <p:nvGrpSpPr>
              <p:cNvPr id="36" name="组合 35"/>
              <p:cNvGrpSpPr/>
              <p:nvPr/>
            </p:nvGrpSpPr>
            <p:grpSpPr>
              <a:xfrm>
                <a:off x="3804781" y="283376"/>
                <a:ext cx="521428" cy="548788"/>
                <a:chOff x="6113463" y="3541713"/>
                <a:chExt cx="484188" cy="509588"/>
              </a:xfrm>
              <a:grpFill/>
            </p:grpSpPr>
            <p:sp>
              <p:nvSpPr>
                <p:cNvPr id="47" name="Freeform 9"/>
                <p:cNvSpPr>
                  <a:spLocks noEditPoints="1"/>
                </p:cNvSpPr>
                <p:nvPr/>
              </p:nvSpPr>
              <p:spPr bwMode="auto">
                <a:xfrm>
                  <a:off x="6113463" y="3579813"/>
                  <a:ext cx="252413" cy="428625"/>
                </a:xfrm>
                <a:custGeom>
                  <a:avLst/>
                  <a:gdLst>
                    <a:gd name="T0" fmla="*/ 39 w 59"/>
                    <a:gd name="T1" fmla="*/ 78 h 101"/>
                    <a:gd name="T2" fmla="*/ 17 w 59"/>
                    <a:gd name="T3" fmla="*/ 94 h 101"/>
                    <a:gd name="T4" fmla="*/ 8 w 59"/>
                    <a:gd name="T5" fmla="*/ 94 h 101"/>
                    <a:gd name="T6" fmla="*/ 0 w 59"/>
                    <a:gd name="T7" fmla="*/ 79 h 101"/>
                    <a:gd name="T8" fmla="*/ 17 w 59"/>
                    <a:gd name="T9" fmla="*/ 73 h 101"/>
                    <a:gd name="T10" fmla="*/ 10 w 59"/>
                    <a:gd name="T11" fmla="*/ 68 h 101"/>
                    <a:gd name="T12" fmla="*/ 8 w 59"/>
                    <a:gd name="T13" fmla="*/ 60 h 101"/>
                    <a:gd name="T14" fmla="*/ 18 w 59"/>
                    <a:gd name="T15" fmla="*/ 23 h 101"/>
                    <a:gd name="T16" fmla="*/ 26 w 59"/>
                    <a:gd name="T17" fmla="*/ 17 h 101"/>
                    <a:gd name="T18" fmla="*/ 36 w 59"/>
                    <a:gd name="T19" fmla="*/ 26 h 101"/>
                    <a:gd name="T20" fmla="*/ 36 w 59"/>
                    <a:gd name="T21" fmla="*/ 27 h 101"/>
                    <a:gd name="T22" fmla="*/ 43 w 59"/>
                    <a:gd name="T23" fmla="*/ 40 h 101"/>
                    <a:gd name="T24" fmla="*/ 42 w 59"/>
                    <a:gd name="T25" fmla="*/ 12 h 101"/>
                    <a:gd name="T26" fmla="*/ 21 w 59"/>
                    <a:gd name="T27" fmla="*/ 5 h 101"/>
                    <a:gd name="T28" fmla="*/ 44 w 59"/>
                    <a:gd name="T29" fmla="*/ 1 h 101"/>
                    <a:gd name="T30" fmla="*/ 57 w 59"/>
                    <a:gd name="T31" fmla="*/ 17 h 101"/>
                    <a:gd name="T32" fmla="*/ 56 w 59"/>
                    <a:gd name="T33" fmla="*/ 48 h 101"/>
                    <a:gd name="T34" fmla="*/ 57 w 59"/>
                    <a:gd name="T35" fmla="*/ 55 h 101"/>
                    <a:gd name="T36" fmla="*/ 55 w 59"/>
                    <a:gd name="T37" fmla="*/ 64 h 101"/>
                    <a:gd name="T38" fmla="*/ 54 w 59"/>
                    <a:gd name="T39" fmla="*/ 71 h 101"/>
                    <a:gd name="T40" fmla="*/ 52 w 59"/>
                    <a:gd name="T41" fmla="*/ 95 h 101"/>
                    <a:gd name="T42" fmla="*/ 49 w 59"/>
                    <a:gd name="T43" fmla="*/ 101 h 101"/>
                    <a:gd name="T44" fmla="*/ 43 w 59"/>
                    <a:gd name="T45" fmla="*/ 98 h 101"/>
                    <a:gd name="T46" fmla="*/ 38 w 59"/>
                    <a:gd name="T47" fmla="*/ 86 h 101"/>
                    <a:gd name="T48" fmla="*/ 39 w 59"/>
                    <a:gd name="T49" fmla="*/ 78 h 101"/>
                    <a:gd name="T50" fmla="*/ 42 w 59"/>
                    <a:gd name="T51" fmla="*/ 47 h 101"/>
                    <a:gd name="T52" fmla="*/ 32 w 59"/>
                    <a:gd name="T53" fmla="*/ 44 h 101"/>
                    <a:gd name="T54" fmla="*/ 29 w 59"/>
                    <a:gd name="T55" fmla="*/ 64 h 101"/>
                    <a:gd name="T56" fmla="*/ 42 w 59"/>
                    <a:gd name="T57" fmla="*/ 4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9" h="101">
                      <a:moveTo>
                        <a:pt x="39" y="78"/>
                      </a:moveTo>
                      <a:cubicBezTo>
                        <a:pt x="31" y="84"/>
                        <a:pt x="24" y="89"/>
                        <a:pt x="17" y="94"/>
                      </a:cubicBezTo>
                      <a:cubicBezTo>
                        <a:pt x="14" y="97"/>
                        <a:pt x="11" y="96"/>
                        <a:pt x="8" y="94"/>
                      </a:cubicBezTo>
                      <a:cubicBezTo>
                        <a:pt x="4" y="90"/>
                        <a:pt x="0" y="86"/>
                        <a:pt x="0" y="79"/>
                      </a:cubicBezTo>
                      <a:cubicBezTo>
                        <a:pt x="6" y="82"/>
                        <a:pt x="12" y="80"/>
                        <a:pt x="17" y="73"/>
                      </a:cubicBezTo>
                      <a:cubicBezTo>
                        <a:pt x="15" y="72"/>
                        <a:pt x="13" y="70"/>
                        <a:pt x="10" y="68"/>
                      </a:cubicBezTo>
                      <a:cubicBezTo>
                        <a:pt x="7" y="66"/>
                        <a:pt x="7" y="63"/>
                        <a:pt x="8" y="60"/>
                      </a:cubicBezTo>
                      <a:cubicBezTo>
                        <a:pt x="11" y="48"/>
                        <a:pt x="15" y="36"/>
                        <a:pt x="18" y="23"/>
                      </a:cubicBezTo>
                      <a:cubicBezTo>
                        <a:pt x="19" y="20"/>
                        <a:pt x="20" y="16"/>
                        <a:pt x="26" y="17"/>
                      </a:cubicBezTo>
                      <a:cubicBezTo>
                        <a:pt x="32" y="18"/>
                        <a:pt x="36" y="21"/>
                        <a:pt x="36" y="26"/>
                      </a:cubicBezTo>
                      <a:cubicBezTo>
                        <a:pt x="36" y="26"/>
                        <a:pt x="36" y="27"/>
                        <a:pt x="36" y="27"/>
                      </a:cubicBezTo>
                      <a:cubicBezTo>
                        <a:pt x="35" y="33"/>
                        <a:pt x="38" y="37"/>
                        <a:pt x="43" y="40"/>
                      </a:cubicBezTo>
                      <a:cubicBezTo>
                        <a:pt x="43" y="31"/>
                        <a:pt x="42" y="22"/>
                        <a:pt x="42" y="12"/>
                      </a:cubicBezTo>
                      <a:cubicBezTo>
                        <a:pt x="30" y="16"/>
                        <a:pt x="20" y="12"/>
                        <a:pt x="21" y="5"/>
                      </a:cubicBezTo>
                      <a:cubicBezTo>
                        <a:pt x="29" y="3"/>
                        <a:pt x="36" y="1"/>
                        <a:pt x="44" y="1"/>
                      </a:cubicBezTo>
                      <a:cubicBezTo>
                        <a:pt x="54" y="0"/>
                        <a:pt x="59" y="8"/>
                        <a:pt x="57" y="17"/>
                      </a:cubicBezTo>
                      <a:cubicBezTo>
                        <a:pt x="56" y="27"/>
                        <a:pt x="56" y="38"/>
                        <a:pt x="56" y="48"/>
                      </a:cubicBezTo>
                      <a:cubicBezTo>
                        <a:pt x="56" y="50"/>
                        <a:pt x="57" y="52"/>
                        <a:pt x="57" y="55"/>
                      </a:cubicBezTo>
                      <a:cubicBezTo>
                        <a:pt x="57" y="58"/>
                        <a:pt x="56" y="61"/>
                        <a:pt x="55" y="64"/>
                      </a:cubicBezTo>
                      <a:cubicBezTo>
                        <a:pt x="55" y="66"/>
                        <a:pt x="54" y="68"/>
                        <a:pt x="54" y="71"/>
                      </a:cubicBezTo>
                      <a:cubicBezTo>
                        <a:pt x="53" y="79"/>
                        <a:pt x="53" y="87"/>
                        <a:pt x="52" y="95"/>
                      </a:cubicBezTo>
                      <a:cubicBezTo>
                        <a:pt x="52" y="97"/>
                        <a:pt x="51" y="100"/>
                        <a:pt x="49" y="101"/>
                      </a:cubicBezTo>
                      <a:cubicBezTo>
                        <a:pt x="47" y="101"/>
                        <a:pt x="44" y="100"/>
                        <a:pt x="43" y="98"/>
                      </a:cubicBezTo>
                      <a:cubicBezTo>
                        <a:pt x="39" y="95"/>
                        <a:pt x="36" y="92"/>
                        <a:pt x="38" y="86"/>
                      </a:cubicBezTo>
                      <a:cubicBezTo>
                        <a:pt x="39" y="84"/>
                        <a:pt x="39" y="81"/>
                        <a:pt x="39" y="78"/>
                      </a:cubicBezTo>
                      <a:close/>
                      <a:moveTo>
                        <a:pt x="42" y="47"/>
                      </a:moveTo>
                      <a:cubicBezTo>
                        <a:pt x="39" y="46"/>
                        <a:pt x="36" y="45"/>
                        <a:pt x="32" y="44"/>
                      </a:cubicBezTo>
                      <a:cubicBezTo>
                        <a:pt x="31" y="51"/>
                        <a:pt x="30" y="57"/>
                        <a:pt x="29" y="64"/>
                      </a:cubicBezTo>
                      <a:cubicBezTo>
                        <a:pt x="39" y="61"/>
                        <a:pt x="42" y="57"/>
                        <a:pt x="42"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10"/>
                <p:cNvSpPr>
                  <a:spLocks noEditPoints="1"/>
                </p:cNvSpPr>
                <p:nvPr/>
              </p:nvSpPr>
              <p:spPr bwMode="auto">
                <a:xfrm>
                  <a:off x="6361113" y="3541713"/>
                  <a:ext cx="236538" cy="509588"/>
                </a:xfrm>
                <a:custGeom>
                  <a:avLst/>
                  <a:gdLst>
                    <a:gd name="T0" fmla="*/ 11 w 55"/>
                    <a:gd name="T1" fmla="*/ 89 h 120"/>
                    <a:gd name="T2" fmla="*/ 10 w 55"/>
                    <a:gd name="T3" fmla="*/ 100 h 120"/>
                    <a:gd name="T4" fmla="*/ 6 w 55"/>
                    <a:gd name="T5" fmla="*/ 104 h 120"/>
                    <a:gd name="T6" fmla="*/ 1 w 55"/>
                    <a:gd name="T7" fmla="*/ 99 h 120"/>
                    <a:gd name="T8" fmla="*/ 3 w 55"/>
                    <a:gd name="T9" fmla="*/ 84 h 120"/>
                    <a:gd name="T10" fmla="*/ 14 w 55"/>
                    <a:gd name="T11" fmla="*/ 37 h 120"/>
                    <a:gd name="T12" fmla="*/ 22 w 55"/>
                    <a:gd name="T13" fmla="*/ 11 h 120"/>
                    <a:gd name="T14" fmla="*/ 26 w 55"/>
                    <a:gd name="T15" fmla="*/ 19 h 120"/>
                    <a:gd name="T16" fmla="*/ 20 w 55"/>
                    <a:gd name="T17" fmla="*/ 40 h 120"/>
                    <a:gd name="T18" fmla="*/ 27 w 55"/>
                    <a:gd name="T19" fmla="*/ 35 h 120"/>
                    <a:gd name="T20" fmla="*/ 35 w 55"/>
                    <a:gd name="T21" fmla="*/ 30 h 120"/>
                    <a:gd name="T22" fmla="*/ 33 w 55"/>
                    <a:gd name="T23" fmla="*/ 9 h 120"/>
                    <a:gd name="T24" fmla="*/ 28 w 55"/>
                    <a:gd name="T25" fmla="*/ 8 h 120"/>
                    <a:gd name="T26" fmla="*/ 19 w 55"/>
                    <a:gd name="T27" fmla="*/ 12 h 120"/>
                    <a:gd name="T28" fmla="*/ 12 w 55"/>
                    <a:gd name="T29" fmla="*/ 15 h 120"/>
                    <a:gd name="T30" fmla="*/ 9 w 55"/>
                    <a:gd name="T31" fmla="*/ 11 h 120"/>
                    <a:gd name="T32" fmla="*/ 11 w 55"/>
                    <a:gd name="T33" fmla="*/ 8 h 120"/>
                    <a:gd name="T34" fmla="*/ 31 w 55"/>
                    <a:gd name="T35" fmla="*/ 0 h 120"/>
                    <a:gd name="T36" fmla="*/ 45 w 55"/>
                    <a:gd name="T37" fmla="*/ 15 h 120"/>
                    <a:gd name="T38" fmla="*/ 44 w 55"/>
                    <a:gd name="T39" fmla="*/ 46 h 120"/>
                    <a:gd name="T40" fmla="*/ 48 w 55"/>
                    <a:gd name="T41" fmla="*/ 54 h 120"/>
                    <a:gd name="T42" fmla="*/ 48 w 55"/>
                    <a:gd name="T43" fmla="*/ 71 h 120"/>
                    <a:gd name="T44" fmla="*/ 44 w 55"/>
                    <a:gd name="T45" fmla="*/ 77 h 120"/>
                    <a:gd name="T46" fmla="*/ 44 w 55"/>
                    <a:gd name="T47" fmla="*/ 110 h 120"/>
                    <a:gd name="T48" fmla="*/ 44 w 55"/>
                    <a:gd name="T49" fmla="*/ 114 h 120"/>
                    <a:gd name="T50" fmla="*/ 41 w 55"/>
                    <a:gd name="T51" fmla="*/ 120 h 120"/>
                    <a:gd name="T52" fmla="*/ 32 w 55"/>
                    <a:gd name="T53" fmla="*/ 118 h 120"/>
                    <a:gd name="T54" fmla="*/ 13 w 55"/>
                    <a:gd name="T55" fmla="*/ 91 h 120"/>
                    <a:gd name="T56" fmla="*/ 12 w 55"/>
                    <a:gd name="T57" fmla="*/ 89 h 120"/>
                    <a:gd name="T58" fmla="*/ 11 w 55"/>
                    <a:gd name="T59" fmla="*/ 89 h 120"/>
                    <a:gd name="T60" fmla="*/ 24 w 55"/>
                    <a:gd name="T61" fmla="*/ 76 h 120"/>
                    <a:gd name="T62" fmla="*/ 23 w 55"/>
                    <a:gd name="T63" fmla="*/ 74 h 120"/>
                    <a:gd name="T64" fmla="*/ 27 w 55"/>
                    <a:gd name="T65" fmla="*/ 71 h 120"/>
                    <a:gd name="T66" fmla="*/ 33 w 55"/>
                    <a:gd name="T67" fmla="*/ 67 h 120"/>
                    <a:gd name="T68" fmla="*/ 32 w 55"/>
                    <a:gd name="T69" fmla="*/ 63 h 120"/>
                    <a:gd name="T70" fmla="*/ 22 w 55"/>
                    <a:gd name="T71" fmla="*/ 52 h 120"/>
                    <a:gd name="T72" fmla="*/ 18 w 55"/>
                    <a:gd name="T73" fmla="*/ 89 h 120"/>
                    <a:gd name="T74" fmla="*/ 33 w 55"/>
                    <a:gd name="T75" fmla="*/ 107 h 120"/>
                    <a:gd name="T76" fmla="*/ 35 w 55"/>
                    <a:gd name="T77" fmla="*/ 77 h 120"/>
                    <a:gd name="T78" fmla="*/ 31 w 55"/>
                    <a:gd name="T79" fmla="*/ 75 h 120"/>
                    <a:gd name="T80" fmla="*/ 24 w 55"/>
                    <a:gd name="T81" fmla="*/ 7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5" h="120">
                      <a:moveTo>
                        <a:pt x="11" y="89"/>
                      </a:moveTo>
                      <a:cubicBezTo>
                        <a:pt x="10" y="93"/>
                        <a:pt x="10" y="96"/>
                        <a:pt x="10" y="100"/>
                      </a:cubicBezTo>
                      <a:cubicBezTo>
                        <a:pt x="9" y="102"/>
                        <a:pt x="9" y="104"/>
                        <a:pt x="6" y="104"/>
                      </a:cubicBezTo>
                      <a:cubicBezTo>
                        <a:pt x="3" y="104"/>
                        <a:pt x="0" y="103"/>
                        <a:pt x="1" y="99"/>
                      </a:cubicBezTo>
                      <a:cubicBezTo>
                        <a:pt x="2" y="94"/>
                        <a:pt x="2" y="89"/>
                        <a:pt x="3" y="84"/>
                      </a:cubicBezTo>
                      <a:cubicBezTo>
                        <a:pt x="7" y="68"/>
                        <a:pt x="10" y="53"/>
                        <a:pt x="14" y="37"/>
                      </a:cubicBezTo>
                      <a:cubicBezTo>
                        <a:pt x="16" y="29"/>
                        <a:pt x="19" y="20"/>
                        <a:pt x="22" y="11"/>
                      </a:cubicBezTo>
                      <a:cubicBezTo>
                        <a:pt x="26" y="13"/>
                        <a:pt x="27" y="15"/>
                        <a:pt x="26" y="19"/>
                      </a:cubicBezTo>
                      <a:cubicBezTo>
                        <a:pt x="24" y="25"/>
                        <a:pt x="22" y="32"/>
                        <a:pt x="20" y="40"/>
                      </a:cubicBezTo>
                      <a:cubicBezTo>
                        <a:pt x="23" y="37"/>
                        <a:pt x="25" y="36"/>
                        <a:pt x="27" y="35"/>
                      </a:cubicBezTo>
                      <a:cubicBezTo>
                        <a:pt x="30" y="33"/>
                        <a:pt x="34" y="32"/>
                        <a:pt x="35" y="30"/>
                      </a:cubicBezTo>
                      <a:cubicBezTo>
                        <a:pt x="36" y="23"/>
                        <a:pt x="37" y="16"/>
                        <a:pt x="33" y="9"/>
                      </a:cubicBezTo>
                      <a:cubicBezTo>
                        <a:pt x="33" y="8"/>
                        <a:pt x="30" y="7"/>
                        <a:pt x="28" y="8"/>
                      </a:cubicBezTo>
                      <a:cubicBezTo>
                        <a:pt x="25" y="9"/>
                        <a:pt x="22" y="11"/>
                        <a:pt x="19" y="12"/>
                      </a:cubicBezTo>
                      <a:cubicBezTo>
                        <a:pt x="17" y="13"/>
                        <a:pt x="15" y="15"/>
                        <a:pt x="12" y="15"/>
                      </a:cubicBezTo>
                      <a:cubicBezTo>
                        <a:pt x="11" y="15"/>
                        <a:pt x="9" y="13"/>
                        <a:pt x="9" y="11"/>
                      </a:cubicBezTo>
                      <a:cubicBezTo>
                        <a:pt x="8" y="11"/>
                        <a:pt x="10" y="9"/>
                        <a:pt x="11" y="8"/>
                      </a:cubicBezTo>
                      <a:cubicBezTo>
                        <a:pt x="17" y="4"/>
                        <a:pt x="23" y="0"/>
                        <a:pt x="31" y="0"/>
                      </a:cubicBezTo>
                      <a:cubicBezTo>
                        <a:pt x="41" y="1"/>
                        <a:pt x="46" y="5"/>
                        <a:pt x="45" y="15"/>
                      </a:cubicBezTo>
                      <a:cubicBezTo>
                        <a:pt x="45" y="25"/>
                        <a:pt x="45" y="36"/>
                        <a:pt x="44" y="46"/>
                      </a:cubicBezTo>
                      <a:cubicBezTo>
                        <a:pt x="44" y="50"/>
                        <a:pt x="45" y="52"/>
                        <a:pt x="48" y="54"/>
                      </a:cubicBezTo>
                      <a:cubicBezTo>
                        <a:pt x="55" y="60"/>
                        <a:pt x="55" y="66"/>
                        <a:pt x="48" y="71"/>
                      </a:cubicBezTo>
                      <a:cubicBezTo>
                        <a:pt x="45" y="72"/>
                        <a:pt x="44" y="74"/>
                        <a:pt x="44" y="77"/>
                      </a:cubicBezTo>
                      <a:cubicBezTo>
                        <a:pt x="45" y="88"/>
                        <a:pt x="44" y="99"/>
                        <a:pt x="44" y="110"/>
                      </a:cubicBezTo>
                      <a:cubicBezTo>
                        <a:pt x="44" y="112"/>
                        <a:pt x="45" y="113"/>
                        <a:pt x="44" y="114"/>
                      </a:cubicBezTo>
                      <a:cubicBezTo>
                        <a:pt x="43" y="116"/>
                        <a:pt x="42" y="120"/>
                        <a:pt x="41" y="120"/>
                      </a:cubicBezTo>
                      <a:cubicBezTo>
                        <a:pt x="38" y="120"/>
                        <a:pt x="34" y="120"/>
                        <a:pt x="32" y="118"/>
                      </a:cubicBezTo>
                      <a:cubicBezTo>
                        <a:pt x="25" y="109"/>
                        <a:pt x="19" y="100"/>
                        <a:pt x="13" y="91"/>
                      </a:cubicBezTo>
                      <a:cubicBezTo>
                        <a:pt x="12" y="90"/>
                        <a:pt x="12" y="90"/>
                        <a:pt x="12" y="89"/>
                      </a:cubicBezTo>
                      <a:cubicBezTo>
                        <a:pt x="11" y="89"/>
                        <a:pt x="11" y="89"/>
                        <a:pt x="11" y="89"/>
                      </a:cubicBezTo>
                      <a:close/>
                      <a:moveTo>
                        <a:pt x="24" y="76"/>
                      </a:moveTo>
                      <a:cubicBezTo>
                        <a:pt x="23" y="75"/>
                        <a:pt x="23" y="75"/>
                        <a:pt x="23" y="74"/>
                      </a:cubicBezTo>
                      <a:cubicBezTo>
                        <a:pt x="24" y="73"/>
                        <a:pt x="26" y="72"/>
                        <a:pt x="27" y="71"/>
                      </a:cubicBezTo>
                      <a:cubicBezTo>
                        <a:pt x="29" y="70"/>
                        <a:pt x="31" y="69"/>
                        <a:pt x="33" y="67"/>
                      </a:cubicBezTo>
                      <a:cubicBezTo>
                        <a:pt x="35" y="66"/>
                        <a:pt x="35" y="63"/>
                        <a:pt x="32" y="63"/>
                      </a:cubicBezTo>
                      <a:cubicBezTo>
                        <a:pt x="27" y="61"/>
                        <a:pt x="24" y="58"/>
                        <a:pt x="22" y="52"/>
                      </a:cubicBezTo>
                      <a:cubicBezTo>
                        <a:pt x="17" y="65"/>
                        <a:pt x="13" y="77"/>
                        <a:pt x="18" y="89"/>
                      </a:cubicBezTo>
                      <a:cubicBezTo>
                        <a:pt x="21" y="97"/>
                        <a:pt x="27" y="101"/>
                        <a:pt x="33" y="107"/>
                      </a:cubicBezTo>
                      <a:cubicBezTo>
                        <a:pt x="34" y="97"/>
                        <a:pt x="34" y="87"/>
                        <a:pt x="35" y="77"/>
                      </a:cubicBezTo>
                      <a:cubicBezTo>
                        <a:pt x="35" y="77"/>
                        <a:pt x="32" y="75"/>
                        <a:pt x="31" y="75"/>
                      </a:cubicBezTo>
                      <a:cubicBezTo>
                        <a:pt x="29" y="75"/>
                        <a:pt x="26" y="76"/>
                        <a:pt x="24"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7" name="组合 36"/>
              <p:cNvGrpSpPr/>
              <p:nvPr/>
            </p:nvGrpSpPr>
            <p:grpSpPr>
              <a:xfrm>
                <a:off x="2372715" y="161759"/>
                <a:ext cx="591521" cy="747103"/>
                <a:chOff x="6108700" y="2066926"/>
                <a:chExt cx="549275" cy="693738"/>
              </a:xfrm>
              <a:grpFill/>
            </p:grpSpPr>
            <p:sp>
              <p:nvSpPr>
                <p:cNvPr id="45" name="Freeform 13"/>
                <p:cNvSpPr>
                  <a:spLocks noEditPoints="1"/>
                </p:cNvSpPr>
                <p:nvPr/>
              </p:nvSpPr>
              <p:spPr bwMode="auto">
                <a:xfrm>
                  <a:off x="6108700" y="2066926"/>
                  <a:ext cx="549275" cy="655638"/>
                </a:xfrm>
                <a:custGeom>
                  <a:avLst/>
                  <a:gdLst>
                    <a:gd name="T0" fmla="*/ 54 w 128"/>
                    <a:gd name="T1" fmla="*/ 76 h 154"/>
                    <a:gd name="T2" fmla="*/ 66 w 128"/>
                    <a:gd name="T3" fmla="*/ 53 h 154"/>
                    <a:gd name="T4" fmla="*/ 49 w 128"/>
                    <a:gd name="T5" fmla="*/ 47 h 154"/>
                    <a:gd name="T6" fmla="*/ 64 w 128"/>
                    <a:gd name="T7" fmla="*/ 44 h 154"/>
                    <a:gd name="T8" fmla="*/ 83 w 128"/>
                    <a:gd name="T9" fmla="*/ 6 h 154"/>
                    <a:gd name="T10" fmla="*/ 91 w 128"/>
                    <a:gd name="T11" fmla="*/ 11 h 154"/>
                    <a:gd name="T12" fmla="*/ 96 w 128"/>
                    <a:gd name="T13" fmla="*/ 36 h 154"/>
                    <a:gd name="T14" fmla="*/ 106 w 128"/>
                    <a:gd name="T15" fmla="*/ 41 h 154"/>
                    <a:gd name="T16" fmla="*/ 82 w 128"/>
                    <a:gd name="T17" fmla="*/ 50 h 154"/>
                    <a:gd name="T18" fmla="*/ 71 w 128"/>
                    <a:gd name="T19" fmla="*/ 65 h 154"/>
                    <a:gd name="T20" fmla="*/ 110 w 128"/>
                    <a:gd name="T21" fmla="*/ 74 h 154"/>
                    <a:gd name="T22" fmla="*/ 101 w 128"/>
                    <a:gd name="T23" fmla="*/ 87 h 154"/>
                    <a:gd name="T24" fmla="*/ 111 w 128"/>
                    <a:gd name="T25" fmla="*/ 98 h 154"/>
                    <a:gd name="T26" fmla="*/ 92 w 128"/>
                    <a:gd name="T27" fmla="*/ 104 h 154"/>
                    <a:gd name="T28" fmla="*/ 86 w 128"/>
                    <a:gd name="T29" fmla="*/ 116 h 154"/>
                    <a:gd name="T30" fmla="*/ 124 w 128"/>
                    <a:gd name="T31" fmla="*/ 112 h 154"/>
                    <a:gd name="T32" fmla="*/ 120 w 128"/>
                    <a:gd name="T33" fmla="*/ 122 h 154"/>
                    <a:gd name="T34" fmla="*/ 111 w 128"/>
                    <a:gd name="T35" fmla="*/ 144 h 154"/>
                    <a:gd name="T36" fmla="*/ 105 w 128"/>
                    <a:gd name="T37" fmla="*/ 153 h 154"/>
                    <a:gd name="T38" fmla="*/ 55 w 128"/>
                    <a:gd name="T39" fmla="*/ 129 h 154"/>
                    <a:gd name="T40" fmla="*/ 53 w 128"/>
                    <a:gd name="T41" fmla="*/ 121 h 154"/>
                    <a:gd name="T42" fmla="*/ 61 w 128"/>
                    <a:gd name="T43" fmla="*/ 125 h 154"/>
                    <a:gd name="T44" fmla="*/ 94 w 128"/>
                    <a:gd name="T45" fmla="*/ 140 h 154"/>
                    <a:gd name="T46" fmla="*/ 85 w 128"/>
                    <a:gd name="T47" fmla="*/ 127 h 154"/>
                    <a:gd name="T48" fmla="*/ 71 w 128"/>
                    <a:gd name="T49" fmla="*/ 108 h 154"/>
                    <a:gd name="T50" fmla="*/ 52 w 128"/>
                    <a:gd name="T51" fmla="*/ 113 h 154"/>
                    <a:gd name="T52" fmla="*/ 38 w 128"/>
                    <a:gd name="T53" fmla="*/ 97 h 154"/>
                    <a:gd name="T54" fmla="*/ 51 w 128"/>
                    <a:gd name="T55" fmla="*/ 97 h 154"/>
                    <a:gd name="T56" fmla="*/ 34 w 128"/>
                    <a:gd name="T57" fmla="*/ 93 h 154"/>
                    <a:gd name="T58" fmla="*/ 35 w 128"/>
                    <a:gd name="T59" fmla="*/ 105 h 154"/>
                    <a:gd name="T60" fmla="*/ 26 w 128"/>
                    <a:gd name="T61" fmla="*/ 154 h 154"/>
                    <a:gd name="T62" fmla="*/ 20 w 128"/>
                    <a:gd name="T63" fmla="*/ 118 h 154"/>
                    <a:gd name="T64" fmla="*/ 0 w 128"/>
                    <a:gd name="T65" fmla="*/ 103 h 154"/>
                    <a:gd name="T66" fmla="*/ 19 w 128"/>
                    <a:gd name="T67" fmla="*/ 72 h 154"/>
                    <a:gd name="T68" fmla="*/ 25 w 128"/>
                    <a:gd name="T69" fmla="*/ 51 h 154"/>
                    <a:gd name="T70" fmla="*/ 39 w 128"/>
                    <a:gd name="T71" fmla="*/ 14 h 154"/>
                    <a:gd name="T72" fmla="*/ 51 w 128"/>
                    <a:gd name="T73" fmla="*/ 24 h 154"/>
                    <a:gd name="T74" fmla="*/ 39 w 128"/>
                    <a:gd name="T75" fmla="*/ 44 h 154"/>
                    <a:gd name="T76" fmla="*/ 48 w 128"/>
                    <a:gd name="T77" fmla="*/ 73 h 154"/>
                    <a:gd name="T78" fmla="*/ 81 w 128"/>
                    <a:gd name="T79" fmla="*/ 90 h 154"/>
                    <a:gd name="T80" fmla="*/ 92 w 128"/>
                    <a:gd name="T81" fmla="*/ 71 h 154"/>
                    <a:gd name="T82" fmla="*/ 81 w 128"/>
                    <a:gd name="T83" fmla="*/ 80 h 154"/>
                    <a:gd name="T84" fmla="*/ 76 w 128"/>
                    <a:gd name="T85" fmla="*/ 73 h 154"/>
                    <a:gd name="T86" fmla="*/ 67 w 128"/>
                    <a:gd name="T87" fmla="*/ 79 h 154"/>
                    <a:gd name="T88" fmla="*/ 76 w 128"/>
                    <a:gd name="T89" fmla="*/ 73 h 154"/>
                    <a:gd name="T90" fmla="*/ 56 w 128"/>
                    <a:gd name="T91" fmla="*/ 88 h 154"/>
                    <a:gd name="T92" fmla="*/ 63 w 128"/>
                    <a:gd name="T93" fmla="*/ 81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8" h="154">
                      <a:moveTo>
                        <a:pt x="48" y="73"/>
                      </a:moveTo>
                      <a:cubicBezTo>
                        <a:pt x="50" y="74"/>
                        <a:pt x="52" y="75"/>
                        <a:pt x="54" y="76"/>
                      </a:cubicBezTo>
                      <a:cubicBezTo>
                        <a:pt x="57" y="74"/>
                        <a:pt x="60" y="72"/>
                        <a:pt x="63" y="70"/>
                      </a:cubicBezTo>
                      <a:cubicBezTo>
                        <a:pt x="58" y="63"/>
                        <a:pt x="65" y="59"/>
                        <a:pt x="66" y="53"/>
                      </a:cubicBezTo>
                      <a:cubicBezTo>
                        <a:pt x="63" y="53"/>
                        <a:pt x="59" y="53"/>
                        <a:pt x="56" y="52"/>
                      </a:cubicBezTo>
                      <a:cubicBezTo>
                        <a:pt x="54" y="51"/>
                        <a:pt x="51" y="49"/>
                        <a:pt x="49" y="47"/>
                      </a:cubicBezTo>
                      <a:cubicBezTo>
                        <a:pt x="49" y="46"/>
                        <a:pt x="50" y="46"/>
                        <a:pt x="50" y="46"/>
                      </a:cubicBezTo>
                      <a:cubicBezTo>
                        <a:pt x="55" y="45"/>
                        <a:pt x="59" y="45"/>
                        <a:pt x="64" y="44"/>
                      </a:cubicBezTo>
                      <a:cubicBezTo>
                        <a:pt x="68" y="44"/>
                        <a:pt x="70" y="42"/>
                        <a:pt x="71" y="38"/>
                      </a:cubicBezTo>
                      <a:cubicBezTo>
                        <a:pt x="75" y="27"/>
                        <a:pt x="79" y="16"/>
                        <a:pt x="83" y="6"/>
                      </a:cubicBezTo>
                      <a:cubicBezTo>
                        <a:pt x="84" y="3"/>
                        <a:pt x="84" y="0"/>
                        <a:pt x="88" y="2"/>
                      </a:cubicBezTo>
                      <a:cubicBezTo>
                        <a:pt x="92" y="4"/>
                        <a:pt x="94" y="9"/>
                        <a:pt x="91" y="11"/>
                      </a:cubicBezTo>
                      <a:cubicBezTo>
                        <a:pt x="83" y="19"/>
                        <a:pt x="83" y="30"/>
                        <a:pt x="80" y="41"/>
                      </a:cubicBezTo>
                      <a:cubicBezTo>
                        <a:pt x="85" y="39"/>
                        <a:pt x="91" y="37"/>
                        <a:pt x="96" y="36"/>
                      </a:cubicBezTo>
                      <a:cubicBezTo>
                        <a:pt x="98" y="35"/>
                        <a:pt x="101" y="35"/>
                        <a:pt x="102" y="36"/>
                      </a:cubicBezTo>
                      <a:cubicBezTo>
                        <a:pt x="104" y="37"/>
                        <a:pt x="106" y="39"/>
                        <a:pt x="106" y="41"/>
                      </a:cubicBezTo>
                      <a:cubicBezTo>
                        <a:pt x="106" y="42"/>
                        <a:pt x="105" y="44"/>
                        <a:pt x="103" y="44"/>
                      </a:cubicBezTo>
                      <a:cubicBezTo>
                        <a:pt x="96" y="46"/>
                        <a:pt x="89" y="48"/>
                        <a:pt x="82" y="50"/>
                      </a:cubicBezTo>
                      <a:cubicBezTo>
                        <a:pt x="78" y="50"/>
                        <a:pt x="77" y="51"/>
                        <a:pt x="76" y="54"/>
                      </a:cubicBezTo>
                      <a:cubicBezTo>
                        <a:pt x="74" y="58"/>
                        <a:pt x="73" y="61"/>
                        <a:pt x="71" y="65"/>
                      </a:cubicBezTo>
                      <a:cubicBezTo>
                        <a:pt x="82" y="63"/>
                        <a:pt x="92" y="62"/>
                        <a:pt x="102" y="66"/>
                      </a:cubicBezTo>
                      <a:cubicBezTo>
                        <a:pt x="106" y="67"/>
                        <a:pt x="110" y="69"/>
                        <a:pt x="110" y="74"/>
                      </a:cubicBezTo>
                      <a:cubicBezTo>
                        <a:pt x="111" y="79"/>
                        <a:pt x="109" y="83"/>
                        <a:pt x="104" y="85"/>
                      </a:cubicBezTo>
                      <a:cubicBezTo>
                        <a:pt x="103" y="85"/>
                        <a:pt x="102" y="86"/>
                        <a:pt x="101" y="87"/>
                      </a:cubicBezTo>
                      <a:cubicBezTo>
                        <a:pt x="103" y="88"/>
                        <a:pt x="105" y="88"/>
                        <a:pt x="106" y="89"/>
                      </a:cubicBezTo>
                      <a:cubicBezTo>
                        <a:pt x="110" y="91"/>
                        <a:pt x="112" y="94"/>
                        <a:pt x="111" y="98"/>
                      </a:cubicBezTo>
                      <a:cubicBezTo>
                        <a:pt x="110" y="102"/>
                        <a:pt x="107" y="103"/>
                        <a:pt x="104" y="103"/>
                      </a:cubicBezTo>
                      <a:cubicBezTo>
                        <a:pt x="100" y="103"/>
                        <a:pt x="96" y="104"/>
                        <a:pt x="92" y="104"/>
                      </a:cubicBezTo>
                      <a:cubicBezTo>
                        <a:pt x="86" y="105"/>
                        <a:pt x="81" y="111"/>
                        <a:pt x="82" y="117"/>
                      </a:cubicBezTo>
                      <a:cubicBezTo>
                        <a:pt x="83" y="117"/>
                        <a:pt x="85" y="117"/>
                        <a:pt x="86" y="116"/>
                      </a:cubicBezTo>
                      <a:cubicBezTo>
                        <a:pt x="95" y="111"/>
                        <a:pt x="104" y="109"/>
                        <a:pt x="114" y="109"/>
                      </a:cubicBezTo>
                      <a:cubicBezTo>
                        <a:pt x="118" y="110"/>
                        <a:pt x="121" y="111"/>
                        <a:pt x="124" y="112"/>
                      </a:cubicBezTo>
                      <a:cubicBezTo>
                        <a:pt x="128" y="114"/>
                        <a:pt x="128" y="117"/>
                        <a:pt x="126" y="120"/>
                      </a:cubicBezTo>
                      <a:cubicBezTo>
                        <a:pt x="125" y="123"/>
                        <a:pt x="122" y="123"/>
                        <a:pt x="120" y="122"/>
                      </a:cubicBezTo>
                      <a:cubicBezTo>
                        <a:pt x="111" y="118"/>
                        <a:pt x="104" y="120"/>
                        <a:pt x="97" y="123"/>
                      </a:cubicBezTo>
                      <a:cubicBezTo>
                        <a:pt x="101" y="130"/>
                        <a:pt x="106" y="137"/>
                        <a:pt x="111" y="144"/>
                      </a:cubicBezTo>
                      <a:cubicBezTo>
                        <a:pt x="112" y="146"/>
                        <a:pt x="112" y="150"/>
                        <a:pt x="111" y="152"/>
                      </a:cubicBezTo>
                      <a:cubicBezTo>
                        <a:pt x="111" y="153"/>
                        <a:pt x="107" y="153"/>
                        <a:pt x="105" y="153"/>
                      </a:cubicBezTo>
                      <a:cubicBezTo>
                        <a:pt x="91" y="150"/>
                        <a:pt x="77" y="146"/>
                        <a:pt x="66" y="138"/>
                      </a:cubicBezTo>
                      <a:cubicBezTo>
                        <a:pt x="62" y="135"/>
                        <a:pt x="59" y="132"/>
                        <a:pt x="55" y="129"/>
                      </a:cubicBezTo>
                      <a:cubicBezTo>
                        <a:pt x="54" y="128"/>
                        <a:pt x="53" y="127"/>
                        <a:pt x="53" y="126"/>
                      </a:cubicBezTo>
                      <a:cubicBezTo>
                        <a:pt x="53" y="124"/>
                        <a:pt x="53" y="122"/>
                        <a:pt x="53" y="121"/>
                      </a:cubicBezTo>
                      <a:cubicBezTo>
                        <a:pt x="55" y="121"/>
                        <a:pt x="57" y="121"/>
                        <a:pt x="58" y="121"/>
                      </a:cubicBezTo>
                      <a:cubicBezTo>
                        <a:pt x="59" y="122"/>
                        <a:pt x="60" y="123"/>
                        <a:pt x="61" y="125"/>
                      </a:cubicBezTo>
                      <a:cubicBezTo>
                        <a:pt x="70" y="134"/>
                        <a:pt x="80" y="139"/>
                        <a:pt x="92" y="140"/>
                      </a:cubicBezTo>
                      <a:cubicBezTo>
                        <a:pt x="93" y="140"/>
                        <a:pt x="93" y="140"/>
                        <a:pt x="94" y="140"/>
                      </a:cubicBezTo>
                      <a:cubicBezTo>
                        <a:pt x="92" y="136"/>
                        <a:pt x="90" y="132"/>
                        <a:pt x="88" y="128"/>
                      </a:cubicBezTo>
                      <a:cubicBezTo>
                        <a:pt x="88" y="128"/>
                        <a:pt x="86" y="127"/>
                        <a:pt x="85" y="127"/>
                      </a:cubicBezTo>
                      <a:cubicBezTo>
                        <a:pt x="71" y="126"/>
                        <a:pt x="70" y="124"/>
                        <a:pt x="71" y="111"/>
                      </a:cubicBezTo>
                      <a:cubicBezTo>
                        <a:pt x="71" y="110"/>
                        <a:pt x="71" y="109"/>
                        <a:pt x="71" y="108"/>
                      </a:cubicBezTo>
                      <a:cubicBezTo>
                        <a:pt x="68" y="109"/>
                        <a:pt x="65" y="109"/>
                        <a:pt x="62" y="110"/>
                      </a:cubicBezTo>
                      <a:cubicBezTo>
                        <a:pt x="59" y="111"/>
                        <a:pt x="55" y="112"/>
                        <a:pt x="52" y="113"/>
                      </a:cubicBezTo>
                      <a:cubicBezTo>
                        <a:pt x="48" y="114"/>
                        <a:pt x="44" y="115"/>
                        <a:pt x="41" y="111"/>
                      </a:cubicBezTo>
                      <a:cubicBezTo>
                        <a:pt x="37" y="107"/>
                        <a:pt x="37" y="102"/>
                        <a:pt x="38" y="97"/>
                      </a:cubicBezTo>
                      <a:cubicBezTo>
                        <a:pt x="38" y="96"/>
                        <a:pt x="40" y="96"/>
                        <a:pt x="42" y="96"/>
                      </a:cubicBezTo>
                      <a:cubicBezTo>
                        <a:pt x="45" y="96"/>
                        <a:pt x="48" y="96"/>
                        <a:pt x="51" y="97"/>
                      </a:cubicBezTo>
                      <a:cubicBezTo>
                        <a:pt x="48" y="90"/>
                        <a:pt x="46" y="84"/>
                        <a:pt x="43" y="78"/>
                      </a:cubicBezTo>
                      <a:cubicBezTo>
                        <a:pt x="40" y="83"/>
                        <a:pt x="37" y="88"/>
                        <a:pt x="34" y="93"/>
                      </a:cubicBezTo>
                      <a:cubicBezTo>
                        <a:pt x="33" y="94"/>
                        <a:pt x="33" y="96"/>
                        <a:pt x="34" y="98"/>
                      </a:cubicBezTo>
                      <a:cubicBezTo>
                        <a:pt x="34" y="100"/>
                        <a:pt x="35" y="103"/>
                        <a:pt x="35" y="105"/>
                      </a:cubicBezTo>
                      <a:cubicBezTo>
                        <a:pt x="32" y="121"/>
                        <a:pt x="29" y="136"/>
                        <a:pt x="27" y="151"/>
                      </a:cubicBezTo>
                      <a:cubicBezTo>
                        <a:pt x="26" y="152"/>
                        <a:pt x="26" y="153"/>
                        <a:pt x="26" y="154"/>
                      </a:cubicBezTo>
                      <a:cubicBezTo>
                        <a:pt x="17" y="153"/>
                        <a:pt x="14" y="149"/>
                        <a:pt x="15" y="141"/>
                      </a:cubicBezTo>
                      <a:cubicBezTo>
                        <a:pt x="17" y="134"/>
                        <a:pt x="18" y="126"/>
                        <a:pt x="20" y="118"/>
                      </a:cubicBezTo>
                      <a:cubicBezTo>
                        <a:pt x="15" y="123"/>
                        <a:pt x="12" y="122"/>
                        <a:pt x="7" y="118"/>
                      </a:cubicBezTo>
                      <a:cubicBezTo>
                        <a:pt x="3" y="114"/>
                        <a:pt x="0" y="109"/>
                        <a:pt x="0" y="103"/>
                      </a:cubicBezTo>
                      <a:cubicBezTo>
                        <a:pt x="0" y="102"/>
                        <a:pt x="1" y="101"/>
                        <a:pt x="1" y="100"/>
                      </a:cubicBezTo>
                      <a:cubicBezTo>
                        <a:pt x="7" y="91"/>
                        <a:pt x="14" y="82"/>
                        <a:pt x="19" y="72"/>
                      </a:cubicBezTo>
                      <a:cubicBezTo>
                        <a:pt x="22" y="67"/>
                        <a:pt x="24" y="61"/>
                        <a:pt x="26" y="55"/>
                      </a:cubicBezTo>
                      <a:cubicBezTo>
                        <a:pt x="27" y="54"/>
                        <a:pt x="25" y="53"/>
                        <a:pt x="25" y="51"/>
                      </a:cubicBezTo>
                      <a:cubicBezTo>
                        <a:pt x="18" y="43"/>
                        <a:pt x="18" y="39"/>
                        <a:pt x="23" y="30"/>
                      </a:cubicBezTo>
                      <a:cubicBezTo>
                        <a:pt x="27" y="23"/>
                        <a:pt x="32" y="17"/>
                        <a:pt x="39" y="14"/>
                      </a:cubicBezTo>
                      <a:cubicBezTo>
                        <a:pt x="45" y="11"/>
                        <a:pt x="50" y="12"/>
                        <a:pt x="53" y="16"/>
                      </a:cubicBezTo>
                      <a:cubicBezTo>
                        <a:pt x="56" y="20"/>
                        <a:pt x="56" y="22"/>
                        <a:pt x="51" y="24"/>
                      </a:cubicBezTo>
                      <a:cubicBezTo>
                        <a:pt x="44" y="26"/>
                        <a:pt x="41" y="31"/>
                        <a:pt x="37" y="36"/>
                      </a:cubicBezTo>
                      <a:cubicBezTo>
                        <a:pt x="36" y="39"/>
                        <a:pt x="36" y="42"/>
                        <a:pt x="39" y="44"/>
                      </a:cubicBezTo>
                      <a:cubicBezTo>
                        <a:pt x="41" y="45"/>
                        <a:pt x="42" y="47"/>
                        <a:pt x="43" y="48"/>
                      </a:cubicBezTo>
                      <a:cubicBezTo>
                        <a:pt x="52" y="58"/>
                        <a:pt x="54" y="62"/>
                        <a:pt x="48" y="73"/>
                      </a:cubicBezTo>
                      <a:close/>
                      <a:moveTo>
                        <a:pt x="79" y="89"/>
                      </a:moveTo>
                      <a:cubicBezTo>
                        <a:pt x="80" y="89"/>
                        <a:pt x="80" y="90"/>
                        <a:pt x="81" y="90"/>
                      </a:cubicBezTo>
                      <a:cubicBezTo>
                        <a:pt x="85" y="86"/>
                        <a:pt x="90" y="81"/>
                        <a:pt x="95" y="76"/>
                      </a:cubicBezTo>
                      <a:cubicBezTo>
                        <a:pt x="97" y="73"/>
                        <a:pt x="95" y="71"/>
                        <a:pt x="92" y="71"/>
                      </a:cubicBezTo>
                      <a:cubicBezTo>
                        <a:pt x="88" y="71"/>
                        <a:pt x="85" y="71"/>
                        <a:pt x="81" y="71"/>
                      </a:cubicBezTo>
                      <a:cubicBezTo>
                        <a:pt x="81" y="75"/>
                        <a:pt x="81" y="77"/>
                        <a:pt x="81" y="80"/>
                      </a:cubicBezTo>
                      <a:cubicBezTo>
                        <a:pt x="81" y="83"/>
                        <a:pt x="80" y="86"/>
                        <a:pt x="79" y="89"/>
                      </a:cubicBezTo>
                      <a:close/>
                      <a:moveTo>
                        <a:pt x="76" y="73"/>
                      </a:moveTo>
                      <a:cubicBezTo>
                        <a:pt x="73" y="74"/>
                        <a:pt x="71" y="75"/>
                        <a:pt x="69" y="77"/>
                      </a:cubicBezTo>
                      <a:cubicBezTo>
                        <a:pt x="68" y="77"/>
                        <a:pt x="67" y="78"/>
                        <a:pt x="67" y="79"/>
                      </a:cubicBezTo>
                      <a:cubicBezTo>
                        <a:pt x="67" y="84"/>
                        <a:pt x="68" y="88"/>
                        <a:pt x="68" y="92"/>
                      </a:cubicBezTo>
                      <a:cubicBezTo>
                        <a:pt x="74" y="91"/>
                        <a:pt x="77" y="83"/>
                        <a:pt x="76" y="73"/>
                      </a:cubicBezTo>
                      <a:close/>
                      <a:moveTo>
                        <a:pt x="63" y="81"/>
                      </a:moveTo>
                      <a:cubicBezTo>
                        <a:pt x="55" y="84"/>
                        <a:pt x="54" y="85"/>
                        <a:pt x="56" y="88"/>
                      </a:cubicBezTo>
                      <a:cubicBezTo>
                        <a:pt x="58" y="94"/>
                        <a:pt x="60" y="95"/>
                        <a:pt x="65" y="93"/>
                      </a:cubicBezTo>
                      <a:cubicBezTo>
                        <a:pt x="64" y="89"/>
                        <a:pt x="63" y="85"/>
                        <a:pt x="63"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14"/>
                <p:cNvSpPr/>
                <p:nvPr/>
              </p:nvSpPr>
              <p:spPr bwMode="auto">
                <a:xfrm>
                  <a:off x="6259513" y="2578101"/>
                  <a:ext cx="68263" cy="182563"/>
                </a:xfrm>
                <a:custGeom>
                  <a:avLst/>
                  <a:gdLst>
                    <a:gd name="T0" fmla="*/ 9 w 16"/>
                    <a:gd name="T1" fmla="*/ 0 h 43"/>
                    <a:gd name="T2" fmla="*/ 15 w 16"/>
                    <a:gd name="T3" fmla="*/ 11 h 43"/>
                    <a:gd name="T4" fmla="*/ 9 w 16"/>
                    <a:gd name="T5" fmla="*/ 43 h 43"/>
                    <a:gd name="T6" fmla="*/ 2 w 16"/>
                    <a:gd name="T7" fmla="*/ 39 h 43"/>
                    <a:gd name="T8" fmla="*/ 0 w 16"/>
                    <a:gd name="T9" fmla="*/ 35 h 43"/>
                    <a:gd name="T10" fmla="*/ 9 w 16"/>
                    <a:gd name="T11" fmla="*/ 0 h 43"/>
                  </a:gdLst>
                  <a:ahLst/>
                  <a:cxnLst>
                    <a:cxn ang="0">
                      <a:pos x="T0" y="T1"/>
                    </a:cxn>
                    <a:cxn ang="0">
                      <a:pos x="T2" y="T3"/>
                    </a:cxn>
                    <a:cxn ang="0">
                      <a:pos x="T4" y="T5"/>
                    </a:cxn>
                    <a:cxn ang="0">
                      <a:pos x="T6" y="T7"/>
                    </a:cxn>
                    <a:cxn ang="0">
                      <a:pos x="T8" y="T9"/>
                    </a:cxn>
                    <a:cxn ang="0">
                      <a:pos x="T10" y="T11"/>
                    </a:cxn>
                  </a:cxnLst>
                  <a:rect l="0" t="0" r="r" b="b"/>
                  <a:pathLst>
                    <a:path w="16" h="43">
                      <a:moveTo>
                        <a:pt x="9" y="0"/>
                      </a:moveTo>
                      <a:cubicBezTo>
                        <a:pt x="15" y="3"/>
                        <a:pt x="16" y="6"/>
                        <a:pt x="15" y="11"/>
                      </a:cubicBezTo>
                      <a:cubicBezTo>
                        <a:pt x="12" y="21"/>
                        <a:pt x="11" y="32"/>
                        <a:pt x="9" y="43"/>
                      </a:cubicBezTo>
                      <a:cubicBezTo>
                        <a:pt x="6" y="41"/>
                        <a:pt x="4" y="40"/>
                        <a:pt x="2" y="39"/>
                      </a:cubicBezTo>
                      <a:cubicBezTo>
                        <a:pt x="1" y="38"/>
                        <a:pt x="0" y="37"/>
                        <a:pt x="0" y="35"/>
                      </a:cubicBezTo>
                      <a:cubicBezTo>
                        <a:pt x="3" y="24"/>
                        <a:pt x="6" y="12"/>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8" name="组合 37"/>
              <p:cNvGrpSpPr/>
              <p:nvPr/>
            </p:nvGrpSpPr>
            <p:grpSpPr>
              <a:xfrm>
                <a:off x="3173775" y="375308"/>
                <a:ext cx="396626" cy="341923"/>
                <a:chOff x="6186488" y="2930526"/>
                <a:chExt cx="368300" cy="317500"/>
              </a:xfrm>
              <a:grpFill/>
            </p:grpSpPr>
            <p:sp>
              <p:nvSpPr>
                <p:cNvPr id="42" name="Freeform 18"/>
                <p:cNvSpPr/>
                <p:nvPr/>
              </p:nvSpPr>
              <p:spPr bwMode="auto">
                <a:xfrm>
                  <a:off x="6310313" y="2930526"/>
                  <a:ext cx="244475" cy="317500"/>
                </a:xfrm>
                <a:custGeom>
                  <a:avLst/>
                  <a:gdLst>
                    <a:gd name="T0" fmla="*/ 49 w 57"/>
                    <a:gd name="T1" fmla="*/ 74 h 75"/>
                    <a:gd name="T2" fmla="*/ 40 w 57"/>
                    <a:gd name="T3" fmla="*/ 67 h 75"/>
                    <a:gd name="T4" fmla="*/ 33 w 57"/>
                    <a:gd name="T5" fmla="*/ 48 h 75"/>
                    <a:gd name="T6" fmla="*/ 27 w 57"/>
                    <a:gd name="T7" fmla="*/ 46 h 75"/>
                    <a:gd name="T8" fmla="*/ 11 w 57"/>
                    <a:gd name="T9" fmla="*/ 60 h 75"/>
                    <a:gd name="T10" fmla="*/ 5 w 57"/>
                    <a:gd name="T11" fmla="*/ 60 h 75"/>
                    <a:gd name="T12" fmla="*/ 6 w 57"/>
                    <a:gd name="T13" fmla="*/ 46 h 75"/>
                    <a:gd name="T14" fmla="*/ 27 w 57"/>
                    <a:gd name="T15" fmla="*/ 26 h 75"/>
                    <a:gd name="T16" fmla="*/ 40 w 57"/>
                    <a:gd name="T17" fmla="*/ 10 h 75"/>
                    <a:gd name="T18" fmla="*/ 41 w 57"/>
                    <a:gd name="T19" fmla="*/ 6 h 75"/>
                    <a:gd name="T20" fmla="*/ 45 w 57"/>
                    <a:gd name="T21" fmla="*/ 0 h 75"/>
                    <a:gd name="T22" fmla="*/ 53 w 57"/>
                    <a:gd name="T23" fmla="*/ 3 h 75"/>
                    <a:gd name="T24" fmla="*/ 53 w 57"/>
                    <a:gd name="T25" fmla="*/ 20 h 75"/>
                    <a:gd name="T26" fmla="*/ 37 w 57"/>
                    <a:gd name="T27" fmla="*/ 38 h 75"/>
                    <a:gd name="T28" fmla="*/ 49 w 57"/>
                    <a:gd name="T29" fmla="*/ 74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 h="75">
                      <a:moveTo>
                        <a:pt x="49" y="74"/>
                      </a:moveTo>
                      <a:cubicBezTo>
                        <a:pt x="43" y="75"/>
                        <a:pt x="41" y="72"/>
                        <a:pt x="40" y="67"/>
                      </a:cubicBezTo>
                      <a:cubicBezTo>
                        <a:pt x="38" y="61"/>
                        <a:pt x="35" y="54"/>
                        <a:pt x="33" y="48"/>
                      </a:cubicBezTo>
                      <a:cubicBezTo>
                        <a:pt x="32" y="45"/>
                        <a:pt x="30" y="44"/>
                        <a:pt x="27" y="46"/>
                      </a:cubicBezTo>
                      <a:cubicBezTo>
                        <a:pt x="22" y="51"/>
                        <a:pt x="16" y="55"/>
                        <a:pt x="11" y="60"/>
                      </a:cubicBezTo>
                      <a:cubicBezTo>
                        <a:pt x="8" y="63"/>
                        <a:pt x="7" y="62"/>
                        <a:pt x="5" y="60"/>
                      </a:cubicBezTo>
                      <a:cubicBezTo>
                        <a:pt x="0" y="54"/>
                        <a:pt x="0" y="51"/>
                        <a:pt x="6" y="46"/>
                      </a:cubicBezTo>
                      <a:cubicBezTo>
                        <a:pt x="13" y="39"/>
                        <a:pt x="20" y="33"/>
                        <a:pt x="27" y="26"/>
                      </a:cubicBezTo>
                      <a:cubicBezTo>
                        <a:pt x="32" y="21"/>
                        <a:pt x="36" y="15"/>
                        <a:pt x="40" y="10"/>
                      </a:cubicBezTo>
                      <a:cubicBezTo>
                        <a:pt x="40" y="9"/>
                        <a:pt x="41" y="7"/>
                        <a:pt x="41" y="6"/>
                      </a:cubicBezTo>
                      <a:cubicBezTo>
                        <a:pt x="40" y="3"/>
                        <a:pt x="42" y="0"/>
                        <a:pt x="45" y="0"/>
                      </a:cubicBezTo>
                      <a:cubicBezTo>
                        <a:pt x="48" y="0"/>
                        <a:pt x="51" y="1"/>
                        <a:pt x="53" y="3"/>
                      </a:cubicBezTo>
                      <a:cubicBezTo>
                        <a:pt x="57" y="6"/>
                        <a:pt x="57" y="16"/>
                        <a:pt x="53" y="20"/>
                      </a:cubicBezTo>
                      <a:cubicBezTo>
                        <a:pt x="48" y="26"/>
                        <a:pt x="42" y="32"/>
                        <a:pt x="37" y="38"/>
                      </a:cubicBezTo>
                      <a:cubicBezTo>
                        <a:pt x="44" y="49"/>
                        <a:pt x="49" y="61"/>
                        <a:pt x="49"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19"/>
                <p:cNvSpPr/>
                <p:nvPr/>
              </p:nvSpPr>
              <p:spPr bwMode="auto">
                <a:xfrm>
                  <a:off x="6186488" y="3009901"/>
                  <a:ext cx="123825" cy="234950"/>
                </a:xfrm>
                <a:custGeom>
                  <a:avLst/>
                  <a:gdLst>
                    <a:gd name="T0" fmla="*/ 12 w 29"/>
                    <a:gd name="T1" fmla="*/ 30 h 55"/>
                    <a:gd name="T2" fmla="*/ 20 w 29"/>
                    <a:gd name="T3" fmla="*/ 7 h 55"/>
                    <a:gd name="T4" fmla="*/ 25 w 29"/>
                    <a:gd name="T5" fmla="*/ 1 h 55"/>
                    <a:gd name="T6" fmla="*/ 26 w 29"/>
                    <a:gd name="T7" fmla="*/ 9 h 55"/>
                    <a:gd name="T8" fmla="*/ 16 w 29"/>
                    <a:gd name="T9" fmla="*/ 39 h 55"/>
                    <a:gd name="T10" fmla="*/ 13 w 29"/>
                    <a:gd name="T11" fmla="*/ 52 h 55"/>
                    <a:gd name="T12" fmla="*/ 7 w 29"/>
                    <a:gd name="T13" fmla="*/ 54 h 55"/>
                    <a:gd name="T14" fmla="*/ 2 w 29"/>
                    <a:gd name="T15" fmla="*/ 41 h 55"/>
                    <a:gd name="T16" fmla="*/ 3 w 29"/>
                    <a:gd name="T17" fmla="*/ 32 h 55"/>
                    <a:gd name="T18" fmla="*/ 2 w 29"/>
                    <a:gd name="T19" fmla="*/ 6 h 55"/>
                    <a:gd name="T20" fmla="*/ 6 w 29"/>
                    <a:gd name="T21" fmla="*/ 5 h 55"/>
                    <a:gd name="T22" fmla="*/ 10 w 29"/>
                    <a:gd name="T23" fmla="*/ 14 h 55"/>
                    <a:gd name="T24" fmla="*/ 11 w 29"/>
                    <a:gd name="T25" fmla="*/ 30 h 55"/>
                    <a:gd name="T26" fmla="*/ 12 w 29"/>
                    <a:gd name="T27" fmla="*/ 3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55">
                      <a:moveTo>
                        <a:pt x="12" y="30"/>
                      </a:moveTo>
                      <a:cubicBezTo>
                        <a:pt x="15" y="23"/>
                        <a:pt x="17" y="15"/>
                        <a:pt x="20" y="7"/>
                      </a:cubicBezTo>
                      <a:cubicBezTo>
                        <a:pt x="21" y="5"/>
                        <a:pt x="21" y="0"/>
                        <a:pt x="25" y="1"/>
                      </a:cubicBezTo>
                      <a:cubicBezTo>
                        <a:pt x="29" y="2"/>
                        <a:pt x="27" y="6"/>
                        <a:pt x="26" y="9"/>
                      </a:cubicBezTo>
                      <a:cubicBezTo>
                        <a:pt x="23" y="19"/>
                        <a:pt x="19" y="29"/>
                        <a:pt x="16" y="39"/>
                      </a:cubicBezTo>
                      <a:cubicBezTo>
                        <a:pt x="15" y="43"/>
                        <a:pt x="14" y="48"/>
                        <a:pt x="13" y="52"/>
                      </a:cubicBezTo>
                      <a:cubicBezTo>
                        <a:pt x="12" y="55"/>
                        <a:pt x="10" y="55"/>
                        <a:pt x="7" y="54"/>
                      </a:cubicBezTo>
                      <a:cubicBezTo>
                        <a:pt x="1" y="50"/>
                        <a:pt x="0" y="49"/>
                        <a:pt x="2" y="41"/>
                      </a:cubicBezTo>
                      <a:cubicBezTo>
                        <a:pt x="3" y="38"/>
                        <a:pt x="3" y="35"/>
                        <a:pt x="3" y="32"/>
                      </a:cubicBezTo>
                      <a:cubicBezTo>
                        <a:pt x="3" y="23"/>
                        <a:pt x="2" y="15"/>
                        <a:pt x="2" y="6"/>
                      </a:cubicBezTo>
                      <a:cubicBezTo>
                        <a:pt x="2" y="3"/>
                        <a:pt x="5" y="3"/>
                        <a:pt x="6" y="5"/>
                      </a:cubicBezTo>
                      <a:cubicBezTo>
                        <a:pt x="8" y="7"/>
                        <a:pt x="10" y="11"/>
                        <a:pt x="10" y="14"/>
                      </a:cubicBezTo>
                      <a:cubicBezTo>
                        <a:pt x="11" y="19"/>
                        <a:pt x="11" y="25"/>
                        <a:pt x="11" y="30"/>
                      </a:cubicBezTo>
                      <a:cubicBezTo>
                        <a:pt x="11" y="30"/>
                        <a:pt x="12" y="30"/>
                        <a:pt x="12"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20"/>
                <p:cNvSpPr/>
                <p:nvPr/>
              </p:nvSpPr>
              <p:spPr bwMode="auto">
                <a:xfrm>
                  <a:off x="6259513" y="2933701"/>
                  <a:ext cx="114300" cy="73025"/>
                </a:xfrm>
                <a:custGeom>
                  <a:avLst/>
                  <a:gdLst>
                    <a:gd name="T0" fmla="*/ 27 w 27"/>
                    <a:gd name="T1" fmla="*/ 1 h 17"/>
                    <a:gd name="T2" fmla="*/ 16 w 27"/>
                    <a:gd name="T3" fmla="*/ 14 h 17"/>
                    <a:gd name="T4" fmla="*/ 5 w 27"/>
                    <a:gd name="T5" fmla="*/ 13 h 17"/>
                    <a:gd name="T6" fmla="*/ 0 w 27"/>
                    <a:gd name="T7" fmla="*/ 4 h 17"/>
                    <a:gd name="T8" fmla="*/ 9 w 27"/>
                    <a:gd name="T9" fmla="*/ 2 h 17"/>
                    <a:gd name="T10" fmla="*/ 27 w 27"/>
                    <a:gd name="T11" fmla="*/ 0 h 17"/>
                    <a:gd name="T12" fmla="*/ 27 w 27"/>
                    <a:gd name="T13" fmla="*/ 1 h 17"/>
                  </a:gdLst>
                  <a:ahLst/>
                  <a:cxnLst>
                    <a:cxn ang="0">
                      <a:pos x="T0" y="T1"/>
                    </a:cxn>
                    <a:cxn ang="0">
                      <a:pos x="T2" y="T3"/>
                    </a:cxn>
                    <a:cxn ang="0">
                      <a:pos x="T4" y="T5"/>
                    </a:cxn>
                    <a:cxn ang="0">
                      <a:pos x="T6" y="T7"/>
                    </a:cxn>
                    <a:cxn ang="0">
                      <a:pos x="T8" y="T9"/>
                    </a:cxn>
                    <a:cxn ang="0">
                      <a:pos x="T10" y="T11"/>
                    </a:cxn>
                    <a:cxn ang="0">
                      <a:pos x="T12" y="T13"/>
                    </a:cxn>
                  </a:cxnLst>
                  <a:rect l="0" t="0" r="r" b="b"/>
                  <a:pathLst>
                    <a:path w="27" h="17">
                      <a:moveTo>
                        <a:pt x="27" y="1"/>
                      </a:moveTo>
                      <a:cubicBezTo>
                        <a:pt x="24" y="6"/>
                        <a:pt x="20" y="10"/>
                        <a:pt x="16" y="14"/>
                      </a:cubicBezTo>
                      <a:cubicBezTo>
                        <a:pt x="14" y="17"/>
                        <a:pt x="8" y="16"/>
                        <a:pt x="5" y="13"/>
                      </a:cubicBezTo>
                      <a:cubicBezTo>
                        <a:pt x="3" y="10"/>
                        <a:pt x="1" y="7"/>
                        <a:pt x="0" y="4"/>
                      </a:cubicBezTo>
                      <a:cubicBezTo>
                        <a:pt x="3" y="3"/>
                        <a:pt x="6" y="2"/>
                        <a:pt x="9" y="2"/>
                      </a:cubicBezTo>
                      <a:cubicBezTo>
                        <a:pt x="15" y="1"/>
                        <a:pt x="21" y="1"/>
                        <a:pt x="27" y="0"/>
                      </a:cubicBezTo>
                      <a:cubicBezTo>
                        <a:pt x="27" y="1"/>
                        <a:pt x="27" y="1"/>
                        <a:pt x="2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9" name="组合 38"/>
              <p:cNvGrpSpPr/>
              <p:nvPr/>
            </p:nvGrpSpPr>
            <p:grpSpPr>
              <a:xfrm>
                <a:off x="4613362" y="313351"/>
                <a:ext cx="454961" cy="453362"/>
                <a:chOff x="11893465" y="1994536"/>
                <a:chExt cx="274986" cy="274018"/>
              </a:xfrm>
              <a:grpFill/>
            </p:grpSpPr>
            <p:sp>
              <p:nvSpPr>
                <p:cNvPr id="40" name="Freeform 11"/>
                <p:cNvSpPr>
                  <a:spLocks noEditPoints="1"/>
                </p:cNvSpPr>
                <p:nvPr/>
              </p:nvSpPr>
              <p:spPr bwMode="auto">
                <a:xfrm>
                  <a:off x="11976100" y="1994536"/>
                  <a:ext cx="192351" cy="269291"/>
                </a:xfrm>
                <a:custGeom>
                  <a:avLst/>
                  <a:gdLst>
                    <a:gd name="T0" fmla="*/ 29 w 72"/>
                    <a:gd name="T1" fmla="*/ 49 h 102"/>
                    <a:gd name="T2" fmla="*/ 15 w 72"/>
                    <a:gd name="T3" fmla="*/ 43 h 102"/>
                    <a:gd name="T4" fmla="*/ 10 w 72"/>
                    <a:gd name="T5" fmla="*/ 21 h 102"/>
                    <a:gd name="T6" fmla="*/ 13 w 72"/>
                    <a:gd name="T7" fmla="*/ 15 h 102"/>
                    <a:gd name="T8" fmla="*/ 19 w 72"/>
                    <a:gd name="T9" fmla="*/ 18 h 102"/>
                    <a:gd name="T10" fmla="*/ 20 w 72"/>
                    <a:gd name="T11" fmla="*/ 26 h 102"/>
                    <a:gd name="T12" fmla="*/ 35 w 72"/>
                    <a:gd name="T13" fmla="*/ 22 h 102"/>
                    <a:gd name="T14" fmla="*/ 40 w 72"/>
                    <a:gd name="T15" fmla="*/ 16 h 102"/>
                    <a:gd name="T16" fmla="*/ 43 w 72"/>
                    <a:gd name="T17" fmla="*/ 14 h 102"/>
                    <a:gd name="T18" fmla="*/ 44 w 72"/>
                    <a:gd name="T19" fmla="*/ 19 h 102"/>
                    <a:gd name="T20" fmla="*/ 43 w 72"/>
                    <a:gd name="T21" fmla="*/ 28 h 102"/>
                    <a:gd name="T22" fmla="*/ 36 w 72"/>
                    <a:gd name="T23" fmla="*/ 40 h 102"/>
                    <a:gd name="T24" fmla="*/ 37 w 72"/>
                    <a:gd name="T25" fmla="*/ 42 h 102"/>
                    <a:gd name="T26" fmla="*/ 44 w 72"/>
                    <a:gd name="T27" fmla="*/ 38 h 102"/>
                    <a:gd name="T28" fmla="*/ 56 w 72"/>
                    <a:gd name="T29" fmla="*/ 20 h 102"/>
                    <a:gd name="T30" fmla="*/ 49 w 72"/>
                    <a:gd name="T31" fmla="*/ 9 h 102"/>
                    <a:gd name="T32" fmla="*/ 28 w 72"/>
                    <a:gd name="T33" fmla="*/ 14 h 102"/>
                    <a:gd name="T34" fmla="*/ 20 w 72"/>
                    <a:gd name="T35" fmla="*/ 13 h 102"/>
                    <a:gd name="T36" fmla="*/ 22 w 72"/>
                    <a:gd name="T37" fmla="*/ 6 h 102"/>
                    <a:gd name="T38" fmla="*/ 50 w 72"/>
                    <a:gd name="T39" fmla="*/ 1 h 102"/>
                    <a:gd name="T40" fmla="*/ 68 w 72"/>
                    <a:gd name="T41" fmla="*/ 12 h 102"/>
                    <a:gd name="T42" fmla="*/ 67 w 72"/>
                    <a:gd name="T43" fmla="*/ 24 h 102"/>
                    <a:gd name="T44" fmla="*/ 49 w 72"/>
                    <a:gd name="T45" fmla="*/ 48 h 102"/>
                    <a:gd name="T46" fmla="*/ 42 w 72"/>
                    <a:gd name="T47" fmla="*/ 49 h 102"/>
                    <a:gd name="T48" fmla="*/ 37 w 72"/>
                    <a:gd name="T49" fmla="*/ 47 h 102"/>
                    <a:gd name="T50" fmla="*/ 35 w 72"/>
                    <a:gd name="T51" fmla="*/ 52 h 102"/>
                    <a:gd name="T52" fmla="*/ 41 w 72"/>
                    <a:gd name="T53" fmla="*/ 58 h 102"/>
                    <a:gd name="T54" fmla="*/ 48 w 72"/>
                    <a:gd name="T55" fmla="*/ 57 h 102"/>
                    <a:gd name="T56" fmla="*/ 53 w 72"/>
                    <a:gd name="T57" fmla="*/ 59 h 102"/>
                    <a:gd name="T58" fmla="*/ 53 w 72"/>
                    <a:gd name="T59" fmla="*/ 66 h 102"/>
                    <a:gd name="T60" fmla="*/ 48 w 72"/>
                    <a:gd name="T61" fmla="*/ 70 h 102"/>
                    <a:gd name="T62" fmla="*/ 37 w 72"/>
                    <a:gd name="T63" fmla="*/ 81 h 102"/>
                    <a:gd name="T64" fmla="*/ 45 w 72"/>
                    <a:gd name="T65" fmla="*/ 81 h 102"/>
                    <a:gd name="T66" fmla="*/ 57 w 72"/>
                    <a:gd name="T67" fmla="*/ 89 h 102"/>
                    <a:gd name="T68" fmla="*/ 51 w 72"/>
                    <a:gd name="T69" fmla="*/ 98 h 102"/>
                    <a:gd name="T70" fmla="*/ 26 w 72"/>
                    <a:gd name="T71" fmla="*/ 101 h 102"/>
                    <a:gd name="T72" fmla="*/ 17 w 72"/>
                    <a:gd name="T73" fmla="*/ 96 h 102"/>
                    <a:gd name="T74" fmla="*/ 15 w 72"/>
                    <a:gd name="T75" fmla="*/ 94 h 102"/>
                    <a:gd name="T76" fmla="*/ 19 w 72"/>
                    <a:gd name="T77" fmla="*/ 77 h 102"/>
                    <a:gd name="T78" fmla="*/ 27 w 72"/>
                    <a:gd name="T79" fmla="*/ 70 h 102"/>
                    <a:gd name="T80" fmla="*/ 27 w 72"/>
                    <a:gd name="T81" fmla="*/ 69 h 102"/>
                    <a:gd name="T82" fmla="*/ 21 w 72"/>
                    <a:gd name="T83" fmla="*/ 71 h 102"/>
                    <a:gd name="T84" fmla="*/ 9 w 72"/>
                    <a:gd name="T85" fmla="*/ 76 h 102"/>
                    <a:gd name="T86" fmla="*/ 3 w 72"/>
                    <a:gd name="T87" fmla="*/ 75 h 102"/>
                    <a:gd name="T88" fmla="*/ 4 w 72"/>
                    <a:gd name="T89" fmla="*/ 69 h 102"/>
                    <a:gd name="T90" fmla="*/ 26 w 72"/>
                    <a:gd name="T91" fmla="*/ 60 h 102"/>
                    <a:gd name="T92" fmla="*/ 28 w 72"/>
                    <a:gd name="T93" fmla="*/ 57 h 102"/>
                    <a:gd name="T94" fmla="*/ 29 w 72"/>
                    <a:gd name="T95" fmla="*/ 49 h 102"/>
                    <a:gd name="T96" fmla="*/ 34 w 72"/>
                    <a:gd name="T97" fmla="*/ 29 h 102"/>
                    <a:gd name="T98" fmla="*/ 33 w 72"/>
                    <a:gd name="T99" fmla="*/ 28 h 102"/>
                    <a:gd name="T100" fmla="*/ 26 w 72"/>
                    <a:gd name="T101" fmla="*/ 32 h 102"/>
                    <a:gd name="T102" fmla="*/ 23 w 72"/>
                    <a:gd name="T103" fmla="*/ 36 h 102"/>
                    <a:gd name="T104" fmla="*/ 26 w 72"/>
                    <a:gd name="T105" fmla="*/ 42 h 102"/>
                    <a:gd name="T106" fmla="*/ 31 w 72"/>
                    <a:gd name="T107" fmla="*/ 40 h 102"/>
                    <a:gd name="T108" fmla="*/ 34 w 72"/>
                    <a:gd name="T109" fmla="*/ 29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2" h="102">
                      <a:moveTo>
                        <a:pt x="29" y="49"/>
                      </a:moveTo>
                      <a:cubicBezTo>
                        <a:pt x="19" y="52"/>
                        <a:pt x="18" y="52"/>
                        <a:pt x="15" y="43"/>
                      </a:cubicBezTo>
                      <a:cubicBezTo>
                        <a:pt x="13" y="36"/>
                        <a:pt x="11" y="28"/>
                        <a:pt x="10" y="21"/>
                      </a:cubicBezTo>
                      <a:cubicBezTo>
                        <a:pt x="9" y="19"/>
                        <a:pt x="11" y="16"/>
                        <a:pt x="13" y="15"/>
                      </a:cubicBezTo>
                      <a:cubicBezTo>
                        <a:pt x="16" y="13"/>
                        <a:pt x="18" y="16"/>
                        <a:pt x="19" y="18"/>
                      </a:cubicBezTo>
                      <a:cubicBezTo>
                        <a:pt x="19" y="21"/>
                        <a:pt x="20" y="23"/>
                        <a:pt x="20" y="26"/>
                      </a:cubicBezTo>
                      <a:cubicBezTo>
                        <a:pt x="26" y="25"/>
                        <a:pt x="31" y="24"/>
                        <a:pt x="35" y="22"/>
                      </a:cubicBezTo>
                      <a:cubicBezTo>
                        <a:pt x="37" y="21"/>
                        <a:pt x="38" y="18"/>
                        <a:pt x="40" y="16"/>
                      </a:cubicBezTo>
                      <a:cubicBezTo>
                        <a:pt x="41" y="15"/>
                        <a:pt x="42" y="14"/>
                        <a:pt x="43" y="14"/>
                      </a:cubicBezTo>
                      <a:cubicBezTo>
                        <a:pt x="44" y="15"/>
                        <a:pt x="44" y="17"/>
                        <a:pt x="44" y="19"/>
                      </a:cubicBezTo>
                      <a:cubicBezTo>
                        <a:pt x="44" y="22"/>
                        <a:pt x="43" y="25"/>
                        <a:pt x="43" y="28"/>
                      </a:cubicBezTo>
                      <a:cubicBezTo>
                        <a:pt x="37" y="29"/>
                        <a:pt x="39" y="36"/>
                        <a:pt x="36" y="40"/>
                      </a:cubicBezTo>
                      <a:cubicBezTo>
                        <a:pt x="36" y="41"/>
                        <a:pt x="37" y="41"/>
                        <a:pt x="37" y="42"/>
                      </a:cubicBezTo>
                      <a:cubicBezTo>
                        <a:pt x="39" y="41"/>
                        <a:pt x="42" y="40"/>
                        <a:pt x="44" y="38"/>
                      </a:cubicBezTo>
                      <a:cubicBezTo>
                        <a:pt x="48" y="32"/>
                        <a:pt x="52" y="26"/>
                        <a:pt x="56" y="20"/>
                      </a:cubicBezTo>
                      <a:cubicBezTo>
                        <a:pt x="59" y="15"/>
                        <a:pt x="56" y="9"/>
                        <a:pt x="49" y="9"/>
                      </a:cubicBezTo>
                      <a:cubicBezTo>
                        <a:pt x="42" y="8"/>
                        <a:pt x="34" y="10"/>
                        <a:pt x="28" y="14"/>
                      </a:cubicBezTo>
                      <a:cubicBezTo>
                        <a:pt x="25" y="16"/>
                        <a:pt x="22" y="15"/>
                        <a:pt x="20" y="13"/>
                      </a:cubicBezTo>
                      <a:cubicBezTo>
                        <a:pt x="17" y="9"/>
                        <a:pt x="17" y="7"/>
                        <a:pt x="22" y="6"/>
                      </a:cubicBezTo>
                      <a:cubicBezTo>
                        <a:pt x="31" y="3"/>
                        <a:pt x="40" y="0"/>
                        <a:pt x="50" y="1"/>
                      </a:cubicBezTo>
                      <a:cubicBezTo>
                        <a:pt x="58" y="1"/>
                        <a:pt x="63" y="7"/>
                        <a:pt x="68" y="12"/>
                      </a:cubicBezTo>
                      <a:cubicBezTo>
                        <a:pt x="72" y="15"/>
                        <a:pt x="70" y="20"/>
                        <a:pt x="67" y="24"/>
                      </a:cubicBezTo>
                      <a:cubicBezTo>
                        <a:pt x="61" y="32"/>
                        <a:pt x="55" y="40"/>
                        <a:pt x="49" y="48"/>
                      </a:cubicBezTo>
                      <a:cubicBezTo>
                        <a:pt x="47" y="51"/>
                        <a:pt x="45" y="52"/>
                        <a:pt x="42" y="49"/>
                      </a:cubicBezTo>
                      <a:cubicBezTo>
                        <a:pt x="41" y="48"/>
                        <a:pt x="38" y="47"/>
                        <a:pt x="37" y="47"/>
                      </a:cubicBezTo>
                      <a:cubicBezTo>
                        <a:pt x="36" y="48"/>
                        <a:pt x="35" y="50"/>
                        <a:pt x="35" y="52"/>
                      </a:cubicBezTo>
                      <a:cubicBezTo>
                        <a:pt x="34" y="59"/>
                        <a:pt x="34" y="59"/>
                        <a:pt x="41" y="58"/>
                      </a:cubicBezTo>
                      <a:cubicBezTo>
                        <a:pt x="43" y="57"/>
                        <a:pt x="46" y="56"/>
                        <a:pt x="48" y="57"/>
                      </a:cubicBezTo>
                      <a:cubicBezTo>
                        <a:pt x="50" y="57"/>
                        <a:pt x="53" y="58"/>
                        <a:pt x="53" y="59"/>
                      </a:cubicBezTo>
                      <a:cubicBezTo>
                        <a:pt x="54" y="61"/>
                        <a:pt x="54" y="64"/>
                        <a:pt x="53" y="66"/>
                      </a:cubicBezTo>
                      <a:cubicBezTo>
                        <a:pt x="52" y="68"/>
                        <a:pt x="50" y="69"/>
                        <a:pt x="48" y="70"/>
                      </a:cubicBezTo>
                      <a:cubicBezTo>
                        <a:pt x="44" y="73"/>
                        <a:pt x="39" y="75"/>
                        <a:pt x="37" y="81"/>
                      </a:cubicBezTo>
                      <a:cubicBezTo>
                        <a:pt x="40" y="81"/>
                        <a:pt x="43" y="81"/>
                        <a:pt x="45" y="81"/>
                      </a:cubicBezTo>
                      <a:cubicBezTo>
                        <a:pt x="51" y="81"/>
                        <a:pt x="56" y="84"/>
                        <a:pt x="57" y="89"/>
                      </a:cubicBezTo>
                      <a:cubicBezTo>
                        <a:pt x="58" y="93"/>
                        <a:pt x="55" y="97"/>
                        <a:pt x="51" y="98"/>
                      </a:cubicBezTo>
                      <a:cubicBezTo>
                        <a:pt x="43" y="99"/>
                        <a:pt x="35" y="100"/>
                        <a:pt x="26" y="101"/>
                      </a:cubicBezTo>
                      <a:cubicBezTo>
                        <a:pt x="22" y="102"/>
                        <a:pt x="19" y="100"/>
                        <a:pt x="17" y="96"/>
                      </a:cubicBezTo>
                      <a:cubicBezTo>
                        <a:pt x="16" y="96"/>
                        <a:pt x="16" y="95"/>
                        <a:pt x="15" y="94"/>
                      </a:cubicBezTo>
                      <a:cubicBezTo>
                        <a:pt x="11" y="84"/>
                        <a:pt x="11" y="84"/>
                        <a:pt x="19" y="77"/>
                      </a:cubicBezTo>
                      <a:cubicBezTo>
                        <a:pt x="22" y="75"/>
                        <a:pt x="24" y="72"/>
                        <a:pt x="27" y="70"/>
                      </a:cubicBezTo>
                      <a:cubicBezTo>
                        <a:pt x="27" y="70"/>
                        <a:pt x="27" y="69"/>
                        <a:pt x="27" y="69"/>
                      </a:cubicBezTo>
                      <a:cubicBezTo>
                        <a:pt x="25" y="69"/>
                        <a:pt x="23" y="70"/>
                        <a:pt x="21" y="71"/>
                      </a:cubicBezTo>
                      <a:cubicBezTo>
                        <a:pt x="17" y="72"/>
                        <a:pt x="13" y="74"/>
                        <a:pt x="9" y="76"/>
                      </a:cubicBezTo>
                      <a:cubicBezTo>
                        <a:pt x="7" y="76"/>
                        <a:pt x="5" y="76"/>
                        <a:pt x="3" y="75"/>
                      </a:cubicBezTo>
                      <a:cubicBezTo>
                        <a:pt x="0" y="72"/>
                        <a:pt x="0" y="71"/>
                        <a:pt x="4" y="69"/>
                      </a:cubicBezTo>
                      <a:cubicBezTo>
                        <a:pt x="12" y="66"/>
                        <a:pt x="19" y="63"/>
                        <a:pt x="26" y="60"/>
                      </a:cubicBezTo>
                      <a:cubicBezTo>
                        <a:pt x="27" y="60"/>
                        <a:pt x="28" y="58"/>
                        <a:pt x="28" y="57"/>
                      </a:cubicBezTo>
                      <a:cubicBezTo>
                        <a:pt x="29" y="55"/>
                        <a:pt x="29" y="52"/>
                        <a:pt x="29" y="49"/>
                      </a:cubicBezTo>
                      <a:close/>
                      <a:moveTo>
                        <a:pt x="34" y="29"/>
                      </a:moveTo>
                      <a:cubicBezTo>
                        <a:pt x="34" y="29"/>
                        <a:pt x="34" y="29"/>
                        <a:pt x="33" y="28"/>
                      </a:cubicBezTo>
                      <a:cubicBezTo>
                        <a:pt x="31" y="29"/>
                        <a:pt x="28" y="30"/>
                        <a:pt x="26" y="32"/>
                      </a:cubicBezTo>
                      <a:cubicBezTo>
                        <a:pt x="24" y="32"/>
                        <a:pt x="22" y="34"/>
                        <a:pt x="23" y="36"/>
                      </a:cubicBezTo>
                      <a:cubicBezTo>
                        <a:pt x="23" y="38"/>
                        <a:pt x="25" y="40"/>
                        <a:pt x="26" y="42"/>
                      </a:cubicBezTo>
                      <a:cubicBezTo>
                        <a:pt x="27" y="42"/>
                        <a:pt x="30" y="41"/>
                        <a:pt x="31" y="40"/>
                      </a:cubicBezTo>
                      <a:cubicBezTo>
                        <a:pt x="32" y="37"/>
                        <a:pt x="33" y="33"/>
                        <a:pt x="34" y="29"/>
                      </a:cubicBezTo>
                      <a:close/>
                    </a:path>
                  </a:pathLst>
                </a:custGeom>
                <a:grpFill/>
                <a:ln>
                  <a:noFill/>
                </a:ln>
              </p:spPr>
              <p:txBody>
                <a:bodyPr vert="horz" wrap="square" lIns="91440" tIns="45720" rIns="91440" bIns="45720" numCol="1" anchor="t" anchorCtr="0" compatLnSpc="1"/>
                <a:lstStyle/>
                <a:p>
                  <a:endParaRPr lang="zh-CN" altLang="en-US"/>
                </a:p>
              </p:txBody>
            </p:sp>
            <p:sp>
              <p:nvSpPr>
                <p:cNvPr id="41" name="Freeform 12"/>
                <p:cNvSpPr/>
                <p:nvPr/>
              </p:nvSpPr>
              <p:spPr bwMode="auto">
                <a:xfrm>
                  <a:off x="11893465" y="2009127"/>
                  <a:ext cx="103574" cy="259427"/>
                </a:xfrm>
                <a:custGeom>
                  <a:avLst/>
                  <a:gdLst>
                    <a:gd name="T0" fmla="*/ 30 w 39"/>
                    <a:gd name="T1" fmla="*/ 44 h 98"/>
                    <a:gd name="T2" fmla="*/ 36 w 39"/>
                    <a:gd name="T3" fmla="*/ 34 h 98"/>
                    <a:gd name="T4" fmla="*/ 37 w 39"/>
                    <a:gd name="T5" fmla="*/ 51 h 98"/>
                    <a:gd name="T6" fmla="*/ 25 w 39"/>
                    <a:gd name="T7" fmla="*/ 82 h 98"/>
                    <a:gd name="T8" fmla="*/ 21 w 39"/>
                    <a:gd name="T9" fmla="*/ 98 h 98"/>
                    <a:gd name="T10" fmla="*/ 13 w 39"/>
                    <a:gd name="T11" fmla="*/ 96 h 98"/>
                    <a:gd name="T12" fmla="*/ 5 w 39"/>
                    <a:gd name="T13" fmla="*/ 83 h 98"/>
                    <a:gd name="T14" fmla="*/ 11 w 39"/>
                    <a:gd name="T15" fmla="*/ 62 h 98"/>
                    <a:gd name="T16" fmla="*/ 9 w 39"/>
                    <a:gd name="T17" fmla="*/ 43 h 98"/>
                    <a:gd name="T18" fmla="*/ 12 w 39"/>
                    <a:gd name="T19" fmla="*/ 38 h 98"/>
                    <a:gd name="T20" fmla="*/ 18 w 39"/>
                    <a:gd name="T21" fmla="*/ 33 h 98"/>
                    <a:gd name="T22" fmla="*/ 23 w 39"/>
                    <a:gd name="T23" fmla="*/ 12 h 98"/>
                    <a:gd name="T24" fmla="*/ 11 w 39"/>
                    <a:gd name="T25" fmla="*/ 16 h 98"/>
                    <a:gd name="T26" fmla="*/ 2 w 39"/>
                    <a:gd name="T27" fmla="*/ 16 h 98"/>
                    <a:gd name="T28" fmla="*/ 0 w 39"/>
                    <a:gd name="T29" fmla="*/ 12 h 98"/>
                    <a:gd name="T30" fmla="*/ 3 w 39"/>
                    <a:gd name="T31" fmla="*/ 10 h 98"/>
                    <a:gd name="T32" fmla="*/ 16 w 39"/>
                    <a:gd name="T33" fmla="*/ 7 h 98"/>
                    <a:gd name="T34" fmla="*/ 26 w 39"/>
                    <a:gd name="T35" fmla="*/ 2 h 98"/>
                    <a:gd name="T36" fmla="*/ 32 w 39"/>
                    <a:gd name="T37" fmla="*/ 1 h 98"/>
                    <a:gd name="T38" fmla="*/ 35 w 39"/>
                    <a:gd name="T39" fmla="*/ 9 h 98"/>
                    <a:gd name="T40" fmla="*/ 34 w 39"/>
                    <a:gd name="T41" fmla="*/ 11 h 98"/>
                    <a:gd name="T42" fmla="*/ 27 w 39"/>
                    <a:gd name="T43" fmla="*/ 38 h 98"/>
                    <a:gd name="T44" fmla="*/ 28 w 39"/>
                    <a:gd name="T45" fmla="*/ 44 h 98"/>
                    <a:gd name="T46" fmla="*/ 30 w 39"/>
                    <a:gd name="T47" fmla="*/ 4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 h="98">
                      <a:moveTo>
                        <a:pt x="30" y="44"/>
                      </a:moveTo>
                      <a:cubicBezTo>
                        <a:pt x="32" y="41"/>
                        <a:pt x="34" y="38"/>
                        <a:pt x="36" y="34"/>
                      </a:cubicBezTo>
                      <a:cubicBezTo>
                        <a:pt x="37" y="40"/>
                        <a:pt x="39" y="45"/>
                        <a:pt x="37" y="51"/>
                      </a:cubicBezTo>
                      <a:cubicBezTo>
                        <a:pt x="33" y="61"/>
                        <a:pt x="29" y="72"/>
                        <a:pt x="25" y="82"/>
                      </a:cubicBezTo>
                      <a:cubicBezTo>
                        <a:pt x="23" y="87"/>
                        <a:pt x="23" y="92"/>
                        <a:pt x="21" y="98"/>
                      </a:cubicBezTo>
                      <a:cubicBezTo>
                        <a:pt x="18" y="97"/>
                        <a:pt x="15" y="97"/>
                        <a:pt x="13" y="96"/>
                      </a:cubicBezTo>
                      <a:cubicBezTo>
                        <a:pt x="7" y="94"/>
                        <a:pt x="3" y="89"/>
                        <a:pt x="5" y="83"/>
                      </a:cubicBezTo>
                      <a:cubicBezTo>
                        <a:pt x="7" y="76"/>
                        <a:pt x="9" y="69"/>
                        <a:pt x="11" y="62"/>
                      </a:cubicBezTo>
                      <a:cubicBezTo>
                        <a:pt x="13" y="56"/>
                        <a:pt x="14" y="49"/>
                        <a:pt x="9" y="43"/>
                      </a:cubicBezTo>
                      <a:cubicBezTo>
                        <a:pt x="7" y="39"/>
                        <a:pt x="9" y="38"/>
                        <a:pt x="12" y="38"/>
                      </a:cubicBezTo>
                      <a:cubicBezTo>
                        <a:pt x="17" y="39"/>
                        <a:pt x="17" y="37"/>
                        <a:pt x="18" y="33"/>
                      </a:cubicBezTo>
                      <a:cubicBezTo>
                        <a:pt x="19" y="26"/>
                        <a:pt x="21" y="20"/>
                        <a:pt x="23" y="12"/>
                      </a:cubicBezTo>
                      <a:cubicBezTo>
                        <a:pt x="19" y="13"/>
                        <a:pt x="15" y="15"/>
                        <a:pt x="11" y="16"/>
                      </a:cubicBezTo>
                      <a:cubicBezTo>
                        <a:pt x="8" y="17"/>
                        <a:pt x="5" y="16"/>
                        <a:pt x="2" y="16"/>
                      </a:cubicBezTo>
                      <a:cubicBezTo>
                        <a:pt x="1" y="15"/>
                        <a:pt x="0" y="13"/>
                        <a:pt x="0" y="12"/>
                      </a:cubicBezTo>
                      <a:cubicBezTo>
                        <a:pt x="1" y="11"/>
                        <a:pt x="2" y="10"/>
                        <a:pt x="3" y="10"/>
                      </a:cubicBezTo>
                      <a:cubicBezTo>
                        <a:pt x="7" y="8"/>
                        <a:pt x="12" y="8"/>
                        <a:pt x="16" y="7"/>
                      </a:cubicBezTo>
                      <a:cubicBezTo>
                        <a:pt x="19" y="5"/>
                        <a:pt x="22" y="3"/>
                        <a:pt x="26" y="2"/>
                      </a:cubicBezTo>
                      <a:cubicBezTo>
                        <a:pt x="28" y="1"/>
                        <a:pt x="32" y="0"/>
                        <a:pt x="32" y="1"/>
                      </a:cubicBezTo>
                      <a:cubicBezTo>
                        <a:pt x="34" y="3"/>
                        <a:pt x="35" y="6"/>
                        <a:pt x="35" y="9"/>
                      </a:cubicBezTo>
                      <a:cubicBezTo>
                        <a:pt x="36" y="9"/>
                        <a:pt x="35" y="10"/>
                        <a:pt x="34" y="11"/>
                      </a:cubicBezTo>
                      <a:cubicBezTo>
                        <a:pt x="27" y="19"/>
                        <a:pt x="28" y="29"/>
                        <a:pt x="27" y="38"/>
                      </a:cubicBezTo>
                      <a:cubicBezTo>
                        <a:pt x="27" y="40"/>
                        <a:pt x="28" y="42"/>
                        <a:pt x="28" y="44"/>
                      </a:cubicBezTo>
                      <a:cubicBezTo>
                        <a:pt x="29" y="44"/>
                        <a:pt x="29" y="44"/>
                        <a:pt x="30" y="44"/>
                      </a:cubicBezTo>
                      <a:close/>
                    </a:path>
                  </a:pathLst>
                </a:custGeom>
                <a:grpFill/>
                <a:ln>
                  <a:noFill/>
                </a:ln>
              </p:spPr>
              <p:txBody>
                <a:bodyPr vert="horz" wrap="square" lIns="91440" tIns="45720" rIns="91440" bIns="45720" numCol="1" anchor="t" anchorCtr="0" compatLnSpc="1"/>
                <a:lstStyle/>
                <a:p>
                  <a:endParaRPr lang="zh-CN" altLang="en-US"/>
                </a:p>
              </p:txBody>
            </p:sp>
          </p:grpSp>
        </p:grpSp>
      </p:grpSp>
    </p:spTree>
    <p:extLst>
      <p:ext uri="{BB962C8B-B14F-4D97-AF65-F5344CB8AC3E}">
        <p14:creationId xmlns:p14="http://schemas.microsoft.com/office/powerpoint/2010/main" val="2536832862"/>
      </p:ext>
    </p:extLst>
  </p:cSld>
  <p:clrMapOvr>
    <a:masterClrMapping/>
  </p:clrMapOvr>
  <p:transition spd="med">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内页样式3-一段一图">
    <p:spTree>
      <p:nvGrpSpPr>
        <p:cNvPr id="1" name=""/>
        <p:cNvGrpSpPr/>
        <p:nvPr/>
      </p:nvGrpSpPr>
      <p:grpSpPr>
        <a:xfrm>
          <a:off x="0" y="0"/>
          <a:ext cx="0" cy="0"/>
          <a:chOff x="0" y="0"/>
          <a:chExt cx="0" cy="0"/>
        </a:xfrm>
      </p:grpSpPr>
      <p:sp>
        <p:nvSpPr>
          <p:cNvPr id="32" name="任意多边形: 形状 77"/>
          <p:cNvSpPr/>
          <p:nvPr userDrawn="1"/>
        </p:nvSpPr>
        <p:spPr>
          <a:xfrm>
            <a:off x="10114068" y="210207"/>
            <a:ext cx="2789025" cy="573228"/>
          </a:xfrm>
          <a:custGeom>
            <a:avLst/>
            <a:gdLst>
              <a:gd name="connsiteX0" fmla="*/ 83399 w 1678507"/>
              <a:gd name="connsiteY0" fmla="*/ 0 h 573228"/>
              <a:gd name="connsiteX1" fmla="*/ 1678507 w 1678507"/>
              <a:gd name="connsiteY1" fmla="*/ 0 h 573228"/>
              <a:gd name="connsiteX2" fmla="*/ 1678507 w 1678507"/>
              <a:gd name="connsiteY2" fmla="*/ 573228 h 573228"/>
              <a:gd name="connsiteX3" fmla="*/ 0 w 1678507"/>
              <a:gd name="connsiteY3" fmla="*/ 573228 h 573228"/>
            </a:gdLst>
            <a:ahLst/>
            <a:cxnLst>
              <a:cxn ang="0">
                <a:pos x="connsiteX0" y="connsiteY0"/>
              </a:cxn>
              <a:cxn ang="0">
                <a:pos x="connsiteX1" y="connsiteY1"/>
              </a:cxn>
              <a:cxn ang="0">
                <a:pos x="connsiteX2" y="connsiteY2"/>
              </a:cxn>
              <a:cxn ang="0">
                <a:pos x="connsiteX3" y="connsiteY3"/>
              </a:cxn>
            </a:cxnLst>
            <a:rect l="l" t="t" r="r" b="b"/>
            <a:pathLst>
              <a:path w="1678507" h="573228">
                <a:moveTo>
                  <a:pt x="83399" y="0"/>
                </a:moveTo>
                <a:lnTo>
                  <a:pt x="1678507" y="0"/>
                </a:lnTo>
                <a:lnTo>
                  <a:pt x="1678507" y="573228"/>
                </a:lnTo>
                <a:lnTo>
                  <a:pt x="0" y="573228"/>
                </a:lnTo>
                <a:close/>
              </a:path>
            </a:pathLst>
          </a:cu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wrap="square" rtlCol="0" anchor="ctr">
            <a:noAutofit/>
          </a:bodyPr>
          <a:lstStyle/>
          <a:p>
            <a:pPr algn="ctr">
              <a:lnSpc>
                <a:spcPct val="120000"/>
              </a:lnSpc>
            </a:pPr>
            <a:endParaRPr lang="zh-CN" altLang="en-US" dirty="0">
              <a:cs typeface="+mn-ea"/>
              <a:sym typeface="+mn-lt"/>
            </a:endParaRPr>
          </a:p>
        </p:txBody>
      </p:sp>
      <p:sp>
        <p:nvSpPr>
          <p:cNvPr id="71" name="文本框 70"/>
          <p:cNvSpPr txBox="1">
            <a:spLocks noChangeArrowheads="1"/>
          </p:cNvSpPr>
          <p:nvPr userDrawn="1"/>
        </p:nvSpPr>
        <p:spPr bwMode="auto">
          <a:xfrm>
            <a:off x="11233150" y="6353175"/>
            <a:ext cx="55086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defRPr>
                <a:solidFill>
                  <a:schemeClr val="tx1"/>
                </a:solidFill>
                <a:latin typeface="Century Gothic" panose="020B0502020202020204" pitchFamily="34" charset="0"/>
                <a:ea typeface="微软雅黑" panose="020B0503020204020204" charset="-122"/>
              </a:defRPr>
            </a:lvl1pPr>
            <a:lvl2pPr marL="742950" indent="-285750">
              <a:defRPr>
                <a:solidFill>
                  <a:schemeClr val="tx1"/>
                </a:solidFill>
                <a:latin typeface="Century Gothic" panose="020B0502020202020204" pitchFamily="34" charset="0"/>
                <a:ea typeface="微软雅黑" panose="020B0503020204020204" charset="-122"/>
              </a:defRPr>
            </a:lvl2pPr>
            <a:lvl3pPr marL="1143000" indent="-228600">
              <a:defRPr>
                <a:solidFill>
                  <a:schemeClr val="tx1"/>
                </a:solidFill>
                <a:latin typeface="Century Gothic" panose="020B0502020202020204" pitchFamily="34" charset="0"/>
                <a:ea typeface="微软雅黑" panose="020B0503020204020204" charset="-122"/>
              </a:defRPr>
            </a:lvl3pPr>
            <a:lvl4pPr marL="1600200" indent="-228600">
              <a:defRPr>
                <a:solidFill>
                  <a:schemeClr val="tx1"/>
                </a:solidFill>
                <a:latin typeface="Century Gothic" panose="020B0502020202020204" pitchFamily="34" charset="0"/>
                <a:ea typeface="微软雅黑" panose="020B0503020204020204" charset="-122"/>
              </a:defRPr>
            </a:lvl4pPr>
            <a:lvl5pPr marL="2057400" indent="-228600">
              <a:defRPr>
                <a:solidFill>
                  <a:schemeClr val="tx1"/>
                </a:solidFill>
                <a:latin typeface="Century Gothic" panose="020B0502020202020204" pitchFamily="34" charset="0"/>
                <a:ea typeface="微软雅黑" panose="020B050302020402020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9pPr>
          </a:lstStyle>
          <a:p>
            <a:pPr algn="ctr" eaLnBrk="1" hangingPunct="1">
              <a:defRPr/>
            </a:pPr>
            <a:fld id="{4CE2CC6A-3CD6-4EB2-A6B9-76993E7CF1F2}" type="slidenum">
              <a:rPr lang="zh-CN" altLang="en-US" sz="1600" smtClean="0">
                <a:solidFill>
                  <a:schemeClr val="accent3"/>
                </a:solidFill>
                <a:latin typeface="微软雅黑" panose="020B0503020204020204" charset="-122"/>
              </a:rPr>
              <a:t>‹#›</a:t>
            </a:fld>
            <a:endParaRPr lang="zh-CN" altLang="en-US" sz="1600" dirty="0">
              <a:solidFill>
                <a:schemeClr val="accent3"/>
              </a:solidFill>
              <a:latin typeface="微软雅黑" panose="020B0503020204020204" charset="-122"/>
            </a:endParaRPr>
          </a:p>
        </p:txBody>
      </p:sp>
      <p:pic>
        <p:nvPicPr>
          <p:cNvPr id="98" name="图片 97"/>
          <p:cNvPicPr>
            <a:picLocks noChangeAspect="1"/>
          </p:cNvPicPr>
          <p:nvPr userDrawn="1"/>
        </p:nvPicPr>
        <p:blipFill>
          <a:blip r:embed="rId2" cstate="print"/>
          <a:stretch>
            <a:fillRect/>
          </a:stretch>
        </p:blipFill>
        <p:spPr>
          <a:xfrm>
            <a:off x="10277475" y="241566"/>
            <a:ext cx="1819275" cy="509219"/>
          </a:xfrm>
          <a:prstGeom prst="rect">
            <a:avLst/>
          </a:prstGeom>
        </p:spPr>
      </p:pic>
    </p:spTree>
    <p:extLst>
      <p:ext uri="{BB962C8B-B14F-4D97-AF65-F5344CB8AC3E}">
        <p14:creationId xmlns:p14="http://schemas.microsoft.com/office/powerpoint/2010/main" val="3696172073"/>
      </p:ext>
    </p:extLst>
  </p:cSld>
  <p:clrMapOvr>
    <a:masterClrMapping/>
  </p:clrMapOvr>
  <p:transition spd="med">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内页样式４-常规">
    <p:spTree>
      <p:nvGrpSpPr>
        <p:cNvPr id="1" name=""/>
        <p:cNvGrpSpPr/>
        <p:nvPr/>
      </p:nvGrpSpPr>
      <p:grpSpPr>
        <a:xfrm>
          <a:off x="0" y="0"/>
          <a:ext cx="0" cy="0"/>
          <a:chOff x="0" y="0"/>
          <a:chExt cx="0" cy="0"/>
        </a:xfrm>
      </p:grpSpPr>
      <p:cxnSp>
        <p:nvCxnSpPr>
          <p:cNvPr id="2" name="直接连接符 1"/>
          <p:cNvCxnSpPr/>
          <p:nvPr userDrawn="1"/>
        </p:nvCxnSpPr>
        <p:spPr>
          <a:xfrm>
            <a:off x="1366474" y="863157"/>
            <a:ext cx="10502238"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24" name="矩形 23"/>
          <p:cNvSpPr/>
          <p:nvPr userDrawn="1"/>
        </p:nvSpPr>
        <p:spPr>
          <a:xfrm>
            <a:off x="11155416" y="6188075"/>
            <a:ext cx="713296" cy="669925"/>
          </a:xfrm>
          <a:prstGeom prst="rect">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 name="矩形 2"/>
          <p:cNvSpPr/>
          <p:nvPr userDrawn="1"/>
        </p:nvSpPr>
        <p:spPr>
          <a:xfrm>
            <a:off x="318632" y="0"/>
            <a:ext cx="1048735" cy="873125"/>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sp>
        <p:nvSpPr>
          <p:cNvPr id="12" name="标题 11"/>
          <p:cNvSpPr>
            <a:spLocks noGrp="1"/>
          </p:cNvSpPr>
          <p:nvPr>
            <p:ph type="title"/>
          </p:nvPr>
        </p:nvSpPr>
        <p:spPr>
          <a:xfrm>
            <a:off x="1368806" y="344317"/>
            <a:ext cx="8643848" cy="48013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lang="zh-CN" altLang="en-US" sz="2800" b="1" baseline="0">
                <a:latin typeface="微软雅黑" panose="020B0503020204020204" charset="-122"/>
                <a:ea typeface="微软雅黑" panose="020B0503020204020204" charset="-122"/>
                <a:cs typeface="+mn-cs"/>
              </a:defRPr>
            </a:lvl1pPr>
          </a:lstStyle>
          <a:p>
            <a:pPr lvl="0" eaLnBrk="1" hangingPunct="1"/>
            <a:r>
              <a:rPr lang="zh-CN" altLang="en-US" dirty="0"/>
              <a:t>单击此处编辑母版标题样式</a:t>
            </a:r>
          </a:p>
        </p:txBody>
      </p:sp>
      <p:sp>
        <p:nvSpPr>
          <p:cNvPr id="5" name="矩形 4"/>
          <p:cNvSpPr/>
          <p:nvPr userDrawn="1"/>
        </p:nvSpPr>
        <p:spPr>
          <a:xfrm>
            <a:off x="318631" y="6188075"/>
            <a:ext cx="10844339" cy="669925"/>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 name="文本框 5"/>
          <p:cNvSpPr txBox="1">
            <a:spLocks noChangeArrowheads="1"/>
          </p:cNvSpPr>
          <p:nvPr userDrawn="1"/>
        </p:nvSpPr>
        <p:spPr bwMode="auto">
          <a:xfrm>
            <a:off x="11236632" y="6351003"/>
            <a:ext cx="55086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defRPr>
                <a:solidFill>
                  <a:schemeClr val="tx1"/>
                </a:solidFill>
                <a:latin typeface="Century Gothic" panose="020B0502020202020204" pitchFamily="34" charset="0"/>
                <a:ea typeface="微软雅黑" panose="020B0503020204020204" charset="-122"/>
              </a:defRPr>
            </a:lvl1pPr>
            <a:lvl2pPr marL="742950" indent="-285750">
              <a:defRPr>
                <a:solidFill>
                  <a:schemeClr val="tx1"/>
                </a:solidFill>
                <a:latin typeface="Century Gothic" panose="020B0502020202020204" pitchFamily="34" charset="0"/>
                <a:ea typeface="微软雅黑" panose="020B0503020204020204" charset="-122"/>
              </a:defRPr>
            </a:lvl2pPr>
            <a:lvl3pPr marL="1143000" indent="-228600">
              <a:defRPr>
                <a:solidFill>
                  <a:schemeClr val="tx1"/>
                </a:solidFill>
                <a:latin typeface="Century Gothic" panose="020B0502020202020204" pitchFamily="34" charset="0"/>
                <a:ea typeface="微软雅黑" panose="020B0503020204020204" charset="-122"/>
              </a:defRPr>
            </a:lvl3pPr>
            <a:lvl4pPr marL="1600200" indent="-228600">
              <a:defRPr>
                <a:solidFill>
                  <a:schemeClr val="tx1"/>
                </a:solidFill>
                <a:latin typeface="Century Gothic" panose="020B0502020202020204" pitchFamily="34" charset="0"/>
                <a:ea typeface="微软雅黑" panose="020B0503020204020204" charset="-122"/>
              </a:defRPr>
            </a:lvl4pPr>
            <a:lvl5pPr marL="2057400" indent="-228600">
              <a:defRPr>
                <a:solidFill>
                  <a:schemeClr val="tx1"/>
                </a:solidFill>
                <a:latin typeface="Century Gothic" panose="020B0502020202020204" pitchFamily="34" charset="0"/>
                <a:ea typeface="微软雅黑" panose="020B050302020402020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9pPr>
          </a:lstStyle>
          <a:p>
            <a:pPr algn="ctr" eaLnBrk="1" hangingPunct="1">
              <a:defRPr/>
            </a:pPr>
            <a:fld id="{4CE2CC6A-3CD6-4EB2-A6B9-76993E7CF1F2}" type="slidenum">
              <a:rPr lang="zh-CN" altLang="en-US" sz="1600" smtClean="0">
                <a:solidFill>
                  <a:srgbClr val="F2F2F2"/>
                </a:solidFill>
                <a:latin typeface="微软雅黑" panose="020B0503020204020204" charset="-122"/>
              </a:rPr>
              <a:t>‹#›</a:t>
            </a:fld>
            <a:endParaRPr lang="zh-CN" altLang="en-US" sz="1600" dirty="0">
              <a:solidFill>
                <a:srgbClr val="F2F2F2"/>
              </a:solidFill>
              <a:latin typeface="微软雅黑" panose="020B0503020204020204" charset="-122"/>
            </a:endParaRPr>
          </a:p>
        </p:txBody>
      </p:sp>
      <p:cxnSp>
        <p:nvCxnSpPr>
          <p:cNvPr id="58" name="直接连接符 57"/>
          <p:cNvCxnSpPr/>
          <p:nvPr userDrawn="1"/>
        </p:nvCxnSpPr>
        <p:spPr>
          <a:xfrm>
            <a:off x="11155416" y="6188075"/>
            <a:ext cx="0" cy="665583"/>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59" name="图片 13"/>
          <p:cNvPicPr>
            <a:picLocks noChangeAspect="1"/>
          </p:cNvPicPr>
          <p:nvPr userDrawn="1"/>
        </p:nvPicPr>
        <p:blipFill>
          <a:blip r:embed="rId2" cstate="print"/>
          <a:stretch>
            <a:fillRect/>
          </a:stretch>
        </p:blipFill>
        <p:spPr bwMode="auto">
          <a:xfrm>
            <a:off x="10101715" y="214313"/>
            <a:ext cx="1864408" cy="690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 name="图片 14"/>
          <p:cNvPicPr>
            <a:picLocks noChangeAspect="1"/>
          </p:cNvPicPr>
          <p:nvPr userDrawn="1"/>
        </p:nvPicPr>
        <p:blipFill>
          <a:blip r:embed="rId3" cstate="print"/>
          <a:srcRect/>
          <a:stretch>
            <a:fillRect/>
          </a:stretch>
        </p:blipFill>
        <p:spPr bwMode="auto">
          <a:xfrm>
            <a:off x="409575" y="6269038"/>
            <a:ext cx="1817688"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2580788"/>
      </p:ext>
    </p:extLst>
  </p:cSld>
  <p:clrMapOvr>
    <a:masterClrMapping/>
  </p:clrMapOvr>
  <p:transition spd="med">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内页样式４-一段一图">
    <p:spTree>
      <p:nvGrpSpPr>
        <p:cNvPr id="1" name=""/>
        <p:cNvGrpSpPr/>
        <p:nvPr/>
      </p:nvGrpSpPr>
      <p:grpSpPr>
        <a:xfrm>
          <a:off x="0" y="0"/>
          <a:ext cx="0" cy="0"/>
          <a:chOff x="0" y="0"/>
          <a:chExt cx="0" cy="0"/>
        </a:xfrm>
      </p:grpSpPr>
      <p:cxnSp>
        <p:nvCxnSpPr>
          <p:cNvPr id="2" name="直接连接符 1"/>
          <p:cNvCxnSpPr/>
          <p:nvPr userDrawn="1"/>
        </p:nvCxnSpPr>
        <p:spPr>
          <a:xfrm>
            <a:off x="10185149" y="863157"/>
            <a:ext cx="1683563"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24" name="矩形 23"/>
          <p:cNvSpPr/>
          <p:nvPr userDrawn="1"/>
        </p:nvSpPr>
        <p:spPr>
          <a:xfrm>
            <a:off x="11155416" y="6188075"/>
            <a:ext cx="713296" cy="669925"/>
          </a:xfrm>
          <a:prstGeom prst="rect">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 name="文本框 5"/>
          <p:cNvSpPr txBox="1">
            <a:spLocks noChangeArrowheads="1"/>
          </p:cNvSpPr>
          <p:nvPr userDrawn="1"/>
        </p:nvSpPr>
        <p:spPr bwMode="auto">
          <a:xfrm>
            <a:off x="11233150" y="6353175"/>
            <a:ext cx="55086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defRPr>
                <a:solidFill>
                  <a:schemeClr val="tx1"/>
                </a:solidFill>
                <a:latin typeface="Century Gothic" panose="020B0502020202020204" pitchFamily="34" charset="0"/>
                <a:ea typeface="微软雅黑" panose="020B0503020204020204" charset="-122"/>
              </a:defRPr>
            </a:lvl1pPr>
            <a:lvl2pPr marL="742950" indent="-285750">
              <a:defRPr>
                <a:solidFill>
                  <a:schemeClr val="tx1"/>
                </a:solidFill>
                <a:latin typeface="Century Gothic" panose="020B0502020202020204" pitchFamily="34" charset="0"/>
                <a:ea typeface="微软雅黑" panose="020B0503020204020204" charset="-122"/>
              </a:defRPr>
            </a:lvl2pPr>
            <a:lvl3pPr marL="1143000" indent="-228600">
              <a:defRPr>
                <a:solidFill>
                  <a:schemeClr val="tx1"/>
                </a:solidFill>
                <a:latin typeface="Century Gothic" panose="020B0502020202020204" pitchFamily="34" charset="0"/>
                <a:ea typeface="微软雅黑" panose="020B0503020204020204" charset="-122"/>
              </a:defRPr>
            </a:lvl3pPr>
            <a:lvl4pPr marL="1600200" indent="-228600">
              <a:defRPr>
                <a:solidFill>
                  <a:schemeClr val="tx1"/>
                </a:solidFill>
                <a:latin typeface="Century Gothic" panose="020B0502020202020204" pitchFamily="34" charset="0"/>
                <a:ea typeface="微软雅黑" panose="020B0503020204020204" charset="-122"/>
              </a:defRPr>
            </a:lvl4pPr>
            <a:lvl5pPr marL="2057400" indent="-228600">
              <a:defRPr>
                <a:solidFill>
                  <a:schemeClr val="tx1"/>
                </a:solidFill>
                <a:latin typeface="Century Gothic" panose="020B0502020202020204" pitchFamily="34" charset="0"/>
                <a:ea typeface="微软雅黑" panose="020B050302020402020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9pPr>
          </a:lstStyle>
          <a:p>
            <a:pPr algn="ctr" eaLnBrk="1" hangingPunct="1">
              <a:defRPr/>
            </a:pPr>
            <a:fld id="{4CE2CC6A-3CD6-4EB2-A6B9-76993E7CF1F2}" type="slidenum">
              <a:rPr lang="zh-CN" altLang="en-US" sz="1600" smtClean="0">
                <a:solidFill>
                  <a:srgbClr val="F2F2F2"/>
                </a:solidFill>
                <a:latin typeface="微软雅黑" panose="020B0503020204020204" charset="-122"/>
              </a:rPr>
              <a:t>‹#›</a:t>
            </a:fld>
            <a:endParaRPr lang="zh-CN" altLang="en-US" sz="1600" dirty="0">
              <a:solidFill>
                <a:srgbClr val="F2F2F2"/>
              </a:solidFill>
              <a:latin typeface="微软雅黑" panose="020B0503020204020204" charset="-122"/>
            </a:endParaRPr>
          </a:p>
        </p:txBody>
      </p:sp>
      <p:cxnSp>
        <p:nvCxnSpPr>
          <p:cNvPr id="58" name="直接连接符 57"/>
          <p:cNvCxnSpPr/>
          <p:nvPr userDrawn="1"/>
        </p:nvCxnSpPr>
        <p:spPr>
          <a:xfrm>
            <a:off x="11155416" y="6188075"/>
            <a:ext cx="0" cy="665583"/>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59" name="图片 13"/>
          <p:cNvPicPr>
            <a:picLocks noChangeAspect="1"/>
          </p:cNvPicPr>
          <p:nvPr userDrawn="1"/>
        </p:nvPicPr>
        <p:blipFill>
          <a:blip r:embed="rId2" cstate="print"/>
          <a:stretch>
            <a:fillRect/>
          </a:stretch>
        </p:blipFill>
        <p:spPr bwMode="auto">
          <a:xfrm>
            <a:off x="10101715" y="214313"/>
            <a:ext cx="1864408" cy="690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2841804"/>
      </p:ext>
    </p:extLst>
  </p:cSld>
  <p:clrMapOvr>
    <a:masterClrMapping/>
  </p:clrMapOvr>
  <p:transition spd="med">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内页样式5-常规">
    <p:spTree>
      <p:nvGrpSpPr>
        <p:cNvPr id="1" name=""/>
        <p:cNvGrpSpPr/>
        <p:nvPr/>
      </p:nvGrpSpPr>
      <p:grpSpPr>
        <a:xfrm>
          <a:off x="0" y="0"/>
          <a:ext cx="0" cy="0"/>
          <a:chOff x="0" y="0"/>
          <a:chExt cx="0" cy="0"/>
        </a:xfrm>
      </p:grpSpPr>
      <p:sp>
        <p:nvSpPr>
          <p:cNvPr id="12" name="标题 11"/>
          <p:cNvSpPr>
            <a:spLocks noGrp="1"/>
          </p:cNvSpPr>
          <p:nvPr>
            <p:ph type="title"/>
          </p:nvPr>
        </p:nvSpPr>
        <p:spPr>
          <a:xfrm>
            <a:off x="749863" y="249067"/>
            <a:ext cx="8643848" cy="48013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lang="zh-CN" altLang="en-US" sz="2800" b="1" baseline="0">
                <a:latin typeface="微软雅黑" panose="020B0503020204020204" charset="-122"/>
                <a:ea typeface="微软雅黑" panose="020B0503020204020204" charset="-122"/>
                <a:cs typeface="+mn-cs"/>
              </a:defRPr>
            </a:lvl1pPr>
          </a:lstStyle>
          <a:p>
            <a:pPr lvl="0" eaLnBrk="1" hangingPunct="1"/>
            <a:r>
              <a:rPr lang="zh-CN" altLang="en-US" dirty="0"/>
              <a:t>单击此处编辑母版标题样式</a:t>
            </a:r>
          </a:p>
        </p:txBody>
      </p:sp>
      <p:sp>
        <p:nvSpPr>
          <p:cNvPr id="6" name="文本框 5"/>
          <p:cNvSpPr txBox="1">
            <a:spLocks noChangeArrowheads="1"/>
          </p:cNvSpPr>
          <p:nvPr userDrawn="1"/>
        </p:nvSpPr>
        <p:spPr bwMode="auto">
          <a:xfrm>
            <a:off x="11233150" y="6353175"/>
            <a:ext cx="55086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defRPr>
                <a:solidFill>
                  <a:schemeClr val="tx1"/>
                </a:solidFill>
                <a:latin typeface="Century Gothic" panose="020B0502020202020204" pitchFamily="34" charset="0"/>
                <a:ea typeface="微软雅黑" panose="020B0503020204020204" charset="-122"/>
              </a:defRPr>
            </a:lvl1pPr>
            <a:lvl2pPr marL="742950" indent="-285750">
              <a:defRPr>
                <a:solidFill>
                  <a:schemeClr val="tx1"/>
                </a:solidFill>
                <a:latin typeface="Century Gothic" panose="020B0502020202020204" pitchFamily="34" charset="0"/>
                <a:ea typeface="微软雅黑" panose="020B0503020204020204" charset="-122"/>
              </a:defRPr>
            </a:lvl2pPr>
            <a:lvl3pPr marL="1143000" indent="-228600">
              <a:defRPr>
                <a:solidFill>
                  <a:schemeClr val="tx1"/>
                </a:solidFill>
                <a:latin typeface="Century Gothic" panose="020B0502020202020204" pitchFamily="34" charset="0"/>
                <a:ea typeface="微软雅黑" panose="020B0503020204020204" charset="-122"/>
              </a:defRPr>
            </a:lvl3pPr>
            <a:lvl4pPr marL="1600200" indent="-228600">
              <a:defRPr>
                <a:solidFill>
                  <a:schemeClr val="tx1"/>
                </a:solidFill>
                <a:latin typeface="Century Gothic" panose="020B0502020202020204" pitchFamily="34" charset="0"/>
                <a:ea typeface="微软雅黑" panose="020B0503020204020204" charset="-122"/>
              </a:defRPr>
            </a:lvl4pPr>
            <a:lvl5pPr marL="2057400" indent="-228600">
              <a:defRPr>
                <a:solidFill>
                  <a:schemeClr val="tx1"/>
                </a:solidFill>
                <a:latin typeface="Century Gothic" panose="020B0502020202020204" pitchFamily="34" charset="0"/>
                <a:ea typeface="微软雅黑" panose="020B050302020402020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9pPr>
          </a:lstStyle>
          <a:p>
            <a:pPr algn="ctr" eaLnBrk="1" hangingPunct="1">
              <a:defRPr/>
            </a:pPr>
            <a:fld id="{4CE2CC6A-3CD6-4EB2-A6B9-76993E7CF1F2}" type="slidenum">
              <a:rPr lang="zh-CN" altLang="en-US" sz="1600" smtClean="0">
                <a:solidFill>
                  <a:schemeClr val="accent3"/>
                </a:solidFill>
                <a:latin typeface="微软雅黑" panose="020B0503020204020204" charset="-122"/>
              </a:rPr>
              <a:t>‹#›</a:t>
            </a:fld>
            <a:endParaRPr lang="zh-CN" altLang="en-US" sz="1600" dirty="0">
              <a:solidFill>
                <a:schemeClr val="accent3"/>
              </a:solidFill>
              <a:latin typeface="微软雅黑" panose="020B0503020204020204" charset="-122"/>
            </a:endParaRPr>
          </a:p>
        </p:txBody>
      </p:sp>
      <p:pic>
        <p:nvPicPr>
          <p:cNvPr id="57" name="图片 56"/>
          <p:cNvPicPr>
            <a:picLocks noChangeAspect="1"/>
          </p:cNvPicPr>
          <p:nvPr userDrawn="1"/>
        </p:nvPicPr>
        <p:blipFill rotWithShape="1">
          <a:blip r:embed="rId2" cstate="print"/>
          <a:srcRect l="-333"/>
          <a:stretch>
            <a:fillRect/>
          </a:stretch>
        </p:blipFill>
        <p:spPr>
          <a:xfrm>
            <a:off x="11282579" y="252089"/>
            <a:ext cx="432990" cy="432990"/>
          </a:xfrm>
          <a:prstGeom prst="rect">
            <a:avLst/>
          </a:prstGeom>
        </p:spPr>
      </p:pic>
      <p:cxnSp>
        <p:nvCxnSpPr>
          <p:cNvPr id="87" name="直接连接符 86"/>
          <p:cNvCxnSpPr/>
          <p:nvPr userDrawn="1"/>
        </p:nvCxnSpPr>
        <p:spPr>
          <a:xfrm>
            <a:off x="442913" y="821731"/>
            <a:ext cx="1130617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userDrawn="1"/>
        </p:nvCxnSpPr>
        <p:spPr>
          <a:xfrm>
            <a:off x="442913" y="6264275"/>
            <a:ext cx="1130617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4" name="组合 3"/>
          <p:cNvGrpSpPr/>
          <p:nvPr userDrawn="1"/>
        </p:nvGrpSpPr>
        <p:grpSpPr>
          <a:xfrm>
            <a:off x="-511603" y="253621"/>
            <a:ext cx="1221064" cy="438825"/>
            <a:chOff x="-529708" y="381991"/>
            <a:chExt cx="1221064" cy="438825"/>
          </a:xfrm>
        </p:grpSpPr>
        <p:sp>
          <p:nvSpPr>
            <p:cNvPr id="58" name="梯形 57"/>
            <p:cNvSpPr/>
            <p:nvPr userDrawn="1"/>
          </p:nvSpPr>
          <p:spPr>
            <a:xfrm rot="16200000">
              <a:off x="-107121" y="-40596"/>
              <a:ext cx="375890" cy="1221064"/>
            </a:xfrm>
            <a:prstGeom prst="trapezoid">
              <a:avLst>
                <a:gd name="adj" fmla="val 7230"/>
              </a:avLst>
            </a:prstGeom>
            <a:gradFill>
              <a:gsLst>
                <a:gs pos="100000">
                  <a:schemeClr val="accent1"/>
                </a:gs>
                <a:gs pos="0">
                  <a:schemeClr val="accent1">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梯形 58"/>
            <p:cNvSpPr/>
            <p:nvPr userDrawn="1"/>
          </p:nvSpPr>
          <p:spPr>
            <a:xfrm rot="16200000">
              <a:off x="-79397" y="146495"/>
              <a:ext cx="267255" cy="1058332"/>
            </a:xfrm>
            <a:prstGeom prst="trapezoid">
              <a:avLst>
                <a:gd name="adj" fmla="val 723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梯形 59"/>
            <p:cNvSpPr/>
            <p:nvPr userDrawn="1"/>
          </p:nvSpPr>
          <p:spPr>
            <a:xfrm rot="16200000">
              <a:off x="-95133" y="158023"/>
              <a:ext cx="267255" cy="1058332"/>
            </a:xfrm>
            <a:prstGeom prst="trapezoid">
              <a:avLst>
                <a:gd name="adj" fmla="val 7230"/>
              </a:avLst>
            </a:prstGeom>
            <a:gradFill flip="none" rotWithShape="1">
              <a:gsLst>
                <a:gs pos="100000">
                  <a:schemeClr val="accent4"/>
                </a:gs>
                <a:gs pos="0">
                  <a:schemeClr val="accent4">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1" name="组合 60"/>
          <p:cNvGrpSpPr/>
          <p:nvPr userDrawn="1"/>
        </p:nvGrpSpPr>
        <p:grpSpPr>
          <a:xfrm>
            <a:off x="587288" y="6381747"/>
            <a:ext cx="2479573" cy="304965"/>
            <a:chOff x="671368" y="6061309"/>
            <a:chExt cx="2479573" cy="304965"/>
          </a:xfrm>
          <a:solidFill>
            <a:schemeClr val="accent3"/>
          </a:solidFill>
        </p:grpSpPr>
        <p:grpSp>
          <p:nvGrpSpPr>
            <p:cNvPr id="62" name="组合 61"/>
            <p:cNvGrpSpPr/>
            <p:nvPr userDrawn="1"/>
          </p:nvGrpSpPr>
          <p:grpSpPr>
            <a:xfrm>
              <a:off x="2098445" y="6064781"/>
              <a:ext cx="1052496" cy="298683"/>
              <a:chOff x="2373567" y="1096524"/>
              <a:chExt cx="2578404" cy="731714"/>
            </a:xfrm>
            <a:grpFill/>
          </p:grpSpPr>
          <p:sp>
            <p:nvSpPr>
              <p:cNvPr id="77" name="Freeform 5"/>
              <p:cNvSpPr/>
              <p:nvPr/>
            </p:nvSpPr>
            <p:spPr bwMode="auto">
              <a:xfrm>
                <a:off x="3797881" y="1143043"/>
                <a:ext cx="576140" cy="649652"/>
              </a:xfrm>
              <a:custGeom>
                <a:avLst/>
                <a:gdLst>
                  <a:gd name="T0" fmla="*/ 41 w 125"/>
                  <a:gd name="T1" fmla="*/ 16 h 142"/>
                  <a:gd name="T2" fmla="*/ 49 w 125"/>
                  <a:gd name="T3" fmla="*/ 3 h 142"/>
                  <a:gd name="T4" fmla="*/ 62 w 125"/>
                  <a:gd name="T5" fmla="*/ 20 h 142"/>
                  <a:gd name="T6" fmla="*/ 64 w 125"/>
                  <a:gd name="T7" fmla="*/ 33 h 142"/>
                  <a:gd name="T8" fmla="*/ 50 w 125"/>
                  <a:gd name="T9" fmla="*/ 34 h 142"/>
                  <a:gd name="T10" fmla="*/ 58 w 125"/>
                  <a:gd name="T11" fmla="*/ 58 h 142"/>
                  <a:gd name="T12" fmla="*/ 75 w 125"/>
                  <a:gd name="T13" fmla="*/ 59 h 142"/>
                  <a:gd name="T14" fmla="*/ 71 w 125"/>
                  <a:gd name="T15" fmla="*/ 50 h 142"/>
                  <a:gd name="T16" fmla="*/ 81 w 125"/>
                  <a:gd name="T17" fmla="*/ 47 h 142"/>
                  <a:gd name="T18" fmla="*/ 65 w 125"/>
                  <a:gd name="T19" fmla="*/ 42 h 142"/>
                  <a:gd name="T20" fmla="*/ 63 w 125"/>
                  <a:gd name="T21" fmla="*/ 37 h 142"/>
                  <a:gd name="T22" fmla="*/ 85 w 125"/>
                  <a:gd name="T23" fmla="*/ 27 h 142"/>
                  <a:gd name="T24" fmla="*/ 93 w 125"/>
                  <a:gd name="T25" fmla="*/ 2 h 142"/>
                  <a:gd name="T26" fmla="*/ 99 w 125"/>
                  <a:gd name="T27" fmla="*/ 5 h 142"/>
                  <a:gd name="T28" fmla="*/ 111 w 125"/>
                  <a:gd name="T29" fmla="*/ 30 h 142"/>
                  <a:gd name="T30" fmla="*/ 102 w 125"/>
                  <a:gd name="T31" fmla="*/ 34 h 142"/>
                  <a:gd name="T32" fmla="*/ 95 w 125"/>
                  <a:gd name="T33" fmla="*/ 59 h 142"/>
                  <a:gd name="T34" fmla="*/ 123 w 125"/>
                  <a:gd name="T35" fmla="*/ 61 h 142"/>
                  <a:gd name="T36" fmla="*/ 110 w 125"/>
                  <a:gd name="T37" fmla="*/ 71 h 142"/>
                  <a:gd name="T38" fmla="*/ 104 w 125"/>
                  <a:gd name="T39" fmla="*/ 82 h 142"/>
                  <a:gd name="T40" fmla="*/ 112 w 125"/>
                  <a:gd name="T41" fmla="*/ 134 h 142"/>
                  <a:gd name="T42" fmla="*/ 102 w 125"/>
                  <a:gd name="T43" fmla="*/ 140 h 142"/>
                  <a:gd name="T44" fmla="*/ 89 w 125"/>
                  <a:gd name="T45" fmla="*/ 123 h 142"/>
                  <a:gd name="T46" fmla="*/ 101 w 125"/>
                  <a:gd name="T47" fmla="*/ 128 h 142"/>
                  <a:gd name="T48" fmla="*/ 101 w 125"/>
                  <a:gd name="T49" fmla="*/ 92 h 142"/>
                  <a:gd name="T50" fmla="*/ 97 w 125"/>
                  <a:gd name="T51" fmla="*/ 99 h 142"/>
                  <a:gd name="T52" fmla="*/ 90 w 125"/>
                  <a:gd name="T53" fmla="*/ 103 h 142"/>
                  <a:gd name="T54" fmla="*/ 86 w 125"/>
                  <a:gd name="T55" fmla="*/ 110 h 142"/>
                  <a:gd name="T56" fmla="*/ 81 w 125"/>
                  <a:gd name="T57" fmla="*/ 120 h 142"/>
                  <a:gd name="T58" fmla="*/ 88 w 125"/>
                  <a:gd name="T59" fmla="*/ 71 h 142"/>
                  <a:gd name="T60" fmla="*/ 60 w 125"/>
                  <a:gd name="T61" fmla="*/ 87 h 142"/>
                  <a:gd name="T62" fmla="*/ 53 w 125"/>
                  <a:gd name="T63" fmla="*/ 89 h 142"/>
                  <a:gd name="T64" fmla="*/ 51 w 125"/>
                  <a:gd name="T65" fmla="*/ 128 h 142"/>
                  <a:gd name="T66" fmla="*/ 43 w 125"/>
                  <a:gd name="T67" fmla="*/ 134 h 142"/>
                  <a:gd name="T68" fmla="*/ 39 w 125"/>
                  <a:gd name="T69" fmla="*/ 107 h 142"/>
                  <a:gd name="T70" fmla="*/ 33 w 125"/>
                  <a:gd name="T71" fmla="*/ 114 h 142"/>
                  <a:gd name="T72" fmla="*/ 17 w 125"/>
                  <a:gd name="T73" fmla="*/ 108 h 142"/>
                  <a:gd name="T74" fmla="*/ 5 w 125"/>
                  <a:gd name="T75" fmla="*/ 81 h 142"/>
                  <a:gd name="T76" fmla="*/ 34 w 125"/>
                  <a:gd name="T77" fmla="*/ 56 h 142"/>
                  <a:gd name="T78" fmla="*/ 38 w 125"/>
                  <a:gd name="T79" fmla="*/ 33 h 142"/>
                  <a:gd name="T80" fmla="*/ 22 w 125"/>
                  <a:gd name="T81" fmla="*/ 55 h 142"/>
                  <a:gd name="T82" fmla="*/ 14 w 125"/>
                  <a:gd name="T83" fmla="*/ 55 h 142"/>
                  <a:gd name="T84" fmla="*/ 11 w 125"/>
                  <a:gd name="T85" fmla="*/ 36 h 142"/>
                  <a:gd name="T86" fmla="*/ 32 w 125"/>
                  <a:gd name="T87" fmla="*/ 22 h 142"/>
                  <a:gd name="T88" fmla="*/ 28 w 125"/>
                  <a:gd name="T89" fmla="*/ 33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5" h="142">
                    <a:moveTo>
                      <a:pt x="28" y="33"/>
                    </a:moveTo>
                    <a:cubicBezTo>
                      <a:pt x="35" y="29"/>
                      <a:pt x="41" y="25"/>
                      <a:pt x="41" y="16"/>
                    </a:cubicBezTo>
                    <a:cubicBezTo>
                      <a:pt x="41" y="13"/>
                      <a:pt x="43" y="9"/>
                      <a:pt x="44" y="6"/>
                    </a:cubicBezTo>
                    <a:cubicBezTo>
                      <a:pt x="45" y="5"/>
                      <a:pt x="48" y="3"/>
                      <a:pt x="49" y="3"/>
                    </a:cubicBezTo>
                    <a:cubicBezTo>
                      <a:pt x="54" y="4"/>
                      <a:pt x="59" y="9"/>
                      <a:pt x="59" y="15"/>
                    </a:cubicBezTo>
                    <a:cubicBezTo>
                      <a:pt x="59" y="18"/>
                      <a:pt x="60" y="19"/>
                      <a:pt x="62" y="20"/>
                    </a:cubicBezTo>
                    <a:cubicBezTo>
                      <a:pt x="65" y="22"/>
                      <a:pt x="68" y="25"/>
                      <a:pt x="69" y="28"/>
                    </a:cubicBezTo>
                    <a:cubicBezTo>
                      <a:pt x="71" y="32"/>
                      <a:pt x="68" y="34"/>
                      <a:pt x="64" y="33"/>
                    </a:cubicBezTo>
                    <a:cubicBezTo>
                      <a:pt x="62" y="32"/>
                      <a:pt x="60" y="31"/>
                      <a:pt x="57" y="30"/>
                    </a:cubicBezTo>
                    <a:cubicBezTo>
                      <a:pt x="53" y="28"/>
                      <a:pt x="51" y="29"/>
                      <a:pt x="50" y="34"/>
                    </a:cubicBezTo>
                    <a:cubicBezTo>
                      <a:pt x="48" y="45"/>
                      <a:pt x="46" y="56"/>
                      <a:pt x="52" y="66"/>
                    </a:cubicBezTo>
                    <a:cubicBezTo>
                      <a:pt x="54" y="64"/>
                      <a:pt x="56" y="62"/>
                      <a:pt x="58" y="58"/>
                    </a:cubicBezTo>
                    <a:cubicBezTo>
                      <a:pt x="61" y="62"/>
                      <a:pt x="63" y="65"/>
                      <a:pt x="65" y="69"/>
                    </a:cubicBezTo>
                    <a:cubicBezTo>
                      <a:pt x="68" y="66"/>
                      <a:pt x="72" y="62"/>
                      <a:pt x="75" y="59"/>
                    </a:cubicBezTo>
                    <a:cubicBezTo>
                      <a:pt x="76" y="58"/>
                      <a:pt x="75" y="56"/>
                      <a:pt x="75" y="55"/>
                    </a:cubicBezTo>
                    <a:cubicBezTo>
                      <a:pt x="74" y="53"/>
                      <a:pt x="71" y="51"/>
                      <a:pt x="71" y="50"/>
                    </a:cubicBezTo>
                    <a:cubicBezTo>
                      <a:pt x="72" y="47"/>
                      <a:pt x="75" y="46"/>
                      <a:pt x="78" y="47"/>
                    </a:cubicBezTo>
                    <a:cubicBezTo>
                      <a:pt x="79" y="47"/>
                      <a:pt x="80" y="47"/>
                      <a:pt x="81" y="47"/>
                    </a:cubicBezTo>
                    <a:cubicBezTo>
                      <a:pt x="81" y="44"/>
                      <a:pt x="82" y="40"/>
                      <a:pt x="83" y="35"/>
                    </a:cubicBezTo>
                    <a:cubicBezTo>
                      <a:pt x="76" y="38"/>
                      <a:pt x="71" y="40"/>
                      <a:pt x="65" y="42"/>
                    </a:cubicBezTo>
                    <a:cubicBezTo>
                      <a:pt x="61" y="44"/>
                      <a:pt x="60" y="44"/>
                      <a:pt x="57" y="40"/>
                    </a:cubicBezTo>
                    <a:cubicBezTo>
                      <a:pt x="59" y="39"/>
                      <a:pt x="61" y="38"/>
                      <a:pt x="63" y="37"/>
                    </a:cubicBezTo>
                    <a:cubicBezTo>
                      <a:pt x="69" y="35"/>
                      <a:pt x="75" y="33"/>
                      <a:pt x="81" y="30"/>
                    </a:cubicBezTo>
                    <a:cubicBezTo>
                      <a:pt x="83" y="30"/>
                      <a:pt x="84" y="28"/>
                      <a:pt x="85" y="27"/>
                    </a:cubicBezTo>
                    <a:cubicBezTo>
                      <a:pt x="87" y="21"/>
                      <a:pt x="88" y="14"/>
                      <a:pt x="90" y="8"/>
                    </a:cubicBezTo>
                    <a:cubicBezTo>
                      <a:pt x="90" y="6"/>
                      <a:pt x="92" y="3"/>
                      <a:pt x="93" y="2"/>
                    </a:cubicBezTo>
                    <a:cubicBezTo>
                      <a:pt x="94" y="0"/>
                      <a:pt x="96" y="0"/>
                      <a:pt x="98" y="0"/>
                    </a:cubicBezTo>
                    <a:cubicBezTo>
                      <a:pt x="98" y="1"/>
                      <a:pt x="99" y="4"/>
                      <a:pt x="99" y="5"/>
                    </a:cubicBezTo>
                    <a:cubicBezTo>
                      <a:pt x="93" y="12"/>
                      <a:pt x="94" y="20"/>
                      <a:pt x="92" y="28"/>
                    </a:cubicBezTo>
                    <a:cubicBezTo>
                      <a:pt x="98" y="31"/>
                      <a:pt x="105" y="25"/>
                      <a:pt x="111" y="30"/>
                    </a:cubicBezTo>
                    <a:cubicBezTo>
                      <a:pt x="109" y="33"/>
                      <a:pt x="107" y="36"/>
                      <a:pt x="103" y="35"/>
                    </a:cubicBezTo>
                    <a:cubicBezTo>
                      <a:pt x="103" y="34"/>
                      <a:pt x="102" y="34"/>
                      <a:pt x="102" y="34"/>
                    </a:cubicBezTo>
                    <a:cubicBezTo>
                      <a:pt x="92" y="34"/>
                      <a:pt x="88" y="39"/>
                      <a:pt x="90" y="49"/>
                    </a:cubicBezTo>
                    <a:cubicBezTo>
                      <a:pt x="91" y="52"/>
                      <a:pt x="93" y="55"/>
                      <a:pt x="95" y="59"/>
                    </a:cubicBezTo>
                    <a:cubicBezTo>
                      <a:pt x="99" y="59"/>
                      <a:pt x="104" y="58"/>
                      <a:pt x="109" y="57"/>
                    </a:cubicBezTo>
                    <a:cubicBezTo>
                      <a:pt x="114" y="56"/>
                      <a:pt x="119" y="58"/>
                      <a:pt x="123" y="61"/>
                    </a:cubicBezTo>
                    <a:cubicBezTo>
                      <a:pt x="125" y="63"/>
                      <a:pt x="125" y="66"/>
                      <a:pt x="122" y="67"/>
                    </a:cubicBezTo>
                    <a:cubicBezTo>
                      <a:pt x="118" y="69"/>
                      <a:pt x="114" y="71"/>
                      <a:pt x="110" y="71"/>
                    </a:cubicBezTo>
                    <a:cubicBezTo>
                      <a:pt x="103" y="70"/>
                      <a:pt x="99" y="75"/>
                      <a:pt x="95" y="79"/>
                    </a:cubicBezTo>
                    <a:cubicBezTo>
                      <a:pt x="98" y="80"/>
                      <a:pt x="102" y="80"/>
                      <a:pt x="104" y="82"/>
                    </a:cubicBezTo>
                    <a:cubicBezTo>
                      <a:pt x="106" y="83"/>
                      <a:pt x="108" y="86"/>
                      <a:pt x="109" y="88"/>
                    </a:cubicBezTo>
                    <a:cubicBezTo>
                      <a:pt x="110" y="104"/>
                      <a:pt x="111" y="119"/>
                      <a:pt x="112" y="134"/>
                    </a:cubicBezTo>
                    <a:cubicBezTo>
                      <a:pt x="112" y="137"/>
                      <a:pt x="110" y="140"/>
                      <a:pt x="110" y="142"/>
                    </a:cubicBezTo>
                    <a:cubicBezTo>
                      <a:pt x="107" y="141"/>
                      <a:pt x="104" y="141"/>
                      <a:pt x="102" y="140"/>
                    </a:cubicBezTo>
                    <a:cubicBezTo>
                      <a:pt x="97" y="136"/>
                      <a:pt x="93" y="131"/>
                      <a:pt x="90" y="127"/>
                    </a:cubicBezTo>
                    <a:cubicBezTo>
                      <a:pt x="89" y="126"/>
                      <a:pt x="89" y="124"/>
                      <a:pt x="89" y="123"/>
                    </a:cubicBezTo>
                    <a:cubicBezTo>
                      <a:pt x="92" y="125"/>
                      <a:pt x="96" y="127"/>
                      <a:pt x="100" y="130"/>
                    </a:cubicBezTo>
                    <a:cubicBezTo>
                      <a:pt x="100" y="129"/>
                      <a:pt x="101" y="129"/>
                      <a:pt x="101" y="128"/>
                    </a:cubicBezTo>
                    <a:cubicBezTo>
                      <a:pt x="101" y="121"/>
                      <a:pt x="101" y="113"/>
                      <a:pt x="101" y="105"/>
                    </a:cubicBezTo>
                    <a:cubicBezTo>
                      <a:pt x="101" y="101"/>
                      <a:pt x="101" y="96"/>
                      <a:pt x="101" y="92"/>
                    </a:cubicBezTo>
                    <a:cubicBezTo>
                      <a:pt x="99" y="85"/>
                      <a:pt x="96" y="84"/>
                      <a:pt x="90" y="90"/>
                    </a:cubicBezTo>
                    <a:cubicBezTo>
                      <a:pt x="92" y="93"/>
                      <a:pt x="97" y="93"/>
                      <a:pt x="97" y="99"/>
                    </a:cubicBezTo>
                    <a:cubicBezTo>
                      <a:pt x="94" y="98"/>
                      <a:pt x="91" y="97"/>
                      <a:pt x="88" y="96"/>
                    </a:cubicBezTo>
                    <a:cubicBezTo>
                      <a:pt x="84" y="100"/>
                      <a:pt x="84" y="101"/>
                      <a:pt x="90" y="103"/>
                    </a:cubicBezTo>
                    <a:cubicBezTo>
                      <a:pt x="95" y="106"/>
                      <a:pt x="98" y="111"/>
                      <a:pt x="96" y="112"/>
                    </a:cubicBezTo>
                    <a:cubicBezTo>
                      <a:pt x="92" y="115"/>
                      <a:pt x="89" y="112"/>
                      <a:pt x="86" y="110"/>
                    </a:cubicBezTo>
                    <a:cubicBezTo>
                      <a:pt x="85" y="110"/>
                      <a:pt x="84" y="109"/>
                      <a:pt x="83" y="108"/>
                    </a:cubicBezTo>
                    <a:cubicBezTo>
                      <a:pt x="82" y="112"/>
                      <a:pt x="82" y="116"/>
                      <a:pt x="81" y="120"/>
                    </a:cubicBezTo>
                    <a:cubicBezTo>
                      <a:pt x="74" y="118"/>
                      <a:pt x="72" y="114"/>
                      <a:pt x="73" y="108"/>
                    </a:cubicBezTo>
                    <a:cubicBezTo>
                      <a:pt x="76" y="95"/>
                      <a:pt x="81" y="83"/>
                      <a:pt x="88" y="71"/>
                    </a:cubicBezTo>
                    <a:cubicBezTo>
                      <a:pt x="84" y="74"/>
                      <a:pt x="80" y="76"/>
                      <a:pt x="76" y="78"/>
                    </a:cubicBezTo>
                    <a:cubicBezTo>
                      <a:pt x="71" y="81"/>
                      <a:pt x="65" y="84"/>
                      <a:pt x="60" y="87"/>
                    </a:cubicBezTo>
                    <a:cubicBezTo>
                      <a:pt x="60" y="87"/>
                      <a:pt x="60" y="87"/>
                      <a:pt x="59" y="87"/>
                    </a:cubicBezTo>
                    <a:cubicBezTo>
                      <a:pt x="57" y="88"/>
                      <a:pt x="54" y="88"/>
                      <a:pt x="53" y="89"/>
                    </a:cubicBezTo>
                    <a:cubicBezTo>
                      <a:pt x="51" y="93"/>
                      <a:pt x="49" y="97"/>
                      <a:pt x="49" y="101"/>
                    </a:cubicBezTo>
                    <a:cubicBezTo>
                      <a:pt x="49" y="110"/>
                      <a:pt x="50" y="119"/>
                      <a:pt x="51" y="128"/>
                    </a:cubicBezTo>
                    <a:cubicBezTo>
                      <a:pt x="51" y="131"/>
                      <a:pt x="51" y="134"/>
                      <a:pt x="51" y="137"/>
                    </a:cubicBezTo>
                    <a:cubicBezTo>
                      <a:pt x="48" y="136"/>
                      <a:pt x="45" y="136"/>
                      <a:pt x="43" y="134"/>
                    </a:cubicBezTo>
                    <a:cubicBezTo>
                      <a:pt x="40" y="132"/>
                      <a:pt x="37" y="130"/>
                      <a:pt x="38" y="125"/>
                    </a:cubicBezTo>
                    <a:cubicBezTo>
                      <a:pt x="40" y="119"/>
                      <a:pt x="39" y="113"/>
                      <a:pt x="39" y="107"/>
                    </a:cubicBezTo>
                    <a:cubicBezTo>
                      <a:pt x="38" y="107"/>
                      <a:pt x="38" y="107"/>
                      <a:pt x="37" y="106"/>
                    </a:cubicBezTo>
                    <a:cubicBezTo>
                      <a:pt x="36" y="109"/>
                      <a:pt x="34" y="111"/>
                      <a:pt x="33" y="114"/>
                    </a:cubicBezTo>
                    <a:cubicBezTo>
                      <a:pt x="30" y="120"/>
                      <a:pt x="25" y="122"/>
                      <a:pt x="21" y="120"/>
                    </a:cubicBezTo>
                    <a:cubicBezTo>
                      <a:pt x="16" y="118"/>
                      <a:pt x="15" y="113"/>
                      <a:pt x="17" y="108"/>
                    </a:cubicBezTo>
                    <a:cubicBezTo>
                      <a:pt x="20" y="99"/>
                      <a:pt x="23" y="91"/>
                      <a:pt x="26" y="81"/>
                    </a:cubicBezTo>
                    <a:cubicBezTo>
                      <a:pt x="19" y="90"/>
                      <a:pt x="12" y="85"/>
                      <a:pt x="5" y="81"/>
                    </a:cubicBezTo>
                    <a:cubicBezTo>
                      <a:pt x="0" y="79"/>
                      <a:pt x="0" y="76"/>
                      <a:pt x="5" y="73"/>
                    </a:cubicBezTo>
                    <a:cubicBezTo>
                      <a:pt x="15" y="68"/>
                      <a:pt x="25" y="62"/>
                      <a:pt x="34" y="56"/>
                    </a:cubicBezTo>
                    <a:cubicBezTo>
                      <a:pt x="35" y="55"/>
                      <a:pt x="37" y="54"/>
                      <a:pt x="37" y="52"/>
                    </a:cubicBezTo>
                    <a:cubicBezTo>
                      <a:pt x="38" y="46"/>
                      <a:pt x="38" y="39"/>
                      <a:pt x="38" y="33"/>
                    </a:cubicBezTo>
                    <a:cubicBezTo>
                      <a:pt x="38" y="32"/>
                      <a:pt x="38" y="32"/>
                      <a:pt x="37" y="32"/>
                    </a:cubicBezTo>
                    <a:cubicBezTo>
                      <a:pt x="32" y="40"/>
                      <a:pt x="27" y="48"/>
                      <a:pt x="22" y="55"/>
                    </a:cubicBezTo>
                    <a:cubicBezTo>
                      <a:pt x="22" y="56"/>
                      <a:pt x="22" y="56"/>
                      <a:pt x="23" y="57"/>
                    </a:cubicBezTo>
                    <a:cubicBezTo>
                      <a:pt x="20" y="56"/>
                      <a:pt x="17" y="56"/>
                      <a:pt x="14" y="55"/>
                    </a:cubicBezTo>
                    <a:cubicBezTo>
                      <a:pt x="9" y="53"/>
                      <a:pt x="7" y="49"/>
                      <a:pt x="9" y="44"/>
                    </a:cubicBezTo>
                    <a:cubicBezTo>
                      <a:pt x="10" y="42"/>
                      <a:pt x="10" y="39"/>
                      <a:pt x="11" y="36"/>
                    </a:cubicBezTo>
                    <a:cubicBezTo>
                      <a:pt x="13" y="28"/>
                      <a:pt x="18" y="23"/>
                      <a:pt x="26" y="20"/>
                    </a:cubicBezTo>
                    <a:cubicBezTo>
                      <a:pt x="27" y="19"/>
                      <a:pt x="30" y="20"/>
                      <a:pt x="32" y="22"/>
                    </a:cubicBezTo>
                    <a:cubicBezTo>
                      <a:pt x="34" y="23"/>
                      <a:pt x="32" y="25"/>
                      <a:pt x="31" y="27"/>
                    </a:cubicBezTo>
                    <a:cubicBezTo>
                      <a:pt x="29" y="28"/>
                      <a:pt x="29" y="31"/>
                      <a:pt x="28" y="33"/>
                    </a:cubicBezTo>
                    <a:close/>
                  </a:path>
                </a:pathLst>
              </a:custGeom>
              <a:grpFill/>
              <a:ln>
                <a:noFill/>
              </a:ln>
            </p:spPr>
            <p:txBody>
              <a:bodyPr vert="horz" wrap="square" lIns="91440" tIns="45720" rIns="91440" bIns="45720" numCol="1" anchor="t" anchorCtr="0" compatLnSpc="1"/>
              <a:lstStyle/>
              <a:p>
                <a:endParaRPr lang="zh-CN" altLang="en-US"/>
              </a:p>
            </p:txBody>
          </p:sp>
          <p:sp>
            <p:nvSpPr>
              <p:cNvPr id="78" name="Freeform 6"/>
              <p:cNvSpPr/>
              <p:nvPr/>
            </p:nvSpPr>
            <p:spPr bwMode="auto">
              <a:xfrm>
                <a:off x="4620305" y="1241947"/>
                <a:ext cx="331666" cy="499206"/>
              </a:xfrm>
              <a:custGeom>
                <a:avLst/>
                <a:gdLst>
                  <a:gd name="T0" fmla="*/ 33 w 72"/>
                  <a:gd name="T1" fmla="*/ 76 h 109"/>
                  <a:gd name="T2" fmla="*/ 44 w 72"/>
                  <a:gd name="T3" fmla="*/ 73 h 109"/>
                  <a:gd name="T4" fmla="*/ 59 w 72"/>
                  <a:gd name="T5" fmla="*/ 71 h 109"/>
                  <a:gd name="T6" fmla="*/ 69 w 72"/>
                  <a:gd name="T7" fmla="*/ 92 h 109"/>
                  <a:gd name="T8" fmla="*/ 66 w 72"/>
                  <a:gd name="T9" fmla="*/ 94 h 109"/>
                  <a:gd name="T10" fmla="*/ 49 w 72"/>
                  <a:gd name="T11" fmla="*/ 96 h 109"/>
                  <a:gd name="T12" fmla="*/ 28 w 72"/>
                  <a:gd name="T13" fmla="*/ 106 h 109"/>
                  <a:gd name="T14" fmla="*/ 16 w 72"/>
                  <a:gd name="T15" fmla="*/ 106 h 109"/>
                  <a:gd name="T16" fmla="*/ 1 w 72"/>
                  <a:gd name="T17" fmla="*/ 80 h 109"/>
                  <a:gd name="T18" fmla="*/ 2 w 72"/>
                  <a:gd name="T19" fmla="*/ 74 h 109"/>
                  <a:gd name="T20" fmla="*/ 23 w 72"/>
                  <a:gd name="T21" fmla="*/ 31 h 109"/>
                  <a:gd name="T22" fmla="*/ 22 w 72"/>
                  <a:gd name="T23" fmla="*/ 26 h 109"/>
                  <a:gd name="T24" fmla="*/ 12 w 72"/>
                  <a:gd name="T25" fmla="*/ 16 h 109"/>
                  <a:gd name="T26" fmla="*/ 15 w 72"/>
                  <a:gd name="T27" fmla="*/ 10 h 109"/>
                  <a:gd name="T28" fmla="*/ 32 w 72"/>
                  <a:gd name="T29" fmla="*/ 5 h 109"/>
                  <a:gd name="T30" fmla="*/ 60 w 72"/>
                  <a:gd name="T31" fmla="*/ 18 h 109"/>
                  <a:gd name="T32" fmla="*/ 59 w 72"/>
                  <a:gd name="T33" fmla="*/ 26 h 109"/>
                  <a:gd name="T34" fmla="*/ 52 w 72"/>
                  <a:gd name="T35" fmla="*/ 36 h 109"/>
                  <a:gd name="T36" fmla="*/ 34 w 72"/>
                  <a:gd name="T37" fmla="*/ 72 h 109"/>
                  <a:gd name="T38" fmla="*/ 33 w 72"/>
                  <a:gd name="T39" fmla="*/ 7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2" h="109">
                    <a:moveTo>
                      <a:pt x="33" y="76"/>
                    </a:moveTo>
                    <a:cubicBezTo>
                      <a:pt x="37" y="74"/>
                      <a:pt x="40" y="73"/>
                      <a:pt x="44" y="73"/>
                    </a:cubicBezTo>
                    <a:cubicBezTo>
                      <a:pt x="49" y="72"/>
                      <a:pt x="54" y="71"/>
                      <a:pt x="59" y="71"/>
                    </a:cubicBezTo>
                    <a:cubicBezTo>
                      <a:pt x="66" y="72"/>
                      <a:pt x="72" y="85"/>
                      <a:pt x="69" y="92"/>
                    </a:cubicBezTo>
                    <a:cubicBezTo>
                      <a:pt x="68" y="93"/>
                      <a:pt x="67" y="94"/>
                      <a:pt x="66" y="94"/>
                    </a:cubicBezTo>
                    <a:cubicBezTo>
                      <a:pt x="60" y="95"/>
                      <a:pt x="54" y="94"/>
                      <a:pt x="49" y="96"/>
                    </a:cubicBezTo>
                    <a:cubicBezTo>
                      <a:pt x="42" y="99"/>
                      <a:pt x="35" y="102"/>
                      <a:pt x="28" y="106"/>
                    </a:cubicBezTo>
                    <a:cubicBezTo>
                      <a:pt x="24" y="108"/>
                      <a:pt x="21" y="109"/>
                      <a:pt x="16" y="106"/>
                    </a:cubicBezTo>
                    <a:cubicBezTo>
                      <a:pt x="7" y="100"/>
                      <a:pt x="3" y="90"/>
                      <a:pt x="1" y="80"/>
                    </a:cubicBezTo>
                    <a:cubicBezTo>
                      <a:pt x="0" y="78"/>
                      <a:pt x="1" y="76"/>
                      <a:pt x="2" y="74"/>
                    </a:cubicBezTo>
                    <a:cubicBezTo>
                      <a:pt x="9" y="60"/>
                      <a:pt x="16" y="45"/>
                      <a:pt x="23" y="31"/>
                    </a:cubicBezTo>
                    <a:cubicBezTo>
                      <a:pt x="23" y="30"/>
                      <a:pt x="23" y="28"/>
                      <a:pt x="22" y="26"/>
                    </a:cubicBezTo>
                    <a:cubicBezTo>
                      <a:pt x="19" y="23"/>
                      <a:pt x="15" y="20"/>
                      <a:pt x="12" y="16"/>
                    </a:cubicBezTo>
                    <a:cubicBezTo>
                      <a:pt x="10" y="13"/>
                      <a:pt x="11" y="11"/>
                      <a:pt x="15" y="10"/>
                    </a:cubicBezTo>
                    <a:cubicBezTo>
                      <a:pt x="21" y="9"/>
                      <a:pt x="26" y="7"/>
                      <a:pt x="32" y="5"/>
                    </a:cubicBezTo>
                    <a:cubicBezTo>
                      <a:pt x="44" y="0"/>
                      <a:pt x="57" y="6"/>
                      <a:pt x="60" y="18"/>
                    </a:cubicBezTo>
                    <a:cubicBezTo>
                      <a:pt x="61" y="21"/>
                      <a:pt x="60" y="24"/>
                      <a:pt x="59" y="26"/>
                    </a:cubicBezTo>
                    <a:cubicBezTo>
                      <a:pt x="57" y="29"/>
                      <a:pt x="54" y="33"/>
                      <a:pt x="52" y="36"/>
                    </a:cubicBezTo>
                    <a:cubicBezTo>
                      <a:pt x="46" y="48"/>
                      <a:pt x="40" y="60"/>
                      <a:pt x="34" y="72"/>
                    </a:cubicBezTo>
                    <a:cubicBezTo>
                      <a:pt x="34" y="72"/>
                      <a:pt x="34" y="74"/>
                      <a:pt x="33" y="76"/>
                    </a:cubicBezTo>
                    <a:close/>
                  </a:path>
                </a:pathLst>
              </a:custGeom>
              <a:grpFill/>
              <a:ln>
                <a:noFill/>
              </a:ln>
            </p:spPr>
            <p:txBody>
              <a:bodyPr vert="horz" wrap="square" lIns="91440" tIns="45720" rIns="91440" bIns="45720" numCol="1" anchor="t" anchorCtr="0" compatLnSpc="1"/>
              <a:lstStyle/>
              <a:p>
                <a:endParaRPr lang="zh-CN" altLang="en-US"/>
              </a:p>
            </p:txBody>
          </p:sp>
          <p:grpSp>
            <p:nvGrpSpPr>
              <p:cNvPr id="79" name="组合 78"/>
              <p:cNvGrpSpPr/>
              <p:nvPr/>
            </p:nvGrpSpPr>
            <p:grpSpPr>
              <a:xfrm>
                <a:off x="2373567" y="1096524"/>
                <a:ext cx="589817" cy="731714"/>
                <a:chOff x="5548313" y="2084388"/>
                <a:chExt cx="547688" cy="679451"/>
              </a:xfrm>
              <a:grpFill/>
            </p:grpSpPr>
            <p:sp>
              <p:nvSpPr>
                <p:cNvPr id="84" name="Freeform 7"/>
                <p:cNvSpPr/>
                <p:nvPr/>
              </p:nvSpPr>
              <p:spPr bwMode="auto">
                <a:xfrm>
                  <a:off x="5548313" y="2084388"/>
                  <a:ext cx="547688" cy="446088"/>
                </a:xfrm>
                <a:custGeom>
                  <a:avLst/>
                  <a:gdLst>
                    <a:gd name="T0" fmla="*/ 101 w 128"/>
                    <a:gd name="T1" fmla="*/ 58 h 105"/>
                    <a:gd name="T2" fmla="*/ 74 w 128"/>
                    <a:gd name="T3" fmla="*/ 56 h 105"/>
                    <a:gd name="T4" fmla="*/ 68 w 128"/>
                    <a:gd name="T5" fmla="*/ 57 h 105"/>
                    <a:gd name="T6" fmla="*/ 51 w 128"/>
                    <a:gd name="T7" fmla="*/ 59 h 105"/>
                    <a:gd name="T8" fmla="*/ 36 w 128"/>
                    <a:gd name="T9" fmla="*/ 65 h 105"/>
                    <a:gd name="T10" fmla="*/ 28 w 128"/>
                    <a:gd name="T11" fmla="*/ 73 h 105"/>
                    <a:gd name="T12" fmla="*/ 16 w 128"/>
                    <a:gd name="T13" fmla="*/ 102 h 105"/>
                    <a:gd name="T14" fmla="*/ 13 w 128"/>
                    <a:gd name="T15" fmla="*/ 104 h 105"/>
                    <a:gd name="T16" fmla="*/ 1 w 128"/>
                    <a:gd name="T17" fmla="*/ 98 h 105"/>
                    <a:gd name="T18" fmla="*/ 0 w 128"/>
                    <a:gd name="T19" fmla="*/ 93 h 105"/>
                    <a:gd name="T20" fmla="*/ 15 w 128"/>
                    <a:gd name="T21" fmla="*/ 60 h 105"/>
                    <a:gd name="T22" fmla="*/ 16 w 128"/>
                    <a:gd name="T23" fmla="*/ 58 h 105"/>
                    <a:gd name="T24" fmla="*/ 20 w 128"/>
                    <a:gd name="T25" fmla="*/ 52 h 105"/>
                    <a:gd name="T26" fmla="*/ 32 w 128"/>
                    <a:gd name="T27" fmla="*/ 54 h 105"/>
                    <a:gd name="T28" fmla="*/ 39 w 128"/>
                    <a:gd name="T29" fmla="*/ 55 h 105"/>
                    <a:gd name="T30" fmla="*/ 72 w 128"/>
                    <a:gd name="T31" fmla="*/ 21 h 105"/>
                    <a:gd name="T32" fmla="*/ 74 w 128"/>
                    <a:gd name="T33" fmla="*/ 16 h 105"/>
                    <a:gd name="T34" fmla="*/ 74 w 128"/>
                    <a:gd name="T35" fmla="*/ 11 h 105"/>
                    <a:gd name="T36" fmla="*/ 71 w 128"/>
                    <a:gd name="T37" fmla="*/ 11 h 105"/>
                    <a:gd name="T38" fmla="*/ 68 w 128"/>
                    <a:gd name="T39" fmla="*/ 15 h 105"/>
                    <a:gd name="T40" fmla="*/ 68 w 128"/>
                    <a:gd name="T41" fmla="*/ 21 h 105"/>
                    <a:gd name="T42" fmla="*/ 59 w 128"/>
                    <a:gd name="T43" fmla="*/ 29 h 105"/>
                    <a:gd name="T44" fmla="*/ 53 w 128"/>
                    <a:gd name="T45" fmla="*/ 27 h 105"/>
                    <a:gd name="T46" fmla="*/ 47 w 128"/>
                    <a:gd name="T47" fmla="*/ 24 h 105"/>
                    <a:gd name="T48" fmla="*/ 47 w 128"/>
                    <a:gd name="T49" fmla="*/ 32 h 105"/>
                    <a:gd name="T50" fmla="*/ 47 w 128"/>
                    <a:gd name="T51" fmla="*/ 34 h 105"/>
                    <a:gd name="T52" fmla="*/ 43 w 128"/>
                    <a:gd name="T53" fmla="*/ 45 h 105"/>
                    <a:gd name="T54" fmla="*/ 31 w 128"/>
                    <a:gd name="T55" fmla="*/ 39 h 105"/>
                    <a:gd name="T56" fmla="*/ 29 w 128"/>
                    <a:gd name="T57" fmla="*/ 23 h 105"/>
                    <a:gd name="T58" fmla="*/ 33 w 128"/>
                    <a:gd name="T59" fmla="*/ 14 h 105"/>
                    <a:gd name="T60" fmla="*/ 36 w 128"/>
                    <a:gd name="T61" fmla="*/ 9 h 105"/>
                    <a:gd name="T62" fmla="*/ 42 w 128"/>
                    <a:gd name="T63" fmla="*/ 13 h 105"/>
                    <a:gd name="T64" fmla="*/ 44 w 128"/>
                    <a:gd name="T65" fmla="*/ 16 h 105"/>
                    <a:gd name="T66" fmla="*/ 57 w 128"/>
                    <a:gd name="T67" fmla="*/ 14 h 105"/>
                    <a:gd name="T68" fmla="*/ 62 w 128"/>
                    <a:gd name="T69" fmla="*/ 11 h 105"/>
                    <a:gd name="T70" fmla="*/ 84 w 128"/>
                    <a:gd name="T71" fmla="*/ 0 h 105"/>
                    <a:gd name="T72" fmla="*/ 96 w 128"/>
                    <a:gd name="T73" fmla="*/ 7 h 105"/>
                    <a:gd name="T74" fmla="*/ 96 w 128"/>
                    <a:gd name="T75" fmla="*/ 20 h 105"/>
                    <a:gd name="T76" fmla="*/ 83 w 128"/>
                    <a:gd name="T77" fmla="*/ 43 h 105"/>
                    <a:gd name="T78" fmla="*/ 94 w 128"/>
                    <a:gd name="T79" fmla="*/ 44 h 105"/>
                    <a:gd name="T80" fmla="*/ 122 w 128"/>
                    <a:gd name="T81" fmla="*/ 59 h 105"/>
                    <a:gd name="T82" fmla="*/ 120 w 128"/>
                    <a:gd name="T83" fmla="*/ 73 h 105"/>
                    <a:gd name="T84" fmla="*/ 98 w 128"/>
                    <a:gd name="T85" fmla="*/ 73 h 105"/>
                    <a:gd name="T86" fmla="*/ 97 w 128"/>
                    <a:gd name="T87" fmla="*/ 66 h 105"/>
                    <a:gd name="T88" fmla="*/ 101 w 128"/>
                    <a:gd name="T89" fmla="*/ 58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8" h="105">
                      <a:moveTo>
                        <a:pt x="101" y="58"/>
                      </a:moveTo>
                      <a:cubicBezTo>
                        <a:pt x="94" y="52"/>
                        <a:pt x="81" y="52"/>
                        <a:pt x="74" y="56"/>
                      </a:cubicBezTo>
                      <a:cubicBezTo>
                        <a:pt x="73" y="57"/>
                        <a:pt x="70" y="58"/>
                        <a:pt x="68" y="57"/>
                      </a:cubicBezTo>
                      <a:cubicBezTo>
                        <a:pt x="62" y="56"/>
                        <a:pt x="57" y="57"/>
                        <a:pt x="51" y="59"/>
                      </a:cubicBezTo>
                      <a:cubicBezTo>
                        <a:pt x="46" y="61"/>
                        <a:pt x="41" y="63"/>
                        <a:pt x="36" y="65"/>
                      </a:cubicBezTo>
                      <a:cubicBezTo>
                        <a:pt x="32" y="67"/>
                        <a:pt x="29" y="69"/>
                        <a:pt x="28" y="73"/>
                      </a:cubicBezTo>
                      <a:cubicBezTo>
                        <a:pt x="24" y="82"/>
                        <a:pt x="20" y="92"/>
                        <a:pt x="16" y="102"/>
                      </a:cubicBezTo>
                      <a:cubicBezTo>
                        <a:pt x="16" y="103"/>
                        <a:pt x="14" y="105"/>
                        <a:pt x="13" y="104"/>
                      </a:cubicBezTo>
                      <a:cubicBezTo>
                        <a:pt x="9" y="103"/>
                        <a:pt x="5" y="100"/>
                        <a:pt x="1" y="98"/>
                      </a:cubicBezTo>
                      <a:cubicBezTo>
                        <a:pt x="0" y="97"/>
                        <a:pt x="0" y="95"/>
                        <a:pt x="0" y="93"/>
                      </a:cubicBezTo>
                      <a:cubicBezTo>
                        <a:pt x="5" y="82"/>
                        <a:pt x="10" y="71"/>
                        <a:pt x="15" y="60"/>
                      </a:cubicBezTo>
                      <a:cubicBezTo>
                        <a:pt x="15" y="59"/>
                        <a:pt x="16" y="59"/>
                        <a:pt x="16" y="58"/>
                      </a:cubicBezTo>
                      <a:cubicBezTo>
                        <a:pt x="18" y="56"/>
                        <a:pt x="19" y="52"/>
                        <a:pt x="20" y="52"/>
                      </a:cubicBezTo>
                      <a:cubicBezTo>
                        <a:pt x="24" y="52"/>
                        <a:pt x="29" y="52"/>
                        <a:pt x="32" y="54"/>
                      </a:cubicBezTo>
                      <a:cubicBezTo>
                        <a:pt x="35" y="55"/>
                        <a:pt x="36" y="56"/>
                        <a:pt x="39" y="55"/>
                      </a:cubicBezTo>
                      <a:cubicBezTo>
                        <a:pt x="57" y="50"/>
                        <a:pt x="66" y="37"/>
                        <a:pt x="72" y="21"/>
                      </a:cubicBezTo>
                      <a:cubicBezTo>
                        <a:pt x="72" y="20"/>
                        <a:pt x="73" y="18"/>
                        <a:pt x="74" y="16"/>
                      </a:cubicBezTo>
                      <a:cubicBezTo>
                        <a:pt x="74" y="14"/>
                        <a:pt x="74" y="13"/>
                        <a:pt x="74" y="11"/>
                      </a:cubicBezTo>
                      <a:cubicBezTo>
                        <a:pt x="74" y="11"/>
                        <a:pt x="72" y="10"/>
                        <a:pt x="71" y="11"/>
                      </a:cubicBezTo>
                      <a:cubicBezTo>
                        <a:pt x="70" y="12"/>
                        <a:pt x="68" y="13"/>
                        <a:pt x="68" y="15"/>
                      </a:cubicBezTo>
                      <a:cubicBezTo>
                        <a:pt x="67" y="17"/>
                        <a:pt x="68" y="19"/>
                        <a:pt x="68" y="21"/>
                      </a:cubicBezTo>
                      <a:cubicBezTo>
                        <a:pt x="69" y="28"/>
                        <a:pt x="68" y="30"/>
                        <a:pt x="59" y="29"/>
                      </a:cubicBezTo>
                      <a:cubicBezTo>
                        <a:pt x="57" y="29"/>
                        <a:pt x="55" y="28"/>
                        <a:pt x="53" y="27"/>
                      </a:cubicBezTo>
                      <a:cubicBezTo>
                        <a:pt x="51" y="26"/>
                        <a:pt x="49" y="25"/>
                        <a:pt x="47" y="24"/>
                      </a:cubicBezTo>
                      <a:cubicBezTo>
                        <a:pt x="47" y="27"/>
                        <a:pt x="47" y="29"/>
                        <a:pt x="47" y="32"/>
                      </a:cubicBezTo>
                      <a:cubicBezTo>
                        <a:pt x="47" y="33"/>
                        <a:pt x="47" y="33"/>
                        <a:pt x="47" y="34"/>
                      </a:cubicBezTo>
                      <a:cubicBezTo>
                        <a:pt x="47" y="38"/>
                        <a:pt x="48" y="43"/>
                        <a:pt x="43" y="45"/>
                      </a:cubicBezTo>
                      <a:cubicBezTo>
                        <a:pt x="39" y="46"/>
                        <a:pt x="34" y="44"/>
                        <a:pt x="31" y="39"/>
                      </a:cubicBezTo>
                      <a:cubicBezTo>
                        <a:pt x="28" y="34"/>
                        <a:pt x="25" y="29"/>
                        <a:pt x="29" y="23"/>
                      </a:cubicBezTo>
                      <a:cubicBezTo>
                        <a:pt x="31" y="20"/>
                        <a:pt x="31" y="17"/>
                        <a:pt x="33" y="14"/>
                      </a:cubicBezTo>
                      <a:cubicBezTo>
                        <a:pt x="34" y="12"/>
                        <a:pt x="35" y="9"/>
                        <a:pt x="36" y="9"/>
                      </a:cubicBezTo>
                      <a:cubicBezTo>
                        <a:pt x="38" y="10"/>
                        <a:pt x="40" y="11"/>
                        <a:pt x="42" y="13"/>
                      </a:cubicBezTo>
                      <a:cubicBezTo>
                        <a:pt x="42" y="13"/>
                        <a:pt x="43" y="15"/>
                        <a:pt x="44" y="16"/>
                      </a:cubicBezTo>
                      <a:cubicBezTo>
                        <a:pt x="48" y="13"/>
                        <a:pt x="52" y="11"/>
                        <a:pt x="57" y="14"/>
                      </a:cubicBezTo>
                      <a:cubicBezTo>
                        <a:pt x="58" y="15"/>
                        <a:pt x="61" y="13"/>
                        <a:pt x="62" y="11"/>
                      </a:cubicBezTo>
                      <a:cubicBezTo>
                        <a:pt x="69" y="5"/>
                        <a:pt x="75" y="0"/>
                        <a:pt x="84" y="0"/>
                      </a:cubicBezTo>
                      <a:cubicBezTo>
                        <a:pt x="89" y="0"/>
                        <a:pt x="93" y="2"/>
                        <a:pt x="96" y="7"/>
                      </a:cubicBezTo>
                      <a:cubicBezTo>
                        <a:pt x="99" y="11"/>
                        <a:pt x="98" y="15"/>
                        <a:pt x="96" y="20"/>
                      </a:cubicBezTo>
                      <a:cubicBezTo>
                        <a:pt x="91" y="27"/>
                        <a:pt x="87" y="35"/>
                        <a:pt x="83" y="43"/>
                      </a:cubicBezTo>
                      <a:cubicBezTo>
                        <a:pt x="88" y="43"/>
                        <a:pt x="91" y="44"/>
                        <a:pt x="94" y="44"/>
                      </a:cubicBezTo>
                      <a:cubicBezTo>
                        <a:pt x="105" y="46"/>
                        <a:pt x="115" y="50"/>
                        <a:pt x="122" y="59"/>
                      </a:cubicBezTo>
                      <a:cubicBezTo>
                        <a:pt x="128" y="65"/>
                        <a:pt x="127" y="68"/>
                        <a:pt x="120" y="73"/>
                      </a:cubicBezTo>
                      <a:cubicBezTo>
                        <a:pt x="113" y="77"/>
                        <a:pt x="105" y="77"/>
                        <a:pt x="98" y="73"/>
                      </a:cubicBezTo>
                      <a:cubicBezTo>
                        <a:pt x="95" y="71"/>
                        <a:pt x="95" y="69"/>
                        <a:pt x="97" y="66"/>
                      </a:cubicBezTo>
                      <a:cubicBezTo>
                        <a:pt x="98" y="64"/>
                        <a:pt x="100" y="61"/>
                        <a:pt x="101"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 name="Freeform 8"/>
                <p:cNvSpPr/>
                <p:nvPr/>
              </p:nvSpPr>
              <p:spPr bwMode="auto">
                <a:xfrm>
                  <a:off x="5664200" y="2355851"/>
                  <a:ext cx="341313" cy="407988"/>
                </a:xfrm>
                <a:custGeom>
                  <a:avLst/>
                  <a:gdLst>
                    <a:gd name="T0" fmla="*/ 46 w 80"/>
                    <a:gd name="T1" fmla="*/ 29 h 96"/>
                    <a:gd name="T2" fmla="*/ 65 w 80"/>
                    <a:gd name="T3" fmla="*/ 29 h 96"/>
                    <a:gd name="T4" fmla="*/ 79 w 80"/>
                    <a:gd name="T5" fmla="*/ 41 h 96"/>
                    <a:gd name="T6" fmla="*/ 74 w 80"/>
                    <a:gd name="T7" fmla="*/ 43 h 96"/>
                    <a:gd name="T8" fmla="*/ 60 w 80"/>
                    <a:gd name="T9" fmla="*/ 43 h 96"/>
                    <a:gd name="T10" fmla="*/ 52 w 80"/>
                    <a:gd name="T11" fmla="*/ 50 h 96"/>
                    <a:gd name="T12" fmla="*/ 49 w 80"/>
                    <a:gd name="T13" fmla="*/ 87 h 96"/>
                    <a:gd name="T14" fmla="*/ 37 w 80"/>
                    <a:gd name="T15" fmla="*/ 95 h 96"/>
                    <a:gd name="T16" fmla="*/ 21 w 80"/>
                    <a:gd name="T17" fmla="*/ 68 h 96"/>
                    <a:gd name="T18" fmla="*/ 22 w 80"/>
                    <a:gd name="T19" fmla="*/ 62 h 96"/>
                    <a:gd name="T20" fmla="*/ 30 w 80"/>
                    <a:gd name="T21" fmla="*/ 72 h 96"/>
                    <a:gd name="T22" fmla="*/ 40 w 80"/>
                    <a:gd name="T23" fmla="*/ 70 h 96"/>
                    <a:gd name="T24" fmla="*/ 43 w 80"/>
                    <a:gd name="T25" fmla="*/ 46 h 96"/>
                    <a:gd name="T26" fmla="*/ 24 w 80"/>
                    <a:gd name="T27" fmla="*/ 52 h 96"/>
                    <a:gd name="T28" fmla="*/ 19 w 80"/>
                    <a:gd name="T29" fmla="*/ 54 h 96"/>
                    <a:gd name="T30" fmla="*/ 6 w 80"/>
                    <a:gd name="T31" fmla="*/ 54 h 96"/>
                    <a:gd name="T32" fmla="*/ 2 w 80"/>
                    <a:gd name="T33" fmla="*/ 40 h 96"/>
                    <a:gd name="T34" fmla="*/ 6 w 80"/>
                    <a:gd name="T35" fmla="*/ 37 h 96"/>
                    <a:gd name="T36" fmla="*/ 28 w 80"/>
                    <a:gd name="T37" fmla="*/ 33 h 96"/>
                    <a:gd name="T38" fmla="*/ 33 w 80"/>
                    <a:gd name="T39" fmla="*/ 32 h 96"/>
                    <a:gd name="T40" fmla="*/ 36 w 80"/>
                    <a:gd name="T41" fmla="*/ 22 h 96"/>
                    <a:gd name="T42" fmla="*/ 46 w 80"/>
                    <a:gd name="T43" fmla="*/ 12 h 96"/>
                    <a:gd name="T44" fmla="*/ 45 w 80"/>
                    <a:gd name="T45" fmla="*/ 10 h 96"/>
                    <a:gd name="T46" fmla="*/ 26 w 80"/>
                    <a:gd name="T47" fmla="*/ 17 h 96"/>
                    <a:gd name="T48" fmla="*/ 15 w 80"/>
                    <a:gd name="T49" fmla="*/ 24 h 96"/>
                    <a:gd name="T50" fmla="*/ 5 w 80"/>
                    <a:gd name="T51" fmla="*/ 22 h 96"/>
                    <a:gd name="T52" fmla="*/ 1 w 80"/>
                    <a:gd name="T53" fmla="*/ 17 h 96"/>
                    <a:gd name="T54" fmla="*/ 36 w 80"/>
                    <a:gd name="T55" fmla="*/ 2 h 96"/>
                    <a:gd name="T56" fmla="*/ 55 w 80"/>
                    <a:gd name="T57" fmla="*/ 0 h 96"/>
                    <a:gd name="T58" fmla="*/ 61 w 80"/>
                    <a:gd name="T59" fmla="*/ 6 h 96"/>
                    <a:gd name="T60" fmla="*/ 59 w 80"/>
                    <a:gd name="T61" fmla="*/ 13 h 96"/>
                    <a:gd name="T62" fmla="*/ 46 w 80"/>
                    <a:gd name="T63" fmla="*/ 29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0" h="96">
                      <a:moveTo>
                        <a:pt x="46" y="29"/>
                      </a:moveTo>
                      <a:cubicBezTo>
                        <a:pt x="53" y="30"/>
                        <a:pt x="59" y="31"/>
                        <a:pt x="65" y="29"/>
                      </a:cubicBezTo>
                      <a:cubicBezTo>
                        <a:pt x="71" y="27"/>
                        <a:pt x="80" y="34"/>
                        <a:pt x="79" y="41"/>
                      </a:cubicBezTo>
                      <a:cubicBezTo>
                        <a:pt x="79" y="42"/>
                        <a:pt x="76" y="43"/>
                        <a:pt x="74" y="43"/>
                      </a:cubicBezTo>
                      <a:cubicBezTo>
                        <a:pt x="70" y="43"/>
                        <a:pt x="65" y="43"/>
                        <a:pt x="60" y="43"/>
                      </a:cubicBezTo>
                      <a:cubicBezTo>
                        <a:pt x="53" y="42"/>
                        <a:pt x="52" y="44"/>
                        <a:pt x="52" y="50"/>
                      </a:cubicBezTo>
                      <a:cubicBezTo>
                        <a:pt x="51" y="62"/>
                        <a:pt x="51" y="75"/>
                        <a:pt x="49" y="87"/>
                      </a:cubicBezTo>
                      <a:cubicBezTo>
                        <a:pt x="48" y="95"/>
                        <a:pt x="45" y="96"/>
                        <a:pt x="37" y="95"/>
                      </a:cubicBezTo>
                      <a:cubicBezTo>
                        <a:pt x="25" y="92"/>
                        <a:pt x="15" y="82"/>
                        <a:pt x="21" y="68"/>
                      </a:cubicBezTo>
                      <a:cubicBezTo>
                        <a:pt x="21" y="66"/>
                        <a:pt x="21" y="64"/>
                        <a:pt x="22" y="62"/>
                      </a:cubicBezTo>
                      <a:cubicBezTo>
                        <a:pt x="24" y="65"/>
                        <a:pt x="27" y="69"/>
                        <a:pt x="30" y="72"/>
                      </a:cubicBezTo>
                      <a:cubicBezTo>
                        <a:pt x="33" y="76"/>
                        <a:pt x="39" y="75"/>
                        <a:pt x="40" y="70"/>
                      </a:cubicBezTo>
                      <a:cubicBezTo>
                        <a:pt x="41" y="62"/>
                        <a:pt x="42" y="54"/>
                        <a:pt x="43" y="46"/>
                      </a:cubicBezTo>
                      <a:cubicBezTo>
                        <a:pt x="35" y="45"/>
                        <a:pt x="30" y="49"/>
                        <a:pt x="24" y="52"/>
                      </a:cubicBezTo>
                      <a:cubicBezTo>
                        <a:pt x="22" y="52"/>
                        <a:pt x="21" y="54"/>
                        <a:pt x="19" y="54"/>
                      </a:cubicBezTo>
                      <a:cubicBezTo>
                        <a:pt x="14" y="58"/>
                        <a:pt x="11" y="57"/>
                        <a:pt x="6" y="54"/>
                      </a:cubicBezTo>
                      <a:cubicBezTo>
                        <a:pt x="3" y="51"/>
                        <a:pt x="0" y="44"/>
                        <a:pt x="2" y="40"/>
                      </a:cubicBezTo>
                      <a:cubicBezTo>
                        <a:pt x="2" y="39"/>
                        <a:pt x="5" y="37"/>
                        <a:pt x="6" y="37"/>
                      </a:cubicBezTo>
                      <a:cubicBezTo>
                        <a:pt x="14" y="39"/>
                        <a:pt x="20" y="35"/>
                        <a:pt x="28" y="33"/>
                      </a:cubicBezTo>
                      <a:cubicBezTo>
                        <a:pt x="29" y="33"/>
                        <a:pt x="31" y="32"/>
                        <a:pt x="33" y="32"/>
                      </a:cubicBezTo>
                      <a:cubicBezTo>
                        <a:pt x="31" y="27"/>
                        <a:pt x="31" y="24"/>
                        <a:pt x="36" y="22"/>
                      </a:cubicBezTo>
                      <a:cubicBezTo>
                        <a:pt x="39" y="19"/>
                        <a:pt x="42" y="15"/>
                        <a:pt x="46" y="12"/>
                      </a:cubicBezTo>
                      <a:cubicBezTo>
                        <a:pt x="45" y="11"/>
                        <a:pt x="45" y="11"/>
                        <a:pt x="45" y="10"/>
                      </a:cubicBezTo>
                      <a:cubicBezTo>
                        <a:pt x="38" y="13"/>
                        <a:pt x="32" y="15"/>
                        <a:pt x="26" y="17"/>
                      </a:cubicBezTo>
                      <a:cubicBezTo>
                        <a:pt x="22" y="19"/>
                        <a:pt x="18" y="22"/>
                        <a:pt x="15" y="24"/>
                      </a:cubicBezTo>
                      <a:cubicBezTo>
                        <a:pt x="11" y="26"/>
                        <a:pt x="7" y="27"/>
                        <a:pt x="5" y="22"/>
                      </a:cubicBezTo>
                      <a:cubicBezTo>
                        <a:pt x="4" y="20"/>
                        <a:pt x="3" y="19"/>
                        <a:pt x="1" y="17"/>
                      </a:cubicBezTo>
                      <a:cubicBezTo>
                        <a:pt x="13" y="12"/>
                        <a:pt x="25" y="6"/>
                        <a:pt x="36" y="2"/>
                      </a:cubicBezTo>
                      <a:cubicBezTo>
                        <a:pt x="42" y="0"/>
                        <a:pt x="49" y="0"/>
                        <a:pt x="55" y="0"/>
                      </a:cubicBezTo>
                      <a:cubicBezTo>
                        <a:pt x="57" y="0"/>
                        <a:pt x="60" y="4"/>
                        <a:pt x="61" y="6"/>
                      </a:cubicBezTo>
                      <a:cubicBezTo>
                        <a:pt x="62" y="8"/>
                        <a:pt x="61" y="11"/>
                        <a:pt x="59" y="13"/>
                      </a:cubicBezTo>
                      <a:cubicBezTo>
                        <a:pt x="55" y="18"/>
                        <a:pt x="51" y="23"/>
                        <a:pt x="4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80" name="组合 79"/>
              <p:cNvGrpSpPr/>
              <p:nvPr/>
            </p:nvGrpSpPr>
            <p:grpSpPr>
              <a:xfrm>
                <a:off x="3194779" y="1296598"/>
                <a:ext cx="356817" cy="382445"/>
                <a:chOff x="3792874" y="3156423"/>
                <a:chExt cx="331330" cy="355128"/>
              </a:xfrm>
              <a:grpFill/>
            </p:grpSpPr>
            <p:sp>
              <p:nvSpPr>
                <p:cNvPr id="81" name="Freeform 15"/>
                <p:cNvSpPr/>
                <p:nvPr/>
              </p:nvSpPr>
              <p:spPr bwMode="auto">
                <a:xfrm>
                  <a:off x="3792874" y="3235325"/>
                  <a:ext cx="152877" cy="246063"/>
                </a:xfrm>
                <a:custGeom>
                  <a:avLst/>
                  <a:gdLst>
                    <a:gd name="T0" fmla="*/ 16 w 39"/>
                    <a:gd name="T1" fmla="*/ 29 h 58"/>
                    <a:gd name="T2" fmla="*/ 27 w 39"/>
                    <a:gd name="T3" fmla="*/ 7 h 58"/>
                    <a:gd name="T4" fmla="*/ 31 w 39"/>
                    <a:gd name="T5" fmla="*/ 1 h 58"/>
                    <a:gd name="T6" fmla="*/ 34 w 39"/>
                    <a:gd name="T7" fmla="*/ 6 h 58"/>
                    <a:gd name="T8" fmla="*/ 35 w 39"/>
                    <a:gd name="T9" fmla="*/ 26 h 58"/>
                    <a:gd name="T10" fmla="*/ 20 w 39"/>
                    <a:gd name="T11" fmla="*/ 52 h 58"/>
                    <a:gd name="T12" fmla="*/ 9 w 39"/>
                    <a:gd name="T13" fmla="*/ 57 h 58"/>
                    <a:gd name="T14" fmla="*/ 1 w 39"/>
                    <a:gd name="T15" fmla="*/ 43 h 58"/>
                    <a:gd name="T16" fmla="*/ 4 w 39"/>
                    <a:gd name="T17" fmla="*/ 6 h 58"/>
                    <a:gd name="T18" fmla="*/ 8 w 39"/>
                    <a:gd name="T19" fmla="*/ 0 h 58"/>
                    <a:gd name="T20" fmla="*/ 15 w 39"/>
                    <a:gd name="T21" fmla="*/ 6 h 58"/>
                    <a:gd name="T22" fmla="*/ 14 w 39"/>
                    <a:gd name="T23" fmla="*/ 20 h 58"/>
                    <a:gd name="T24" fmla="*/ 14 w 39"/>
                    <a:gd name="T25" fmla="*/ 28 h 58"/>
                    <a:gd name="T26" fmla="*/ 16 w 39"/>
                    <a:gd name="T27" fmla="*/ 29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 h="58">
                      <a:moveTo>
                        <a:pt x="16" y="29"/>
                      </a:moveTo>
                      <a:cubicBezTo>
                        <a:pt x="19" y="21"/>
                        <a:pt x="23" y="14"/>
                        <a:pt x="27" y="7"/>
                      </a:cubicBezTo>
                      <a:cubicBezTo>
                        <a:pt x="28" y="5"/>
                        <a:pt x="29" y="3"/>
                        <a:pt x="31" y="1"/>
                      </a:cubicBezTo>
                      <a:cubicBezTo>
                        <a:pt x="32" y="3"/>
                        <a:pt x="33" y="4"/>
                        <a:pt x="34" y="6"/>
                      </a:cubicBezTo>
                      <a:cubicBezTo>
                        <a:pt x="37" y="12"/>
                        <a:pt x="39" y="19"/>
                        <a:pt x="35" y="26"/>
                      </a:cubicBezTo>
                      <a:cubicBezTo>
                        <a:pt x="30" y="34"/>
                        <a:pt x="25" y="43"/>
                        <a:pt x="20" y="52"/>
                      </a:cubicBezTo>
                      <a:cubicBezTo>
                        <a:pt x="18" y="56"/>
                        <a:pt x="12" y="58"/>
                        <a:pt x="9" y="57"/>
                      </a:cubicBezTo>
                      <a:cubicBezTo>
                        <a:pt x="2" y="54"/>
                        <a:pt x="0" y="50"/>
                        <a:pt x="1" y="43"/>
                      </a:cubicBezTo>
                      <a:cubicBezTo>
                        <a:pt x="2" y="31"/>
                        <a:pt x="3" y="18"/>
                        <a:pt x="4" y="6"/>
                      </a:cubicBezTo>
                      <a:cubicBezTo>
                        <a:pt x="4" y="4"/>
                        <a:pt x="4" y="0"/>
                        <a:pt x="8" y="0"/>
                      </a:cubicBezTo>
                      <a:cubicBezTo>
                        <a:pt x="11" y="0"/>
                        <a:pt x="15" y="1"/>
                        <a:pt x="15" y="6"/>
                      </a:cubicBezTo>
                      <a:cubicBezTo>
                        <a:pt x="15" y="10"/>
                        <a:pt x="14" y="15"/>
                        <a:pt x="14" y="20"/>
                      </a:cubicBezTo>
                      <a:cubicBezTo>
                        <a:pt x="14" y="23"/>
                        <a:pt x="14" y="25"/>
                        <a:pt x="14" y="28"/>
                      </a:cubicBezTo>
                      <a:cubicBezTo>
                        <a:pt x="14" y="28"/>
                        <a:pt x="15" y="28"/>
                        <a:pt x="1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Freeform 16"/>
                <p:cNvSpPr/>
                <p:nvPr/>
              </p:nvSpPr>
              <p:spPr bwMode="auto">
                <a:xfrm>
                  <a:off x="3957518" y="3164747"/>
                  <a:ext cx="166686" cy="346804"/>
                </a:xfrm>
                <a:custGeom>
                  <a:avLst/>
                  <a:gdLst>
                    <a:gd name="T0" fmla="*/ 9 w 47"/>
                    <a:gd name="T1" fmla="*/ 73 h 88"/>
                    <a:gd name="T2" fmla="*/ 3 w 47"/>
                    <a:gd name="T3" fmla="*/ 67 h 88"/>
                    <a:gd name="T4" fmla="*/ 3 w 47"/>
                    <a:gd name="T5" fmla="*/ 57 h 88"/>
                    <a:gd name="T6" fmla="*/ 20 w 47"/>
                    <a:gd name="T7" fmla="*/ 38 h 88"/>
                    <a:gd name="T8" fmla="*/ 33 w 47"/>
                    <a:gd name="T9" fmla="*/ 20 h 88"/>
                    <a:gd name="T10" fmla="*/ 33 w 47"/>
                    <a:gd name="T11" fmla="*/ 4 h 88"/>
                    <a:gd name="T12" fmla="*/ 32 w 47"/>
                    <a:gd name="T13" fmla="*/ 1 h 88"/>
                    <a:gd name="T14" fmla="*/ 33 w 47"/>
                    <a:gd name="T15" fmla="*/ 0 h 88"/>
                    <a:gd name="T16" fmla="*/ 41 w 47"/>
                    <a:gd name="T17" fmla="*/ 6 h 88"/>
                    <a:gd name="T18" fmla="*/ 43 w 47"/>
                    <a:gd name="T19" fmla="*/ 26 h 88"/>
                    <a:gd name="T20" fmla="*/ 29 w 47"/>
                    <a:gd name="T21" fmla="*/ 48 h 88"/>
                    <a:gd name="T22" fmla="*/ 30 w 47"/>
                    <a:gd name="T23" fmla="*/ 52 h 88"/>
                    <a:gd name="T24" fmla="*/ 40 w 47"/>
                    <a:gd name="T25" fmla="*/ 73 h 88"/>
                    <a:gd name="T26" fmla="*/ 41 w 47"/>
                    <a:gd name="T27" fmla="*/ 84 h 88"/>
                    <a:gd name="T28" fmla="*/ 37 w 47"/>
                    <a:gd name="T29" fmla="*/ 86 h 88"/>
                    <a:gd name="T30" fmla="*/ 31 w 47"/>
                    <a:gd name="T31" fmla="*/ 75 h 88"/>
                    <a:gd name="T32" fmla="*/ 28 w 47"/>
                    <a:gd name="T33" fmla="*/ 60 h 88"/>
                    <a:gd name="T34" fmla="*/ 22 w 47"/>
                    <a:gd name="T35" fmla="*/ 59 h 88"/>
                    <a:gd name="T36" fmla="*/ 9 w 47"/>
                    <a:gd name="T37" fmla="*/ 7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7" h="88">
                      <a:moveTo>
                        <a:pt x="9" y="73"/>
                      </a:moveTo>
                      <a:cubicBezTo>
                        <a:pt x="7" y="71"/>
                        <a:pt x="5" y="69"/>
                        <a:pt x="3" y="67"/>
                      </a:cubicBezTo>
                      <a:cubicBezTo>
                        <a:pt x="1" y="64"/>
                        <a:pt x="0" y="61"/>
                        <a:pt x="3" y="57"/>
                      </a:cubicBezTo>
                      <a:cubicBezTo>
                        <a:pt x="9" y="51"/>
                        <a:pt x="14" y="45"/>
                        <a:pt x="20" y="38"/>
                      </a:cubicBezTo>
                      <a:cubicBezTo>
                        <a:pt x="24" y="32"/>
                        <a:pt x="28" y="26"/>
                        <a:pt x="33" y="20"/>
                      </a:cubicBezTo>
                      <a:cubicBezTo>
                        <a:pt x="36" y="15"/>
                        <a:pt x="36" y="9"/>
                        <a:pt x="33" y="4"/>
                      </a:cubicBezTo>
                      <a:cubicBezTo>
                        <a:pt x="32" y="3"/>
                        <a:pt x="32" y="2"/>
                        <a:pt x="32" y="1"/>
                      </a:cubicBezTo>
                      <a:cubicBezTo>
                        <a:pt x="32" y="1"/>
                        <a:pt x="33" y="0"/>
                        <a:pt x="33" y="0"/>
                      </a:cubicBezTo>
                      <a:cubicBezTo>
                        <a:pt x="36" y="2"/>
                        <a:pt x="39" y="4"/>
                        <a:pt x="41" y="6"/>
                      </a:cubicBezTo>
                      <a:cubicBezTo>
                        <a:pt x="46" y="11"/>
                        <a:pt x="47" y="20"/>
                        <a:pt x="43" y="26"/>
                      </a:cubicBezTo>
                      <a:cubicBezTo>
                        <a:pt x="39" y="33"/>
                        <a:pt x="34" y="40"/>
                        <a:pt x="29" y="48"/>
                      </a:cubicBezTo>
                      <a:cubicBezTo>
                        <a:pt x="29" y="49"/>
                        <a:pt x="29" y="52"/>
                        <a:pt x="30" y="52"/>
                      </a:cubicBezTo>
                      <a:cubicBezTo>
                        <a:pt x="38" y="57"/>
                        <a:pt x="38" y="65"/>
                        <a:pt x="40" y="73"/>
                      </a:cubicBezTo>
                      <a:cubicBezTo>
                        <a:pt x="41" y="76"/>
                        <a:pt x="41" y="80"/>
                        <a:pt x="41" y="84"/>
                      </a:cubicBezTo>
                      <a:cubicBezTo>
                        <a:pt x="41" y="87"/>
                        <a:pt x="39" y="88"/>
                        <a:pt x="37" y="86"/>
                      </a:cubicBezTo>
                      <a:cubicBezTo>
                        <a:pt x="33" y="83"/>
                        <a:pt x="31" y="81"/>
                        <a:pt x="31" y="75"/>
                      </a:cubicBezTo>
                      <a:cubicBezTo>
                        <a:pt x="31" y="70"/>
                        <a:pt x="30" y="65"/>
                        <a:pt x="28" y="60"/>
                      </a:cubicBezTo>
                      <a:cubicBezTo>
                        <a:pt x="27" y="55"/>
                        <a:pt x="25" y="56"/>
                        <a:pt x="22" y="59"/>
                      </a:cubicBezTo>
                      <a:cubicBezTo>
                        <a:pt x="18" y="64"/>
                        <a:pt x="14" y="68"/>
                        <a:pt x="9" y="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 name="Freeform 17"/>
                <p:cNvSpPr/>
                <p:nvPr/>
              </p:nvSpPr>
              <p:spPr bwMode="auto">
                <a:xfrm>
                  <a:off x="3879593" y="3156423"/>
                  <a:ext cx="109753" cy="63837"/>
                </a:xfrm>
                <a:custGeom>
                  <a:avLst/>
                  <a:gdLst>
                    <a:gd name="T0" fmla="*/ 0 w 26"/>
                    <a:gd name="T1" fmla="*/ 0 h 19"/>
                    <a:gd name="T2" fmla="*/ 20 w 26"/>
                    <a:gd name="T3" fmla="*/ 1 h 19"/>
                    <a:gd name="T4" fmla="*/ 23 w 26"/>
                    <a:gd name="T5" fmla="*/ 12 h 19"/>
                    <a:gd name="T6" fmla="*/ 12 w 26"/>
                    <a:gd name="T7" fmla="*/ 18 h 19"/>
                    <a:gd name="T8" fmla="*/ 3 w 26"/>
                    <a:gd name="T9" fmla="*/ 11 h 19"/>
                    <a:gd name="T10" fmla="*/ 0 w 26"/>
                    <a:gd name="T11" fmla="*/ 0 h 19"/>
                  </a:gdLst>
                  <a:ahLst/>
                  <a:cxnLst>
                    <a:cxn ang="0">
                      <a:pos x="T0" y="T1"/>
                    </a:cxn>
                    <a:cxn ang="0">
                      <a:pos x="T2" y="T3"/>
                    </a:cxn>
                    <a:cxn ang="0">
                      <a:pos x="T4" y="T5"/>
                    </a:cxn>
                    <a:cxn ang="0">
                      <a:pos x="T6" y="T7"/>
                    </a:cxn>
                    <a:cxn ang="0">
                      <a:pos x="T8" y="T9"/>
                    </a:cxn>
                    <a:cxn ang="0">
                      <a:pos x="T10" y="T11"/>
                    </a:cxn>
                  </a:cxnLst>
                  <a:rect l="0" t="0" r="r" b="b"/>
                  <a:pathLst>
                    <a:path w="26" h="19">
                      <a:moveTo>
                        <a:pt x="0" y="0"/>
                      </a:moveTo>
                      <a:cubicBezTo>
                        <a:pt x="8" y="1"/>
                        <a:pt x="14" y="1"/>
                        <a:pt x="20" y="1"/>
                      </a:cubicBezTo>
                      <a:cubicBezTo>
                        <a:pt x="24" y="1"/>
                        <a:pt x="26" y="8"/>
                        <a:pt x="23" y="12"/>
                      </a:cubicBezTo>
                      <a:cubicBezTo>
                        <a:pt x="21" y="16"/>
                        <a:pt x="17" y="19"/>
                        <a:pt x="12" y="18"/>
                      </a:cubicBezTo>
                      <a:cubicBezTo>
                        <a:pt x="8" y="18"/>
                        <a:pt x="5" y="15"/>
                        <a:pt x="3" y="11"/>
                      </a:cubicBezTo>
                      <a:cubicBezTo>
                        <a:pt x="2" y="8"/>
                        <a:pt x="1" y="4"/>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63" name="组合 62"/>
            <p:cNvGrpSpPr/>
            <p:nvPr userDrawn="1"/>
          </p:nvGrpSpPr>
          <p:grpSpPr>
            <a:xfrm>
              <a:off x="671368" y="6061309"/>
              <a:ext cx="1100339" cy="304965"/>
              <a:chOff x="2372715" y="161759"/>
              <a:chExt cx="2695608" cy="747103"/>
            </a:xfrm>
            <a:grpFill/>
          </p:grpSpPr>
          <p:grpSp>
            <p:nvGrpSpPr>
              <p:cNvPr id="64" name="组合 63"/>
              <p:cNvGrpSpPr/>
              <p:nvPr/>
            </p:nvGrpSpPr>
            <p:grpSpPr>
              <a:xfrm>
                <a:off x="3804781" y="283376"/>
                <a:ext cx="521428" cy="548788"/>
                <a:chOff x="6113463" y="3541713"/>
                <a:chExt cx="484188" cy="509588"/>
              </a:xfrm>
              <a:grpFill/>
            </p:grpSpPr>
            <p:sp>
              <p:nvSpPr>
                <p:cNvPr id="75" name="Freeform 9"/>
                <p:cNvSpPr>
                  <a:spLocks noEditPoints="1"/>
                </p:cNvSpPr>
                <p:nvPr/>
              </p:nvSpPr>
              <p:spPr bwMode="auto">
                <a:xfrm>
                  <a:off x="6113463" y="3579813"/>
                  <a:ext cx="252413" cy="428625"/>
                </a:xfrm>
                <a:custGeom>
                  <a:avLst/>
                  <a:gdLst>
                    <a:gd name="T0" fmla="*/ 39 w 59"/>
                    <a:gd name="T1" fmla="*/ 78 h 101"/>
                    <a:gd name="T2" fmla="*/ 17 w 59"/>
                    <a:gd name="T3" fmla="*/ 94 h 101"/>
                    <a:gd name="T4" fmla="*/ 8 w 59"/>
                    <a:gd name="T5" fmla="*/ 94 h 101"/>
                    <a:gd name="T6" fmla="*/ 0 w 59"/>
                    <a:gd name="T7" fmla="*/ 79 h 101"/>
                    <a:gd name="T8" fmla="*/ 17 w 59"/>
                    <a:gd name="T9" fmla="*/ 73 h 101"/>
                    <a:gd name="T10" fmla="*/ 10 w 59"/>
                    <a:gd name="T11" fmla="*/ 68 h 101"/>
                    <a:gd name="T12" fmla="*/ 8 w 59"/>
                    <a:gd name="T13" fmla="*/ 60 h 101"/>
                    <a:gd name="T14" fmla="*/ 18 w 59"/>
                    <a:gd name="T15" fmla="*/ 23 h 101"/>
                    <a:gd name="T16" fmla="*/ 26 w 59"/>
                    <a:gd name="T17" fmla="*/ 17 h 101"/>
                    <a:gd name="T18" fmla="*/ 36 w 59"/>
                    <a:gd name="T19" fmla="*/ 26 h 101"/>
                    <a:gd name="T20" fmla="*/ 36 w 59"/>
                    <a:gd name="T21" fmla="*/ 27 h 101"/>
                    <a:gd name="T22" fmla="*/ 43 w 59"/>
                    <a:gd name="T23" fmla="*/ 40 h 101"/>
                    <a:gd name="T24" fmla="*/ 42 w 59"/>
                    <a:gd name="T25" fmla="*/ 12 h 101"/>
                    <a:gd name="T26" fmla="*/ 21 w 59"/>
                    <a:gd name="T27" fmla="*/ 5 h 101"/>
                    <a:gd name="T28" fmla="*/ 44 w 59"/>
                    <a:gd name="T29" fmla="*/ 1 h 101"/>
                    <a:gd name="T30" fmla="*/ 57 w 59"/>
                    <a:gd name="T31" fmla="*/ 17 h 101"/>
                    <a:gd name="T32" fmla="*/ 56 w 59"/>
                    <a:gd name="T33" fmla="*/ 48 h 101"/>
                    <a:gd name="T34" fmla="*/ 57 w 59"/>
                    <a:gd name="T35" fmla="*/ 55 h 101"/>
                    <a:gd name="T36" fmla="*/ 55 w 59"/>
                    <a:gd name="T37" fmla="*/ 64 h 101"/>
                    <a:gd name="T38" fmla="*/ 54 w 59"/>
                    <a:gd name="T39" fmla="*/ 71 h 101"/>
                    <a:gd name="T40" fmla="*/ 52 w 59"/>
                    <a:gd name="T41" fmla="*/ 95 h 101"/>
                    <a:gd name="T42" fmla="*/ 49 w 59"/>
                    <a:gd name="T43" fmla="*/ 101 h 101"/>
                    <a:gd name="T44" fmla="*/ 43 w 59"/>
                    <a:gd name="T45" fmla="*/ 98 h 101"/>
                    <a:gd name="T46" fmla="*/ 38 w 59"/>
                    <a:gd name="T47" fmla="*/ 86 h 101"/>
                    <a:gd name="T48" fmla="*/ 39 w 59"/>
                    <a:gd name="T49" fmla="*/ 78 h 101"/>
                    <a:gd name="T50" fmla="*/ 42 w 59"/>
                    <a:gd name="T51" fmla="*/ 47 h 101"/>
                    <a:gd name="T52" fmla="*/ 32 w 59"/>
                    <a:gd name="T53" fmla="*/ 44 h 101"/>
                    <a:gd name="T54" fmla="*/ 29 w 59"/>
                    <a:gd name="T55" fmla="*/ 64 h 101"/>
                    <a:gd name="T56" fmla="*/ 42 w 59"/>
                    <a:gd name="T57" fmla="*/ 4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9" h="101">
                      <a:moveTo>
                        <a:pt x="39" y="78"/>
                      </a:moveTo>
                      <a:cubicBezTo>
                        <a:pt x="31" y="84"/>
                        <a:pt x="24" y="89"/>
                        <a:pt x="17" y="94"/>
                      </a:cubicBezTo>
                      <a:cubicBezTo>
                        <a:pt x="14" y="97"/>
                        <a:pt x="11" y="96"/>
                        <a:pt x="8" y="94"/>
                      </a:cubicBezTo>
                      <a:cubicBezTo>
                        <a:pt x="4" y="90"/>
                        <a:pt x="0" y="86"/>
                        <a:pt x="0" y="79"/>
                      </a:cubicBezTo>
                      <a:cubicBezTo>
                        <a:pt x="6" y="82"/>
                        <a:pt x="12" y="80"/>
                        <a:pt x="17" y="73"/>
                      </a:cubicBezTo>
                      <a:cubicBezTo>
                        <a:pt x="15" y="72"/>
                        <a:pt x="13" y="70"/>
                        <a:pt x="10" y="68"/>
                      </a:cubicBezTo>
                      <a:cubicBezTo>
                        <a:pt x="7" y="66"/>
                        <a:pt x="7" y="63"/>
                        <a:pt x="8" y="60"/>
                      </a:cubicBezTo>
                      <a:cubicBezTo>
                        <a:pt x="11" y="48"/>
                        <a:pt x="15" y="36"/>
                        <a:pt x="18" y="23"/>
                      </a:cubicBezTo>
                      <a:cubicBezTo>
                        <a:pt x="19" y="20"/>
                        <a:pt x="20" y="16"/>
                        <a:pt x="26" y="17"/>
                      </a:cubicBezTo>
                      <a:cubicBezTo>
                        <a:pt x="32" y="18"/>
                        <a:pt x="36" y="21"/>
                        <a:pt x="36" y="26"/>
                      </a:cubicBezTo>
                      <a:cubicBezTo>
                        <a:pt x="36" y="26"/>
                        <a:pt x="36" y="27"/>
                        <a:pt x="36" y="27"/>
                      </a:cubicBezTo>
                      <a:cubicBezTo>
                        <a:pt x="35" y="33"/>
                        <a:pt x="38" y="37"/>
                        <a:pt x="43" y="40"/>
                      </a:cubicBezTo>
                      <a:cubicBezTo>
                        <a:pt x="43" y="31"/>
                        <a:pt x="42" y="22"/>
                        <a:pt x="42" y="12"/>
                      </a:cubicBezTo>
                      <a:cubicBezTo>
                        <a:pt x="30" y="16"/>
                        <a:pt x="20" y="12"/>
                        <a:pt x="21" y="5"/>
                      </a:cubicBezTo>
                      <a:cubicBezTo>
                        <a:pt x="29" y="3"/>
                        <a:pt x="36" y="1"/>
                        <a:pt x="44" y="1"/>
                      </a:cubicBezTo>
                      <a:cubicBezTo>
                        <a:pt x="54" y="0"/>
                        <a:pt x="59" y="8"/>
                        <a:pt x="57" y="17"/>
                      </a:cubicBezTo>
                      <a:cubicBezTo>
                        <a:pt x="56" y="27"/>
                        <a:pt x="56" y="38"/>
                        <a:pt x="56" y="48"/>
                      </a:cubicBezTo>
                      <a:cubicBezTo>
                        <a:pt x="56" y="50"/>
                        <a:pt x="57" y="52"/>
                        <a:pt x="57" y="55"/>
                      </a:cubicBezTo>
                      <a:cubicBezTo>
                        <a:pt x="57" y="58"/>
                        <a:pt x="56" y="61"/>
                        <a:pt x="55" y="64"/>
                      </a:cubicBezTo>
                      <a:cubicBezTo>
                        <a:pt x="55" y="66"/>
                        <a:pt x="54" y="68"/>
                        <a:pt x="54" y="71"/>
                      </a:cubicBezTo>
                      <a:cubicBezTo>
                        <a:pt x="53" y="79"/>
                        <a:pt x="53" y="87"/>
                        <a:pt x="52" y="95"/>
                      </a:cubicBezTo>
                      <a:cubicBezTo>
                        <a:pt x="52" y="97"/>
                        <a:pt x="51" y="100"/>
                        <a:pt x="49" y="101"/>
                      </a:cubicBezTo>
                      <a:cubicBezTo>
                        <a:pt x="47" y="101"/>
                        <a:pt x="44" y="100"/>
                        <a:pt x="43" y="98"/>
                      </a:cubicBezTo>
                      <a:cubicBezTo>
                        <a:pt x="39" y="95"/>
                        <a:pt x="36" y="92"/>
                        <a:pt x="38" y="86"/>
                      </a:cubicBezTo>
                      <a:cubicBezTo>
                        <a:pt x="39" y="84"/>
                        <a:pt x="39" y="81"/>
                        <a:pt x="39" y="78"/>
                      </a:cubicBezTo>
                      <a:close/>
                      <a:moveTo>
                        <a:pt x="42" y="47"/>
                      </a:moveTo>
                      <a:cubicBezTo>
                        <a:pt x="39" y="46"/>
                        <a:pt x="36" y="45"/>
                        <a:pt x="32" y="44"/>
                      </a:cubicBezTo>
                      <a:cubicBezTo>
                        <a:pt x="31" y="51"/>
                        <a:pt x="30" y="57"/>
                        <a:pt x="29" y="64"/>
                      </a:cubicBezTo>
                      <a:cubicBezTo>
                        <a:pt x="39" y="61"/>
                        <a:pt x="42" y="57"/>
                        <a:pt x="42"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10"/>
                <p:cNvSpPr>
                  <a:spLocks noEditPoints="1"/>
                </p:cNvSpPr>
                <p:nvPr/>
              </p:nvSpPr>
              <p:spPr bwMode="auto">
                <a:xfrm>
                  <a:off x="6361113" y="3541713"/>
                  <a:ext cx="236538" cy="509588"/>
                </a:xfrm>
                <a:custGeom>
                  <a:avLst/>
                  <a:gdLst>
                    <a:gd name="T0" fmla="*/ 11 w 55"/>
                    <a:gd name="T1" fmla="*/ 89 h 120"/>
                    <a:gd name="T2" fmla="*/ 10 w 55"/>
                    <a:gd name="T3" fmla="*/ 100 h 120"/>
                    <a:gd name="T4" fmla="*/ 6 w 55"/>
                    <a:gd name="T5" fmla="*/ 104 h 120"/>
                    <a:gd name="T6" fmla="*/ 1 w 55"/>
                    <a:gd name="T7" fmla="*/ 99 h 120"/>
                    <a:gd name="T8" fmla="*/ 3 w 55"/>
                    <a:gd name="T9" fmla="*/ 84 h 120"/>
                    <a:gd name="T10" fmla="*/ 14 w 55"/>
                    <a:gd name="T11" fmla="*/ 37 h 120"/>
                    <a:gd name="T12" fmla="*/ 22 w 55"/>
                    <a:gd name="T13" fmla="*/ 11 h 120"/>
                    <a:gd name="T14" fmla="*/ 26 w 55"/>
                    <a:gd name="T15" fmla="*/ 19 h 120"/>
                    <a:gd name="T16" fmla="*/ 20 w 55"/>
                    <a:gd name="T17" fmla="*/ 40 h 120"/>
                    <a:gd name="T18" fmla="*/ 27 w 55"/>
                    <a:gd name="T19" fmla="*/ 35 h 120"/>
                    <a:gd name="T20" fmla="*/ 35 w 55"/>
                    <a:gd name="T21" fmla="*/ 30 h 120"/>
                    <a:gd name="T22" fmla="*/ 33 w 55"/>
                    <a:gd name="T23" fmla="*/ 9 h 120"/>
                    <a:gd name="T24" fmla="*/ 28 w 55"/>
                    <a:gd name="T25" fmla="*/ 8 h 120"/>
                    <a:gd name="T26" fmla="*/ 19 w 55"/>
                    <a:gd name="T27" fmla="*/ 12 h 120"/>
                    <a:gd name="T28" fmla="*/ 12 w 55"/>
                    <a:gd name="T29" fmla="*/ 15 h 120"/>
                    <a:gd name="T30" fmla="*/ 9 w 55"/>
                    <a:gd name="T31" fmla="*/ 11 h 120"/>
                    <a:gd name="T32" fmla="*/ 11 w 55"/>
                    <a:gd name="T33" fmla="*/ 8 h 120"/>
                    <a:gd name="T34" fmla="*/ 31 w 55"/>
                    <a:gd name="T35" fmla="*/ 0 h 120"/>
                    <a:gd name="T36" fmla="*/ 45 w 55"/>
                    <a:gd name="T37" fmla="*/ 15 h 120"/>
                    <a:gd name="T38" fmla="*/ 44 w 55"/>
                    <a:gd name="T39" fmla="*/ 46 h 120"/>
                    <a:gd name="T40" fmla="*/ 48 w 55"/>
                    <a:gd name="T41" fmla="*/ 54 h 120"/>
                    <a:gd name="T42" fmla="*/ 48 w 55"/>
                    <a:gd name="T43" fmla="*/ 71 h 120"/>
                    <a:gd name="T44" fmla="*/ 44 w 55"/>
                    <a:gd name="T45" fmla="*/ 77 h 120"/>
                    <a:gd name="T46" fmla="*/ 44 w 55"/>
                    <a:gd name="T47" fmla="*/ 110 h 120"/>
                    <a:gd name="T48" fmla="*/ 44 w 55"/>
                    <a:gd name="T49" fmla="*/ 114 h 120"/>
                    <a:gd name="T50" fmla="*/ 41 w 55"/>
                    <a:gd name="T51" fmla="*/ 120 h 120"/>
                    <a:gd name="T52" fmla="*/ 32 w 55"/>
                    <a:gd name="T53" fmla="*/ 118 h 120"/>
                    <a:gd name="T54" fmla="*/ 13 w 55"/>
                    <a:gd name="T55" fmla="*/ 91 h 120"/>
                    <a:gd name="T56" fmla="*/ 12 w 55"/>
                    <a:gd name="T57" fmla="*/ 89 h 120"/>
                    <a:gd name="T58" fmla="*/ 11 w 55"/>
                    <a:gd name="T59" fmla="*/ 89 h 120"/>
                    <a:gd name="T60" fmla="*/ 24 w 55"/>
                    <a:gd name="T61" fmla="*/ 76 h 120"/>
                    <a:gd name="T62" fmla="*/ 23 w 55"/>
                    <a:gd name="T63" fmla="*/ 74 h 120"/>
                    <a:gd name="T64" fmla="*/ 27 w 55"/>
                    <a:gd name="T65" fmla="*/ 71 h 120"/>
                    <a:gd name="T66" fmla="*/ 33 w 55"/>
                    <a:gd name="T67" fmla="*/ 67 h 120"/>
                    <a:gd name="T68" fmla="*/ 32 w 55"/>
                    <a:gd name="T69" fmla="*/ 63 h 120"/>
                    <a:gd name="T70" fmla="*/ 22 w 55"/>
                    <a:gd name="T71" fmla="*/ 52 h 120"/>
                    <a:gd name="T72" fmla="*/ 18 w 55"/>
                    <a:gd name="T73" fmla="*/ 89 h 120"/>
                    <a:gd name="T74" fmla="*/ 33 w 55"/>
                    <a:gd name="T75" fmla="*/ 107 h 120"/>
                    <a:gd name="T76" fmla="*/ 35 w 55"/>
                    <a:gd name="T77" fmla="*/ 77 h 120"/>
                    <a:gd name="T78" fmla="*/ 31 w 55"/>
                    <a:gd name="T79" fmla="*/ 75 h 120"/>
                    <a:gd name="T80" fmla="*/ 24 w 55"/>
                    <a:gd name="T81" fmla="*/ 7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5" h="120">
                      <a:moveTo>
                        <a:pt x="11" y="89"/>
                      </a:moveTo>
                      <a:cubicBezTo>
                        <a:pt x="10" y="93"/>
                        <a:pt x="10" y="96"/>
                        <a:pt x="10" y="100"/>
                      </a:cubicBezTo>
                      <a:cubicBezTo>
                        <a:pt x="9" y="102"/>
                        <a:pt x="9" y="104"/>
                        <a:pt x="6" y="104"/>
                      </a:cubicBezTo>
                      <a:cubicBezTo>
                        <a:pt x="3" y="104"/>
                        <a:pt x="0" y="103"/>
                        <a:pt x="1" y="99"/>
                      </a:cubicBezTo>
                      <a:cubicBezTo>
                        <a:pt x="2" y="94"/>
                        <a:pt x="2" y="89"/>
                        <a:pt x="3" y="84"/>
                      </a:cubicBezTo>
                      <a:cubicBezTo>
                        <a:pt x="7" y="68"/>
                        <a:pt x="10" y="53"/>
                        <a:pt x="14" y="37"/>
                      </a:cubicBezTo>
                      <a:cubicBezTo>
                        <a:pt x="16" y="29"/>
                        <a:pt x="19" y="20"/>
                        <a:pt x="22" y="11"/>
                      </a:cubicBezTo>
                      <a:cubicBezTo>
                        <a:pt x="26" y="13"/>
                        <a:pt x="27" y="15"/>
                        <a:pt x="26" y="19"/>
                      </a:cubicBezTo>
                      <a:cubicBezTo>
                        <a:pt x="24" y="25"/>
                        <a:pt x="22" y="32"/>
                        <a:pt x="20" y="40"/>
                      </a:cubicBezTo>
                      <a:cubicBezTo>
                        <a:pt x="23" y="37"/>
                        <a:pt x="25" y="36"/>
                        <a:pt x="27" y="35"/>
                      </a:cubicBezTo>
                      <a:cubicBezTo>
                        <a:pt x="30" y="33"/>
                        <a:pt x="34" y="32"/>
                        <a:pt x="35" y="30"/>
                      </a:cubicBezTo>
                      <a:cubicBezTo>
                        <a:pt x="36" y="23"/>
                        <a:pt x="37" y="16"/>
                        <a:pt x="33" y="9"/>
                      </a:cubicBezTo>
                      <a:cubicBezTo>
                        <a:pt x="33" y="8"/>
                        <a:pt x="30" y="7"/>
                        <a:pt x="28" y="8"/>
                      </a:cubicBezTo>
                      <a:cubicBezTo>
                        <a:pt x="25" y="9"/>
                        <a:pt x="22" y="11"/>
                        <a:pt x="19" y="12"/>
                      </a:cubicBezTo>
                      <a:cubicBezTo>
                        <a:pt x="17" y="13"/>
                        <a:pt x="15" y="15"/>
                        <a:pt x="12" y="15"/>
                      </a:cubicBezTo>
                      <a:cubicBezTo>
                        <a:pt x="11" y="15"/>
                        <a:pt x="9" y="13"/>
                        <a:pt x="9" y="11"/>
                      </a:cubicBezTo>
                      <a:cubicBezTo>
                        <a:pt x="8" y="11"/>
                        <a:pt x="10" y="9"/>
                        <a:pt x="11" y="8"/>
                      </a:cubicBezTo>
                      <a:cubicBezTo>
                        <a:pt x="17" y="4"/>
                        <a:pt x="23" y="0"/>
                        <a:pt x="31" y="0"/>
                      </a:cubicBezTo>
                      <a:cubicBezTo>
                        <a:pt x="41" y="1"/>
                        <a:pt x="46" y="5"/>
                        <a:pt x="45" y="15"/>
                      </a:cubicBezTo>
                      <a:cubicBezTo>
                        <a:pt x="45" y="25"/>
                        <a:pt x="45" y="36"/>
                        <a:pt x="44" y="46"/>
                      </a:cubicBezTo>
                      <a:cubicBezTo>
                        <a:pt x="44" y="50"/>
                        <a:pt x="45" y="52"/>
                        <a:pt x="48" y="54"/>
                      </a:cubicBezTo>
                      <a:cubicBezTo>
                        <a:pt x="55" y="60"/>
                        <a:pt x="55" y="66"/>
                        <a:pt x="48" y="71"/>
                      </a:cubicBezTo>
                      <a:cubicBezTo>
                        <a:pt x="45" y="72"/>
                        <a:pt x="44" y="74"/>
                        <a:pt x="44" y="77"/>
                      </a:cubicBezTo>
                      <a:cubicBezTo>
                        <a:pt x="45" y="88"/>
                        <a:pt x="44" y="99"/>
                        <a:pt x="44" y="110"/>
                      </a:cubicBezTo>
                      <a:cubicBezTo>
                        <a:pt x="44" y="112"/>
                        <a:pt x="45" y="113"/>
                        <a:pt x="44" y="114"/>
                      </a:cubicBezTo>
                      <a:cubicBezTo>
                        <a:pt x="43" y="116"/>
                        <a:pt x="42" y="120"/>
                        <a:pt x="41" y="120"/>
                      </a:cubicBezTo>
                      <a:cubicBezTo>
                        <a:pt x="38" y="120"/>
                        <a:pt x="34" y="120"/>
                        <a:pt x="32" y="118"/>
                      </a:cubicBezTo>
                      <a:cubicBezTo>
                        <a:pt x="25" y="109"/>
                        <a:pt x="19" y="100"/>
                        <a:pt x="13" y="91"/>
                      </a:cubicBezTo>
                      <a:cubicBezTo>
                        <a:pt x="12" y="90"/>
                        <a:pt x="12" y="90"/>
                        <a:pt x="12" y="89"/>
                      </a:cubicBezTo>
                      <a:cubicBezTo>
                        <a:pt x="11" y="89"/>
                        <a:pt x="11" y="89"/>
                        <a:pt x="11" y="89"/>
                      </a:cubicBezTo>
                      <a:close/>
                      <a:moveTo>
                        <a:pt x="24" y="76"/>
                      </a:moveTo>
                      <a:cubicBezTo>
                        <a:pt x="23" y="75"/>
                        <a:pt x="23" y="75"/>
                        <a:pt x="23" y="74"/>
                      </a:cubicBezTo>
                      <a:cubicBezTo>
                        <a:pt x="24" y="73"/>
                        <a:pt x="26" y="72"/>
                        <a:pt x="27" y="71"/>
                      </a:cubicBezTo>
                      <a:cubicBezTo>
                        <a:pt x="29" y="70"/>
                        <a:pt x="31" y="69"/>
                        <a:pt x="33" y="67"/>
                      </a:cubicBezTo>
                      <a:cubicBezTo>
                        <a:pt x="35" y="66"/>
                        <a:pt x="35" y="63"/>
                        <a:pt x="32" y="63"/>
                      </a:cubicBezTo>
                      <a:cubicBezTo>
                        <a:pt x="27" y="61"/>
                        <a:pt x="24" y="58"/>
                        <a:pt x="22" y="52"/>
                      </a:cubicBezTo>
                      <a:cubicBezTo>
                        <a:pt x="17" y="65"/>
                        <a:pt x="13" y="77"/>
                        <a:pt x="18" y="89"/>
                      </a:cubicBezTo>
                      <a:cubicBezTo>
                        <a:pt x="21" y="97"/>
                        <a:pt x="27" y="101"/>
                        <a:pt x="33" y="107"/>
                      </a:cubicBezTo>
                      <a:cubicBezTo>
                        <a:pt x="34" y="97"/>
                        <a:pt x="34" y="87"/>
                        <a:pt x="35" y="77"/>
                      </a:cubicBezTo>
                      <a:cubicBezTo>
                        <a:pt x="35" y="77"/>
                        <a:pt x="32" y="75"/>
                        <a:pt x="31" y="75"/>
                      </a:cubicBezTo>
                      <a:cubicBezTo>
                        <a:pt x="29" y="75"/>
                        <a:pt x="26" y="76"/>
                        <a:pt x="24"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65" name="组合 64"/>
              <p:cNvGrpSpPr/>
              <p:nvPr/>
            </p:nvGrpSpPr>
            <p:grpSpPr>
              <a:xfrm>
                <a:off x="2372715" y="161759"/>
                <a:ext cx="591521" cy="747103"/>
                <a:chOff x="6108700" y="2066926"/>
                <a:chExt cx="549275" cy="693738"/>
              </a:xfrm>
              <a:grpFill/>
            </p:grpSpPr>
            <p:sp>
              <p:nvSpPr>
                <p:cNvPr id="73" name="Freeform 13"/>
                <p:cNvSpPr>
                  <a:spLocks noEditPoints="1"/>
                </p:cNvSpPr>
                <p:nvPr/>
              </p:nvSpPr>
              <p:spPr bwMode="auto">
                <a:xfrm>
                  <a:off x="6108700" y="2066926"/>
                  <a:ext cx="549275" cy="655638"/>
                </a:xfrm>
                <a:custGeom>
                  <a:avLst/>
                  <a:gdLst>
                    <a:gd name="T0" fmla="*/ 54 w 128"/>
                    <a:gd name="T1" fmla="*/ 76 h 154"/>
                    <a:gd name="T2" fmla="*/ 66 w 128"/>
                    <a:gd name="T3" fmla="*/ 53 h 154"/>
                    <a:gd name="T4" fmla="*/ 49 w 128"/>
                    <a:gd name="T5" fmla="*/ 47 h 154"/>
                    <a:gd name="T6" fmla="*/ 64 w 128"/>
                    <a:gd name="T7" fmla="*/ 44 h 154"/>
                    <a:gd name="T8" fmla="*/ 83 w 128"/>
                    <a:gd name="T9" fmla="*/ 6 h 154"/>
                    <a:gd name="T10" fmla="*/ 91 w 128"/>
                    <a:gd name="T11" fmla="*/ 11 h 154"/>
                    <a:gd name="T12" fmla="*/ 96 w 128"/>
                    <a:gd name="T13" fmla="*/ 36 h 154"/>
                    <a:gd name="T14" fmla="*/ 106 w 128"/>
                    <a:gd name="T15" fmla="*/ 41 h 154"/>
                    <a:gd name="T16" fmla="*/ 82 w 128"/>
                    <a:gd name="T17" fmla="*/ 50 h 154"/>
                    <a:gd name="T18" fmla="*/ 71 w 128"/>
                    <a:gd name="T19" fmla="*/ 65 h 154"/>
                    <a:gd name="T20" fmla="*/ 110 w 128"/>
                    <a:gd name="T21" fmla="*/ 74 h 154"/>
                    <a:gd name="T22" fmla="*/ 101 w 128"/>
                    <a:gd name="T23" fmla="*/ 87 h 154"/>
                    <a:gd name="T24" fmla="*/ 111 w 128"/>
                    <a:gd name="T25" fmla="*/ 98 h 154"/>
                    <a:gd name="T26" fmla="*/ 92 w 128"/>
                    <a:gd name="T27" fmla="*/ 104 h 154"/>
                    <a:gd name="T28" fmla="*/ 86 w 128"/>
                    <a:gd name="T29" fmla="*/ 116 h 154"/>
                    <a:gd name="T30" fmla="*/ 124 w 128"/>
                    <a:gd name="T31" fmla="*/ 112 h 154"/>
                    <a:gd name="T32" fmla="*/ 120 w 128"/>
                    <a:gd name="T33" fmla="*/ 122 h 154"/>
                    <a:gd name="T34" fmla="*/ 111 w 128"/>
                    <a:gd name="T35" fmla="*/ 144 h 154"/>
                    <a:gd name="T36" fmla="*/ 105 w 128"/>
                    <a:gd name="T37" fmla="*/ 153 h 154"/>
                    <a:gd name="T38" fmla="*/ 55 w 128"/>
                    <a:gd name="T39" fmla="*/ 129 h 154"/>
                    <a:gd name="T40" fmla="*/ 53 w 128"/>
                    <a:gd name="T41" fmla="*/ 121 h 154"/>
                    <a:gd name="T42" fmla="*/ 61 w 128"/>
                    <a:gd name="T43" fmla="*/ 125 h 154"/>
                    <a:gd name="T44" fmla="*/ 94 w 128"/>
                    <a:gd name="T45" fmla="*/ 140 h 154"/>
                    <a:gd name="T46" fmla="*/ 85 w 128"/>
                    <a:gd name="T47" fmla="*/ 127 h 154"/>
                    <a:gd name="T48" fmla="*/ 71 w 128"/>
                    <a:gd name="T49" fmla="*/ 108 h 154"/>
                    <a:gd name="T50" fmla="*/ 52 w 128"/>
                    <a:gd name="T51" fmla="*/ 113 h 154"/>
                    <a:gd name="T52" fmla="*/ 38 w 128"/>
                    <a:gd name="T53" fmla="*/ 97 h 154"/>
                    <a:gd name="T54" fmla="*/ 51 w 128"/>
                    <a:gd name="T55" fmla="*/ 97 h 154"/>
                    <a:gd name="T56" fmla="*/ 34 w 128"/>
                    <a:gd name="T57" fmla="*/ 93 h 154"/>
                    <a:gd name="T58" fmla="*/ 35 w 128"/>
                    <a:gd name="T59" fmla="*/ 105 h 154"/>
                    <a:gd name="T60" fmla="*/ 26 w 128"/>
                    <a:gd name="T61" fmla="*/ 154 h 154"/>
                    <a:gd name="T62" fmla="*/ 20 w 128"/>
                    <a:gd name="T63" fmla="*/ 118 h 154"/>
                    <a:gd name="T64" fmla="*/ 0 w 128"/>
                    <a:gd name="T65" fmla="*/ 103 h 154"/>
                    <a:gd name="T66" fmla="*/ 19 w 128"/>
                    <a:gd name="T67" fmla="*/ 72 h 154"/>
                    <a:gd name="T68" fmla="*/ 25 w 128"/>
                    <a:gd name="T69" fmla="*/ 51 h 154"/>
                    <a:gd name="T70" fmla="*/ 39 w 128"/>
                    <a:gd name="T71" fmla="*/ 14 h 154"/>
                    <a:gd name="T72" fmla="*/ 51 w 128"/>
                    <a:gd name="T73" fmla="*/ 24 h 154"/>
                    <a:gd name="T74" fmla="*/ 39 w 128"/>
                    <a:gd name="T75" fmla="*/ 44 h 154"/>
                    <a:gd name="T76" fmla="*/ 48 w 128"/>
                    <a:gd name="T77" fmla="*/ 73 h 154"/>
                    <a:gd name="T78" fmla="*/ 81 w 128"/>
                    <a:gd name="T79" fmla="*/ 90 h 154"/>
                    <a:gd name="T80" fmla="*/ 92 w 128"/>
                    <a:gd name="T81" fmla="*/ 71 h 154"/>
                    <a:gd name="T82" fmla="*/ 81 w 128"/>
                    <a:gd name="T83" fmla="*/ 80 h 154"/>
                    <a:gd name="T84" fmla="*/ 76 w 128"/>
                    <a:gd name="T85" fmla="*/ 73 h 154"/>
                    <a:gd name="T86" fmla="*/ 67 w 128"/>
                    <a:gd name="T87" fmla="*/ 79 h 154"/>
                    <a:gd name="T88" fmla="*/ 76 w 128"/>
                    <a:gd name="T89" fmla="*/ 73 h 154"/>
                    <a:gd name="T90" fmla="*/ 56 w 128"/>
                    <a:gd name="T91" fmla="*/ 88 h 154"/>
                    <a:gd name="T92" fmla="*/ 63 w 128"/>
                    <a:gd name="T93" fmla="*/ 81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8" h="154">
                      <a:moveTo>
                        <a:pt x="48" y="73"/>
                      </a:moveTo>
                      <a:cubicBezTo>
                        <a:pt x="50" y="74"/>
                        <a:pt x="52" y="75"/>
                        <a:pt x="54" y="76"/>
                      </a:cubicBezTo>
                      <a:cubicBezTo>
                        <a:pt x="57" y="74"/>
                        <a:pt x="60" y="72"/>
                        <a:pt x="63" y="70"/>
                      </a:cubicBezTo>
                      <a:cubicBezTo>
                        <a:pt x="58" y="63"/>
                        <a:pt x="65" y="59"/>
                        <a:pt x="66" y="53"/>
                      </a:cubicBezTo>
                      <a:cubicBezTo>
                        <a:pt x="63" y="53"/>
                        <a:pt x="59" y="53"/>
                        <a:pt x="56" y="52"/>
                      </a:cubicBezTo>
                      <a:cubicBezTo>
                        <a:pt x="54" y="51"/>
                        <a:pt x="51" y="49"/>
                        <a:pt x="49" y="47"/>
                      </a:cubicBezTo>
                      <a:cubicBezTo>
                        <a:pt x="49" y="46"/>
                        <a:pt x="50" y="46"/>
                        <a:pt x="50" y="46"/>
                      </a:cubicBezTo>
                      <a:cubicBezTo>
                        <a:pt x="55" y="45"/>
                        <a:pt x="59" y="45"/>
                        <a:pt x="64" y="44"/>
                      </a:cubicBezTo>
                      <a:cubicBezTo>
                        <a:pt x="68" y="44"/>
                        <a:pt x="70" y="42"/>
                        <a:pt x="71" y="38"/>
                      </a:cubicBezTo>
                      <a:cubicBezTo>
                        <a:pt x="75" y="27"/>
                        <a:pt x="79" y="16"/>
                        <a:pt x="83" y="6"/>
                      </a:cubicBezTo>
                      <a:cubicBezTo>
                        <a:pt x="84" y="3"/>
                        <a:pt x="84" y="0"/>
                        <a:pt x="88" y="2"/>
                      </a:cubicBezTo>
                      <a:cubicBezTo>
                        <a:pt x="92" y="4"/>
                        <a:pt x="94" y="9"/>
                        <a:pt x="91" y="11"/>
                      </a:cubicBezTo>
                      <a:cubicBezTo>
                        <a:pt x="83" y="19"/>
                        <a:pt x="83" y="30"/>
                        <a:pt x="80" y="41"/>
                      </a:cubicBezTo>
                      <a:cubicBezTo>
                        <a:pt x="85" y="39"/>
                        <a:pt x="91" y="37"/>
                        <a:pt x="96" y="36"/>
                      </a:cubicBezTo>
                      <a:cubicBezTo>
                        <a:pt x="98" y="35"/>
                        <a:pt x="101" y="35"/>
                        <a:pt x="102" y="36"/>
                      </a:cubicBezTo>
                      <a:cubicBezTo>
                        <a:pt x="104" y="37"/>
                        <a:pt x="106" y="39"/>
                        <a:pt x="106" y="41"/>
                      </a:cubicBezTo>
                      <a:cubicBezTo>
                        <a:pt x="106" y="42"/>
                        <a:pt x="105" y="44"/>
                        <a:pt x="103" y="44"/>
                      </a:cubicBezTo>
                      <a:cubicBezTo>
                        <a:pt x="96" y="46"/>
                        <a:pt x="89" y="48"/>
                        <a:pt x="82" y="50"/>
                      </a:cubicBezTo>
                      <a:cubicBezTo>
                        <a:pt x="78" y="50"/>
                        <a:pt x="77" y="51"/>
                        <a:pt x="76" y="54"/>
                      </a:cubicBezTo>
                      <a:cubicBezTo>
                        <a:pt x="74" y="58"/>
                        <a:pt x="73" y="61"/>
                        <a:pt x="71" y="65"/>
                      </a:cubicBezTo>
                      <a:cubicBezTo>
                        <a:pt x="82" y="63"/>
                        <a:pt x="92" y="62"/>
                        <a:pt x="102" y="66"/>
                      </a:cubicBezTo>
                      <a:cubicBezTo>
                        <a:pt x="106" y="67"/>
                        <a:pt x="110" y="69"/>
                        <a:pt x="110" y="74"/>
                      </a:cubicBezTo>
                      <a:cubicBezTo>
                        <a:pt x="111" y="79"/>
                        <a:pt x="109" y="83"/>
                        <a:pt x="104" y="85"/>
                      </a:cubicBezTo>
                      <a:cubicBezTo>
                        <a:pt x="103" y="85"/>
                        <a:pt x="102" y="86"/>
                        <a:pt x="101" y="87"/>
                      </a:cubicBezTo>
                      <a:cubicBezTo>
                        <a:pt x="103" y="88"/>
                        <a:pt x="105" y="88"/>
                        <a:pt x="106" y="89"/>
                      </a:cubicBezTo>
                      <a:cubicBezTo>
                        <a:pt x="110" y="91"/>
                        <a:pt x="112" y="94"/>
                        <a:pt x="111" y="98"/>
                      </a:cubicBezTo>
                      <a:cubicBezTo>
                        <a:pt x="110" y="102"/>
                        <a:pt x="107" y="103"/>
                        <a:pt x="104" y="103"/>
                      </a:cubicBezTo>
                      <a:cubicBezTo>
                        <a:pt x="100" y="103"/>
                        <a:pt x="96" y="104"/>
                        <a:pt x="92" y="104"/>
                      </a:cubicBezTo>
                      <a:cubicBezTo>
                        <a:pt x="86" y="105"/>
                        <a:pt x="81" y="111"/>
                        <a:pt x="82" y="117"/>
                      </a:cubicBezTo>
                      <a:cubicBezTo>
                        <a:pt x="83" y="117"/>
                        <a:pt x="85" y="117"/>
                        <a:pt x="86" y="116"/>
                      </a:cubicBezTo>
                      <a:cubicBezTo>
                        <a:pt x="95" y="111"/>
                        <a:pt x="104" y="109"/>
                        <a:pt x="114" y="109"/>
                      </a:cubicBezTo>
                      <a:cubicBezTo>
                        <a:pt x="118" y="110"/>
                        <a:pt x="121" y="111"/>
                        <a:pt x="124" y="112"/>
                      </a:cubicBezTo>
                      <a:cubicBezTo>
                        <a:pt x="128" y="114"/>
                        <a:pt x="128" y="117"/>
                        <a:pt x="126" y="120"/>
                      </a:cubicBezTo>
                      <a:cubicBezTo>
                        <a:pt x="125" y="123"/>
                        <a:pt x="122" y="123"/>
                        <a:pt x="120" y="122"/>
                      </a:cubicBezTo>
                      <a:cubicBezTo>
                        <a:pt x="111" y="118"/>
                        <a:pt x="104" y="120"/>
                        <a:pt x="97" y="123"/>
                      </a:cubicBezTo>
                      <a:cubicBezTo>
                        <a:pt x="101" y="130"/>
                        <a:pt x="106" y="137"/>
                        <a:pt x="111" y="144"/>
                      </a:cubicBezTo>
                      <a:cubicBezTo>
                        <a:pt x="112" y="146"/>
                        <a:pt x="112" y="150"/>
                        <a:pt x="111" y="152"/>
                      </a:cubicBezTo>
                      <a:cubicBezTo>
                        <a:pt x="111" y="153"/>
                        <a:pt x="107" y="153"/>
                        <a:pt x="105" y="153"/>
                      </a:cubicBezTo>
                      <a:cubicBezTo>
                        <a:pt x="91" y="150"/>
                        <a:pt x="77" y="146"/>
                        <a:pt x="66" y="138"/>
                      </a:cubicBezTo>
                      <a:cubicBezTo>
                        <a:pt x="62" y="135"/>
                        <a:pt x="59" y="132"/>
                        <a:pt x="55" y="129"/>
                      </a:cubicBezTo>
                      <a:cubicBezTo>
                        <a:pt x="54" y="128"/>
                        <a:pt x="53" y="127"/>
                        <a:pt x="53" y="126"/>
                      </a:cubicBezTo>
                      <a:cubicBezTo>
                        <a:pt x="53" y="124"/>
                        <a:pt x="53" y="122"/>
                        <a:pt x="53" y="121"/>
                      </a:cubicBezTo>
                      <a:cubicBezTo>
                        <a:pt x="55" y="121"/>
                        <a:pt x="57" y="121"/>
                        <a:pt x="58" y="121"/>
                      </a:cubicBezTo>
                      <a:cubicBezTo>
                        <a:pt x="59" y="122"/>
                        <a:pt x="60" y="123"/>
                        <a:pt x="61" y="125"/>
                      </a:cubicBezTo>
                      <a:cubicBezTo>
                        <a:pt x="70" y="134"/>
                        <a:pt x="80" y="139"/>
                        <a:pt x="92" y="140"/>
                      </a:cubicBezTo>
                      <a:cubicBezTo>
                        <a:pt x="93" y="140"/>
                        <a:pt x="93" y="140"/>
                        <a:pt x="94" y="140"/>
                      </a:cubicBezTo>
                      <a:cubicBezTo>
                        <a:pt x="92" y="136"/>
                        <a:pt x="90" y="132"/>
                        <a:pt x="88" y="128"/>
                      </a:cubicBezTo>
                      <a:cubicBezTo>
                        <a:pt x="88" y="128"/>
                        <a:pt x="86" y="127"/>
                        <a:pt x="85" y="127"/>
                      </a:cubicBezTo>
                      <a:cubicBezTo>
                        <a:pt x="71" y="126"/>
                        <a:pt x="70" y="124"/>
                        <a:pt x="71" y="111"/>
                      </a:cubicBezTo>
                      <a:cubicBezTo>
                        <a:pt x="71" y="110"/>
                        <a:pt x="71" y="109"/>
                        <a:pt x="71" y="108"/>
                      </a:cubicBezTo>
                      <a:cubicBezTo>
                        <a:pt x="68" y="109"/>
                        <a:pt x="65" y="109"/>
                        <a:pt x="62" y="110"/>
                      </a:cubicBezTo>
                      <a:cubicBezTo>
                        <a:pt x="59" y="111"/>
                        <a:pt x="55" y="112"/>
                        <a:pt x="52" y="113"/>
                      </a:cubicBezTo>
                      <a:cubicBezTo>
                        <a:pt x="48" y="114"/>
                        <a:pt x="44" y="115"/>
                        <a:pt x="41" y="111"/>
                      </a:cubicBezTo>
                      <a:cubicBezTo>
                        <a:pt x="37" y="107"/>
                        <a:pt x="37" y="102"/>
                        <a:pt x="38" y="97"/>
                      </a:cubicBezTo>
                      <a:cubicBezTo>
                        <a:pt x="38" y="96"/>
                        <a:pt x="40" y="96"/>
                        <a:pt x="42" y="96"/>
                      </a:cubicBezTo>
                      <a:cubicBezTo>
                        <a:pt x="45" y="96"/>
                        <a:pt x="48" y="96"/>
                        <a:pt x="51" y="97"/>
                      </a:cubicBezTo>
                      <a:cubicBezTo>
                        <a:pt x="48" y="90"/>
                        <a:pt x="46" y="84"/>
                        <a:pt x="43" y="78"/>
                      </a:cubicBezTo>
                      <a:cubicBezTo>
                        <a:pt x="40" y="83"/>
                        <a:pt x="37" y="88"/>
                        <a:pt x="34" y="93"/>
                      </a:cubicBezTo>
                      <a:cubicBezTo>
                        <a:pt x="33" y="94"/>
                        <a:pt x="33" y="96"/>
                        <a:pt x="34" y="98"/>
                      </a:cubicBezTo>
                      <a:cubicBezTo>
                        <a:pt x="34" y="100"/>
                        <a:pt x="35" y="103"/>
                        <a:pt x="35" y="105"/>
                      </a:cubicBezTo>
                      <a:cubicBezTo>
                        <a:pt x="32" y="121"/>
                        <a:pt x="29" y="136"/>
                        <a:pt x="27" y="151"/>
                      </a:cubicBezTo>
                      <a:cubicBezTo>
                        <a:pt x="26" y="152"/>
                        <a:pt x="26" y="153"/>
                        <a:pt x="26" y="154"/>
                      </a:cubicBezTo>
                      <a:cubicBezTo>
                        <a:pt x="17" y="153"/>
                        <a:pt x="14" y="149"/>
                        <a:pt x="15" y="141"/>
                      </a:cubicBezTo>
                      <a:cubicBezTo>
                        <a:pt x="17" y="134"/>
                        <a:pt x="18" y="126"/>
                        <a:pt x="20" y="118"/>
                      </a:cubicBezTo>
                      <a:cubicBezTo>
                        <a:pt x="15" y="123"/>
                        <a:pt x="12" y="122"/>
                        <a:pt x="7" y="118"/>
                      </a:cubicBezTo>
                      <a:cubicBezTo>
                        <a:pt x="3" y="114"/>
                        <a:pt x="0" y="109"/>
                        <a:pt x="0" y="103"/>
                      </a:cubicBezTo>
                      <a:cubicBezTo>
                        <a:pt x="0" y="102"/>
                        <a:pt x="1" y="101"/>
                        <a:pt x="1" y="100"/>
                      </a:cubicBezTo>
                      <a:cubicBezTo>
                        <a:pt x="7" y="91"/>
                        <a:pt x="14" y="82"/>
                        <a:pt x="19" y="72"/>
                      </a:cubicBezTo>
                      <a:cubicBezTo>
                        <a:pt x="22" y="67"/>
                        <a:pt x="24" y="61"/>
                        <a:pt x="26" y="55"/>
                      </a:cubicBezTo>
                      <a:cubicBezTo>
                        <a:pt x="27" y="54"/>
                        <a:pt x="25" y="53"/>
                        <a:pt x="25" y="51"/>
                      </a:cubicBezTo>
                      <a:cubicBezTo>
                        <a:pt x="18" y="43"/>
                        <a:pt x="18" y="39"/>
                        <a:pt x="23" y="30"/>
                      </a:cubicBezTo>
                      <a:cubicBezTo>
                        <a:pt x="27" y="23"/>
                        <a:pt x="32" y="17"/>
                        <a:pt x="39" y="14"/>
                      </a:cubicBezTo>
                      <a:cubicBezTo>
                        <a:pt x="45" y="11"/>
                        <a:pt x="50" y="12"/>
                        <a:pt x="53" y="16"/>
                      </a:cubicBezTo>
                      <a:cubicBezTo>
                        <a:pt x="56" y="20"/>
                        <a:pt x="56" y="22"/>
                        <a:pt x="51" y="24"/>
                      </a:cubicBezTo>
                      <a:cubicBezTo>
                        <a:pt x="44" y="26"/>
                        <a:pt x="41" y="31"/>
                        <a:pt x="37" y="36"/>
                      </a:cubicBezTo>
                      <a:cubicBezTo>
                        <a:pt x="36" y="39"/>
                        <a:pt x="36" y="42"/>
                        <a:pt x="39" y="44"/>
                      </a:cubicBezTo>
                      <a:cubicBezTo>
                        <a:pt x="41" y="45"/>
                        <a:pt x="42" y="47"/>
                        <a:pt x="43" y="48"/>
                      </a:cubicBezTo>
                      <a:cubicBezTo>
                        <a:pt x="52" y="58"/>
                        <a:pt x="54" y="62"/>
                        <a:pt x="48" y="73"/>
                      </a:cubicBezTo>
                      <a:close/>
                      <a:moveTo>
                        <a:pt x="79" y="89"/>
                      </a:moveTo>
                      <a:cubicBezTo>
                        <a:pt x="80" y="89"/>
                        <a:pt x="80" y="90"/>
                        <a:pt x="81" y="90"/>
                      </a:cubicBezTo>
                      <a:cubicBezTo>
                        <a:pt x="85" y="86"/>
                        <a:pt x="90" y="81"/>
                        <a:pt x="95" y="76"/>
                      </a:cubicBezTo>
                      <a:cubicBezTo>
                        <a:pt x="97" y="73"/>
                        <a:pt x="95" y="71"/>
                        <a:pt x="92" y="71"/>
                      </a:cubicBezTo>
                      <a:cubicBezTo>
                        <a:pt x="88" y="71"/>
                        <a:pt x="85" y="71"/>
                        <a:pt x="81" y="71"/>
                      </a:cubicBezTo>
                      <a:cubicBezTo>
                        <a:pt x="81" y="75"/>
                        <a:pt x="81" y="77"/>
                        <a:pt x="81" y="80"/>
                      </a:cubicBezTo>
                      <a:cubicBezTo>
                        <a:pt x="81" y="83"/>
                        <a:pt x="80" y="86"/>
                        <a:pt x="79" y="89"/>
                      </a:cubicBezTo>
                      <a:close/>
                      <a:moveTo>
                        <a:pt x="76" y="73"/>
                      </a:moveTo>
                      <a:cubicBezTo>
                        <a:pt x="73" y="74"/>
                        <a:pt x="71" y="75"/>
                        <a:pt x="69" y="77"/>
                      </a:cubicBezTo>
                      <a:cubicBezTo>
                        <a:pt x="68" y="77"/>
                        <a:pt x="67" y="78"/>
                        <a:pt x="67" y="79"/>
                      </a:cubicBezTo>
                      <a:cubicBezTo>
                        <a:pt x="67" y="84"/>
                        <a:pt x="68" y="88"/>
                        <a:pt x="68" y="92"/>
                      </a:cubicBezTo>
                      <a:cubicBezTo>
                        <a:pt x="74" y="91"/>
                        <a:pt x="77" y="83"/>
                        <a:pt x="76" y="73"/>
                      </a:cubicBezTo>
                      <a:close/>
                      <a:moveTo>
                        <a:pt x="63" y="81"/>
                      </a:moveTo>
                      <a:cubicBezTo>
                        <a:pt x="55" y="84"/>
                        <a:pt x="54" y="85"/>
                        <a:pt x="56" y="88"/>
                      </a:cubicBezTo>
                      <a:cubicBezTo>
                        <a:pt x="58" y="94"/>
                        <a:pt x="60" y="95"/>
                        <a:pt x="65" y="93"/>
                      </a:cubicBezTo>
                      <a:cubicBezTo>
                        <a:pt x="64" y="89"/>
                        <a:pt x="63" y="85"/>
                        <a:pt x="63"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14"/>
                <p:cNvSpPr/>
                <p:nvPr/>
              </p:nvSpPr>
              <p:spPr bwMode="auto">
                <a:xfrm>
                  <a:off x="6259513" y="2578101"/>
                  <a:ext cx="68263" cy="182563"/>
                </a:xfrm>
                <a:custGeom>
                  <a:avLst/>
                  <a:gdLst>
                    <a:gd name="T0" fmla="*/ 9 w 16"/>
                    <a:gd name="T1" fmla="*/ 0 h 43"/>
                    <a:gd name="T2" fmla="*/ 15 w 16"/>
                    <a:gd name="T3" fmla="*/ 11 h 43"/>
                    <a:gd name="T4" fmla="*/ 9 w 16"/>
                    <a:gd name="T5" fmla="*/ 43 h 43"/>
                    <a:gd name="T6" fmla="*/ 2 w 16"/>
                    <a:gd name="T7" fmla="*/ 39 h 43"/>
                    <a:gd name="T8" fmla="*/ 0 w 16"/>
                    <a:gd name="T9" fmla="*/ 35 h 43"/>
                    <a:gd name="T10" fmla="*/ 9 w 16"/>
                    <a:gd name="T11" fmla="*/ 0 h 43"/>
                  </a:gdLst>
                  <a:ahLst/>
                  <a:cxnLst>
                    <a:cxn ang="0">
                      <a:pos x="T0" y="T1"/>
                    </a:cxn>
                    <a:cxn ang="0">
                      <a:pos x="T2" y="T3"/>
                    </a:cxn>
                    <a:cxn ang="0">
                      <a:pos x="T4" y="T5"/>
                    </a:cxn>
                    <a:cxn ang="0">
                      <a:pos x="T6" y="T7"/>
                    </a:cxn>
                    <a:cxn ang="0">
                      <a:pos x="T8" y="T9"/>
                    </a:cxn>
                    <a:cxn ang="0">
                      <a:pos x="T10" y="T11"/>
                    </a:cxn>
                  </a:cxnLst>
                  <a:rect l="0" t="0" r="r" b="b"/>
                  <a:pathLst>
                    <a:path w="16" h="43">
                      <a:moveTo>
                        <a:pt x="9" y="0"/>
                      </a:moveTo>
                      <a:cubicBezTo>
                        <a:pt x="15" y="3"/>
                        <a:pt x="16" y="6"/>
                        <a:pt x="15" y="11"/>
                      </a:cubicBezTo>
                      <a:cubicBezTo>
                        <a:pt x="12" y="21"/>
                        <a:pt x="11" y="32"/>
                        <a:pt x="9" y="43"/>
                      </a:cubicBezTo>
                      <a:cubicBezTo>
                        <a:pt x="6" y="41"/>
                        <a:pt x="4" y="40"/>
                        <a:pt x="2" y="39"/>
                      </a:cubicBezTo>
                      <a:cubicBezTo>
                        <a:pt x="1" y="38"/>
                        <a:pt x="0" y="37"/>
                        <a:pt x="0" y="35"/>
                      </a:cubicBezTo>
                      <a:cubicBezTo>
                        <a:pt x="3" y="24"/>
                        <a:pt x="6" y="12"/>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66" name="组合 65"/>
              <p:cNvGrpSpPr/>
              <p:nvPr/>
            </p:nvGrpSpPr>
            <p:grpSpPr>
              <a:xfrm>
                <a:off x="3173775" y="375308"/>
                <a:ext cx="396626" cy="341923"/>
                <a:chOff x="6186488" y="2930526"/>
                <a:chExt cx="368300" cy="317500"/>
              </a:xfrm>
              <a:grpFill/>
            </p:grpSpPr>
            <p:sp>
              <p:nvSpPr>
                <p:cNvPr id="70" name="Freeform 18"/>
                <p:cNvSpPr/>
                <p:nvPr/>
              </p:nvSpPr>
              <p:spPr bwMode="auto">
                <a:xfrm>
                  <a:off x="6310313" y="2930526"/>
                  <a:ext cx="244475" cy="317500"/>
                </a:xfrm>
                <a:custGeom>
                  <a:avLst/>
                  <a:gdLst>
                    <a:gd name="T0" fmla="*/ 49 w 57"/>
                    <a:gd name="T1" fmla="*/ 74 h 75"/>
                    <a:gd name="T2" fmla="*/ 40 w 57"/>
                    <a:gd name="T3" fmla="*/ 67 h 75"/>
                    <a:gd name="T4" fmla="*/ 33 w 57"/>
                    <a:gd name="T5" fmla="*/ 48 h 75"/>
                    <a:gd name="T6" fmla="*/ 27 w 57"/>
                    <a:gd name="T7" fmla="*/ 46 h 75"/>
                    <a:gd name="T8" fmla="*/ 11 w 57"/>
                    <a:gd name="T9" fmla="*/ 60 h 75"/>
                    <a:gd name="T10" fmla="*/ 5 w 57"/>
                    <a:gd name="T11" fmla="*/ 60 h 75"/>
                    <a:gd name="T12" fmla="*/ 6 w 57"/>
                    <a:gd name="T13" fmla="*/ 46 h 75"/>
                    <a:gd name="T14" fmla="*/ 27 w 57"/>
                    <a:gd name="T15" fmla="*/ 26 h 75"/>
                    <a:gd name="T16" fmla="*/ 40 w 57"/>
                    <a:gd name="T17" fmla="*/ 10 h 75"/>
                    <a:gd name="T18" fmla="*/ 41 w 57"/>
                    <a:gd name="T19" fmla="*/ 6 h 75"/>
                    <a:gd name="T20" fmla="*/ 45 w 57"/>
                    <a:gd name="T21" fmla="*/ 0 h 75"/>
                    <a:gd name="T22" fmla="*/ 53 w 57"/>
                    <a:gd name="T23" fmla="*/ 3 h 75"/>
                    <a:gd name="T24" fmla="*/ 53 w 57"/>
                    <a:gd name="T25" fmla="*/ 20 h 75"/>
                    <a:gd name="T26" fmla="*/ 37 w 57"/>
                    <a:gd name="T27" fmla="*/ 38 h 75"/>
                    <a:gd name="T28" fmla="*/ 49 w 57"/>
                    <a:gd name="T29" fmla="*/ 74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 h="75">
                      <a:moveTo>
                        <a:pt x="49" y="74"/>
                      </a:moveTo>
                      <a:cubicBezTo>
                        <a:pt x="43" y="75"/>
                        <a:pt x="41" y="72"/>
                        <a:pt x="40" y="67"/>
                      </a:cubicBezTo>
                      <a:cubicBezTo>
                        <a:pt x="38" y="61"/>
                        <a:pt x="35" y="54"/>
                        <a:pt x="33" y="48"/>
                      </a:cubicBezTo>
                      <a:cubicBezTo>
                        <a:pt x="32" y="45"/>
                        <a:pt x="30" y="44"/>
                        <a:pt x="27" y="46"/>
                      </a:cubicBezTo>
                      <a:cubicBezTo>
                        <a:pt x="22" y="51"/>
                        <a:pt x="16" y="55"/>
                        <a:pt x="11" y="60"/>
                      </a:cubicBezTo>
                      <a:cubicBezTo>
                        <a:pt x="8" y="63"/>
                        <a:pt x="7" y="62"/>
                        <a:pt x="5" y="60"/>
                      </a:cubicBezTo>
                      <a:cubicBezTo>
                        <a:pt x="0" y="54"/>
                        <a:pt x="0" y="51"/>
                        <a:pt x="6" y="46"/>
                      </a:cubicBezTo>
                      <a:cubicBezTo>
                        <a:pt x="13" y="39"/>
                        <a:pt x="20" y="33"/>
                        <a:pt x="27" y="26"/>
                      </a:cubicBezTo>
                      <a:cubicBezTo>
                        <a:pt x="32" y="21"/>
                        <a:pt x="36" y="15"/>
                        <a:pt x="40" y="10"/>
                      </a:cubicBezTo>
                      <a:cubicBezTo>
                        <a:pt x="40" y="9"/>
                        <a:pt x="41" y="7"/>
                        <a:pt x="41" y="6"/>
                      </a:cubicBezTo>
                      <a:cubicBezTo>
                        <a:pt x="40" y="3"/>
                        <a:pt x="42" y="0"/>
                        <a:pt x="45" y="0"/>
                      </a:cubicBezTo>
                      <a:cubicBezTo>
                        <a:pt x="48" y="0"/>
                        <a:pt x="51" y="1"/>
                        <a:pt x="53" y="3"/>
                      </a:cubicBezTo>
                      <a:cubicBezTo>
                        <a:pt x="57" y="6"/>
                        <a:pt x="57" y="16"/>
                        <a:pt x="53" y="20"/>
                      </a:cubicBezTo>
                      <a:cubicBezTo>
                        <a:pt x="48" y="26"/>
                        <a:pt x="42" y="32"/>
                        <a:pt x="37" y="38"/>
                      </a:cubicBezTo>
                      <a:cubicBezTo>
                        <a:pt x="44" y="49"/>
                        <a:pt x="49" y="61"/>
                        <a:pt x="49"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19"/>
                <p:cNvSpPr/>
                <p:nvPr/>
              </p:nvSpPr>
              <p:spPr bwMode="auto">
                <a:xfrm>
                  <a:off x="6186488" y="3009901"/>
                  <a:ext cx="123825" cy="234950"/>
                </a:xfrm>
                <a:custGeom>
                  <a:avLst/>
                  <a:gdLst>
                    <a:gd name="T0" fmla="*/ 12 w 29"/>
                    <a:gd name="T1" fmla="*/ 30 h 55"/>
                    <a:gd name="T2" fmla="*/ 20 w 29"/>
                    <a:gd name="T3" fmla="*/ 7 h 55"/>
                    <a:gd name="T4" fmla="*/ 25 w 29"/>
                    <a:gd name="T5" fmla="*/ 1 h 55"/>
                    <a:gd name="T6" fmla="*/ 26 w 29"/>
                    <a:gd name="T7" fmla="*/ 9 h 55"/>
                    <a:gd name="T8" fmla="*/ 16 w 29"/>
                    <a:gd name="T9" fmla="*/ 39 h 55"/>
                    <a:gd name="T10" fmla="*/ 13 w 29"/>
                    <a:gd name="T11" fmla="*/ 52 h 55"/>
                    <a:gd name="T12" fmla="*/ 7 w 29"/>
                    <a:gd name="T13" fmla="*/ 54 h 55"/>
                    <a:gd name="T14" fmla="*/ 2 w 29"/>
                    <a:gd name="T15" fmla="*/ 41 h 55"/>
                    <a:gd name="T16" fmla="*/ 3 w 29"/>
                    <a:gd name="T17" fmla="*/ 32 h 55"/>
                    <a:gd name="T18" fmla="*/ 2 w 29"/>
                    <a:gd name="T19" fmla="*/ 6 h 55"/>
                    <a:gd name="T20" fmla="*/ 6 w 29"/>
                    <a:gd name="T21" fmla="*/ 5 h 55"/>
                    <a:gd name="T22" fmla="*/ 10 w 29"/>
                    <a:gd name="T23" fmla="*/ 14 h 55"/>
                    <a:gd name="T24" fmla="*/ 11 w 29"/>
                    <a:gd name="T25" fmla="*/ 30 h 55"/>
                    <a:gd name="T26" fmla="*/ 12 w 29"/>
                    <a:gd name="T27" fmla="*/ 3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55">
                      <a:moveTo>
                        <a:pt x="12" y="30"/>
                      </a:moveTo>
                      <a:cubicBezTo>
                        <a:pt x="15" y="23"/>
                        <a:pt x="17" y="15"/>
                        <a:pt x="20" y="7"/>
                      </a:cubicBezTo>
                      <a:cubicBezTo>
                        <a:pt x="21" y="5"/>
                        <a:pt x="21" y="0"/>
                        <a:pt x="25" y="1"/>
                      </a:cubicBezTo>
                      <a:cubicBezTo>
                        <a:pt x="29" y="2"/>
                        <a:pt x="27" y="6"/>
                        <a:pt x="26" y="9"/>
                      </a:cubicBezTo>
                      <a:cubicBezTo>
                        <a:pt x="23" y="19"/>
                        <a:pt x="19" y="29"/>
                        <a:pt x="16" y="39"/>
                      </a:cubicBezTo>
                      <a:cubicBezTo>
                        <a:pt x="15" y="43"/>
                        <a:pt x="14" y="48"/>
                        <a:pt x="13" y="52"/>
                      </a:cubicBezTo>
                      <a:cubicBezTo>
                        <a:pt x="12" y="55"/>
                        <a:pt x="10" y="55"/>
                        <a:pt x="7" y="54"/>
                      </a:cubicBezTo>
                      <a:cubicBezTo>
                        <a:pt x="1" y="50"/>
                        <a:pt x="0" y="49"/>
                        <a:pt x="2" y="41"/>
                      </a:cubicBezTo>
                      <a:cubicBezTo>
                        <a:pt x="3" y="38"/>
                        <a:pt x="3" y="35"/>
                        <a:pt x="3" y="32"/>
                      </a:cubicBezTo>
                      <a:cubicBezTo>
                        <a:pt x="3" y="23"/>
                        <a:pt x="2" y="15"/>
                        <a:pt x="2" y="6"/>
                      </a:cubicBezTo>
                      <a:cubicBezTo>
                        <a:pt x="2" y="3"/>
                        <a:pt x="5" y="3"/>
                        <a:pt x="6" y="5"/>
                      </a:cubicBezTo>
                      <a:cubicBezTo>
                        <a:pt x="8" y="7"/>
                        <a:pt x="10" y="11"/>
                        <a:pt x="10" y="14"/>
                      </a:cubicBezTo>
                      <a:cubicBezTo>
                        <a:pt x="11" y="19"/>
                        <a:pt x="11" y="25"/>
                        <a:pt x="11" y="30"/>
                      </a:cubicBezTo>
                      <a:cubicBezTo>
                        <a:pt x="11" y="30"/>
                        <a:pt x="12" y="30"/>
                        <a:pt x="12"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20"/>
                <p:cNvSpPr/>
                <p:nvPr/>
              </p:nvSpPr>
              <p:spPr bwMode="auto">
                <a:xfrm>
                  <a:off x="6259513" y="2933701"/>
                  <a:ext cx="114300" cy="73025"/>
                </a:xfrm>
                <a:custGeom>
                  <a:avLst/>
                  <a:gdLst>
                    <a:gd name="T0" fmla="*/ 27 w 27"/>
                    <a:gd name="T1" fmla="*/ 1 h 17"/>
                    <a:gd name="T2" fmla="*/ 16 w 27"/>
                    <a:gd name="T3" fmla="*/ 14 h 17"/>
                    <a:gd name="T4" fmla="*/ 5 w 27"/>
                    <a:gd name="T5" fmla="*/ 13 h 17"/>
                    <a:gd name="T6" fmla="*/ 0 w 27"/>
                    <a:gd name="T7" fmla="*/ 4 h 17"/>
                    <a:gd name="T8" fmla="*/ 9 w 27"/>
                    <a:gd name="T9" fmla="*/ 2 h 17"/>
                    <a:gd name="T10" fmla="*/ 27 w 27"/>
                    <a:gd name="T11" fmla="*/ 0 h 17"/>
                    <a:gd name="T12" fmla="*/ 27 w 27"/>
                    <a:gd name="T13" fmla="*/ 1 h 17"/>
                  </a:gdLst>
                  <a:ahLst/>
                  <a:cxnLst>
                    <a:cxn ang="0">
                      <a:pos x="T0" y="T1"/>
                    </a:cxn>
                    <a:cxn ang="0">
                      <a:pos x="T2" y="T3"/>
                    </a:cxn>
                    <a:cxn ang="0">
                      <a:pos x="T4" y="T5"/>
                    </a:cxn>
                    <a:cxn ang="0">
                      <a:pos x="T6" y="T7"/>
                    </a:cxn>
                    <a:cxn ang="0">
                      <a:pos x="T8" y="T9"/>
                    </a:cxn>
                    <a:cxn ang="0">
                      <a:pos x="T10" y="T11"/>
                    </a:cxn>
                    <a:cxn ang="0">
                      <a:pos x="T12" y="T13"/>
                    </a:cxn>
                  </a:cxnLst>
                  <a:rect l="0" t="0" r="r" b="b"/>
                  <a:pathLst>
                    <a:path w="27" h="17">
                      <a:moveTo>
                        <a:pt x="27" y="1"/>
                      </a:moveTo>
                      <a:cubicBezTo>
                        <a:pt x="24" y="6"/>
                        <a:pt x="20" y="10"/>
                        <a:pt x="16" y="14"/>
                      </a:cubicBezTo>
                      <a:cubicBezTo>
                        <a:pt x="14" y="17"/>
                        <a:pt x="8" y="16"/>
                        <a:pt x="5" y="13"/>
                      </a:cubicBezTo>
                      <a:cubicBezTo>
                        <a:pt x="3" y="10"/>
                        <a:pt x="1" y="7"/>
                        <a:pt x="0" y="4"/>
                      </a:cubicBezTo>
                      <a:cubicBezTo>
                        <a:pt x="3" y="3"/>
                        <a:pt x="6" y="2"/>
                        <a:pt x="9" y="2"/>
                      </a:cubicBezTo>
                      <a:cubicBezTo>
                        <a:pt x="15" y="1"/>
                        <a:pt x="21" y="1"/>
                        <a:pt x="27" y="0"/>
                      </a:cubicBezTo>
                      <a:cubicBezTo>
                        <a:pt x="27" y="1"/>
                        <a:pt x="27" y="1"/>
                        <a:pt x="2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67" name="组合 66"/>
              <p:cNvGrpSpPr/>
              <p:nvPr/>
            </p:nvGrpSpPr>
            <p:grpSpPr>
              <a:xfrm>
                <a:off x="4613362" y="313351"/>
                <a:ext cx="454961" cy="453362"/>
                <a:chOff x="11893465" y="1994536"/>
                <a:chExt cx="274986" cy="274018"/>
              </a:xfrm>
              <a:grpFill/>
            </p:grpSpPr>
            <p:sp>
              <p:nvSpPr>
                <p:cNvPr id="68" name="Freeform 11"/>
                <p:cNvSpPr>
                  <a:spLocks noEditPoints="1"/>
                </p:cNvSpPr>
                <p:nvPr/>
              </p:nvSpPr>
              <p:spPr bwMode="auto">
                <a:xfrm>
                  <a:off x="11976100" y="1994536"/>
                  <a:ext cx="192351" cy="269291"/>
                </a:xfrm>
                <a:custGeom>
                  <a:avLst/>
                  <a:gdLst>
                    <a:gd name="T0" fmla="*/ 29 w 72"/>
                    <a:gd name="T1" fmla="*/ 49 h 102"/>
                    <a:gd name="T2" fmla="*/ 15 w 72"/>
                    <a:gd name="T3" fmla="*/ 43 h 102"/>
                    <a:gd name="T4" fmla="*/ 10 w 72"/>
                    <a:gd name="T5" fmla="*/ 21 h 102"/>
                    <a:gd name="T6" fmla="*/ 13 w 72"/>
                    <a:gd name="T7" fmla="*/ 15 h 102"/>
                    <a:gd name="T8" fmla="*/ 19 w 72"/>
                    <a:gd name="T9" fmla="*/ 18 h 102"/>
                    <a:gd name="T10" fmla="*/ 20 w 72"/>
                    <a:gd name="T11" fmla="*/ 26 h 102"/>
                    <a:gd name="T12" fmla="*/ 35 w 72"/>
                    <a:gd name="T13" fmla="*/ 22 h 102"/>
                    <a:gd name="T14" fmla="*/ 40 w 72"/>
                    <a:gd name="T15" fmla="*/ 16 h 102"/>
                    <a:gd name="T16" fmla="*/ 43 w 72"/>
                    <a:gd name="T17" fmla="*/ 14 h 102"/>
                    <a:gd name="T18" fmla="*/ 44 w 72"/>
                    <a:gd name="T19" fmla="*/ 19 h 102"/>
                    <a:gd name="T20" fmla="*/ 43 w 72"/>
                    <a:gd name="T21" fmla="*/ 28 h 102"/>
                    <a:gd name="T22" fmla="*/ 36 w 72"/>
                    <a:gd name="T23" fmla="*/ 40 h 102"/>
                    <a:gd name="T24" fmla="*/ 37 w 72"/>
                    <a:gd name="T25" fmla="*/ 42 h 102"/>
                    <a:gd name="T26" fmla="*/ 44 w 72"/>
                    <a:gd name="T27" fmla="*/ 38 h 102"/>
                    <a:gd name="T28" fmla="*/ 56 w 72"/>
                    <a:gd name="T29" fmla="*/ 20 h 102"/>
                    <a:gd name="T30" fmla="*/ 49 w 72"/>
                    <a:gd name="T31" fmla="*/ 9 h 102"/>
                    <a:gd name="T32" fmla="*/ 28 w 72"/>
                    <a:gd name="T33" fmla="*/ 14 h 102"/>
                    <a:gd name="T34" fmla="*/ 20 w 72"/>
                    <a:gd name="T35" fmla="*/ 13 h 102"/>
                    <a:gd name="T36" fmla="*/ 22 w 72"/>
                    <a:gd name="T37" fmla="*/ 6 h 102"/>
                    <a:gd name="T38" fmla="*/ 50 w 72"/>
                    <a:gd name="T39" fmla="*/ 1 h 102"/>
                    <a:gd name="T40" fmla="*/ 68 w 72"/>
                    <a:gd name="T41" fmla="*/ 12 h 102"/>
                    <a:gd name="T42" fmla="*/ 67 w 72"/>
                    <a:gd name="T43" fmla="*/ 24 h 102"/>
                    <a:gd name="T44" fmla="*/ 49 w 72"/>
                    <a:gd name="T45" fmla="*/ 48 h 102"/>
                    <a:gd name="T46" fmla="*/ 42 w 72"/>
                    <a:gd name="T47" fmla="*/ 49 h 102"/>
                    <a:gd name="T48" fmla="*/ 37 w 72"/>
                    <a:gd name="T49" fmla="*/ 47 h 102"/>
                    <a:gd name="T50" fmla="*/ 35 w 72"/>
                    <a:gd name="T51" fmla="*/ 52 h 102"/>
                    <a:gd name="T52" fmla="*/ 41 w 72"/>
                    <a:gd name="T53" fmla="*/ 58 h 102"/>
                    <a:gd name="T54" fmla="*/ 48 w 72"/>
                    <a:gd name="T55" fmla="*/ 57 h 102"/>
                    <a:gd name="T56" fmla="*/ 53 w 72"/>
                    <a:gd name="T57" fmla="*/ 59 h 102"/>
                    <a:gd name="T58" fmla="*/ 53 w 72"/>
                    <a:gd name="T59" fmla="*/ 66 h 102"/>
                    <a:gd name="T60" fmla="*/ 48 w 72"/>
                    <a:gd name="T61" fmla="*/ 70 h 102"/>
                    <a:gd name="T62" fmla="*/ 37 w 72"/>
                    <a:gd name="T63" fmla="*/ 81 h 102"/>
                    <a:gd name="T64" fmla="*/ 45 w 72"/>
                    <a:gd name="T65" fmla="*/ 81 h 102"/>
                    <a:gd name="T66" fmla="*/ 57 w 72"/>
                    <a:gd name="T67" fmla="*/ 89 h 102"/>
                    <a:gd name="T68" fmla="*/ 51 w 72"/>
                    <a:gd name="T69" fmla="*/ 98 h 102"/>
                    <a:gd name="T70" fmla="*/ 26 w 72"/>
                    <a:gd name="T71" fmla="*/ 101 h 102"/>
                    <a:gd name="T72" fmla="*/ 17 w 72"/>
                    <a:gd name="T73" fmla="*/ 96 h 102"/>
                    <a:gd name="T74" fmla="*/ 15 w 72"/>
                    <a:gd name="T75" fmla="*/ 94 h 102"/>
                    <a:gd name="T76" fmla="*/ 19 w 72"/>
                    <a:gd name="T77" fmla="*/ 77 h 102"/>
                    <a:gd name="T78" fmla="*/ 27 w 72"/>
                    <a:gd name="T79" fmla="*/ 70 h 102"/>
                    <a:gd name="T80" fmla="*/ 27 w 72"/>
                    <a:gd name="T81" fmla="*/ 69 h 102"/>
                    <a:gd name="T82" fmla="*/ 21 w 72"/>
                    <a:gd name="T83" fmla="*/ 71 h 102"/>
                    <a:gd name="T84" fmla="*/ 9 w 72"/>
                    <a:gd name="T85" fmla="*/ 76 h 102"/>
                    <a:gd name="T86" fmla="*/ 3 w 72"/>
                    <a:gd name="T87" fmla="*/ 75 h 102"/>
                    <a:gd name="T88" fmla="*/ 4 w 72"/>
                    <a:gd name="T89" fmla="*/ 69 h 102"/>
                    <a:gd name="T90" fmla="*/ 26 w 72"/>
                    <a:gd name="T91" fmla="*/ 60 h 102"/>
                    <a:gd name="T92" fmla="*/ 28 w 72"/>
                    <a:gd name="T93" fmla="*/ 57 h 102"/>
                    <a:gd name="T94" fmla="*/ 29 w 72"/>
                    <a:gd name="T95" fmla="*/ 49 h 102"/>
                    <a:gd name="T96" fmla="*/ 34 w 72"/>
                    <a:gd name="T97" fmla="*/ 29 h 102"/>
                    <a:gd name="T98" fmla="*/ 33 w 72"/>
                    <a:gd name="T99" fmla="*/ 28 h 102"/>
                    <a:gd name="T100" fmla="*/ 26 w 72"/>
                    <a:gd name="T101" fmla="*/ 32 h 102"/>
                    <a:gd name="T102" fmla="*/ 23 w 72"/>
                    <a:gd name="T103" fmla="*/ 36 h 102"/>
                    <a:gd name="T104" fmla="*/ 26 w 72"/>
                    <a:gd name="T105" fmla="*/ 42 h 102"/>
                    <a:gd name="T106" fmla="*/ 31 w 72"/>
                    <a:gd name="T107" fmla="*/ 40 h 102"/>
                    <a:gd name="T108" fmla="*/ 34 w 72"/>
                    <a:gd name="T109" fmla="*/ 29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2" h="102">
                      <a:moveTo>
                        <a:pt x="29" y="49"/>
                      </a:moveTo>
                      <a:cubicBezTo>
                        <a:pt x="19" y="52"/>
                        <a:pt x="18" y="52"/>
                        <a:pt x="15" y="43"/>
                      </a:cubicBezTo>
                      <a:cubicBezTo>
                        <a:pt x="13" y="36"/>
                        <a:pt x="11" y="28"/>
                        <a:pt x="10" y="21"/>
                      </a:cubicBezTo>
                      <a:cubicBezTo>
                        <a:pt x="9" y="19"/>
                        <a:pt x="11" y="16"/>
                        <a:pt x="13" y="15"/>
                      </a:cubicBezTo>
                      <a:cubicBezTo>
                        <a:pt x="16" y="13"/>
                        <a:pt x="18" y="16"/>
                        <a:pt x="19" y="18"/>
                      </a:cubicBezTo>
                      <a:cubicBezTo>
                        <a:pt x="19" y="21"/>
                        <a:pt x="20" y="23"/>
                        <a:pt x="20" y="26"/>
                      </a:cubicBezTo>
                      <a:cubicBezTo>
                        <a:pt x="26" y="25"/>
                        <a:pt x="31" y="24"/>
                        <a:pt x="35" y="22"/>
                      </a:cubicBezTo>
                      <a:cubicBezTo>
                        <a:pt x="37" y="21"/>
                        <a:pt x="38" y="18"/>
                        <a:pt x="40" y="16"/>
                      </a:cubicBezTo>
                      <a:cubicBezTo>
                        <a:pt x="41" y="15"/>
                        <a:pt x="42" y="14"/>
                        <a:pt x="43" y="14"/>
                      </a:cubicBezTo>
                      <a:cubicBezTo>
                        <a:pt x="44" y="15"/>
                        <a:pt x="44" y="17"/>
                        <a:pt x="44" y="19"/>
                      </a:cubicBezTo>
                      <a:cubicBezTo>
                        <a:pt x="44" y="22"/>
                        <a:pt x="43" y="25"/>
                        <a:pt x="43" y="28"/>
                      </a:cubicBezTo>
                      <a:cubicBezTo>
                        <a:pt x="37" y="29"/>
                        <a:pt x="39" y="36"/>
                        <a:pt x="36" y="40"/>
                      </a:cubicBezTo>
                      <a:cubicBezTo>
                        <a:pt x="36" y="41"/>
                        <a:pt x="37" y="41"/>
                        <a:pt x="37" y="42"/>
                      </a:cubicBezTo>
                      <a:cubicBezTo>
                        <a:pt x="39" y="41"/>
                        <a:pt x="42" y="40"/>
                        <a:pt x="44" y="38"/>
                      </a:cubicBezTo>
                      <a:cubicBezTo>
                        <a:pt x="48" y="32"/>
                        <a:pt x="52" y="26"/>
                        <a:pt x="56" y="20"/>
                      </a:cubicBezTo>
                      <a:cubicBezTo>
                        <a:pt x="59" y="15"/>
                        <a:pt x="56" y="9"/>
                        <a:pt x="49" y="9"/>
                      </a:cubicBezTo>
                      <a:cubicBezTo>
                        <a:pt x="42" y="8"/>
                        <a:pt x="34" y="10"/>
                        <a:pt x="28" y="14"/>
                      </a:cubicBezTo>
                      <a:cubicBezTo>
                        <a:pt x="25" y="16"/>
                        <a:pt x="22" y="15"/>
                        <a:pt x="20" y="13"/>
                      </a:cubicBezTo>
                      <a:cubicBezTo>
                        <a:pt x="17" y="9"/>
                        <a:pt x="17" y="7"/>
                        <a:pt x="22" y="6"/>
                      </a:cubicBezTo>
                      <a:cubicBezTo>
                        <a:pt x="31" y="3"/>
                        <a:pt x="40" y="0"/>
                        <a:pt x="50" y="1"/>
                      </a:cubicBezTo>
                      <a:cubicBezTo>
                        <a:pt x="58" y="1"/>
                        <a:pt x="63" y="7"/>
                        <a:pt x="68" y="12"/>
                      </a:cubicBezTo>
                      <a:cubicBezTo>
                        <a:pt x="72" y="15"/>
                        <a:pt x="70" y="20"/>
                        <a:pt x="67" y="24"/>
                      </a:cubicBezTo>
                      <a:cubicBezTo>
                        <a:pt x="61" y="32"/>
                        <a:pt x="55" y="40"/>
                        <a:pt x="49" y="48"/>
                      </a:cubicBezTo>
                      <a:cubicBezTo>
                        <a:pt x="47" y="51"/>
                        <a:pt x="45" y="52"/>
                        <a:pt x="42" y="49"/>
                      </a:cubicBezTo>
                      <a:cubicBezTo>
                        <a:pt x="41" y="48"/>
                        <a:pt x="38" y="47"/>
                        <a:pt x="37" y="47"/>
                      </a:cubicBezTo>
                      <a:cubicBezTo>
                        <a:pt x="36" y="48"/>
                        <a:pt x="35" y="50"/>
                        <a:pt x="35" y="52"/>
                      </a:cubicBezTo>
                      <a:cubicBezTo>
                        <a:pt x="34" y="59"/>
                        <a:pt x="34" y="59"/>
                        <a:pt x="41" y="58"/>
                      </a:cubicBezTo>
                      <a:cubicBezTo>
                        <a:pt x="43" y="57"/>
                        <a:pt x="46" y="56"/>
                        <a:pt x="48" y="57"/>
                      </a:cubicBezTo>
                      <a:cubicBezTo>
                        <a:pt x="50" y="57"/>
                        <a:pt x="53" y="58"/>
                        <a:pt x="53" y="59"/>
                      </a:cubicBezTo>
                      <a:cubicBezTo>
                        <a:pt x="54" y="61"/>
                        <a:pt x="54" y="64"/>
                        <a:pt x="53" y="66"/>
                      </a:cubicBezTo>
                      <a:cubicBezTo>
                        <a:pt x="52" y="68"/>
                        <a:pt x="50" y="69"/>
                        <a:pt x="48" y="70"/>
                      </a:cubicBezTo>
                      <a:cubicBezTo>
                        <a:pt x="44" y="73"/>
                        <a:pt x="39" y="75"/>
                        <a:pt x="37" y="81"/>
                      </a:cubicBezTo>
                      <a:cubicBezTo>
                        <a:pt x="40" y="81"/>
                        <a:pt x="43" y="81"/>
                        <a:pt x="45" y="81"/>
                      </a:cubicBezTo>
                      <a:cubicBezTo>
                        <a:pt x="51" y="81"/>
                        <a:pt x="56" y="84"/>
                        <a:pt x="57" y="89"/>
                      </a:cubicBezTo>
                      <a:cubicBezTo>
                        <a:pt x="58" y="93"/>
                        <a:pt x="55" y="97"/>
                        <a:pt x="51" y="98"/>
                      </a:cubicBezTo>
                      <a:cubicBezTo>
                        <a:pt x="43" y="99"/>
                        <a:pt x="35" y="100"/>
                        <a:pt x="26" y="101"/>
                      </a:cubicBezTo>
                      <a:cubicBezTo>
                        <a:pt x="22" y="102"/>
                        <a:pt x="19" y="100"/>
                        <a:pt x="17" y="96"/>
                      </a:cubicBezTo>
                      <a:cubicBezTo>
                        <a:pt x="16" y="96"/>
                        <a:pt x="16" y="95"/>
                        <a:pt x="15" y="94"/>
                      </a:cubicBezTo>
                      <a:cubicBezTo>
                        <a:pt x="11" y="84"/>
                        <a:pt x="11" y="84"/>
                        <a:pt x="19" y="77"/>
                      </a:cubicBezTo>
                      <a:cubicBezTo>
                        <a:pt x="22" y="75"/>
                        <a:pt x="24" y="72"/>
                        <a:pt x="27" y="70"/>
                      </a:cubicBezTo>
                      <a:cubicBezTo>
                        <a:pt x="27" y="70"/>
                        <a:pt x="27" y="69"/>
                        <a:pt x="27" y="69"/>
                      </a:cubicBezTo>
                      <a:cubicBezTo>
                        <a:pt x="25" y="69"/>
                        <a:pt x="23" y="70"/>
                        <a:pt x="21" y="71"/>
                      </a:cubicBezTo>
                      <a:cubicBezTo>
                        <a:pt x="17" y="72"/>
                        <a:pt x="13" y="74"/>
                        <a:pt x="9" y="76"/>
                      </a:cubicBezTo>
                      <a:cubicBezTo>
                        <a:pt x="7" y="76"/>
                        <a:pt x="5" y="76"/>
                        <a:pt x="3" y="75"/>
                      </a:cubicBezTo>
                      <a:cubicBezTo>
                        <a:pt x="0" y="72"/>
                        <a:pt x="0" y="71"/>
                        <a:pt x="4" y="69"/>
                      </a:cubicBezTo>
                      <a:cubicBezTo>
                        <a:pt x="12" y="66"/>
                        <a:pt x="19" y="63"/>
                        <a:pt x="26" y="60"/>
                      </a:cubicBezTo>
                      <a:cubicBezTo>
                        <a:pt x="27" y="60"/>
                        <a:pt x="28" y="58"/>
                        <a:pt x="28" y="57"/>
                      </a:cubicBezTo>
                      <a:cubicBezTo>
                        <a:pt x="29" y="55"/>
                        <a:pt x="29" y="52"/>
                        <a:pt x="29" y="49"/>
                      </a:cubicBezTo>
                      <a:close/>
                      <a:moveTo>
                        <a:pt x="34" y="29"/>
                      </a:moveTo>
                      <a:cubicBezTo>
                        <a:pt x="34" y="29"/>
                        <a:pt x="34" y="29"/>
                        <a:pt x="33" y="28"/>
                      </a:cubicBezTo>
                      <a:cubicBezTo>
                        <a:pt x="31" y="29"/>
                        <a:pt x="28" y="30"/>
                        <a:pt x="26" y="32"/>
                      </a:cubicBezTo>
                      <a:cubicBezTo>
                        <a:pt x="24" y="32"/>
                        <a:pt x="22" y="34"/>
                        <a:pt x="23" y="36"/>
                      </a:cubicBezTo>
                      <a:cubicBezTo>
                        <a:pt x="23" y="38"/>
                        <a:pt x="25" y="40"/>
                        <a:pt x="26" y="42"/>
                      </a:cubicBezTo>
                      <a:cubicBezTo>
                        <a:pt x="27" y="42"/>
                        <a:pt x="30" y="41"/>
                        <a:pt x="31" y="40"/>
                      </a:cubicBezTo>
                      <a:cubicBezTo>
                        <a:pt x="32" y="37"/>
                        <a:pt x="33" y="33"/>
                        <a:pt x="34" y="29"/>
                      </a:cubicBezTo>
                      <a:close/>
                    </a:path>
                  </a:pathLst>
                </a:custGeom>
                <a:grpFill/>
                <a:ln>
                  <a:noFill/>
                </a:ln>
              </p:spPr>
              <p:txBody>
                <a:bodyPr vert="horz" wrap="square" lIns="91440" tIns="45720" rIns="91440" bIns="45720" numCol="1" anchor="t" anchorCtr="0" compatLnSpc="1"/>
                <a:lstStyle/>
                <a:p>
                  <a:endParaRPr lang="zh-CN" altLang="en-US"/>
                </a:p>
              </p:txBody>
            </p:sp>
            <p:sp>
              <p:nvSpPr>
                <p:cNvPr id="69" name="Freeform 12"/>
                <p:cNvSpPr/>
                <p:nvPr/>
              </p:nvSpPr>
              <p:spPr bwMode="auto">
                <a:xfrm>
                  <a:off x="11893465" y="2009127"/>
                  <a:ext cx="103574" cy="259427"/>
                </a:xfrm>
                <a:custGeom>
                  <a:avLst/>
                  <a:gdLst>
                    <a:gd name="T0" fmla="*/ 30 w 39"/>
                    <a:gd name="T1" fmla="*/ 44 h 98"/>
                    <a:gd name="T2" fmla="*/ 36 w 39"/>
                    <a:gd name="T3" fmla="*/ 34 h 98"/>
                    <a:gd name="T4" fmla="*/ 37 w 39"/>
                    <a:gd name="T5" fmla="*/ 51 h 98"/>
                    <a:gd name="T6" fmla="*/ 25 w 39"/>
                    <a:gd name="T7" fmla="*/ 82 h 98"/>
                    <a:gd name="T8" fmla="*/ 21 w 39"/>
                    <a:gd name="T9" fmla="*/ 98 h 98"/>
                    <a:gd name="T10" fmla="*/ 13 w 39"/>
                    <a:gd name="T11" fmla="*/ 96 h 98"/>
                    <a:gd name="T12" fmla="*/ 5 w 39"/>
                    <a:gd name="T13" fmla="*/ 83 h 98"/>
                    <a:gd name="T14" fmla="*/ 11 w 39"/>
                    <a:gd name="T15" fmla="*/ 62 h 98"/>
                    <a:gd name="T16" fmla="*/ 9 w 39"/>
                    <a:gd name="T17" fmla="*/ 43 h 98"/>
                    <a:gd name="T18" fmla="*/ 12 w 39"/>
                    <a:gd name="T19" fmla="*/ 38 h 98"/>
                    <a:gd name="T20" fmla="*/ 18 w 39"/>
                    <a:gd name="T21" fmla="*/ 33 h 98"/>
                    <a:gd name="T22" fmla="*/ 23 w 39"/>
                    <a:gd name="T23" fmla="*/ 12 h 98"/>
                    <a:gd name="T24" fmla="*/ 11 w 39"/>
                    <a:gd name="T25" fmla="*/ 16 h 98"/>
                    <a:gd name="T26" fmla="*/ 2 w 39"/>
                    <a:gd name="T27" fmla="*/ 16 h 98"/>
                    <a:gd name="T28" fmla="*/ 0 w 39"/>
                    <a:gd name="T29" fmla="*/ 12 h 98"/>
                    <a:gd name="T30" fmla="*/ 3 w 39"/>
                    <a:gd name="T31" fmla="*/ 10 h 98"/>
                    <a:gd name="T32" fmla="*/ 16 w 39"/>
                    <a:gd name="T33" fmla="*/ 7 h 98"/>
                    <a:gd name="T34" fmla="*/ 26 w 39"/>
                    <a:gd name="T35" fmla="*/ 2 h 98"/>
                    <a:gd name="T36" fmla="*/ 32 w 39"/>
                    <a:gd name="T37" fmla="*/ 1 h 98"/>
                    <a:gd name="T38" fmla="*/ 35 w 39"/>
                    <a:gd name="T39" fmla="*/ 9 h 98"/>
                    <a:gd name="T40" fmla="*/ 34 w 39"/>
                    <a:gd name="T41" fmla="*/ 11 h 98"/>
                    <a:gd name="T42" fmla="*/ 27 w 39"/>
                    <a:gd name="T43" fmla="*/ 38 h 98"/>
                    <a:gd name="T44" fmla="*/ 28 w 39"/>
                    <a:gd name="T45" fmla="*/ 44 h 98"/>
                    <a:gd name="T46" fmla="*/ 30 w 39"/>
                    <a:gd name="T47" fmla="*/ 4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 h="98">
                      <a:moveTo>
                        <a:pt x="30" y="44"/>
                      </a:moveTo>
                      <a:cubicBezTo>
                        <a:pt x="32" y="41"/>
                        <a:pt x="34" y="38"/>
                        <a:pt x="36" y="34"/>
                      </a:cubicBezTo>
                      <a:cubicBezTo>
                        <a:pt x="37" y="40"/>
                        <a:pt x="39" y="45"/>
                        <a:pt x="37" y="51"/>
                      </a:cubicBezTo>
                      <a:cubicBezTo>
                        <a:pt x="33" y="61"/>
                        <a:pt x="29" y="72"/>
                        <a:pt x="25" y="82"/>
                      </a:cubicBezTo>
                      <a:cubicBezTo>
                        <a:pt x="23" y="87"/>
                        <a:pt x="23" y="92"/>
                        <a:pt x="21" y="98"/>
                      </a:cubicBezTo>
                      <a:cubicBezTo>
                        <a:pt x="18" y="97"/>
                        <a:pt x="15" y="97"/>
                        <a:pt x="13" y="96"/>
                      </a:cubicBezTo>
                      <a:cubicBezTo>
                        <a:pt x="7" y="94"/>
                        <a:pt x="3" y="89"/>
                        <a:pt x="5" y="83"/>
                      </a:cubicBezTo>
                      <a:cubicBezTo>
                        <a:pt x="7" y="76"/>
                        <a:pt x="9" y="69"/>
                        <a:pt x="11" y="62"/>
                      </a:cubicBezTo>
                      <a:cubicBezTo>
                        <a:pt x="13" y="56"/>
                        <a:pt x="14" y="49"/>
                        <a:pt x="9" y="43"/>
                      </a:cubicBezTo>
                      <a:cubicBezTo>
                        <a:pt x="7" y="39"/>
                        <a:pt x="9" y="38"/>
                        <a:pt x="12" y="38"/>
                      </a:cubicBezTo>
                      <a:cubicBezTo>
                        <a:pt x="17" y="39"/>
                        <a:pt x="17" y="37"/>
                        <a:pt x="18" y="33"/>
                      </a:cubicBezTo>
                      <a:cubicBezTo>
                        <a:pt x="19" y="26"/>
                        <a:pt x="21" y="20"/>
                        <a:pt x="23" y="12"/>
                      </a:cubicBezTo>
                      <a:cubicBezTo>
                        <a:pt x="19" y="13"/>
                        <a:pt x="15" y="15"/>
                        <a:pt x="11" y="16"/>
                      </a:cubicBezTo>
                      <a:cubicBezTo>
                        <a:pt x="8" y="17"/>
                        <a:pt x="5" y="16"/>
                        <a:pt x="2" y="16"/>
                      </a:cubicBezTo>
                      <a:cubicBezTo>
                        <a:pt x="1" y="15"/>
                        <a:pt x="0" y="13"/>
                        <a:pt x="0" y="12"/>
                      </a:cubicBezTo>
                      <a:cubicBezTo>
                        <a:pt x="1" y="11"/>
                        <a:pt x="2" y="10"/>
                        <a:pt x="3" y="10"/>
                      </a:cubicBezTo>
                      <a:cubicBezTo>
                        <a:pt x="7" y="8"/>
                        <a:pt x="12" y="8"/>
                        <a:pt x="16" y="7"/>
                      </a:cubicBezTo>
                      <a:cubicBezTo>
                        <a:pt x="19" y="5"/>
                        <a:pt x="22" y="3"/>
                        <a:pt x="26" y="2"/>
                      </a:cubicBezTo>
                      <a:cubicBezTo>
                        <a:pt x="28" y="1"/>
                        <a:pt x="32" y="0"/>
                        <a:pt x="32" y="1"/>
                      </a:cubicBezTo>
                      <a:cubicBezTo>
                        <a:pt x="34" y="3"/>
                        <a:pt x="35" y="6"/>
                        <a:pt x="35" y="9"/>
                      </a:cubicBezTo>
                      <a:cubicBezTo>
                        <a:pt x="36" y="9"/>
                        <a:pt x="35" y="10"/>
                        <a:pt x="34" y="11"/>
                      </a:cubicBezTo>
                      <a:cubicBezTo>
                        <a:pt x="27" y="19"/>
                        <a:pt x="28" y="29"/>
                        <a:pt x="27" y="38"/>
                      </a:cubicBezTo>
                      <a:cubicBezTo>
                        <a:pt x="27" y="40"/>
                        <a:pt x="28" y="42"/>
                        <a:pt x="28" y="44"/>
                      </a:cubicBezTo>
                      <a:cubicBezTo>
                        <a:pt x="29" y="44"/>
                        <a:pt x="29" y="44"/>
                        <a:pt x="30" y="44"/>
                      </a:cubicBezTo>
                      <a:close/>
                    </a:path>
                  </a:pathLst>
                </a:custGeom>
                <a:grpFill/>
                <a:ln>
                  <a:noFill/>
                </a:ln>
              </p:spPr>
              <p:txBody>
                <a:bodyPr vert="horz" wrap="square" lIns="91440" tIns="45720" rIns="91440" bIns="45720" numCol="1" anchor="t" anchorCtr="0" compatLnSpc="1"/>
                <a:lstStyle/>
                <a:p>
                  <a:endParaRPr lang="zh-CN" altLang="en-US"/>
                </a:p>
              </p:txBody>
            </p:sp>
          </p:grpSp>
        </p:grpSp>
      </p:grpSp>
    </p:spTree>
    <p:extLst>
      <p:ext uri="{BB962C8B-B14F-4D97-AF65-F5344CB8AC3E}">
        <p14:creationId xmlns:p14="http://schemas.microsoft.com/office/powerpoint/2010/main" val="2764981334"/>
      </p:ext>
    </p:extLst>
  </p:cSld>
  <p:clrMapOvr>
    <a:masterClrMapping/>
  </p:clrMapOvr>
  <p:transition spd="med">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内页样式5-一段一图">
    <p:spTree>
      <p:nvGrpSpPr>
        <p:cNvPr id="1" name=""/>
        <p:cNvGrpSpPr/>
        <p:nvPr/>
      </p:nvGrpSpPr>
      <p:grpSpPr>
        <a:xfrm>
          <a:off x="0" y="0"/>
          <a:ext cx="0" cy="0"/>
          <a:chOff x="0" y="0"/>
          <a:chExt cx="0" cy="0"/>
        </a:xfrm>
      </p:grpSpPr>
      <p:sp>
        <p:nvSpPr>
          <p:cNvPr id="61" name="文本框 60"/>
          <p:cNvSpPr txBox="1">
            <a:spLocks noChangeArrowheads="1"/>
          </p:cNvSpPr>
          <p:nvPr userDrawn="1"/>
        </p:nvSpPr>
        <p:spPr bwMode="auto">
          <a:xfrm>
            <a:off x="11233150" y="6353175"/>
            <a:ext cx="55086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defRPr>
                <a:solidFill>
                  <a:schemeClr val="tx1"/>
                </a:solidFill>
                <a:latin typeface="Century Gothic" panose="020B0502020202020204" pitchFamily="34" charset="0"/>
                <a:ea typeface="微软雅黑" panose="020B0503020204020204" charset="-122"/>
              </a:defRPr>
            </a:lvl1pPr>
            <a:lvl2pPr marL="742950" indent="-285750">
              <a:defRPr>
                <a:solidFill>
                  <a:schemeClr val="tx1"/>
                </a:solidFill>
                <a:latin typeface="Century Gothic" panose="020B0502020202020204" pitchFamily="34" charset="0"/>
                <a:ea typeface="微软雅黑" panose="020B0503020204020204" charset="-122"/>
              </a:defRPr>
            </a:lvl2pPr>
            <a:lvl3pPr marL="1143000" indent="-228600">
              <a:defRPr>
                <a:solidFill>
                  <a:schemeClr val="tx1"/>
                </a:solidFill>
                <a:latin typeface="Century Gothic" panose="020B0502020202020204" pitchFamily="34" charset="0"/>
                <a:ea typeface="微软雅黑" panose="020B0503020204020204" charset="-122"/>
              </a:defRPr>
            </a:lvl3pPr>
            <a:lvl4pPr marL="1600200" indent="-228600">
              <a:defRPr>
                <a:solidFill>
                  <a:schemeClr val="tx1"/>
                </a:solidFill>
                <a:latin typeface="Century Gothic" panose="020B0502020202020204" pitchFamily="34" charset="0"/>
                <a:ea typeface="微软雅黑" panose="020B0503020204020204" charset="-122"/>
              </a:defRPr>
            </a:lvl4pPr>
            <a:lvl5pPr marL="2057400" indent="-228600">
              <a:defRPr>
                <a:solidFill>
                  <a:schemeClr val="tx1"/>
                </a:solidFill>
                <a:latin typeface="Century Gothic" panose="020B0502020202020204" pitchFamily="34" charset="0"/>
                <a:ea typeface="微软雅黑" panose="020B050302020402020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9pPr>
          </a:lstStyle>
          <a:p>
            <a:pPr algn="ctr" eaLnBrk="1" hangingPunct="1">
              <a:defRPr/>
            </a:pPr>
            <a:fld id="{4CE2CC6A-3CD6-4EB2-A6B9-76993E7CF1F2}" type="slidenum">
              <a:rPr lang="zh-CN" altLang="en-US" sz="1600" smtClean="0">
                <a:solidFill>
                  <a:schemeClr val="accent3"/>
                </a:solidFill>
                <a:latin typeface="微软雅黑" panose="020B0503020204020204" charset="-122"/>
              </a:rPr>
              <a:t>‹#›</a:t>
            </a:fld>
            <a:endParaRPr lang="zh-CN" altLang="en-US" sz="1600" dirty="0">
              <a:solidFill>
                <a:schemeClr val="accent3"/>
              </a:solidFill>
              <a:latin typeface="微软雅黑" panose="020B0503020204020204" charset="-122"/>
            </a:endParaRPr>
          </a:p>
        </p:txBody>
      </p:sp>
      <p:pic>
        <p:nvPicPr>
          <p:cNvPr id="86" name="图片 85"/>
          <p:cNvPicPr>
            <a:picLocks noChangeAspect="1"/>
          </p:cNvPicPr>
          <p:nvPr userDrawn="1"/>
        </p:nvPicPr>
        <p:blipFill rotWithShape="1">
          <a:blip r:embed="rId2" cstate="print"/>
          <a:srcRect l="-333"/>
          <a:stretch>
            <a:fillRect/>
          </a:stretch>
        </p:blipFill>
        <p:spPr>
          <a:xfrm>
            <a:off x="11282579" y="252089"/>
            <a:ext cx="432990" cy="432990"/>
          </a:xfrm>
          <a:prstGeom prst="rect">
            <a:avLst/>
          </a:prstGeom>
        </p:spPr>
      </p:pic>
    </p:spTree>
    <p:extLst>
      <p:ext uri="{BB962C8B-B14F-4D97-AF65-F5344CB8AC3E}">
        <p14:creationId xmlns:p14="http://schemas.microsoft.com/office/powerpoint/2010/main" val="3039320764"/>
      </p:ext>
    </p:extLst>
  </p:cSld>
  <p:clrMapOvr>
    <a:masterClrMapping/>
  </p:clrMapOvr>
  <p:transition spd="med">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内页样式6-常规">
    <p:spTree>
      <p:nvGrpSpPr>
        <p:cNvPr id="1" name=""/>
        <p:cNvGrpSpPr/>
        <p:nvPr/>
      </p:nvGrpSpPr>
      <p:grpSpPr>
        <a:xfrm>
          <a:off x="0" y="0"/>
          <a:ext cx="0" cy="0"/>
          <a:chOff x="0" y="0"/>
          <a:chExt cx="0" cy="0"/>
        </a:xfrm>
      </p:grpSpPr>
      <p:sp>
        <p:nvSpPr>
          <p:cNvPr id="47" name="矩形 46"/>
          <p:cNvSpPr/>
          <p:nvPr userDrawn="1"/>
        </p:nvSpPr>
        <p:spPr>
          <a:xfrm>
            <a:off x="442912" y="-82551"/>
            <a:ext cx="11306175" cy="908709"/>
          </a:xfrm>
          <a:prstGeom prst="rect">
            <a:avLst/>
          </a:prstGeom>
          <a:solidFill>
            <a:schemeClr val="bg1"/>
          </a:solidFill>
          <a:ln>
            <a:noFill/>
          </a:ln>
          <a:effectLst>
            <a:outerShdw blurRad="1397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userDrawn="1"/>
        </p:nvSpPr>
        <p:spPr>
          <a:xfrm>
            <a:off x="442913" y="0"/>
            <a:ext cx="11306175" cy="826158"/>
          </a:xfrm>
          <a:prstGeom prst="rect">
            <a:avLst/>
          </a:prstGeom>
          <a:solidFill>
            <a:schemeClr val="accent3">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标题 11"/>
          <p:cNvSpPr>
            <a:spLocks noGrp="1"/>
          </p:cNvSpPr>
          <p:nvPr>
            <p:ph type="title"/>
          </p:nvPr>
        </p:nvSpPr>
        <p:spPr>
          <a:xfrm>
            <a:off x="1173494" y="249067"/>
            <a:ext cx="8048203" cy="48013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lang="zh-CN" altLang="en-US" sz="2800" b="1" baseline="0">
                <a:latin typeface="微软雅黑" panose="020B0503020204020204" charset="-122"/>
                <a:ea typeface="微软雅黑" panose="020B0503020204020204" charset="-122"/>
                <a:cs typeface="+mn-cs"/>
              </a:defRPr>
            </a:lvl1pPr>
          </a:lstStyle>
          <a:p>
            <a:pPr lvl="0" eaLnBrk="1" hangingPunct="1"/>
            <a:r>
              <a:rPr lang="zh-CN" altLang="en-US" dirty="0"/>
              <a:t>单击此处编辑母版标题样式</a:t>
            </a:r>
          </a:p>
        </p:txBody>
      </p:sp>
      <p:sp>
        <p:nvSpPr>
          <p:cNvPr id="7" name="文本框 6"/>
          <p:cNvSpPr txBox="1">
            <a:spLocks noChangeArrowheads="1"/>
          </p:cNvSpPr>
          <p:nvPr userDrawn="1"/>
        </p:nvSpPr>
        <p:spPr bwMode="auto">
          <a:xfrm>
            <a:off x="11233150" y="6353175"/>
            <a:ext cx="55086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defRPr>
                <a:solidFill>
                  <a:schemeClr val="tx1"/>
                </a:solidFill>
                <a:latin typeface="Century Gothic" panose="020B0502020202020204" pitchFamily="34" charset="0"/>
                <a:ea typeface="微软雅黑" panose="020B0503020204020204" charset="-122"/>
              </a:defRPr>
            </a:lvl1pPr>
            <a:lvl2pPr marL="742950" indent="-285750">
              <a:defRPr>
                <a:solidFill>
                  <a:schemeClr val="tx1"/>
                </a:solidFill>
                <a:latin typeface="Century Gothic" panose="020B0502020202020204" pitchFamily="34" charset="0"/>
                <a:ea typeface="微软雅黑" panose="020B0503020204020204" charset="-122"/>
              </a:defRPr>
            </a:lvl2pPr>
            <a:lvl3pPr marL="1143000" indent="-228600">
              <a:defRPr>
                <a:solidFill>
                  <a:schemeClr val="tx1"/>
                </a:solidFill>
                <a:latin typeface="Century Gothic" panose="020B0502020202020204" pitchFamily="34" charset="0"/>
                <a:ea typeface="微软雅黑" panose="020B0503020204020204" charset="-122"/>
              </a:defRPr>
            </a:lvl3pPr>
            <a:lvl4pPr marL="1600200" indent="-228600">
              <a:defRPr>
                <a:solidFill>
                  <a:schemeClr val="tx1"/>
                </a:solidFill>
                <a:latin typeface="Century Gothic" panose="020B0502020202020204" pitchFamily="34" charset="0"/>
                <a:ea typeface="微软雅黑" panose="020B0503020204020204" charset="-122"/>
              </a:defRPr>
            </a:lvl4pPr>
            <a:lvl5pPr marL="2057400" indent="-228600">
              <a:defRPr>
                <a:solidFill>
                  <a:schemeClr val="tx1"/>
                </a:solidFill>
                <a:latin typeface="Century Gothic" panose="020B0502020202020204" pitchFamily="34" charset="0"/>
                <a:ea typeface="微软雅黑" panose="020B050302020402020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9pPr>
          </a:lstStyle>
          <a:p>
            <a:pPr algn="ctr" eaLnBrk="1" hangingPunct="1">
              <a:defRPr/>
            </a:pPr>
            <a:fld id="{4CE2CC6A-3CD6-4EB2-A6B9-76993E7CF1F2}" type="slidenum">
              <a:rPr lang="zh-CN" altLang="en-US" sz="1600" smtClean="0">
                <a:solidFill>
                  <a:schemeClr val="accent3"/>
                </a:solidFill>
                <a:latin typeface="微软雅黑" panose="020B0503020204020204" charset="-122"/>
              </a:rPr>
              <a:t>‹#›</a:t>
            </a:fld>
            <a:endParaRPr lang="zh-CN" altLang="en-US" sz="1600" dirty="0">
              <a:solidFill>
                <a:schemeClr val="accent3"/>
              </a:solidFill>
              <a:latin typeface="微软雅黑" panose="020B0503020204020204" charset="-122"/>
            </a:endParaRPr>
          </a:p>
        </p:txBody>
      </p:sp>
      <p:cxnSp>
        <p:nvCxnSpPr>
          <p:cNvPr id="38" name="直接连接符 37"/>
          <p:cNvCxnSpPr/>
          <p:nvPr userDrawn="1"/>
        </p:nvCxnSpPr>
        <p:spPr>
          <a:xfrm>
            <a:off x="442913" y="6264275"/>
            <a:ext cx="1130617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42" name="图片 41"/>
          <p:cNvPicPr>
            <a:picLocks noChangeAspect="1"/>
          </p:cNvPicPr>
          <p:nvPr userDrawn="1"/>
        </p:nvPicPr>
        <p:blipFill>
          <a:blip r:embed="rId2" cstate="print"/>
          <a:stretch>
            <a:fillRect/>
          </a:stretch>
        </p:blipFill>
        <p:spPr>
          <a:xfrm>
            <a:off x="9590168" y="252089"/>
            <a:ext cx="1969223" cy="432990"/>
          </a:xfrm>
          <a:prstGeom prst="rect">
            <a:avLst/>
          </a:prstGeom>
        </p:spPr>
      </p:pic>
      <p:grpSp>
        <p:nvGrpSpPr>
          <p:cNvPr id="46" name="组合 45"/>
          <p:cNvGrpSpPr/>
          <p:nvPr userDrawn="1"/>
        </p:nvGrpSpPr>
        <p:grpSpPr>
          <a:xfrm>
            <a:off x="637534" y="199773"/>
            <a:ext cx="463263" cy="481001"/>
            <a:chOff x="598941" y="128599"/>
            <a:chExt cx="463263" cy="481001"/>
          </a:xfrm>
        </p:grpSpPr>
        <p:sp>
          <p:nvSpPr>
            <p:cNvPr id="45" name="矩形 44"/>
            <p:cNvSpPr/>
            <p:nvPr userDrawn="1"/>
          </p:nvSpPr>
          <p:spPr>
            <a:xfrm>
              <a:off x="701671" y="249067"/>
              <a:ext cx="360533" cy="36053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p:cNvSpPr/>
            <p:nvPr userDrawn="1"/>
          </p:nvSpPr>
          <p:spPr>
            <a:xfrm>
              <a:off x="701671" y="247801"/>
              <a:ext cx="275115" cy="2565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userDrawn="1"/>
          </p:nvSpPr>
          <p:spPr>
            <a:xfrm>
              <a:off x="598941" y="128599"/>
              <a:ext cx="360533" cy="36053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6" name="组合 35"/>
          <p:cNvGrpSpPr/>
          <p:nvPr userDrawn="1"/>
        </p:nvGrpSpPr>
        <p:grpSpPr>
          <a:xfrm>
            <a:off x="587288" y="6381747"/>
            <a:ext cx="2479573" cy="304965"/>
            <a:chOff x="671368" y="6061309"/>
            <a:chExt cx="2479573" cy="304965"/>
          </a:xfrm>
          <a:solidFill>
            <a:schemeClr val="accent3"/>
          </a:solidFill>
        </p:grpSpPr>
        <p:grpSp>
          <p:nvGrpSpPr>
            <p:cNvPr id="37" name="组合 36"/>
            <p:cNvGrpSpPr/>
            <p:nvPr userDrawn="1"/>
          </p:nvGrpSpPr>
          <p:grpSpPr>
            <a:xfrm>
              <a:off x="2098445" y="6064781"/>
              <a:ext cx="1052496" cy="298683"/>
              <a:chOff x="2373567" y="1096524"/>
              <a:chExt cx="2578404" cy="731714"/>
            </a:xfrm>
            <a:grpFill/>
          </p:grpSpPr>
          <p:sp>
            <p:nvSpPr>
              <p:cNvPr id="60" name="Freeform 5"/>
              <p:cNvSpPr/>
              <p:nvPr/>
            </p:nvSpPr>
            <p:spPr bwMode="auto">
              <a:xfrm>
                <a:off x="3797881" y="1143043"/>
                <a:ext cx="576140" cy="649652"/>
              </a:xfrm>
              <a:custGeom>
                <a:avLst/>
                <a:gdLst>
                  <a:gd name="T0" fmla="*/ 41 w 125"/>
                  <a:gd name="T1" fmla="*/ 16 h 142"/>
                  <a:gd name="T2" fmla="*/ 49 w 125"/>
                  <a:gd name="T3" fmla="*/ 3 h 142"/>
                  <a:gd name="T4" fmla="*/ 62 w 125"/>
                  <a:gd name="T5" fmla="*/ 20 h 142"/>
                  <a:gd name="T6" fmla="*/ 64 w 125"/>
                  <a:gd name="T7" fmla="*/ 33 h 142"/>
                  <a:gd name="T8" fmla="*/ 50 w 125"/>
                  <a:gd name="T9" fmla="*/ 34 h 142"/>
                  <a:gd name="T10" fmla="*/ 58 w 125"/>
                  <a:gd name="T11" fmla="*/ 58 h 142"/>
                  <a:gd name="T12" fmla="*/ 75 w 125"/>
                  <a:gd name="T13" fmla="*/ 59 h 142"/>
                  <a:gd name="T14" fmla="*/ 71 w 125"/>
                  <a:gd name="T15" fmla="*/ 50 h 142"/>
                  <a:gd name="T16" fmla="*/ 81 w 125"/>
                  <a:gd name="T17" fmla="*/ 47 h 142"/>
                  <a:gd name="T18" fmla="*/ 65 w 125"/>
                  <a:gd name="T19" fmla="*/ 42 h 142"/>
                  <a:gd name="T20" fmla="*/ 63 w 125"/>
                  <a:gd name="T21" fmla="*/ 37 h 142"/>
                  <a:gd name="T22" fmla="*/ 85 w 125"/>
                  <a:gd name="T23" fmla="*/ 27 h 142"/>
                  <a:gd name="T24" fmla="*/ 93 w 125"/>
                  <a:gd name="T25" fmla="*/ 2 h 142"/>
                  <a:gd name="T26" fmla="*/ 99 w 125"/>
                  <a:gd name="T27" fmla="*/ 5 h 142"/>
                  <a:gd name="T28" fmla="*/ 111 w 125"/>
                  <a:gd name="T29" fmla="*/ 30 h 142"/>
                  <a:gd name="T30" fmla="*/ 102 w 125"/>
                  <a:gd name="T31" fmla="*/ 34 h 142"/>
                  <a:gd name="T32" fmla="*/ 95 w 125"/>
                  <a:gd name="T33" fmla="*/ 59 h 142"/>
                  <a:gd name="T34" fmla="*/ 123 w 125"/>
                  <a:gd name="T35" fmla="*/ 61 h 142"/>
                  <a:gd name="T36" fmla="*/ 110 w 125"/>
                  <a:gd name="T37" fmla="*/ 71 h 142"/>
                  <a:gd name="T38" fmla="*/ 104 w 125"/>
                  <a:gd name="T39" fmla="*/ 82 h 142"/>
                  <a:gd name="T40" fmla="*/ 112 w 125"/>
                  <a:gd name="T41" fmla="*/ 134 h 142"/>
                  <a:gd name="T42" fmla="*/ 102 w 125"/>
                  <a:gd name="T43" fmla="*/ 140 h 142"/>
                  <a:gd name="T44" fmla="*/ 89 w 125"/>
                  <a:gd name="T45" fmla="*/ 123 h 142"/>
                  <a:gd name="T46" fmla="*/ 101 w 125"/>
                  <a:gd name="T47" fmla="*/ 128 h 142"/>
                  <a:gd name="T48" fmla="*/ 101 w 125"/>
                  <a:gd name="T49" fmla="*/ 92 h 142"/>
                  <a:gd name="T50" fmla="*/ 97 w 125"/>
                  <a:gd name="T51" fmla="*/ 99 h 142"/>
                  <a:gd name="T52" fmla="*/ 90 w 125"/>
                  <a:gd name="T53" fmla="*/ 103 h 142"/>
                  <a:gd name="T54" fmla="*/ 86 w 125"/>
                  <a:gd name="T55" fmla="*/ 110 h 142"/>
                  <a:gd name="T56" fmla="*/ 81 w 125"/>
                  <a:gd name="T57" fmla="*/ 120 h 142"/>
                  <a:gd name="T58" fmla="*/ 88 w 125"/>
                  <a:gd name="T59" fmla="*/ 71 h 142"/>
                  <a:gd name="T60" fmla="*/ 60 w 125"/>
                  <a:gd name="T61" fmla="*/ 87 h 142"/>
                  <a:gd name="T62" fmla="*/ 53 w 125"/>
                  <a:gd name="T63" fmla="*/ 89 h 142"/>
                  <a:gd name="T64" fmla="*/ 51 w 125"/>
                  <a:gd name="T65" fmla="*/ 128 h 142"/>
                  <a:gd name="T66" fmla="*/ 43 w 125"/>
                  <a:gd name="T67" fmla="*/ 134 h 142"/>
                  <a:gd name="T68" fmla="*/ 39 w 125"/>
                  <a:gd name="T69" fmla="*/ 107 h 142"/>
                  <a:gd name="T70" fmla="*/ 33 w 125"/>
                  <a:gd name="T71" fmla="*/ 114 h 142"/>
                  <a:gd name="T72" fmla="*/ 17 w 125"/>
                  <a:gd name="T73" fmla="*/ 108 h 142"/>
                  <a:gd name="T74" fmla="*/ 5 w 125"/>
                  <a:gd name="T75" fmla="*/ 81 h 142"/>
                  <a:gd name="T76" fmla="*/ 34 w 125"/>
                  <a:gd name="T77" fmla="*/ 56 h 142"/>
                  <a:gd name="T78" fmla="*/ 38 w 125"/>
                  <a:gd name="T79" fmla="*/ 33 h 142"/>
                  <a:gd name="T80" fmla="*/ 22 w 125"/>
                  <a:gd name="T81" fmla="*/ 55 h 142"/>
                  <a:gd name="T82" fmla="*/ 14 w 125"/>
                  <a:gd name="T83" fmla="*/ 55 h 142"/>
                  <a:gd name="T84" fmla="*/ 11 w 125"/>
                  <a:gd name="T85" fmla="*/ 36 h 142"/>
                  <a:gd name="T86" fmla="*/ 32 w 125"/>
                  <a:gd name="T87" fmla="*/ 22 h 142"/>
                  <a:gd name="T88" fmla="*/ 28 w 125"/>
                  <a:gd name="T89" fmla="*/ 33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5" h="142">
                    <a:moveTo>
                      <a:pt x="28" y="33"/>
                    </a:moveTo>
                    <a:cubicBezTo>
                      <a:pt x="35" y="29"/>
                      <a:pt x="41" y="25"/>
                      <a:pt x="41" y="16"/>
                    </a:cubicBezTo>
                    <a:cubicBezTo>
                      <a:pt x="41" y="13"/>
                      <a:pt x="43" y="9"/>
                      <a:pt x="44" y="6"/>
                    </a:cubicBezTo>
                    <a:cubicBezTo>
                      <a:pt x="45" y="5"/>
                      <a:pt x="48" y="3"/>
                      <a:pt x="49" y="3"/>
                    </a:cubicBezTo>
                    <a:cubicBezTo>
                      <a:pt x="54" y="4"/>
                      <a:pt x="59" y="9"/>
                      <a:pt x="59" y="15"/>
                    </a:cubicBezTo>
                    <a:cubicBezTo>
                      <a:pt x="59" y="18"/>
                      <a:pt x="60" y="19"/>
                      <a:pt x="62" y="20"/>
                    </a:cubicBezTo>
                    <a:cubicBezTo>
                      <a:pt x="65" y="22"/>
                      <a:pt x="68" y="25"/>
                      <a:pt x="69" y="28"/>
                    </a:cubicBezTo>
                    <a:cubicBezTo>
                      <a:pt x="71" y="32"/>
                      <a:pt x="68" y="34"/>
                      <a:pt x="64" y="33"/>
                    </a:cubicBezTo>
                    <a:cubicBezTo>
                      <a:pt x="62" y="32"/>
                      <a:pt x="60" y="31"/>
                      <a:pt x="57" y="30"/>
                    </a:cubicBezTo>
                    <a:cubicBezTo>
                      <a:pt x="53" y="28"/>
                      <a:pt x="51" y="29"/>
                      <a:pt x="50" y="34"/>
                    </a:cubicBezTo>
                    <a:cubicBezTo>
                      <a:pt x="48" y="45"/>
                      <a:pt x="46" y="56"/>
                      <a:pt x="52" y="66"/>
                    </a:cubicBezTo>
                    <a:cubicBezTo>
                      <a:pt x="54" y="64"/>
                      <a:pt x="56" y="62"/>
                      <a:pt x="58" y="58"/>
                    </a:cubicBezTo>
                    <a:cubicBezTo>
                      <a:pt x="61" y="62"/>
                      <a:pt x="63" y="65"/>
                      <a:pt x="65" y="69"/>
                    </a:cubicBezTo>
                    <a:cubicBezTo>
                      <a:pt x="68" y="66"/>
                      <a:pt x="72" y="62"/>
                      <a:pt x="75" y="59"/>
                    </a:cubicBezTo>
                    <a:cubicBezTo>
                      <a:pt x="76" y="58"/>
                      <a:pt x="75" y="56"/>
                      <a:pt x="75" y="55"/>
                    </a:cubicBezTo>
                    <a:cubicBezTo>
                      <a:pt x="74" y="53"/>
                      <a:pt x="71" y="51"/>
                      <a:pt x="71" y="50"/>
                    </a:cubicBezTo>
                    <a:cubicBezTo>
                      <a:pt x="72" y="47"/>
                      <a:pt x="75" y="46"/>
                      <a:pt x="78" y="47"/>
                    </a:cubicBezTo>
                    <a:cubicBezTo>
                      <a:pt x="79" y="47"/>
                      <a:pt x="80" y="47"/>
                      <a:pt x="81" y="47"/>
                    </a:cubicBezTo>
                    <a:cubicBezTo>
                      <a:pt x="81" y="44"/>
                      <a:pt x="82" y="40"/>
                      <a:pt x="83" y="35"/>
                    </a:cubicBezTo>
                    <a:cubicBezTo>
                      <a:pt x="76" y="38"/>
                      <a:pt x="71" y="40"/>
                      <a:pt x="65" y="42"/>
                    </a:cubicBezTo>
                    <a:cubicBezTo>
                      <a:pt x="61" y="44"/>
                      <a:pt x="60" y="44"/>
                      <a:pt x="57" y="40"/>
                    </a:cubicBezTo>
                    <a:cubicBezTo>
                      <a:pt x="59" y="39"/>
                      <a:pt x="61" y="38"/>
                      <a:pt x="63" y="37"/>
                    </a:cubicBezTo>
                    <a:cubicBezTo>
                      <a:pt x="69" y="35"/>
                      <a:pt x="75" y="33"/>
                      <a:pt x="81" y="30"/>
                    </a:cubicBezTo>
                    <a:cubicBezTo>
                      <a:pt x="83" y="30"/>
                      <a:pt x="84" y="28"/>
                      <a:pt x="85" y="27"/>
                    </a:cubicBezTo>
                    <a:cubicBezTo>
                      <a:pt x="87" y="21"/>
                      <a:pt x="88" y="14"/>
                      <a:pt x="90" y="8"/>
                    </a:cubicBezTo>
                    <a:cubicBezTo>
                      <a:pt x="90" y="6"/>
                      <a:pt x="92" y="3"/>
                      <a:pt x="93" y="2"/>
                    </a:cubicBezTo>
                    <a:cubicBezTo>
                      <a:pt x="94" y="0"/>
                      <a:pt x="96" y="0"/>
                      <a:pt x="98" y="0"/>
                    </a:cubicBezTo>
                    <a:cubicBezTo>
                      <a:pt x="98" y="1"/>
                      <a:pt x="99" y="4"/>
                      <a:pt x="99" y="5"/>
                    </a:cubicBezTo>
                    <a:cubicBezTo>
                      <a:pt x="93" y="12"/>
                      <a:pt x="94" y="20"/>
                      <a:pt x="92" y="28"/>
                    </a:cubicBezTo>
                    <a:cubicBezTo>
                      <a:pt x="98" y="31"/>
                      <a:pt x="105" y="25"/>
                      <a:pt x="111" y="30"/>
                    </a:cubicBezTo>
                    <a:cubicBezTo>
                      <a:pt x="109" y="33"/>
                      <a:pt x="107" y="36"/>
                      <a:pt x="103" y="35"/>
                    </a:cubicBezTo>
                    <a:cubicBezTo>
                      <a:pt x="103" y="34"/>
                      <a:pt x="102" y="34"/>
                      <a:pt x="102" y="34"/>
                    </a:cubicBezTo>
                    <a:cubicBezTo>
                      <a:pt x="92" y="34"/>
                      <a:pt x="88" y="39"/>
                      <a:pt x="90" y="49"/>
                    </a:cubicBezTo>
                    <a:cubicBezTo>
                      <a:pt x="91" y="52"/>
                      <a:pt x="93" y="55"/>
                      <a:pt x="95" y="59"/>
                    </a:cubicBezTo>
                    <a:cubicBezTo>
                      <a:pt x="99" y="59"/>
                      <a:pt x="104" y="58"/>
                      <a:pt x="109" y="57"/>
                    </a:cubicBezTo>
                    <a:cubicBezTo>
                      <a:pt x="114" y="56"/>
                      <a:pt x="119" y="58"/>
                      <a:pt x="123" y="61"/>
                    </a:cubicBezTo>
                    <a:cubicBezTo>
                      <a:pt x="125" y="63"/>
                      <a:pt x="125" y="66"/>
                      <a:pt x="122" y="67"/>
                    </a:cubicBezTo>
                    <a:cubicBezTo>
                      <a:pt x="118" y="69"/>
                      <a:pt x="114" y="71"/>
                      <a:pt x="110" y="71"/>
                    </a:cubicBezTo>
                    <a:cubicBezTo>
                      <a:pt x="103" y="70"/>
                      <a:pt x="99" y="75"/>
                      <a:pt x="95" y="79"/>
                    </a:cubicBezTo>
                    <a:cubicBezTo>
                      <a:pt x="98" y="80"/>
                      <a:pt x="102" y="80"/>
                      <a:pt x="104" y="82"/>
                    </a:cubicBezTo>
                    <a:cubicBezTo>
                      <a:pt x="106" y="83"/>
                      <a:pt x="108" y="86"/>
                      <a:pt x="109" y="88"/>
                    </a:cubicBezTo>
                    <a:cubicBezTo>
                      <a:pt x="110" y="104"/>
                      <a:pt x="111" y="119"/>
                      <a:pt x="112" y="134"/>
                    </a:cubicBezTo>
                    <a:cubicBezTo>
                      <a:pt x="112" y="137"/>
                      <a:pt x="110" y="140"/>
                      <a:pt x="110" y="142"/>
                    </a:cubicBezTo>
                    <a:cubicBezTo>
                      <a:pt x="107" y="141"/>
                      <a:pt x="104" y="141"/>
                      <a:pt x="102" y="140"/>
                    </a:cubicBezTo>
                    <a:cubicBezTo>
                      <a:pt x="97" y="136"/>
                      <a:pt x="93" y="131"/>
                      <a:pt x="90" y="127"/>
                    </a:cubicBezTo>
                    <a:cubicBezTo>
                      <a:pt x="89" y="126"/>
                      <a:pt x="89" y="124"/>
                      <a:pt x="89" y="123"/>
                    </a:cubicBezTo>
                    <a:cubicBezTo>
                      <a:pt x="92" y="125"/>
                      <a:pt x="96" y="127"/>
                      <a:pt x="100" y="130"/>
                    </a:cubicBezTo>
                    <a:cubicBezTo>
                      <a:pt x="100" y="129"/>
                      <a:pt x="101" y="129"/>
                      <a:pt x="101" y="128"/>
                    </a:cubicBezTo>
                    <a:cubicBezTo>
                      <a:pt x="101" y="121"/>
                      <a:pt x="101" y="113"/>
                      <a:pt x="101" y="105"/>
                    </a:cubicBezTo>
                    <a:cubicBezTo>
                      <a:pt x="101" y="101"/>
                      <a:pt x="101" y="96"/>
                      <a:pt x="101" y="92"/>
                    </a:cubicBezTo>
                    <a:cubicBezTo>
                      <a:pt x="99" y="85"/>
                      <a:pt x="96" y="84"/>
                      <a:pt x="90" y="90"/>
                    </a:cubicBezTo>
                    <a:cubicBezTo>
                      <a:pt x="92" y="93"/>
                      <a:pt x="97" y="93"/>
                      <a:pt x="97" y="99"/>
                    </a:cubicBezTo>
                    <a:cubicBezTo>
                      <a:pt x="94" y="98"/>
                      <a:pt x="91" y="97"/>
                      <a:pt x="88" y="96"/>
                    </a:cubicBezTo>
                    <a:cubicBezTo>
                      <a:pt x="84" y="100"/>
                      <a:pt x="84" y="101"/>
                      <a:pt x="90" y="103"/>
                    </a:cubicBezTo>
                    <a:cubicBezTo>
                      <a:pt x="95" y="106"/>
                      <a:pt x="98" y="111"/>
                      <a:pt x="96" y="112"/>
                    </a:cubicBezTo>
                    <a:cubicBezTo>
                      <a:pt x="92" y="115"/>
                      <a:pt x="89" y="112"/>
                      <a:pt x="86" y="110"/>
                    </a:cubicBezTo>
                    <a:cubicBezTo>
                      <a:pt x="85" y="110"/>
                      <a:pt x="84" y="109"/>
                      <a:pt x="83" y="108"/>
                    </a:cubicBezTo>
                    <a:cubicBezTo>
                      <a:pt x="82" y="112"/>
                      <a:pt x="82" y="116"/>
                      <a:pt x="81" y="120"/>
                    </a:cubicBezTo>
                    <a:cubicBezTo>
                      <a:pt x="74" y="118"/>
                      <a:pt x="72" y="114"/>
                      <a:pt x="73" y="108"/>
                    </a:cubicBezTo>
                    <a:cubicBezTo>
                      <a:pt x="76" y="95"/>
                      <a:pt x="81" y="83"/>
                      <a:pt x="88" y="71"/>
                    </a:cubicBezTo>
                    <a:cubicBezTo>
                      <a:pt x="84" y="74"/>
                      <a:pt x="80" y="76"/>
                      <a:pt x="76" y="78"/>
                    </a:cubicBezTo>
                    <a:cubicBezTo>
                      <a:pt x="71" y="81"/>
                      <a:pt x="65" y="84"/>
                      <a:pt x="60" y="87"/>
                    </a:cubicBezTo>
                    <a:cubicBezTo>
                      <a:pt x="60" y="87"/>
                      <a:pt x="60" y="87"/>
                      <a:pt x="59" y="87"/>
                    </a:cubicBezTo>
                    <a:cubicBezTo>
                      <a:pt x="57" y="88"/>
                      <a:pt x="54" y="88"/>
                      <a:pt x="53" y="89"/>
                    </a:cubicBezTo>
                    <a:cubicBezTo>
                      <a:pt x="51" y="93"/>
                      <a:pt x="49" y="97"/>
                      <a:pt x="49" y="101"/>
                    </a:cubicBezTo>
                    <a:cubicBezTo>
                      <a:pt x="49" y="110"/>
                      <a:pt x="50" y="119"/>
                      <a:pt x="51" y="128"/>
                    </a:cubicBezTo>
                    <a:cubicBezTo>
                      <a:pt x="51" y="131"/>
                      <a:pt x="51" y="134"/>
                      <a:pt x="51" y="137"/>
                    </a:cubicBezTo>
                    <a:cubicBezTo>
                      <a:pt x="48" y="136"/>
                      <a:pt x="45" y="136"/>
                      <a:pt x="43" y="134"/>
                    </a:cubicBezTo>
                    <a:cubicBezTo>
                      <a:pt x="40" y="132"/>
                      <a:pt x="37" y="130"/>
                      <a:pt x="38" y="125"/>
                    </a:cubicBezTo>
                    <a:cubicBezTo>
                      <a:pt x="40" y="119"/>
                      <a:pt x="39" y="113"/>
                      <a:pt x="39" y="107"/>
                    </a:cubicBezTo>
                    <a:cubicBezTo>
                      <a:pt x="38" y="107"/>
                      <a:pt x="38" y="107"/>
                      <a:pt x="37" y="106"/>
                    </a:cubicBezTo>
                    <a:cubicBezTo>
                      <a:pt x="36" y="109"/>
                      <a:pt x="34" y="111"/>
                      <a:pt x="33" y="114"/>
                    </a:cubicBezTo>
                    <a:cubicBezTo>
                      <a:pt x="30" y="120"/>
                      <a:pt x="25" y="122"/>
                      <a:pt x="21" y="120"/>
                    </a:cubicBezTo>
                    <a:cubicBezTo>
                      <a:pt x="16" y="118"/>
                      <a:pt x="15" y="113"/>
                      <a:pt x="17" y="108"/>
                    </a:cubicBezTo>
                    <a:cubicBezTo>
                      <a:pt x="20" y="99"/>
                      <a:pt x="23" y="91"/>
                      <a:pt x="26" y="81"/>
                    </a:cubicBezTo>
                    <a:cubicBezTo>
                      <a:pt x="19" y="90"/>
                      <a:pt x="12" y="85"/>
                      <a:pt x="5" y="81"/>
                    </a:cubicBezTo>
                    <a:cubicBezTo>
                      <a:pt x="0" y="79"/>
                      <a:pt x="0" y="76"/>
                      <a:pt x="5" y="73"/>
                    </a:cubicBezTo>
                    <a:cubicBezTo>
                      <a:pt x="15" y="68"/>
                      <a:pt x="25" y="62"/>
                      <a:pt x="34" y="56"/>
                    </a:cubicBezTo>
                    <a:cubicBezTo>
                      <a:pt x="35" y="55"/>
                      <a:pt x="37" y="54"/>
                      <a:pt x="37" y="52"/>
                    </a:cubicBezTo>
                    <a:cubicBezTo>
                      <a:pt x="38" y="46"/>
                      <a:pt x="38" y="39"/>
                      <a:pt x="38" y="33"/>
                    </a:cubicBezTo>
                    <a:cubicBezTo>
                      <a:pt x="38" y="32"/>
                      <a:pt x="38" y="32"/>
                      <a:pt x="37" y="32"/>
                    </a:cubicBezTo>
                    <a:cubicBezTo>
                      <a:pt x="32" y="40"/>
                      <a:pt x="27" y="48"/>
                      <a:pt x="22" y="55"/>
                    </a:cubicBezTo>
                    <a:cubicBezTo>
                      <a:pt x="22" y="56"/>
                      <a:pt x="22" y="56"/>
                      <a:pt x="23" y="57"/>
                    </a:cubicBezTo>
                    <a:cubicBezTo>
                      <a:pt x="20" y="56"/>
                      <a:pt x="17" y="56"/>
                      <a:pt x="14" y="55"/>
                    </a:cubicBezTo>
                    <a:cubicBezTo>
                      <a:pt x="9" y="53"/>
                      <a:pt x="7" y="49"/>
                      <a:pt x="9" y="44"/>
                    </a:cubicBezTo>
                    <a:cubicBezTo>
                      <a:pt x="10" y="42"/>
                      <a:pt x="10" y="39"/>
                      <a:pt x="11" y="36"/>
                    </a:cubicBezTo>
                    <a:cubicBezTo>
                      <a:pt x="13" y="28"/>
                      <a:pt x="18" y="23"/>
                      <a:pt x="26" y="20"/>
                    </a:cubicBezTo>
                    <a:cubicBezTo>
                      <a:pt x="27" y="19"/>
                      <a:pt x="30" y="20"/>
                      <a:pt x="32" y="22"/>
                    </a:cubicBezTo>
                    <a:cubicBezTo>
                      <a:pt x="34" y="23"/>
                      <a:pt x="32" y="25"/>
                      <a:pt x="31" y="27"/>
                    </a:cubicBezTo>
                    <a:cubicBezTo>
                      <a:pt x="29" y="28"/>
                      <a:pt x="29" y="31"/>
                      <a:pt x="28" y="33"/>
                    </a:cubicBezTo>
                    <a:close/>
                  </a:path>
                </a:pathLst>
              </a:custGeom>
              <a:grpFill/>
              <a:ln>
                <a:noFill/>
              </a:ln>
            </p:spPr>
            <p:txBody>
              <a:bodyPr vert="horz" wrap="square" lIns="91440" tIns="45720" rIns="91440" bIns="45720" numCol="1" anchor="t" anchorCtr="0" compatLnSpc="1"/>
              <a:lstStyle/>
              <a:p>
                <a:endParaRPr lang="zh-CN" altLang="en-US"/>
              </a:p>
            </p:txBody>
          </p:sp>
          <p:sp>
            <p:nvSpPr>
              <p:cNvPr id="61" name="Freeform 6"/>
              <p:cNvSpPr/>
              <p:nvPr/>
            </p:nvSpPr>
            <p:spPr bwMode="auto">
              <a:xfrm>
                <a:off x="4620305" y="1241947"/>
                <a:ext cx="331666" cy="499206"/>
              </a:xfrm>
              <a:custGeom>
                <a:avLst/>
                <a:gdLst>
                  <a:gd name="T0" fmla="*/ 33 w 72"/>
                  <a:gd name="T1" fmla="*/ 76 h 109"/>
                  <a:gd name="T2" fmla="*/ 44 w 72"/>
                  <a:gd name="T3" fmla="*/ 73 h 109"/>
                  <a:gd name="T4" fmla="*/ 59 w 72"/>
                  <a:gd name="T5" fmla="*/ 71 h 109"/>
                  <a:gd name="T6" fmla="*/ 69 w 72"/>
                  <a:gd name="T7" fmla="*/ 92 h 109"/>
                  <a:gd name="T8" fmla="*/ 66 w 72"/>
                  <a:gd name="T9" fmla="*/ 94 h 109"/>
                  <a:gd name="T10" fmla="*/ 49 w 72"/>
                  <a:gd name="T11" fmla="*/ 96 h 109"/>
                  <a:gd name="T12" fmla="*/ 28 w 72"/>
                  <a:gd name="T13" fmla="*/ 106 h 109"/>
                  <a:gd name="T14" fmla="*/ 16 w 72"/>
                  <a:gd name="T15" fmla="*/ 106 h 109"/>
                  <a:gd name="T16" fmla="*/ 1 w 72"/>
                  <a:gd name="T17" fmla="*/ 80 h 109"/>
                  <a:gd name="T18" fmla="*/ 2 w 72"/>
                  <a:gd name="T19" fmla="*/ 74 h 109"/>
                  <a:gd name="T20" fmla="*/ 23 w 72"/>
                  <a:gd name="T21" fmla="*/ 31 h 109"/>
                  <a:gd name="T22" fmla="*/ 22 w 72"/>
                  <a:gd name="T23" fmla="*/ 26 h 109"/>
                  <a:gd name="T24" fmla="*/ 12 w 72"/>
                  <a:gd name="T25" fmla="*/ 16 h 109"/>
                  <a:gd name="T26" fmla="*/ 15 w 72"/>
                  <a:gd name="T27" fmla="*/ 10 h 109"/>
                  <a:gd name="T28" fmla="*/ 32 w 72"/>
                  <a:gd name="T29" fmla="*/ 5 h 109"/>
                  <a:gd name="T30" fmla="*/ 60 w 72"/>
                  <a:gd name="T31" fmla="*/ 18 h 109"/>
                  <a:gd name="T32" fmla="*/ 59 w 72"/>
                  <a:gd name="T33" fmla="*/ 26 h 109"/>
                  <a:gd name="T34" fmla="*/ 52 w 72"/>
                  <a:gd name="T35" fmla="*/ 36 h 109"/>
                  <a:gd name="T36" fmla="*/ 34 w 72"/>
                  <a:gd name="T37" fmla="*/ 72 h 109"/>
                  <a:gd name="T38" fmla="*/ 33 w 72"/>
                  <a:gd name="T39" fmla="*/ 7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2" h="109">
                    <a:moveTo>
                      <a:pt x="33" y="76"/>
                    </a:moveTo>
                    <a:cubicBezTo>
                      <a:pt x="37" y="74"/>
                      <a:pt x="40" y="73"/>
                      <a:pt x="44" y="73"/>
                    </a:cubicBezTo>
                    <a:cubicBezTo>
                      <a:pt x="49" y="72"/>
                      <a:pt x="54" y="71"/>
                      <a:pt x="59" y="71"/>
                    </a:cubicBezTo>
                    <a:cubicBezTo>
                      <a:pt x="66" y="72"/>
                      <a:pt x="72" y="85"/>
                      <a:pt x="69" y="92"/>
                    </a:cubicBezTo>
                    <a:cubicBezTo>
                      <a:pt x="68" y="93"/>
                      <a:pt x="67" y="94"/>
                      <a:pt x="66" y="94"/>
                    </a:cubicBezTo>
                    <a:cubicBezTo>
                      <a:pt x="60" y="95"/>
                      <a:pt x="54" y="94"/>
                      <a:pt x="49" y="96"/>
                    </a:cubicBezTo>
                    <a:cubicBezTo>
                      <a:pt x="42" y="99"/>
                      <a:pt x="35" y="102"/>
                      <a:pt x="28" y="106"/>
                    </a:cubicBezTo>
                    <a:cubicBezTo>
                      <a:pt x="24" y="108"/>
                      <a:pt x="21" y="109"/>
                      <a:pt x="16" y="106"/>
                    </a:cubicBezTo>
                    <a:cubicBezTo>
                      <a:pt x="7" y="100"/>
                      <a:pt x="3" y="90"/>
                      <a:pt x="1" y="80"/>
                    </a:cubicBezTo>
                    <a:cubicBezTo>
                      <a:pt x="0" y="78"/>
                      <a:pt x="1" y="76"/>
                      <a:pt x="2" y="74"/>
                    </a:cubicBezTo>
                    <a:cubicBezTo>
                      <a:pt x="9" y="60"/>
                      <a:pt x="16" y="45"/>
                      <a:pt x="23" y="31"/>
                    </a:cubicBezTo>
                    <a:cubicBezTo>
                      <a:pt x="23" y="30"/>
                      <a:pt x="23" y="28"/>
                      <a:pt x="22" y="26"/>
                    </a:cubicBezTo>
                    <a:cubicBezTo>
                      <a:pt x="19" y="23"/>
                      <a:pt x="15" y="20"/>
                      <a:pt x="12" y="16"/>
                    </a:cubicBezTo>
                    <a:cubicBezTo>
                      <a:pt x="10" y="13"/>
                      <a:pt x="11" y="11"/>
                      <a:pt x="15" y="10"/>
                    </a:cubicBezTo>
                    <a:cubicBezTo>
                      <a:pt x="21" y="9"/>
                      <a:pt x="26" y="7"/>
                      <a:pt x="32" y="5"/>
                    </a:cubicBezTo>
                    <a:cubicBezTo>
                      <a:pt x="44" y="0"/>
                      <a:pt x="57" y="6"/>
                      <a:pt x="60" y="18"/>
                    </a:cubicBezTo>
                    <a:cubicBezTo>
                      <a:pt x="61" y="21"/>
                      <a:pt x="60" y="24"/>
                      <a:pt x="59" y="26"/>
                    </a:cubicBezTo>
                    <a:cubicBezTo>
                      <a:pt x="57" y="29"/>
                      <a:pt x="54" y="33"/>
                      <a:pt x="52" y="36"/>
                    </a:cubicBezTo>
                    <a:cubicBezTo>
                      <a:pt x="46" y="48"/>
                      <a:pt x="40" y="60"/>
                      <a:pt x="34" y="72"/>
                    </a:cubicBezTo>
                    <a:cubicBezTo>
                      <a:pt x="34" y="72"/>
                      <a:pt x="34" y="74"/>
                      <a:pt x="33" y="76"/>
                    </a:cubicBezTo>
                    <a:close/>
                  </a:path>
                </a:pathLst>
              </a:custGeom>
              <a:grpFill/>
              <a:ln>
                <a:noFill/>
              </a:ln>
            </p:spPr>
            <p:txBody>
              <a:bodyPr vert="horz" wrap="square" lIns="91440" tIns="45720" rIns="91440" bIns="45720" numCol="1" anchor="t" anchorCtr="0" compatLnSpc="1"/>
              <a:lstStyle/>
              <a:p>
                <a:endParaRPr lang="zh-CN" altLang="en-US"/>
              </a:p>
            </p:txBody>
          </p:sp>
          <p:grpSp>
            <p:nvGrpSpPr>
              <p:cNvPr id="62" name="组合 61"/>
              <p:cNvGrpSpPr/>
              <p:nvPr/>
            </p:nvGrpSpPr>
            <p:grpSpPr>
              <a:xfrm>
                <a:off x="2373567" y="1096524"/>
                <a:ext cx="589817" cy="731714"/>
                <a:chOff x="5548313" y="2084388"/>
                <a:chExt cx="547688" cy="679451"/>
              </a:xfrm>
              <a:grpFill/>
            </p:grpSpPr>
            <p:sp>
              <p:nvSpPr>
                <p:cNvPr id="67" name="Freeform 7"/>
                <p:cNvSpPr/>
                <p:nvPr/>
              </p:nvSpPr>
              <p:spPr bwMode="auto">
                <a:xfrm>
                  <a:off x="5548313" y="2084388"/>
                  <a:ext cx="547688" cy="446088"/>
                </a:xfrm>
                <a:custGeom>
                  <a:avLst/>
                  <a:gdLst>
                    <a:gd name="T0" fmla="*/ 101 w 128"/>
                    <a:gd name="T1" fmla="*/ 58 h 105"/>
                    <a:gd name="T2" fmla="*/ 74 w 128"/>
                    <a:gd name="T3" fmla="*/ 56 h 105"/>
                    <a:gd name="T4" fmla="*/ 68 w 128"/>
                    <a:gd name="T5" fmla="*/ 57 h 105"/>
                    <a:gd name="T6" fmla="*/ 51 w 128"/>
                    <a:gd name="T7" fmla="*/ 59 h 105"/>
                    <a:gd name="T8" fmla="*/ 36 w 128"/>
                    <a:gd name="T9" fmla="*/ 65 h 105"/>
                    <a:gd name="T10" fmla="*/ 28 w 128"/>
                    <a:gd name="T11" fmla="*/ 73 h 105"/>
                    <a:gd name="T12" fmla="*/ 16 w 128"/>
                    <a:gd name="T13" fmla="*/ 102 h 105"/>
                    <a:gd name="T14" fmla="*/ 13 w 128"/>
                    <a:gd name="T15" fmla="*/ 104 h 105"/>
                    <a:gd name="T16" fmla="*/ 1 w 128"/>
                    <a:gd name="T17" fmla="*/ 98 h 105"/>
                    <a:gd name="T18" fmla="*/ 0 w 128"/>
                    <a:gd name="T19" fmla="*/ 93 h 105"/>
                    <a:gd name="T20" fmla="*/ 15 w 128"/>
                    <a:gd name="T21" fmla="*/ 60 h 105"/>
                    <a:gd name="T22" fmla="*/ 16 w 128"/>
                    <a:gd name="T23" fmla="*/ 58 h 105"/>
                    <a:gd name="T24" fmla="*/ 20 w 128"/>
                    <a:gd name="T25" fmla="*/ 52 h 105"/>
                    <a:gd name="T26" fmla="*/ 32 w 128"/>
                    <a:gd name="T27" fmla="*/ 54 h 105"/>
                    <a:gd name="T28" fmla="*/ 39 w 128"/>
                    <a:gd name="T29" fmla="*/ 55 h 105"/>
                    <a:gd name="T30" fmla="*/ 72 w 128"/>
                    <a:gd name="T31" fmla="*/ 21 h 105"/>
                    <a:gd name="T32" fmla="*/ 74 w 128"/>
                    <a:gd name="T33" fmla="*/ 16 h 105"/>
                    <a:gd name="T34" fmla="*/ 74 w 128"/>
                    <a:gd name="T35" fmla="*/ 11 h 105"/>
                    <a:gd name="T36" fmla="*/ 71 w 128"/>
                    <a:gd name="T37" fmla="*/ 11 h 105"/>
                    <a:gd name="T38" fmla="*/ 68 w 128"/>
                    <a:gd name="T39" fmla="*/ 15 h 105"/>
                    <a:gd name="T40" fmla="*/ 68 w 128"/>
                    <a:gd name="T41" fmla="*/ 21 h 105"/>
                    <a:gd name="T42" fmla="*/ 59 w 128"/>
                    <a:gd name="T43" fmla="*/ 29 h 105"/>
                    <a:gd name="T44" fmla="*/ 53 w 128"/>
                    <a:gd name="T45" fmla="*/ 27 h 105"/>
                    <a:gd name="T46" fmla="*/ 47 w 128"/>
                    <a:gd name="T47" fmla="*/ 24 h 105"/>
                    <a:gd name="T48" fmla="*/ 47 w 128"/>
                    <a:gd name="T49" fmla="*/ 32 h 105"/>
                    <a:gd name="T50" fmla="*/ 47 w 128"/>
                    <a:gd name="T51" fmla="*/ 34 h 105"/>
                    <a:gd name="T52" fmla="*/ 43 w 128"/>
                    <a:gd name="T53" fmla="*/ 45 h 105"/>
                    <a:gd name="T54" fmla="*/ 31 w 128"/>
                    <a:gd name="T55" fmla="*/ 39 h 105"/>
                    <a:gd name="T56" fmla="*/ 29 w 128"/>
                    <a:gd name="T57" fmla="*/ 23 h 105"/>
                    <a:gd name="T58" fmla="*/ 33 w 128"/>
                    <a:gd name="T59" fmla="*/ 14 h 105"/>
                    <a:gd name="T60" fmla="*/ 36 w 128"/>
                    <a:gd name="T61" fmla="*/ 9 h 105"/>
                    <a:gd name="T62" fmla="*/ 42 w 128"/>
                    <a:gd name="T63" fmla="*/ 13 h 105"/>
                    <a:gd name="T64" fmla="*/ 44 w 128"/>
                    <a:gd name="T65" fmla="*/ 16 h 105"/>
                    <a:gd name="T66" fmla="*/ 57 w 128"/>
                    <a:gd name="T67" fmla="*/ 14 h 105"/>
                    <a:gd name="T68" fmla="*/ 62 w 128"/>
                    <a:gd name="T69" fmla="*/ 11 h 105"/>
                    <a:gd name="T70" fmla="*/ 84 w 128"/>
                    <a:gd name="T71" fmla="*/ 0 h 105"/>
                    <a:gd name="T72" fmla="*/ 96 w 128"/>
                    <a:gd name="T73" fmla="*/ 7 h 105"/>
                    <a:gd name="T74" fmla="*/ 96 w 128"/>
                    <a:gd name="T75" fmla="*/ 20 h 105"/>
                    <a:gd name="T76" fmla="*/ 83 w 128"/>
                    <a:gd name="T77" fmla="*/ 43 h 105"/>
                    <a:gd name="T78" fmla="*/ 94 w 128"/>
                    <a:gd name="T79" fmla="*/ 44 h 105"/>
                    <a:gd name="T80" fmla="*/ 122 w 128"/>
                    <a:gd name="T81" fmla="*/ 59 h 105"/>
                    <a:gd name="T82" fmla="*/ 120 w 128"/>
                    <a:gd name="T83" fmla="*/ 73 h 105"/>
                    <a:gd name="T84" fmla="*/ 98 w 128"/>
                    <a:gd name="T85" fmla="*/ 73 h 105"/>
                    <a:gd name="T86" fmla="*/ 97 w 128"/>
                    <a:gd name="T87" fmla="*/ 66 h 105"/>
                    <a:gd name="T88" fmla="*/ 101 w 128"/>
                    <a:gd name="T89" fmla="*/ 58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8" h="105">
                      <a:moveTo>
                        <a:pt x="101" y="58"/>
                      </a:moveTo>
                      <a:cubicBezTo>
                        <a:pt x="94" y="52"/>
                        <a:pt x="81" y="52"/>
                        <a:pt x="74" y="56"/>
                      </a:cubicBezTo>
                      <a:cubicBezTo>
                        <a:pt x="73" y="57"/>
                        <a:pt x="70" y="58"/>
                        <a:pt x="68" y="57"/>
                      </a:cubicBezTo>
                      <a:cubicBezTo>
                        <a:pt x="62" y="56"/>
                        <a:pt x="57" y="57"/>
                        <a:pt x="51" y="59"/>
                      </a:cubicBezTo>
                      <a:cubicBezTo>
                        <a:pt x="46" y="61"/>
                        <a:pt x="41" y="63"/>
                        <a:pt x="36" y="65"/>
                      </a:cubicBezTo>
                      <a:cubicBezTo>
                        <a:pt x="32" y="67"/>
                        <a:pt x="29" y="69"/>
                        <a:pt x="28" y="73"/>
                      </a:cubicBezTo>
                      <a:cubicBezTo>
                        <a:pt x="24" y="82"/>
                        <a:pt x="20" y="92"/>
                        <a:pt x="16" y="102"/>
                      </a:cubicBezTo>
                      <a:cubicBezTo>
                        <a:pt x="16" y="103"/>
                        <a:pt x="14" y="105"/>
                        <a:pt x="13" y="104"/>
                      </a:cubicBezTo>
                      <a:cubicBezTo>
                        <a:pt x="9" y="103"/>
                        <a:pt x="5" y="100"/>
                        <a:pt x="1" y="98"/>
                      </a:cubicBezTo>
                      <a:cubicBezTo>
                        <a:pt x="0" y="97"/>
                        <a:pt x="0" y="95"/>
                        <a:pt x="0" y="93"/>
                      </a:cubicBezTo>
                      <a:cubicBezTo>
                        <a:pt x="5" y="82"/>
                        <a:pt x="10" y="71"/>
                        <a:pt x="15" y="60"/>
                      </a:cubicBezTo>
                      <a:cubicBezTo>
                        <a:pt x="15" y="59"/>
                        <a:pt x="16" y="59"/>
                        <a:pt x="16" y="58"/>
                      </a:cubicBezTo>
                      <a:cubicBezTo>
                        <a:pt x="18" y="56"/>
                        <a:pt x="19" y="52"/>
                        <a:pt x="20" y="52"/>
                      </a:cubicBezTo>
                      <a:cubicBezTo>
                        <a:pt x="24" y="52"/>
                        <a:pt x="29" y="52"/>
                        <a:pt x="32" y="54"/>
                      </a:cubicBezTo>
                      <a:cubicBezTo>
                        <a:pt x="35" y="55"/>
                        <a:pt x="36" y="56"/>
                        <a:pt x="39" y="55"/>
                      </a:cubicBezTo>
                      <a:cubicBezTo>
                        <a:pt x="57" y="50"/>
                        <a:pt x="66" y="37"/>
                        <a:pt x="72" y="21"/>
                      </a:cubicBezTo>
                      <a:cubicBezTo>
                        <a:pt x="72" y="20"/>
                        <a:pt x="73" y="18"/>
                        <a:pt x="74" y="16"/>
                      </a:cubicBezTo>
                      <a:cubicBezTo>
                        <a:pt x="74" y="14"/>
                        <a:pt x="74" y="13"/>
                        <a:pt x="74" y="11"/>
                      </a:cubicBezTo>
                      <a:cubicBezTo>
                        <a:pt x="74" y="11"/>
                        <a:pt x="72" y="10"/>
                        <a:pt x="71" y="11"/>
                      </a:cubicBezTo>
                      <a:cubicBezTo>
                        <a:pt x="70" y="12"/>
                        <a:pt x="68" y="13"/>
                        <a:pt x="68" y="15"/>
                      </a:cubicBezTo>
                      <a:cubicBezTo>
                        <a:pt x="67" y="17"/>
                        <a:pt x="68" y="19"/>
                        <a:pt x="68" y="21"/>
                      </a:cubicBezTo>
                      <a:cubicBezTo>
                        <a:pt x="69" y="28"/>
                        <a:pt x="68" y="30"/>
                        <a:pt x="59" y="29"/>
                      </a:cubicBezTo>
                      <a:cubicBezTo>
                        <a:pt x="57" y="29"/>
                        <a:pt x="55" y="28"/>
                        <a:pt x="53" y="27"/>
                      </a:cubicBezTo>
                      <a:cubicBezTo>
                        <a:pt x="51" y="26"/>
                        <a:pt x="49" y="25"/>
                        <a:pt x="47" y="24"/>
                      </a:cubicBezTo>
                      <a:cubicBezTo>
                        <a:pt x="47" y="27"/>
                        <a:pt x="47" y="29"/>
                        <a:pt x="47" y="32"/>
                      </a:cubicBezTo>
                      <a:cubicBezTo>
                        <a:pt x="47" y="33"/>
                        <a:pt x="47" y="33"/>
                        <a:pt x="47" y="34"/>
                      </a:cubicBezTo>
                      <a:cubicBezTo>
                        <a:pt x="47" y="38"/>
                        <a:pt x="48" y="43"/>
                        <a:pt x="43" y="45"/>
                      </a:cubicBezTo>
                      <a:cubicBezTo>
                        <a:pt x="39" y="46"/>
                        <a:pt x="34" y="44"/>
                        <a:pt x="31" y="39"/>
                      </a:cubicBezTo>
                      <a:cubicBezTo>
                        <a:pt x="28" y="34"/>
                        <a:pt x="25" y="29"/>
                        <a:pt x="29" y="23"/>
                      </a:cubicBezTo>
                      <a:cubicBezTo>
                        <a:pt x="31" y="20"/>
                        <a:pt x="31" y="17"/>
                        <a:pt x="33" y="14"/>
                      </a:cubicBezTo>
                      <a:cubicBezTo>
                        <a:pt x="34" y="12"/>
                        <a:pt x="35" y="9"/>
                        <a:pt x="36" y="9"/>
                      </a:cubicBezTo>
                      <a:cubicBezTo>
                        <a:pt x="38" y="10"/>
                        <a:pt x="40" y="11"/>
                        <a:pt x="42" y="13"/>
                      </a:cubicBezTo>
                      <a:cubicBezTo>
                        <a:pt x="42" y="13"/>
                        <a:pt x="43" y="15"/>
                        <a:pt x="44" y="16"/>
                      </a:cubicBezTo>
                      <a:cubicBezTo>
                        <a:pt x="48" y="13"/>
                        <a:pt x="52" y="11"/>
                        <a:pt x="57" y="14"/>
                      </a:cubicBezTo>
                      <a:cubicBezTo>
                        <a:pt x="58" y="15"/>
                        <a:pt x="61" y="13"/>
                        <a:pt x="62" y="11"/>
                      </a:cubicBezTo>
                      <a:cubicBezTo>
                        <a:pt x="69" y="5"/>
                        <a:pt x="75" y="0"/>
                        <a:pt x="84" y="0"/>
                      </a:cubicBezTo>
                      <a:cubicBezTo>
                        <a:pt x="89" y="0"/>
                        <a:pt x="93" y="2"/>
                        <a:pt x="96" y="7"/>
                      </a:cubicBezTo>
                      <a:cubicBezTo>
                        <a:pt x="99" y="11"/>
                        <a:pt x="98" y="15"/>
                        <a:pt x="96" y="20"/>
                      </a:cubicBezTo>
                      <a:cubicBezTo>
                        <a:pt x="91" y="27"/>
                        <a:pt x="87" y="35"/>
                        <a:pt x="83" y="43"/>
                      </a:cubicBezTo>
                      <a:cubicBezTo>
                        <a:pt x="88" y="43"/>
                        <a:pt x="91" y="44"/>
                        <a:pt x="94" y="44"/>
                      </a:cubicBezTo>
                      <a:cubicBezTo>
                        <a:pt x="105" y="46"/>
                        <a:pt x="115" y="50"/>
                        <a:pt x="122" y="59"/>
                      </a:cubicBezTo>
                      <a:cubicBezTo>
                        <a:pt x="128" y="65"/>
                        <a:pt x="127" y="68"/>
                        <a:pt x="120" y="73"/>
                      </a:cubicBezTo>
                      <a:cubicBezTo>
                        <a:pt x="113" y="77"/>
                        <a:pt x="105" y="77"/>
                        <a:pt x="98" y="73"/>
                      </a:cubicBezTo>
                      <a:cubicBezTo>
                        <a:pt x="95" y="71"/>
                        <a:pt x="95" y="69"/>
                        <a:pt x="97" y="66"/>
                      </a:cubicBezTo>
                      <a:cubicBezTo>
                        <a:pt x="98" y="64"/>
                        <a:pt x="100" y="61"/>
                        <a:pt x="101"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8"/>
                <p:cNvSpPr/>
                <p:nvPr/>
              </p:nvSpPr>
              <p:spPr bwMode="auto">
                <a:xfrm>
                  <a:off x="5664200" y="2355851"/>
                  <a:ext cx="341313" cy="407988"/>
                </a:xfrm>
                <a:custGeom>
                  <a:avLst/>
                  <a:gdLst>
                    <a:gd name="T0" fmla="*/ 46 w 80"/>
                    <a:gd name="T1" fmla="*/ 29 h 96"/>
                    <a:gd name="T2" fmla="*/ 65 w 80"/>
                    <a:gd name="T3" fmla="*/ 29 h 96"/>
                    <a:gd name="T4" fmla="*/ 79 w 80"/>
                    <a:gd name="T5" fmla="*/ 41 h 96"/>
                    <a:gd name="T6" fmla="*/ 74 w 80"/>
                    <a:gd name="T7" fmla="*/ 43 h 96"/>
                    <a:gd name="T8" fmla="*/ 60 w 80"/>
                    <a:gd name="T9" fmla="*/ 43 h 96"/>
                    <a:gd name="T10" fmla="*/ 52 w 80"/>
                    <a:gd name="T11" fmla="*/ 50 h 96"/>
                    <a:gd name="T12" fmla="*/ 49 w 80"/>
                    <a:gd name="T13" fmla="*/ 87 h 96"/>
                    <a:gd name="T14" fmla="*/ 37 w 80"/>
                    <a:gd name="T15" fmla="*/ 95 h 96"/>
                    <a:gd name="T16" fmla="*/ 21 w 80"/>
                    <a:gd name="T17" fmla="*/ 68 h 96"/>
                    <a:gd name="T18" fmla="*/ 22 w 80"/>
                    <a:gd name="T19" fmla="*/ 62 h 96"/>
                    <a:gd name="T20" fmla="*/ 30 w 80"/>
                    <a:gd name="T21" fmla="*/ 72 h 96"/>
                    <a:gd name="T22" fmla="*/ 40 w 80"/>
                    <a:gd name="T23" fmla="*/ 70 h 96"/>
                    <a:gd name="T24" fmla="*/ 43 w 80"/>
                    <a:gd name="T25" fmla="*/ 46 h 96"/>
                    <a:gd name="T26" fmla="*/ 24 w 80"/>
                    <a:gd name="T27" fmla="*/ 52 h 96"/>
                    <a:gd name="T28" fmla="*/ 19 w 80"/>
                    <a:gd name="T29" fmla="*/ 54 h 96"/>
                    <a:gd name="T30" fmla="*/ 6 w 80"/>
                    <a:gd name="T31" fmla="*/ 54 h 96"/>
                    <a:gd name="T32" fmla="*/ 2 w 80"/>
                    <a:gd name="T33" fmla="*/ 40 h 96"/>
                    <a:gd name="T34" fmla="*/ 6 w 80"/>
                    <a:gd name="T35" fmla="*/ 37 h 96"/>
                    <a:gd name="T36" fmla="*/ 28 w 80"/>
                    <a:gd name="T37" fmla="*/ 33 h 96"/>
                    <a:gd name="T38" fmla="*/ 33 w 80"/>
                    <a:gd name="T39" fmla="*/ 32 h 96"/>
                    <a:gd name="T40" fmla="*/ 36 w 80"/>
                    <a:gd name="T41" fmla="*/ 22 h 96"/>
                    <a:gd name="T42" fmla="*/ 46 w 80"/>
                    <a:gd name="T43" fmla="*/ 12 h 96"/>
                    <a:gd name="T44" fmla="*/ 45 w 80"/>
                    <a:gd name="T45" fmla="*/ 10 h 96"/>
                    <a:gd name="T46" fmla="*/ 26 w 80"/>
                    <a:gd name="T47" fmla="*/ 17 h 96"/>
                    <a:gd name="T48" fmla="*/ 15 w 80"/>
                    <a:gd name="T49" fmla="*/ 24 h 96"/>
                    <a:gd name="T50" fmla="*/ 5 w 80"/>
                    <a:gd name="T51" fmla="*/ 22 h 96"/>
                    <a:gd name="T52" fmla="*/ 1 w 80"/>
                    <a:gd name="T53" fmla="*/ 17 h 96"/>
                    <a:gd name="T54" fmla="*/ 36 w 80"/>
                    <a:gd name="T55" fmla="*/ 2 h 96"/>
                    <a:gd name="T56" fmla="*/ 55 w 80"/>
                    <a:gd name="T57" fmla="*/ 0 h 96"/>
                    <a:gd name="T58" fmla="*/ 61 w 80"/>
                    <a:gd name="T59" fmla="*/ 6 h 96"/>
                    <a:gd name="T60" fmla="*/ 59 w 80"/>
                    <a:gd name="T61" fmla="*/ 13 h 96"/>
                    <a:gd name="T62" fmla="*/ 46 w 80"/>
                    <a:gd name="T63" fmla="*/ 29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0" h="96">
                      <a:moveTo>
                        <a:pt x="46" y="29"/>
                      </a:moveTo>
                      <a:cubicBezTo>
                        <a:pt x="53" y="30"/>
                        <a:pt x="59" y="31"/>
                        <a:pt x="65" y="29"/>
                      </a:cubicBezTo>
                      <a:cubicBezTo>
                        <a:pt x="71" y="27"/>
                        <a:pt x="80" y="34"/>
                        <a:pt x="79" y="41"/>
                      </a:cubicBezTo>
                      <a:cubicBezTo>
                        <a:pt x="79" y="42"/>
                        <a:pt x="76" y="43"/>
                        <a:pt x="74" y="43"/>
                      </a:cubicBezTo>
                      <a:cubicBezTo>
                        <a:pt x="70" y="43"/>
                        <a:pt x="65" y="43"/>
                        <a:pt x="60" y="43"/>
                      </a:cubicBezTo>
                      <a:cubicBezTo>
                        <a:pt x="53" y="42"/>
                        <a:pt x="52" y="44"/>
                        <a:pt x="52" y="50"/>
                      </a:cubicBezTo>
                      <a:cubicBezTo>
                        <a:pt x="51" y="62"/>
                        <a:pt x="51" y="75"/>
                        <a:pt x="49" y="87"/>
                      </a:cubicBezTo>
                      <a:cubicBezTo>
                        <a:pt x="48" y="95"/>
                        <a:pt x="45" y="96"/>
                        <a:pt x="37" y="95"/>
                      </a:cubicBezTo>
                      <a:cubicBezTo>
                        <a:pt x="25" y="92"/>
                        <a:pt x="15" y="82"/>
                        <a:pt x="21" y="68"/>
                      </a:cubicBezTo>
                      <a:cubicBezTo>
                        <a:pt x="21" y="66"/>
                        <a:pt x="21" y="64"/>
                        <a:pt x="22" y="62"/>
                      </a:cubicBezTo>
                      <a:cubicBezTo>
                        <a:pt x="24" y="65"/>
                        <a:pt x="27" y="69"/>
                        <a:pt x="30" y="72"/>
                      </a:cubicBezTo>
                      <a:cubicBezTo>
                        <a:pt x="33" y="76"/>
                        <a:pt x="39" y="75"/>
                        <a:pt x="40" y="70"/>
                      </a:cubicBezTo>
                      <a:cubicBezTo>
                        <a:pt x="41" y="62"/>
                        <a:pt x="42" y="54"/>
                        <a:pt x="43" y="46"/>
                      </a:cubicBezTo>
                      <a:cubicBezTo>
                        <a:pt x="35" y="45"/>
                        <a:pt x="30" y="49"/>
                        <a:pt x="24" y="52"/>
                      </a:cubicBezTo>
                      <a:cubicBezTo>
                        <a:pt x="22" y="52"/>
                        <a:pt x="21" y="54"/>
                        <a:pt x="19" y="54"/>
                      </a:cubicBezTo>
                      <a:cubicBezTo>
                        <a:pt x="14" y="58"/>
                        <a:pt x="11" y="57"/>
                        <a:pt x="6" y="54"/>
                      </a:cubicBezTo>
                      <a:cubicBezTo>
                        <a:pt x="3" y="51"/>
                        <a:pt x="0" y="44"/>
                        <a:pt x="2" y="40"/>
                      </a:cubicBezTo>
                      <a:cubicBezTo>
                        <a:pt x="2" y="39"/>
                        <a:pt x="5" y="37"/>
                        <a:pt x="6" y="37"/>
                      </a:cubicBezTo>
                      <a:cubicBezTo>
                        <a:pt x="14" y="39"/>
                        <a:pt x="20" y="35"/>
                        <a:pt x="28" y="33"/>
                      </a:cubicBezTo>
                      <a:cubicBezTo>
                        <a:pt x="29" y="33"/>
                        <a:pt x="31" y="32"/>
                        <a:pt x="33" y="32"/>
                      </a:cubicBezTo>
                      <a:cubicBezTo>
                        <a:pt x="31" y="27"/>
                        <a:pt x="31" y="24"/>
                        <a:pt x="36" y="22"/>
                      </a:cubicBezTo>
                      <a:cubicBezTo>
                        <a:pt x="39" y="19"/>
                        <a:pt x="42" y="15"/>
                        <a:pt x="46" y="12"/>
                      </a:cubicBezTo>
                      <a:cubicBezTo>
                        <a:pt x="45" y="11"/>
                        <a:pt x="45" y="11"/>
                        <a:pt x="45" y="10"/>
                      </a:cubicBezTo>
                      <a:cubicBezTo>
                        <a:pt x="38" y="13"/>
                        <a:pt x="32" y="15"/>
                        <a:pt x="26" y="17"/>
                      </a:cubicBezTo>
                      <a:cubicBezTo>
                        <a:pt x="22" y="19"/>
                        <a:pt x="18" y="22"/>
                        <a:pt x="15" y="24"/>
                      </a:cubicBezTo>
                      <a:cubicBezTo>
                        <a:pt x="11" y="26"/>
                        <a:pt x="7" y="27"/>
                        <a:pt x="5" y="22"/>
                      </a:cubicBezTo>
                      <a:cubicBezTo>
                        <a:pt x="4" y="20"/>
                        <a:pt x="3" y="19"/>
                        <a:pt x="1" y="17"/>
                      </a:cubicBezTo>
                      <a:cubicBezTo>
                        <a:pt x="13" y="12"/>
                        <a:pt x="25" y="6"/>
                        <a:pt x="36" y="2"/>
                      </a:cubicBezTo>
                      <a:cubicBezTo>
                        <a:pt x="42" y="0"/>
                        <a:pt x="49" y="0"/>
                        <a:pt x="55" y="0"/>
                      </a:cubicBezTo>
                      <a:cubicBezTo>
                        <a:pt x="57" y="0"/>
                        <a:pt x="60" y="4"/>
                        <a:pt x="61" y="6"/>
                      </a:cubicBezTo>
                      <a:cubicBezTo>
                        <a:pt x="62" y="8"/>
                        <a:pt x="61" y="11"/>
                        <a:pt x="59" y="13"/>
                      </a:cubicBezTo>
                      <a:cubicBezTo>
                        <a:pt x="55" y="18"/>
                        <a:pt x="51" y="23"/>
                        <a:pt x="4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63" name="组合 62"/>
              <p:cNvGrpSpPr/>
              <p:nvPr/>
            </p:nvGrpSpPr>
            <p:grpSpPr>
              <a:xfrm>
                <a:off x="3194779" y="1296598"/>
                <a:ext cx="356817" cy="382445"/>
                <a:chOff x="3792874" y="3156423"/>
                <a:chExt cx="331330" cy="355128"/>
              </a:xfrm>
              <a:grpFill/>
            </p:grpSpPr>
            <p:sp>
              <p:nvSpPr>
                <p:cNvPr id="64" name="Freeform 15"/>
                <p:cNvSpPr/>
                <p:nvPr/>
              </p:nvSpPr>
              <p:spPr bwMode="auto">
                <a:xfrm>
                  <a:off x="3792874" y="3235325"/>
                  <a:ext cx="152877" cy="246063"/>
                </a:xfrm>
                <a:custGeom>
                  <a:avLst/>
                  <a:gdLst>
                    <a:gd name="T0" fmla="*/ 16 w 39"/>
                    <a:gd name="T1" fmla="*/ 29 h 58"/>
                    <a:gd name="T2" fmla="*/ 27 w 39"/>
                    <a:gd name="T3" fmla="*/ 7 h 58"/>
                    <a:gd name="T4" fmla="*/ 31 w 39"/>
                    <a:gd name="T5" fmla="*/ 1 h 58"/>
                    <a:gd name="T6" fmla="*/ 34 w 39"/>
                    <a:gd name="T7" fmla="*/ 6 h 58"/>
                    <a:gd name="T8" fmla="*/ 35 w 39"/>
                    <a:gd name="T9" fmla="*/ 26 h 58"/>
                    <a:gd name="T10" fmla="*/ 20 w 39"/>
                    <a:gd name="T11" fmla="*/ 52 h 58"/>
                    <a:gd name="T12" fmla="*/ 9 w 39"/>
                    <a:gd name="T13" fmla="*/ 57 h 58"/>
                    <a:gd name="T14" fmla="*/ 1 w 39"/>
                    <a:gd name="T15" fmla="*/ 43 h 58"/>
                    <a:gd name="T16" fmla="*/ 4 w 39"/>
                    <a:gd name="T17" fmla="*/ 6 h 58"/>
                    <a:gd name="T18" fmla="*/ 8 w 39"/>
                    <a:gd name="T19" fmla="*/ 0 h 58"/>
                    <a:gd name="T20" fmla="*/ 15 w 39"/>
                    <a:gd name="T21" fmla="*/ 6 h 58"/>
                    <a:gd name="T22" fmla="*/ 14 w 39"/>
                    <a:gd name="T23" fmla="*/ 20 h 58"/>
                    <a:gd name="T24" fmla="*/ 14 w 39"/>
                    <a:gd name="T25" fmla="*/ 28 h 58"/>
                    <a:gd name="T26" fmla="*/ 16 w 39"/>
                    <a:gd name="T27" fmla="*/ 29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 h="58">
                      <a:moveTo>
                        <a:pt x="16" y="29"/>
                      </a:moveTo>
                      <a:cubicBezTo>
                        <a:pt x="19" y="21"/>
                        <a:pt x="23" y="14"/>
                        <a:pt x="27" y="7"/>
                      </a:cubicBezTo>
                      <a:cubicBezTo>
                        <a:pt x="28" y="5"/>
                        <a:pt x="29" y="3"/>
                        <a:pt x="31" y="1"/>
                      </a:cubicBezTo>
                      <a:cubicBezTo>
                        <a:pt x="32" y="3"/>
                        <a:pt x="33" y="4"/>
                        <a:pt x="34" y="6"/>
                      </a:cubicBezTo>
                      <a:cubicBezTo>
                        <a:pt x="37" y="12"/>
                        <a:pt x="39" y="19"/>
                        <a:pt x="35" y="26"/>
                      </a:cubicBezTo>
                      <a:cubicBezTo>
                        <a:pt x="30" y="34"/>
                        <a:pt x="25" y="43"/>
                        <a:pt x="20" y="52"/>
                      </a:cubicBezTo>
                      <a:cubicBezTo>
                        <a:pt x="18" y="56"/>
                        <a:pt x="12" y="58"/>
                        <a:pt x="9" y="57"/>
                      </a:cubicBezTo>
                      <a:cubicBezTo>
                        <a:pt x="2" y="54"/>
                        <a:pt x="0" y="50"/>
                        <a:pt x="1" y="43"/>
                      </a:cubicBezTo>
                      <a:cubicBezTo>
                        <a:pt x="2" y="31"/>
                        <a:pt x="3" y="18"/>
                        <a:pt x="4" y="6"/>
                      </a:cubicBezTo>
                      <a:cubicBezTo>
                        <a:pt x="4" y="4"/>
                        <a:pt x="4" y="0"/>
                        <a:pt x="8" y="0"/>
                      </a:cubicBezTo>
                      <a:cubicBezTo>
                        <a:pt x="11" y="0"/>
                        <a:pt x="15" y="1"/>
                        <a:pt x="15" y="6"/>
                      </a:cubicBezTo>
                      <a:cubicBezTo>
                        <a:pt x="15" y="10"/>
                        <a:pt x="14" y="15"/>
                        <a:pt x="14" y="20"/>
                      </a:cubicBezTo>
                      <a:cubicBezTo>
                        <a:pt x="14" y="23"/>
                        <a:pt x="14" y="25"/>
                        <a:pt x="14" y="28"/>
                      </a:cubicBezTo>
                      <a:cubicBezTo>
                        <a:pt x="14" y="28"/>
                        <a:pt x="15" y="28"/>
                        <a:pt x="1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16"/>
                <p:cNvSpPr/>
                <p:nvPr/>
              </p:nvSpPr>
              <p:spPr bwMode="auto">
                <a:xfrm>
                  <a:off x="3957518" y="3164747"/>
                  <a:ext cx="166686" cy="346804"/>
                </a:xfrm>
                <a:custGeom>
                  <a:avLst/>
                  <a:gdLst>
                    <a:gd name="T0" fmla="*/ 9 w 47"/>
                    <a:gd name="T1" fmla="*/ 73 h 88"/>
                    <a:gd name="T2" fmla="*/ 3 w 47"/>
                    <a:gd name="T3" fmla="*/ 67 h 88"/>
                    <a:gd name="T4" fmla="*/ 3 w 47"/>
                    <a:gd name="T5" fmla="*/ 57 h 88"/>
                    <a:gd name="T6" fmla="*/ 20 w 47"/>
                    <a:gd name="T7" fmla="*/ 38 h 88"/>
                    <a:gd name="T8" fmla="*/ 33 w 47"/>
                    <a:gd name="T9" fmla="*/ 20 h 88"/>
                    <a:gd name="T10" fmla="*/ 33 w 47"/>
                    <a:gd name="T11" fmla="*/ 4 h 88"/>
                    <a:gd name="T12" fmla="*/ 32 w 47"/>
                    <a:gd name="T13" fmla="*/ 1 h 88"/>
                    <a:gd name="T14" fmla="*/ 33 w 47"/>
                    <a:gd name="T15" fmla="*/ 0 h 88"/>
                    <a:gd name="T16" fmla="*/ 41 w 47"/>
                    <a:gd name="T17" fmla="*/ 6 h 88"/>
                    <a:gd name="T18" fmla="*/ 43 w 47"/>
                    <a:gd name="T19" fmla="*/ 26 h 88"/>
                    <a:gd name="T20" fmla="*/ 29 w 47"/>
                    <a:gd name="T21" fmla="*/ 48 h 88"/>
                    <a:gd name="T22" fmla="*/ 30 w 47"/>
                    <a:gd name="T23" fmla="*/ 52 h 88"/>
                    <a:gd name="T24" fmla="*/ 40 w 47"/>
                    <a:gd name="T25" fmla="*/ 73 h 88"/>
                    <a:gd name="T26" fmla="*/ 41 w 47"/>
                    <a:gd name="T27" fmla="*/ 84 h 88"/>
                    <a:gd name="T28" fmla="*/ 37 w 47"/>
                    <a:gd name="T29" fmla="*/ 86 h 88"/>
                    <a:gd name="T30" fmla="*/ 31 w 47"/>
                    <a:gd name="T31" fmla="*/ 75 h 88"/>
                    <a:gd name="T32" fmla="*/ 28 w 47"/>
                    <a:gd name="T33" fmla="*/ 60 h 88"/>
                    <a:gd name="T34" fmla="*/ 22 w 47"/>
                    <a:gd name="T35" fmla="*/ 59 h 88"/>
                    <a:gd name="T36" fmla="*/ 9 w 47"/>
                    <a:gd name="T37" fmla="*/ 7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7" h="88">
                      <a:moveTo>
                        <a:pt x="9" y="73"/>
                      </a:moveTo>
                      <a:cubicBezTo>
                        <a:pt x="7" y="71"/>
                        <a:pt x="5" y="69"/>
                        <a:pt x="3" y="67"/>
                      </a:cubicBezTo>
                      <a:cubicBezTo>
                        <a:pt x="1" y="64"/>
                        <a:pt x="0" y="61"/>
                        <a:pt x="3" y="57"/>
                      </a:cubicBezTo>
                      <a:cubicBezTo>
                        <a:pt x="9" y="51"/>
                        <a:pt x="14" y="45"/>
                        <a:pt x="20" y="38"/>
                      </a:cubicBezTo>
                      <a:cubicBezTo>
                        <a:pt x="24" y="32"/>
                        <a:pt x="28" y="26"/>
                        <a:pt x="33" y="20"/>
                      </a:cubicBezTo>
                      <a:cubicBezTo>
                        <a:pt x="36" y="15"/>
                        <a:pt x="36" y="9"/>
                        <a:pt x="33" y="4"/>
                      </a:cubicBezTo>
                      <a:cubicBezTo>
                        <a:pt x="32" y="3"/>
                        <a:pt x="32" y="2"/>
                        <a:pt x="32" y="1"/>
                      </a:cubicBezTo>
                      <a:cubicBezTo>
                        <a:pt x="32" y="1"/>
                        <a:pt x="33" y="0"/>
                        <a:pt x="33" y="0"/>
                      </a:cubicBezTo>
                      <a:cubicBezTo>
                        <a:pt x="36" y="2"/>
                        <a:pt x="39" y="4"/>
                        <a:pt x="41" y="6"/>
                      </a:cubicBezTo>
                      <a:cubicBezTo>
                        <a:pt x="46" y="11"/>
                        <a:pt x="47" y="20"/>
                        <a:pt x="43" y="26"/>
                      </a:cubicBezTo>
                      <a:cubicBezTo>
                        <a:pt x="39" y="33"/>
                        <a:pt x="34" y="40"/>
                        <a:pt x="29" y="48"/>
                      </a:cubicBezTo>
                      <a:cubicBezTo>
                        <a:pt x="29" y="49"/>
                        <a:pt x="29" y="52"/>
                        <a:pt x="30" y="52"/>
                      </a:cubicBezTo>
                      <a:cubicBezTo>
                        <a:pt x="38" y="57"/>
                        <a:pt x="38" y="65"/>
                        <a:pt x="40" y="73"/>
                      </a:cubicBezTo>
                      <a:cubicBezTo>
                        <a:pt x="41" y="76"/>
                        <a:pt x="41" y="80"/>
                        <a:pt x="41" y="84"/>
                      </a:cubicBezTo>
                      <a:cubicBezTo>
                        <a:pt x="41" y="87"/>
                        <a:pt x="39" y="88"/>
                        <a:pt x="37" y="86"/>
                      </a:cubicBezTo>
                      <a:cubicBezTo>
                        <a:pt x="33" y="83"/>
                        <a:pt x="31" y="81"/>
                        <a:pt x="31" y="75"/>
                      </a:cubicBezTo>
                      <a:cubicBezTo>
                        <a:pt x="31" y="70"/>
                        <a:pt x="30" y="65"/>
                        <a:pt x="28" y="60"/>
                      </a:cubicBezTo>
                      <a:cubicBezTo>
                        <a:pt x="27" y="55"/>
                        <a:pt x="25" y="56"/>
                        <a:pt x="22" y="59"/>
                      </a:cubicBezTo>
                      <a:cubicBezTo>
                        <a:pt x="18" y="64"/>
                        <a:pt x="14" y="68"/>
                        <a:pt x="9" y="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17"/>
                <p:cNvSpPr/>
                <p:nvPr/>
              </p:nvSpPr>
              <p:spPr bwMode="auto">
                <a:xfrm>
                  <a:off x="3879593" y="3156423"/>
                  <a:ext cx="109753" cy="63837"/>
                </a:xfrm>
                <a:custGeom>
                  <a:avLst/>
                  <a:gdLst>
                    <a:gd name="T0" fmla="*/ 0 w 26"/>
                    <a:gd name="T1" fmla="*/ 0 h 19"/>
                    <a:gd name="T2" fmla="*/ 20 w 26"/>
                    <a:gd name="T3" fmla="*/ 1 h 19"/>
                    <a:gd name="T4" fmla="*/ 23 w 26"/>
                    <a:gd name="T5" fmla="*/ 12 h 19"/>
                    <a:gd name="T6" fmla="*/ 12 w 26"/>
                    <a:gd name="T7" fmla="*/ 18 h 19"/>
                    <a:gd name="T8" fmla="*/ 3 w 26"/>
                    <a:gd name="T9" fmla="*/ 11 h 19"/>
                    <a:gd name="T10" fmla="*/ 0 w 26"/>
                    <a:gd name="T11" fmla="*/ 0 h 19"/>
                  </a:gdLst>
                  <a:ahLst/>
                  <a:cxnLst>
                    <a:cxn ang="0">
                      <a:pos x="T0" y="T1"/>
                    </a:cxn>
                    <a:cxn ang="0">
                      <a:pos x="T2" y="T3"/>
                    </a:cxn>
                    <a:cxn ang="0">
                      <a:pos x="T4" y="T5"/>
                    </a:cxn>
                    <a:cxn ang="0">
                      <a:pos x="T6" y="T7"/>
                    </a:cxn>
                    <a:cxn ang="0">
                      <a:pos x="T8" y="T9"/>
                    </a:cxn>
                    <a:cxn ang="0">
                      <a:pos x="T10" y="T11"/>
                    </a:cxn>
                  </a:cxnLst>
                  <a:rect l="0" t="0" r="r" b="b"/>
                  <a:pathLst>
                    <a:path w="26" h="19">
                      <a:moveTo>
                        <a:pt x="0" y="0"/>
                      </a:moveTo>
                      <a:cubicBezTo>
                        <a:pt x="8" y="1"/>
                        <a:pt x="14" y="1"/>
                        <a:pt x="20" y="1"/>
                      </a:cubicBezTo>
                      <a:cubicBezTo>
                        <a:pt x="24" y="1"/>
                        <a:pt x="26" y="8"/>
                        <a:pt x="23" y="12"/>
                      </a:cubicBezTo>
                      <a:cubicBezTo>
                        <a:pt x="21" y="16"/>
                        <a:pt x="17" y="19"/>
                        <a:pt x="12" y="18"/>
                      </a:cubicBezTo>
                      <a:cubicBezTo>
                        <a:pt x="8" y="18"/>
                        <a:pt x="5" y="15"/>
                        <a:pt x="3" y="11"/>
                      </a:cubicBezTo>
                      <a:cubicBezTo>
                        <a:pt x="2" y="8"/>
                        <a:pt x="1" y="4"/>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39" name="组合 38"/>
            <p:cNvGrpSpPr/>
            <p:nvPr userDrawn="1"/>
          </p:nvGrpSpPr>
          <p:grpSpPr>
            <a:xfrm>
              <a:off x="671368" y="6061309"/>
              <a:ext cx="1100339" cy="304965"/>
              <a:chOff x="2372715" y="161759"/>
              <a:chExt cx="2695608" cy="747103"/>
            </a:xfrm>
            <a:grpFill/>
          </p:grpSpPr>
          <p:grpSp>
            <p:nvGrpSpPr>
              <p:cNvPr id="40" name="组合 39"/>
              <p:cNvGrpSpPr/>
              <p:nvPr/>
            </p:nvGrpSpPr>
            <p:grpSpPr>
              <a:xfrm>
                <a:off x="3804781" y="283376"/>
                <a:ext cx="521428" cy="548788"/>
                <a:chOff x="6113463" y="3541713"/>
                <a:chExt cx="484188" cy="509588"/>
              </a:xfrm>
              <a:grpFill/>
            </p:grpSpPr>
            <p:sp>
              <p:nvSpPr>
                <p:cNvPr id="58" name="Freeform 9"/>
                <p:cNvSpPr>
                  <a:spLocks noEditPoints="1"/>
                </p:cNvSpPr>
                <p:nvPr/>
              </p:nvSpPr>
              <p:spPr bwMode="auto">
                <a:xfrm>
                  <a:off x="6113463" y="3579813"/>
                  <a:ext cx="252413" cy="428625"/>
                </a:xfrm>
                <a:custGeom>
                  <a:avLst/>
                  <a:gdLst>
                    <a:gd name="T0" fmla="*/ 39 w 59"/>
                    <a:gd name="T1" fmla="*/ 78 h 101"/>
                    <a:gd name="T2" fmla="*/ 17 w 59"/>
                    <a:gd name="T3" fmla="*/ 94 h 101"/>
                    <a:gd name="T4" fmla="*/ 8 w 59"/>
                    <a:gd name="T5" fmla="*/ 94 h 101"/>
                    <a:gd name="T6" fmla="*/ 0 w 59"/>
                    <a:gd name="T7" fmla="*/ 79 h 101"/>
                    <a:gd name="T8" fmla="*/ 17 w 59"/>
                    <a:gd name="T9" fmla="*/ 73 h 101"/>
                    <a:gd name="T10" fmla="*/ 10 w 59"/>
                    <a:gd name="T11" fmla="*/ 68 h 101"/>
                    <a:gd name="T12" fmla="*/ 8 w 59"/>
                    <a:gd name="T13" fmla="*/ 60 h 101"/>
                    <a:gd name="T14" fmla="*/ 18 w 59"/>
                    <a:gd name="T15" fmla="*/ 23 h 101"/>
                    <a:gd name="T16" fmla="*/ 26 w 59"/>
                    <a:gd name="T17" fmla="*/ 17 h 101"/>
                    <a:gd name="T18" fmla="*/ 36 w 59"/>
                    <a:gd name="T19" fmla="*/ 26 h 101"/>
                    <a:gd name="T20" fmla="*/ 36 w 59"/>
                    <a:gd name="T21" fmla="*/ 27 h 101"/>
                    <a:gd name="T22" fmla="*/ 43 w 59"/>
                    <a:gd name="T23" fmla="*/ 40 h 101"/>
                    <a:gd name="T24" fmla="*/ 42 w 59"/>
                    <a:gd name="T25" fmla="*/ 12 h 101"/>
                    <a:gd name="T26" fmla="*/ 21 w 59"/>
                    <a:gd name="T27" fmla="*/ 5 h 101"/>
                    <a:gd name="T28" fmla="*/ 44 w 59"/>
                    <a:gd name="T29" fmla="*/ 1 h 101"/>
                    <a:gd name="T30" fmla="*/ 57 w 59"/>
                    <a:gd name="T31" fmla="*/ 17 h 101"/>
                    <a:gd name="T32" fmla="*/ 56 w 59"/>
                    <a:gd name="T33" fmla="*/ 48 h 101"/>
                    <a:gd name="T34" fmla="*/ 57 w 59"/>
                    <a:gd name="T35" fmla="*/ 55 h 101"/>
                    <a:gd name="T36" fmla="*/ 55 w 59"/>
                    <a:gd name="T37" fmla="*/ 64 h 101"/>
                    <a:gd name="T38" fmla="*/ 54 w 59"/>
                    <a:gd name="T39" fmla="*/ 71 h 101"/>
                    <a:gd name="T40" fmla="*/ 52 w 59"/>
                    <a:gd name="T41" fmla="*/ 95 h 101"/>
                    <a:gd name="T42" fmla="*/ 49 w 59"/>
                    <a:gd name="T43" fmla="*/ 101 h 101"/>
                    <a:gd name="T44" fmla="*/ 43 w 59"/>
                    <a:gd name="T45" fmla="*/ 98 h 101"/>
                    <a:gd name="T46" fmla="*/ 38 w 59"/>
                    <a:gd name="T47" fmla="*/ 86 h 101"/>
                    <a:gd name="T48" fmla="*/ 39 w 59"/>
                    <a:gd name="T49" fmla="*/ 78 h 101"/>
                    <a:gd name="T50" fmla="*/ 42 w 59"/>
                    <a:gd name="T51" fmla="*/ 47 h 101"/>
                    <a:gd name="T52" fmla="*/ 32 w 59"/>
                    <a:gd name="T53" fmla="*/ 44 h 101"/>
                    <a:gd name="T54" fmla="*/ 29 w 59"/>
                    <a:gd name="T55" fmla="*/ 64 h 101"/>
                    <a:gd name="T56" fmla="*/ 42 w 59"/>
                    <a:gd name="T57" fmla="*/ 4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9" h="101">
                      <a:moveTo>
                        <a:pt x="39" y="78"/>
                      </a:moveTo>
                      <a:cubicBezTo>
                        <a:pt x="31" y="84"/>
                        <a:pt x="24" y="89"/>
                        <a:pt x="17" y="94"/>
                      </a:cubicBezTo>
                      <a:cubicBezTo>
                        <a:pt x="14" y="97"/>
                        <a:pt x="11" y="96"/>
                        <a:pt x="8" y="94"/>
                      </a:cubicBezTo>
                      <a:cubicBezTo>
                        <a:pt x="4" y="90"/>
                        <a:pt x="0" y="86"/>
                        <a:pt x="0" y="79"/>
                      </a:cubicBezTo>
                      <a:cubicBezTo>
                        <a:pt x="6" y="82"/>
                        <a:pt x="12" y="80"/>
                        <a:pt x="17" y="73"/>
                      </a:cubicBezTo>
                      <a:cubicBezTo>
                        <a:pt x="15" y="72"/>
                        <a:pt x="13" y="70"/>
                        <a:pt x="10" y="68"/>
                      </a:cubicBezTo>
                      <a:cubicBezTo>
                        <a:pt x="7" y="66"/>
                        <a:pt x="7" y="63"/>
                        <a:pt x="8" y="60"/>
                      </a:cubicBezTo>
                      <a:cubicBezTo>
                        <a:pt x="11" y="48"/>
                        <a:pt x="15" y="36"/>
                        <a:pt x="18" y="23"/>
                      </a:cubicBezTo>
                      <a:cubicBezTo>
                        <a:pt x="19" y="20"/>
                        <a:pt x="20" y="16"/>
                        <a:pt x="26" y="17"/>
                      </a:cubicBezTo>
                      <a:cubicBezTo>
                        <a:pt x="32" y="18"/>
                        <a:pt x="36" y="21"/>
                        <a:pt x="36" y="26"/>
                      </a:cubicBezTo>
                      <a:cubicBezTo>
                        <a:pt x="36" y="26"/>
                        <a:pt x="36" y="27"/>
                        <a:pt x="36" y="27"/>
                      </a:cubicBezTo>
                      <a:cubicBezTo>
                        <a:pt x="35" y="33"/>
                        <a:pt x="38" y="37"/>
                        <a:pt x="43" y="40"/>
                      </a:cubicBezTo>
                      <a:cubicBezTo>
                        <a:pt x="43" y="31"/>
                        <a:pt x="42" y="22"/>
                        <a:pt x="42" y="12"/>
                      </a:cubicBezTo>
                      <a:cubicBezTo>
                        <a:pt x="30" y="16"/>
                        <a:pt x="20" y="12"/>
                        <a:pt x="21" y="5"/>
                      </a:cubicBezTo>
                      <a:cubicBezTo>
                        <a:pt x="29" y="3"/>
                        <a:pt x="36" y="1"/>
                        <a:pt x="44" y="1"/>
                      </a:cubicBezTo>
                      <a:cubicBezTo>
                        <a:pt x="54" y="0"/>
                        <a:pt x="59" y="8"/>
                        <a:pt x="57" y="17"/>
                      </a:cubicBezTo>
                      <a:cubicBezTo>
                        <a:pt x="56" y="27"/>
                        <a:pt x="56" y="38"/>
                        <a:pt x="56" y="48"/>
                      </a:cubicBezTo>
                      <a:cubicBezTo>
                        <a:pt x="56" y="50"/>
                        <a:pt x="57" y="52"/>
                        <a:pt x="57" y="55"/>
                      </a:cubicBezTo>
                      <a:cubicBezTo>
                        <a:pt x="57" y="58"/>
                        <a:pt x="56" y="61"/>
                        <a:pt x="55" y="64"/>
                      </a:cubicBezTo>
                      <a:cubicBezTo>
                        <a:pt x="55" y="66"/>
                        <a:pt x="54" y="68"/>
                        <a:pt x="54" y="71"/>
                      </a:cubicBezTo>
                      <a:cubicBezTo>
                        <a:pt x="53" y="79"/>
                        <a:pt x="53" y="87"/>
                        <a:pt x="52" y="95"/>
                      </a:cubicBezTo>
                      <a:cubicBezTo>
                        <a:pt x="52" y="97"/>
                        <a:pt x="51" y="100"/>
                        <a:pt x="49" y="101"/>
                      </a:cubicBezTo>
                      <a:cubicBezTo>
                        <a:pt x="47" y="101"/>
                        <a:pt x="44" y="100"/>
                        <a:pt x="43" y="98"/>
                      </a:cubicBezTo>
                      <a:cubicBezTo>
                        <a:pt x="39" y="95"/>
                        <a:pt x="36" y="92"/>
                        <a:pt x="38" y="86"/>
                      </a:cubicBezTo>
                      <a:cubicBezTo>
                        <a:pt x="39" y="84"/>
                        <a:pt x="39" y="81"/>
                        <a:pt x="39" y="78"/>
                      </a:cubicBezTo>
                      <a:close/>
                      <a:moveTo>
                        <a:pt x="42" y="47"/>
                      </a:moveTo>
                      <a:cubicBezTo>
                        <a:pt x="39" y="46"/>
                        <a:pt x="36" y="45"/>
                        <a:pt x="32" y="44"/>
                      </a:cubicBezTo>
                      <a:cubicBezTo>
                        <a:pt x="31" y="51"/>
                        <a:pt x="30" y="57"/>
                        <a:pt x="29" y="64"/>
                      </a:cubicBezTo>
                      <a:cubicBezTo>
                        <a:pt x="39" y="61"/>
                        <a:pt x="42" y="57"/>
                        <a:pt x="42"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10"/>
                <p:cNvSpPr>
                  <a:spLocks noEditPoints="1"/>
                </p:cNvSpPr>
                <p:nvPr/>
              </p:nvSpPr>
              <p:spPr bwMode="auto">
                <a:xfrm>
                  <a:off x="6361113" y="3541713"/>
                  <a:ext cx="236538" cy="509588"/>
                </a:xfrm>
                <a:custGeom>
                  <a:avLst/>
                  <a:gdLst>
                    <a:gd name="T0" fmla="*/ 11 w 55"/>
                    <a:gd name="T1" fmla="*/ 89 h 120"/>
                    <a:gd name="T2" fmla="*/ 10 w 55"/>
                    <a:gd name="T3" fmla="*/ 100 h 120"/>
                    <a:gd name="T4" fmla="*/ 6 w 55"/>
                    <a:gd name="T5" fmla="*/ 104 h 120"/>
                    <a:gd name="T6" fmla="*/ 1 w 55"/>
                    <a:gd name="T7" fmla="*/ 99 h 120"/>
                    <a:gd name="T8" fmla="*/ 3 w 55"/>
                    <a:gd name="T9" fmla="*/ 84 h 120"/>
                    <a:gd name="T10" fmla="*/ 14 w 55"/>
                    <a:gd name="T11" fmla="*/ 37 h 120"/>
                    <a:gd name="T12" fmla="*/ 22 w 55"/>
                    <a:gd name="T13" fmla="*/ 11 h 120"/>
                    <a:gd name="T14" fmla="*/ 26 w 55"/>
                    <a:gd name="T15" fmla="*/ 19 h 120"/>
                    <a:gd name="T16" fmla="*/ 20 w 55"/>
                    <a:gd name="T17" fmla="*/ 40 h 120"/>
                    <a:gd name="T18" fmla="*/ 27 w 55"/>
                    <a:gd name="T19" fmla="*/ 35 h 120"/>
                    <a:gd name="T20" fmla="*/ 35 w 55"/>
                    <a:gd name="T21" fmla="*/ 30 h 120"/>
                    <a:gd name="T22" fmla="*/ 33 w 55"/>
                    <a:gd name="T23" fmla="*/ 9 h 120"/>
                    <a:gd name="T24" fmla="*/ 28 w 55"/>
                    <a:gd name="T25" fmla="*/ 8 h 120"/>
                    <a:gd name="T26" fmla="*/ 19 w 55"/>
                    <a:gd name="T27" fmla="*/ 12 h 120"/>
                    <a:gd name="T28" fmla="*/ 12 w 55"/>
                    <a:gd name="T29" fmla="*/ 15 h 120"/>
                    <a:gd name="T30" fmla="*/ 9 w 55"/>
                    <a:gd name="T31" fmla="*/ 11 h 120"/>
                    <a:gd name="T32" fmla="*/ 11 w 55"/>
                    <a:gd name="T33" fmla="*/ 8 h 120"/>
                    <a:gd name="T34" fmla="*/ 31 w 55"/>
                    <a:gd name="T35" fmla="*/ 0 h 120"/>
                    <a:gd name="T36" fmla="*/ 45 w 55"/>
                    <a:gd name="T37" fmla="*/ 15 h 120"/>
                    <a:gd name="T38" fmla="*/ 44 w 55"/>
                    <a:gd name="T39" fmla="*/ 46 h 120"/>
                    <a:gd name="T40" fmla="*/ 48 w 55"/>
                    <a:gd name="T41" fmla="*/ 54 h 120"/>
                    <a:gd name="T42" fmla="*/ 48 w 55"/>
                    <a:gd name="T43" fmla="*/ 71 h 120"/>
                    <a:gd name="T44" fmla="*/ 44 w 55"/>
                    <a:gd name="T45" fmla="*/ 77 h 120"/>
                    <a:gd name="T46" fmla="*/ 44 w 55"/>
                    <a:gd name="T47" fmla="*/ 110 h 120"/>
                    <a:gd name="T48" fmla="*/ 44 w 55"/>
                    <a:gd name="T49" fmla="*/ 114 h 120"/>
                    <a:gd name="T50" fmla="*/ 41 w 55"/>
                    <a:gd name="T51" fmla="*/ 120 h 120"/>
                    <a:gd name="T52" fmla="*/ 32 w 55"/>
                    <a:gd name="T53" fmla="*/ 118 h 120"/>
                    <a:gd name="T54" fmla="*/ 13 w 55"/>
                    <a:gd name="T55" fmla="*/ 91 h 120"/>
                    <a:gd name="T56" fmla="*/ 12 w 55"/>
                    <a:gd name="T57" fmla="*/ 89 h 120"/>
                    <a:gd name="T58" fmla="*/ 11 w 55"/>
                    <a:gd name="T59" fmla="*/ 89 h 120"/>
                    <a:gd name="T60" fmla="*/ 24 w 55"/>
                    <a:gd name="T61" fmla="*/ 76 h 120"/>
                    <a:gd name="T62" fmla="*/ 23 w 55"/>
                    <a:gd name="T63" fmla="*/ 74 h 120"/>
                    <a:gd name="T64" fmla="*/ 27 w 55"/>
                    <a:gd name="T65" fmla="*/ 71 h 120"/>
                    <a:gd name="T66" fmla="*/ 33 w 55"/>
                    <a:gd name="T67" fmla="*/ 67 h 120"/>
                    <a:gd name="T68" fmla="*/ 32 w 55"/>
                    <a:gd name="T69" fmla="*/ 63 h 120"/>
                    <a:gd name="T70" fmla="*/ 22 w 55"/>
                    <a:gd name="T71" fmla="*/ 52 h 120"/>
                    <a:gd name="T72" fmla="*/ 18 w 55"/>
                    <a:gd name="T73" fmla="*/ 89 h 120"/>
                    <a:gd name="T74" fmla="*/ 33 w 55"/>
                    <a:gd name="T75" fmla="*/ 107 h 120"/>
                    <a:gd name="T76" fmla="*/ 35 w 55"/>
                    <a:gd name="T77" fmla="*/ 77 h 120"/>
                    <a:gd name="T78" fmla="*/ 31 w 55"/>
                    <a:gd name="T79" fmla="*/ 75 h 120"/>
                    <a:gd name="T80" fmla="*/ 24 w 55"/>
                    <a:gd name="T81" fmla="*/ 7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5" h="120">
                      <a:moveTo>
                        <a:pt x="11" y="89"/>
                      </a:moveTo>
                      <a:cubicBezTo>
                        <a:pt x="10" y="93"/>
                        <a:pt x="10" y="96"/>
                        <a:pt x="10" y="100"/>
                      </a:cubicBezTo>
                      <a:cubicBezTo>
                        <a:pt x="9" y="102"/>
                        <a:pt x="9" y="104"/>
                        <a:pt x="6" y="104"/>
                      </a:cubicBezTo>
                      <a:cubicBezTo>
                        <a:pt x="3" y="104"/>
                        <a:pt x="0" y="103"/>
                        <a:pt x="1" y="99"/>
                      </a:cubicBezTo>
                      <a:cubicBezTo>
                        <a:pt x="2" y="94"/>
                        <a:pt x="2" y="89"/>
                        <a:pt x="3" y="84"/>
                      </a:cubicBezTo>
                      <a:cubicBezTo>
                        <a:pt x="7" y="68"/>
                        <a:pt x="10" y="53"/>
                        <a:pt x="14" y="37"/>
                      </a:cubicBezTo>
                      <a:cubicBezTo>
                        <a:pt x="16" y="29"/>
                        <a:pt x="19" y="20"/>
                        <a:pt x="22" y="11"/>
                      </a:cubicBezTo>
                      <a:cubicBezTo>
                        <a:pt x="26" y="13"/>
                        <a:pt x="27" y="15"/>
                        <a:pt x="26" y="19"/>
                      </a:cubicBezTo>
                      <a:cubicBezTo>
                        <a:pt x="24" y="25"/>
                        <a:pt x="22" y="32"/>
                        <a:pt x="20" y="40"/>
                      </a:cubicBezTo>
                      <a:cubicBezTo>
                        <a:pt x="23" y="37"/>
                        <a:pt x="25" y="36"/>
                        <a:pt x="27" y="35"/>
                      </a:cubicBezTo>
                      <a:cubicBezTo>
                        <a:pt x="30" y="33"/>
                        <a:pt x="34" y="32"/>
                        <a:pt x="35" y="30"/>
                      </a:cubicBezTo>
                      <a:cubicBezTo>
                        <a:pt x="36" y="23"/>
                        <a:pt x="37" y="16"/>
                        <a:pt x="33" y="9"/>
                      </a:cubicBezTo>
                      <a:cubicBezTo>
                        <a:pt x="33" y="8"/>
                        <a:pt x="30" y="7"/>
                        <a:pt x="28" y="8"/>
                      </a:cubicBezTo>
                      <a:cubicBezTo>
                        <a:pt x="25" y="9"/>
                        <a:pt x="22" y="11"/>
                        <a:pt x="19" y="12"/>
                      </a:cubicBezTo>
                      <a:cubicBezTo>
                        <a:pt x="17" y="13"/>
                        <a:pt x="15" y="15"/>
                        <a:pt x="12" y="15"/>
                      </a:cubicBezTo>
                      <a:cubicBezTo>
                        <a:pt x="11" y="15"/>
                        <a:pt x="9" y="13"/>
                        <a:pt x="9" y="11"/>
                      </a:cubicBezTo>
                      <a:cubicBezTo>
                        <a:pt x="8" y="11"/>
                        <a:pt x="10" y="9"/>
                        <a:pt x="11" y="8"/>
                      </a:cubicBezTo>
                      <a:cubicBezTo>
                        <a:pt x="17" y="4"/>
                        <a:pt x="23" y="0"/>
                        <a:pt x="31" y="0"/>
                      </a:cubicBezTo>
                      <a:cubicBezTo>
                        <a:pt x="41" y="1"/>
                        <a:pt x="46" y="5"/>
                        <a:pt x="45" y="15"/>
                      </a:cubicBezTo>
                      <a:cubicBezTo>
                        <a:pt x="45" y="25"/>
                        <a:pt x="45" y="36"/>
                        <a:pt x="44" y="46"/>
                      </a:cubicBezTo>
                      <a:cubicBezTo>
                        <a:pt x="44" y="50"/>
                        <a:pt x="45" y="52"/>
                        <a:pt x="48" y="54"/>
                      </a:cubicBezTo>
                      <a:cubicBezTo>
                        <a:pt x="55" y="60"/>
                        <a:pt x="55" y="66"/>
                        <a:pt x="48" y="71"/>
                      </a:cubicBezTo>
                      <a:cubicBezTo>
                        <a:pt x="45" y="72"/>
                        <a:pt x="44" y="74"/>
                        <a:pt x="44" y="77"/>
                      </a:cubicBezTo>
                      <a:cubicBezTo>
                        <a:pt x="45" y="88"/>
                        <a:pt x="44" y="99"/>
                        <a:pt x="44" y="110"/>
                      </a:cubicBezTo>
                      <a:cubicBezTo>
                        <a:pt x="44" y="112"/>
                        <a:pt x="45" y="113"/>
                        <a:pt x="44" y="114"/>
                      </a:cubicBezTo>
                      <a:cubicBezTo>
                        <a:pt x="43" y="116"/>
                        <a:pt x="42" y="120"/>
                        <a:pt x="41" y="120"/>
                      </a:cubicBezTo>
                      <a:cubicBezTo>
                        <a:pt x="38" y="120"/>
                        <a:pt x="34" y="120"/>
                        <a:pt x="32" y="118"/>
                      </a:cubicBezTo>
                      <a:cubicBezTo>
                        <a:pt x="25" y="109"/>
                        <a:pt x="19" y="100"/>
                        <a:pt x="13" y="91"/>
                      </a:cubicBezTo>
                      <a:cubicBezTo>
                        <a:pt x="12" y="90"/>
                        <a:pt x="12" y="90"/>
                        <a:pt x="12" y="89"/>
                      </a:cubicBezTo>
                      <a:cubicBezTo>
                        <a:pt x="11" y="89"/>
                        <a:pt x="11" y="89"/>
                        <a:pt x="11" y="89"/>
                      </a:cubicBezTo>
                      <a:close/>
                      <a:moveTo>
                        <a:pt x="24" y="76"/>
                      </a:moveTo>
                      <a:cubicBezTo>
                        <a:pt x="23" y="75"/>
                        <a:pt x="23" y="75"/>
                        <a:pt x="23" y="74"/>
                      </a:cubicBezTo>
                      <a:cubicBezTo>
                        <a:pt x="24" y="73"/>
                        <a:pt x="26" y="72"/>
                        <a:pt x="27" y="71"/>
                      </a:cubicBezTo>
                      <a:cubicBezTo>
                        <a:pt x="29" y="70"/>
                        <a:pt x="31" y="69"/>
                        <a:pt x="33" y="67"/>
                      </a:cubicBezTo>
                      <a:cubicBezTo>
                        <a:pt x="35" y="66"/>
                        <a:pt x="35" y="63"/>
                        <a:pt x="32" y="63"/>
                      </a:cubicBezTo>
                      <a:cubicBezTo>
                        <a:pt x="27" y="61"/>
                        <a:pt x="24" y="58"/>
                        <a:pt x="22" y="52"/>
                      </a:cubicBezTo>
                      <a:cubicBezTo>
                        <a:pt x="17" y="65"/>
                        <a:pt x="13" y="77"/>
                        <a:pt x="18" y="89"/>
                      </a:cubicBezTo>
                      <a:cubicBezTo>
                        <a:pt x="21" y="97"/>
                        <a:pt x="27" y="101"/>
                        <a:pt x="33" y="107"/>
                      </a:cubicBezTo>
                      <a:cubicBezTo>
                        <a:pt x="34" y="97"/>
                        <a:pt x="34" y="87"/>
                        <a:pt x="35" y="77"/>
                      </a:cubicBezTo>
                      <a:cubicBezTo>
                        <a:pt x="35" y="77"/>
                        <a:pt x="32" y="75"/>
                        <a:pt x="31" y="75"/>
                      </a:cubicBezTo>
                      <a:cubicBezTo>
                        <a:pt x="29" y="75"/>
                        <a:pt x="26" y="76"/>
                        <a:pt x="24"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8" name="组合 47"/>
              <p:cNvGrpSpPr/>
              <p:nvPr/>
            </p:nvGrpSpPr>
            <p:grpSpPr>
              <a:xfrm>
                <a:off x="2372715" y="161759"/>
                <a:ext cx="591521" cy="747103"/>
                <a:chOff x="6108700" y="2066926"/>
                <a:chExt cx="549275" cy="693738"/>
              </a:xfrm>
              <a:grpFill/>
            </p:grpSpPr>
            <p:sp>
              <p:nvSpPr>
                <p:cNvPr id="56" name="Freeform 13"/>
                <p:cNvSpPr>
                  <a:spLocks noEditPoints="1"/>
                </p:cNvSpPr>
                <p:nvPr/>
              </p:nvSpPr>
              <p:spPr bwMode="auto">
                <a:xfrm>
                  <a:off x="6108700" y="2066926"/>
                  <a:ext cx="549275" cy="655638"/>
                </a:xfrm>
                <a:custGeom>
                  <a:avLst/>
                  <a:gdLst>
                    <a:gd name="T0" fmla="*/ 54 w 128"/>
                    <a:gd name="T1" fmla="*/ 76 h 154"/>
                    <a:gd name="T2" fmla="*/ 66 w 128"/>
                    <a:gd name="T3" fmla="*/ 53 h 154"/>
                    <a:gd name="T4" fmla="*/ 49 w 128"/>
                    <a:gd name="T5" fmla="*/ 47 h 154"/>
                    <a:gd name="T6" fmla="*/ 64 w 128"/>
                    <a:gd name="T7" fmla="*/ 44 h 154"/>
                    <a:gd name="T8" fmla="*/ 83 w 128"/>
                    <a:gd name="T9" fmla="*/ 6 h 154"/>
                    <a:gd name="T10" fmla="*/ 91 w 128"/>
                    <a:gd name="T11" fmla="*/ 11 h 154"/>
                    <a:gd name="T12" fmla="*/ 96 w 128"/>
                    <a:gd name="T13" fmla="*/ 36 h 154"/>
                    <a:gd name="T14" fmla="*/ 106 w 128"/>
                    <a:gd name="T15" fmla="*/ 41 h 154"/>
                    <a:gd name="T16" fmla="*/ 82 w 128"/>
                    <a:gd name="T17" fmla="*/ 50 h 154"/>
                    <a:gd name="T18" fmla="*/ 71 w 128"/>
                    <a:gd name="T19" fmla="*/ 65 h 154"/>
                    <a:gd name="T20" fmla="*/ 110 w 128"/>
                    <a:gd name="T21" fmla="*/ 74 h 154"/>
                    <a:gd name="T22" fmla="*/ 101 w 128"/>
                    <a:gd name="T23" fmla="*/ 87 h 154"/>
                    <a:gd name="T24" fmla="*/ 111 w 128"/>
                    <a:gd name="T25" fmla="*/ 98 h 154"/>
                    <a:gd name="T26" fmla="*/ 92 w 128"/>
                    <a:gd name="T27" fmla="*/ 104 h 154"/>
                    <a:gd name="T28" fmla="*/ 86 w 128"/>
                    <a:gd name="T29" fmla="*/ 116 h 154"/>
                    <a:gd name="T30" fmla="*/ 124 w 128"/>
                    <a:gd name="T31" fmla="*/ 112 h 154"/>
                    <a:gd name="T32" fmla="*/ 120 w 128"/>
                    <a:gd name="T33" fmla="*/ 122 h 154"/>
                    <a:gd name="T34" fmla="*/ 111 w 128"/>
                    <a:gd name="T35" fmla="*/ 144 h 154"/>
                    <a:gd name="T36" fmla="*/ 105 w 128"/>
                    <a:gd name="T37" fmla="*/ 153 h 154"/>
                    <a:gd name="T38" fmla="*/ 55 w 128"/>
                    <a:gd name="T39" fmla="*/ 129 h 154"/>
                    <a:gd name="T40" fmla="*/ 53 w 128"/>
                    <a:gd name="T41" fmla="*/ 121 h 154"/>
                    <a:gd name="T42" fmla="*/ 61 w 128"/>
                    <a:gd name="T43" fmla="*/ 125 h 154"/>
                    <a:gd name="T44" fmla="*/ 94 w 128"/>
                    <a:gd name="T45" fmla="*/ 140 h 154"/>
                    <a:gd name="T46" fmla="*/ 85 w 128"/>
                    <a:gd name="T47" fmla="*/ 127 h 154"/>
                    <a:gd name="T48" fmla="*/ 71 w 128"/>
                    <a:gd name="T49" fmla="*/ 108 h 154"/>
                    <a:gd name="T50" fmla="*/ 52 w 128"/>
                    <a:gd name="T51" fmla="*/ 113 h 154"/>
                    <a:gd name="T52" fmla="*/ 38 w 128"/>
                    <a:gd name="T53" fmla="*/ 97 h 154"/>
                    <a:gd name="T54" fmla="*/ 51 w 128"/>
                    <a:gd name="T55" fmla="*/ 97 h 154"/>
                    <a:gd name="T56" fmla="*/ 34 w 128"/>
                    <a:gd name="T57" fmla="*/ 93 h 154"/>
                    <a:gd name="T58" fmla="*/ 35 w 128"/>
                    <a:gd name="T59" fmla="*/ 105 h 154"/>
                    <a:gd name="T60" fmla="*/ 26 w 128"/>
                    <a:gd name="T61" fmla="*/ 154 h 154"/>
                    <a:gd name="T62" fmla="*/ 20 w 128"/>
                    <a:gd name="T63" fmla="*/ 118 h 154"/>
                    <a:gd name="T64" fmla="*/ 0 w 128"/>
                    <a:gd name="T65" fmla="*/ 103 h 154"/>
                    <a:gd name="T66" fmla="*/ 19 w 128"/>
                    <a:gd name="T67" fmla="*/ 72 h 154"/>
                    <a:gd name="T68" fmla="*/ 25 w 128"/>
                    <a:gd name="T69" fmla="*/ 51 h 154"/>
                    <a:gd name="T70" fmla="*/ 39 w 128"/>
                    <a:gd name="T71" fmla="*/ 14 h 154"/>
                    <a:gd name="T72" fmla="*/ 51 w 128"/>
                    <a:gd name="T73" fmla="*/ 24 h 154"/>
                    <a:gd name="T74" fmla="*/ 39 w 128"/>
                    <a:gd name="T75" fmla="*/ 44 h 154"/>
                    <a:gd name="T76" fmla="*/ 48 w 128"/>
                    <a:gd name="T77" fmla="*/ 73 h 154"/>
                    <a:gd name="T78" fmla="*/ 81 w 128"/>
                    <a:gd name="T79" fmla="*/ 90 h 154"/>
                    <a:gd name="T80" fmla="*/ 92 w 128"/>
                    <a:gd name="T81" fmla="*/ 71 h 154"/>
                    <a:gd name="T82" fmla="*/ 81 w 128"/>
                    <a:gd name="T83" fmla="*/ 80 h 154"/>
                    <a:gd name="T84" fmla="*/ 76 w 128"/>
                    <a:gd name="T85" fmla="*/ 73 h 154"/>
                    <a:gd name="T86" fmla="*/ 67 w 128"/>
                    <a:gd name="T87" fmla="*/ 79 h 154"/>
                    <a:gd name="T88" fmla="*/ 76 w 128"/>
                    <a:gd name="T89" fmla="*/ 73 h 154"/>
                    <a:gd name="T90" fmla="*/ 56 w 128"/>
                    <a:gd name="T91" fmla="*/ 88 h 154"/>
                    <a:gd name="T92" fmla="*/ 63 w 128"/>
                    <a:gd name="T93" fmla="*/ 81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8" h="154">
                      <a:moveTo>
                        <a:pt x="48" y="73"/>
                      </a:moveTo>
                      <a:cubicBezTo>
                        <a:pt x="50" y="74"/>
                        <a:pt x="52" y="75"/>
                        <a:pt x="54" y="76"/>
                      </a:cubicBezTo>
                      <a:cubicBezTo>
                        <a:pt x="57" y="74"/>
                        <a:pt x="60" y="72"/>
                        <a:pt x="63" y="70"/>
                      </a:cubicBezTo>
                      <a:cubicBezTo>
                        <a:pt x="58" y="63"/>
                        <a:pt x="65" y="59"/>
                        <a:pt x="66" y="53"/>
                      </a:cubicBezTo>
                      <a:cubicBezTo>
                        <a:pt x="63" y="53"/>
                        <a:pt x="59" y="53"/>
                        <a:pt x="56" y="52"/>
                      </a:cubicBezTo>
                      <a:cubicBezTo>
                        <a:pt x="54" y="51"/>
                        <a:pt x="51" y="49"/>
                        <a:pt x="49" y="47"/>
                      </a:cubicBezTo>
                      <a:cubicBezTo>
                        <a:pt x="49" y="46"/>
                        <a:pt x="50" y="46"/>
                        <a:pt x="50" y="46"/>
                      </a:cubicBezTo>
                      <a:cubicBezTo>
                        <a:pt x="55" y="45"/>
                        <a:pt x="59" y="45"/>
                        <a:pt x="64" y="44"/>
                      </a:cubicBezTo>
                      <a:cubicBezTo>
                        <a:pt x="68" y="44"/>
                        <a:pt x="70" y="42"/>
                        <a:pt x="71" y="38"/>
                      </a:cubicBezTo>
                      <a:cubicBezTo>
                        <a:pt x="75" y="27"/>
                        <a:pt x="79" y="16"/>
                        <a:pt x="83" y="6"/>
                      </a:cubicBezTo>
                      <a:cubicBezTo>
                        <a:pt x="84" y="3"/>
                        <a:pt x="84" y="0"/>
                        <a:pt x="88" y="2"/>
                      </a:cubicBezTo>
                      <a:cubicBezTo>
                        <a:pt x="92" y="4"/>
                        <a:pt x="94" y="9"/>
                        <a:pt x="91" y="11"/>
                      </a:cubicBezTo>
                      <a:cubicBezTo>
                        <a:pt x="83" y="19"/>
                        <a:pt x="83" y="30"/>
                        <a:pt x="80" y="41"/>
                      </a:cubicBezTo>
                      <a:cubicBezTo>
                        <a:pt x="85" y="39"/>
                        <a:pt x="91" y="37"/>
                        <a:pt x="96" y="36"/>
                      </a:cubicBezTo>
                      <a:cubicBezTo>
                        <a:pt x="98" y="35"/>
                        <a:pt x="101" y="35"/>
                        <a:pt x="102" y="36"/>
                      </a:cubicBezTo>
                      <a:cubicBezTo>
                        <a:pt x="104" y="37"/>
                        <a:pt x="106" y="39"/>
                        <a:pt x="106" y="41"/>
                      </a:cubicBezTo>
                      <a:cubicBezTo>
                        <a:pt x="106" y="42"/>
                        <a:pt x="105" y="44"/>
                        <a:pt x="103" y="44"/>
                      </a:cubicBezTo>
                      <a:cubicBezTo>
                        <a:pt x="96" y="46"/>
                        <a:pt x="89" y="48"/>
                        <a:pt x="82" y="50"/>
                      </a:cubicBezTo>
                      <a:cubicBezTo>
                        <a:pt x="78" y="50"/>
                        <a:pt x="77" y="51"/>
                        <a:pt x="76" y="54"/>
                      </a:cubicBezTo>
                      <a:cubicBezTo>
                        <a:pt x="74" y="58"/>
                        <a:pt x="73" y="61"/>
                        <a:pt x="71" y="65"/>
                      </a:cubicBezTo>
                      <a:cubicBezTo>
                        <a:pt x="82" y="63"/>
                        <a:pt x="92" y="62"/>
                        <a:pt x="102" y="66"/>
                      </a:cubicBezTo>
                      <a:cubicBezTo>
                        <a:pt x="106" y="67"/>
                        <a:pt x="110" y="69"/>
                        <a:pt x="110" y="74"/>
                      </a:cubicBezTo>
                      <a:cubicBezTo>
                        <a:pt x="111" y="79"/>
                        <a:pt x="109" y="83"/>
                        <a:pt x="104" y="85"/>
                      </a:cubicBezTo>
                      <a:cubicBezTo>
                        <a:pt x="103" y="85"/>
                        <a:pt x="102" y="86"/>
                        <a:pt x="101" y="87"/>
                      </a:cubicBezTo>
                      <a:cubicBezTo>
                        <a:pt x="103" y="88"/>
                        <a:pt x="105" y="88"/>
                        <a:pt x="106" y="89"/>
                      </a:cubicBezTo>
                      <a:cubicBezTo>
                        <a:pt x="110" y="91"/>
                        <a:pt x="112" y="94"/>
                        <a:pt x="111" y="98"/>
                      </a:cubicBezTo>
                      <a:cubicBezTo>
                        <a:pt x="110" y="102"/>
                        <a:pt x="107" y="103"/>
                        <a:pt x="104" y="103"/>
                      </a:cubicBezTo>
                      <a:cubicBezTo>
                        <a:pt x="100" y="103"/>
                        <a:pt x="96" y="104"/>
                        <a:pt x="92" y="104"/>
                      </a:cubicBezTo>
                      <a:cubicBezTo>
                        <a:pt x="86" y="105"/>
                        <a:pt x="81" y="111"/>
                        <a:pt x="82" y="117"/>
                      </a:cubicBezTo>
                      <a:cubicBezTo>
                        <a:pt x="83" y="117"/>
                        <a:pt x="85" y="117"/>
                        <a:pt x="86" y="116"/>
                      </a:cubicBezTo>
                      <a:cubicBezTo>
                        <a:pt x="95" y="111"/>
                        <a:pt x="104" y="109"/>
                        <a:pt x="114" y="109"/>
                      </a:cubicBezTo>
                      <a:cubicBezTo>
                        <a:pt x="118" y="110"/>
                        <a:pt x="121" y="111"/>
                        <a:pt x="124" y="112"/>
                      </a:cubicBezTo>
                      <a:cubicBezTo>
                        <a:pt x="128" y="114"/>
                        <a:pt x="128" y="117"/>
                        <a:pt x="126" y="120"/>
                      </a:cubicBezTo>
                      <a:cubicBezTo>
                        <a:pt x="125" y="123"/>
                        <a:pt x="122" y="123"/>
                        <a:pt x="120" y="122"/>
                      </a:cubicBezTo>
                      <a:cubicBezTo>
                        <a:pt x="111" y="118"/>
                        <a:pt x="104" y="120"/>
                        <a:pt x="97" y="123"/>
                      </a:cubicBezTo>
                      <a:cubicBezTo>
                        <a:pt x="101" y="130"/>
                        <a:pt x="106" y="137"/>
                        <a:pt x="111" y="144"/>
                      </a:cubicBezTo>
                      <a:cubicBezTo>
                        <a:pt x="112" y="146"/>
                        <a:pt x="112" y="150"/>
                        <a:pt x="111" y="152"/>
                      </a:cubicBezTo>
                      <a:cubicBezTo>
                        <a:pt x="111" y="153"/>
                        <a:pt x="107" y="153"/>
                        <a:pt x="105" y="153"/>
                      </a:cubicBezTo>
                      <a:cubicBezTo>
                        <a:pt x="91" y="150"/>
                        <a:pt x="77" y="146"/>
                        <a:pt x="66" y="138"/>
                      </a:cubicBezTo>
                      <a:cubicBezTo>
                        <a:pt x="62" y="135"/>
                        <a:pt x="59" y="132"/>
                        <a:pt x="55" y="129"/>
                      </a:cubicBezTo>
                      <a:cubicBezTo>
                        <a:pt x="54" y="128"/>
                        <a:pt x="53" y="127"/>
                        <a:pt x="53" y="126"/>
                      </a:cubicBezTo>
                      <a:cubicBezTo>
                        <a:pt x="53" y="124"/>
                        <a:pt x="53" y="122"/>
                        <a:pt x="53" y="121"/>
                      </a:cubicBezTo>
                      <a:cubicBezTo>
                        <a:pt x="55" y="121"/>
                        <a:pt x="57" y="121"/>
                        <a:pt x="58" y="121"/>
                      </a:cubicBezTo>
                      <a:cubicBezTo>
                        <a:pt x="59" y="122"/>
                        <a:pt x="60" y="123"/>
                        <a:pt x="61" y="125"/>
                      </a:cubicBezTo>
                      <a:cubicBezTo>
                        <a:pt x="70" y="134"/>
                        <a:pt x="80" y="139"/>
                        <a:pt x="92" y="140"/>
                      </a:cubicBezTo>
                      <a:cubicBezTo>
                        <a:pt x="93" y="140"/>
                        <a:pt x="93" y="140"/>
                        <a:pt x="94" y="140"/>
                      </a:cubicBezTo>
                      <a:cubicBezTo>
                        <a:pt x="92" y="136"/>
                        <a:pt x="90" y="132"/>
                        <a:pt x="88" y="128"/>
                      </a:cubicBezTo>
                      <a:cubicBezTo>
                        <a:pt x="88" y="128"/>
                        <a:pt x="86" y="127"/>
                        <a:pt x="85" y="127"/>
                      </a:cubicBezTo>
                      <a:cubicBezTo>
                        <a:pt x="71" y="126"/>
                        <a:pt x="70" y="124"/>
                        <a:pt x="71" y="111"/>
                      </a:cubicBezTo>
                      <a:cubicBezTo>
                        <a:pt x="71" y="110"/>
                        <a:pt x="71" y="109"/>
                        <a:pt x="71" y="108"/>
                      </a:cubicBezTo>
                      <a:cubicBezTo>
                        <a:pt x="68" y="109"/>
                        <a:pt x="65" y="109"/>
                        <a:pt x="62" y="110"/>
                      </a:cubicBezTo>
                      <a:cubicBezTo>
                        <a:pt x="59" y="111"/>
                        <a:pt x="55" y="112"/>
                        <a:pt x="52" y="113"/>
                      </a:cubicBezTo>
                      <a:cubicBezTo>
                        <a:pt x="48" y="114"/>
                        <a:pt x="44" y="115"/>
                        <a:pt x="41" y="111"/>
                      </a:cubicBezTo>
                      <a:cubicBezTo>
                        <a:pt x="37" y="107"/>
                        <a:pt x="37" y="102"/>
                        <a:pt x="38" y="97"/>
                      </a:cubicBezTo>
                      <a:cubicBezTo>
                        <a:pt x="38" y="96"/>
                        <a:pt x="40" y="96"/>
                        <a:pt x="42" y="96"/>
                      </a:cubicBezTo>
                      <a:cubicBezTo>
                        <a:pt x="45" y="96"/>
                        <a:pt x="48" y="96"/>
                        <a:pt x="51" y="97"/>
                      </a:cubicBezTo>
                      <a:cubicBezTo>
                        <a:pt x="48" y="90"/>
                        <a:pt x="46" y="84"/>
                        <a:pt x="43" y="78"/>
                      </a:cubicBezTo>
                      <a:cubicBezTo>
                        <a:pt x="40" y="83"/>
                        <a:pt x="37" y="88"/>
                        <a:pt x="34" y="93"/>
                      </a:cubicBezTo>
                      <a:cubicBezTo>
                        <a:pt x="33" y="94"/>
                        <a:pt x="33" y="96"/>
                        <a:pt x="34" y="98"/>
                      </a:cubicBezTo>
                      <a:cubicBezTo>
                        <a:pt x="34" y="100"/>
                        <a:pt x="35" y="103"/>
                        <a:pt x="35" y="105"/>
                      </a:cubicBezTo>
                      <a:cubicBezTo>
                        <a:pt x="32" y="121"/>
                        <a:pt x="29" y="136"/>
                        <a:pt x="27" y="151"/>
                      </a:cubicBezTo>
                      <a:cubicBezTo>
                        <a:pt x="26" y="152"/>
                        <a:pt x="26" y="153"/>
                        <a:pt x="26" y="154"/>
                      </a:cubicBezTo>
                      <a:cubicBezTo>
                        <a:pt x="17" y="153"/>
                        <a:pt x="14" y="149"/>
                        <a:pt x="15" y="141"/>
                      </a:cubicBezTo>
                      <a:cubicBezTo>
                        <a:pt x="17" y="134"/>
                        <a:pt x="18" y="126"/>
                        <a:pt x="20" y="118"/>
                      </a:cubicBezTo>
                      <a:cubicBezTo>
                        <a:pt x="15" y="123"/>
                        <a:pt x="12" y="122"/>
                        <a:pt x="7" y="118"/>
                      </a:cubicBezTo>
                      <a:cubicBezTo>
                        <a:pt x="3" y="114"/>
                        <a:pt x="0" y="109"/>
                        <a:pt x="0" y="103"/>
                      </a:cubicBezTo>
                      <a:cubicBezTo>
                        <a:pt x="0" y="102"/>
                        <a:pt x="1" y="101"/>
                        <a:pt x="1" y="100"/>
                      </a:cubicBezTo>
                      <a:cubicBezTo>
                        <a:pt x="7" y="91"/>
                        <a:pt x="14" y="82"/>
                        <a:pt x="19" y="72"/>
                      </a:cubicBezTo>
                      <a:cubicBezTo>
                        <a:pt x="22" y="67"/>
                        <a:pt x="24" y="61"/>
                        <a:pt x="26" y="55"/>
                      </a:cubicBezTo>
                      <a:cubicBezTo>
                        <a:pt x="27" y="54"/>
                        <a:pt x="25" y="53"/>
                        <a:pt x="25" y="51"/>
                      </a:cubicBezTo>
                      <a:cubicBezTo>
                        <a:pt x="18" y="43"/>
                        <a:pt x="18" y="39"/>
                        <a:pt x="23" y="30"/>
                      </a:cubicBezTo>
                      <a:cubicBezTo>
                        <a:pt x="27" y="23"/>
                        <a:pt x="32" y="17"/>
                        <a:pt x="39" y="14"/>
                      </a:cubicBezTo>
                      <a:cubicBezTo>
                        <a:pt x="45" y="11"/>
                        <a:pt x="50" y="12"/>
                        <a:pt x="53" y="16"/>
                      </a:cubicBezTo>
                      <a:cubicBezTo>
                        <a:pt x="56" y="20"/>
                        <a:pt x="56" y="22"/>
                        <a:pt x="51" y="24"/>
                      </a:cubicBezTo>
                      <a:cubicBezTo>
                        <a:pt x="44" y="26"/>
                        <a:pt x="41" y="31"/>
                        <a:pt x="37" y="36"/>
                      </a:cubicBezTo>
                      <a:cubicBezTo>
                        <a:pt x="36" y="39"/>
                        <a:pt x="36" y="42"/>
                        <a:pt x="39" y="44"/>
                      </a:cubicBezTo>
                      <a:cubicBezTo>
                        <a:pt x="41" y="45"/>
                        <a:pt x="42" y="47"/>
                        <a:pt x="43" y="48"/>
                      </a:cubicBezTo>
                      <a:cubicBezTo>
                        <a:pt x="52" y="58"/>
                        <a:pt x="54" y="62"/>
                        <a:pt x="48" y="73"/>
                      </a:cubicBezTo>
                      <a:close/>
                      <a:moveTo>
                        <a:pt x="79" y="89"/>
                      </a:moveTo>
                      <a:cubicBezTo>
                        <a:pt x="80" y="89"/>
                        <a:pt x="80" y="90"/>
                        <a:pt x="81" y="90"/>
                      </a:cubicBezTo>
                      <a:cubicBezTo>
                        <a:pt x="85" y="86"/>
                        <a:pt x="90" y="81"/>
                        <a:pt x="95" y="76"/>
                      </a:cubicBezTo>
                      <a:cubicBezTo>
                        <a:pt x="97" y="73"/>
                        <a:pt x="95" y="71"/>
                        <a:pt x="92" y="71"/>
                      </a:cubicBezTo>
                      <a:cubicBezTo>
                        <a:pt x="88" y="71"/>
                        <a:pt x="85" y="71"/>
                        <a:pt x="81" y="71"/>
                      </a:cubicBezTo>
                      <a:cubicBezTo>
                        <a:pt x="81" y="75"/>
                        <a:pt x="81" y="77"/>
                        <a:pt x="81" y="80"/>
                      </a:cubicBezTo>
                      <a:cubicBezTo>
                        <a:pt x="81" y="83"/>
                        <a:pt x="80" y="86"/>
                        <a:pt x="79" y="89"/>
                      </a:cubicBezTo>
                      <a:close/>
                      <a:moveTo>
                        <a:pt x="76" y="73"/>
                      </a:moveTo>
                      <a:cubicBezTo>
                        <a:pt x="73" y="74"/>
                        <a:pt x="71" y="75"/>
                        <a:pt x="69" y="77"/>
                      </a:cubicBezTo>
                      <a:cubicBezTo>
                        <a:pt x="68" y="77"/>
                        <a:pt x="67" y="78"/>
                        <a:pt x="67" y="79"/>
                      </a:cubicBezTo>
                      <a:cubicBezTo>
                        <a:pt x="67" y="84"/>
                        <a:pt x="68" y="88"/>
                        <a:pt x="68" y="92"/>
                      </a:cubicBezTo>
                      <a:cubicBezTo>
                        <a:pt x="74" y="91"/>
                        <a:pt x="77" y="83"/>
                        <a:pt x="76" y="73"/>
                      </a:cubicBezTo>
                      <a:close/>
                      <a:moveTo>
                        <a:pt x="63" y="81"/>
                      </a:moveTo>
                      <a:cubicBezTo>
                        <a:pt x="55" y="84"/>
                        <a:pt x="54" y="85"/>
                        <a:pt x="56" y="88"/>
                      </a:cubicBezTo>
                      <a:cubicBezTo>
                        <a:pt x="58" y="94"/>
                        <a:pt x="60" y="95"/>
                        <a:pt x="65" y="93"/>
                      </a:cubicBezTo>
                      <a:cubicBezTo>
                        <a:pt x="64" y="89"/>
                        <a:pt x="63" y="85"/>
                        <a:pt x="63"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14"/>
                <p:cNvSpPr/>
                <p:nvPr/>
              </p:nvSpPr>
              <p:spPr bwMode="auto">
                <a:xfrm>
                  <a:off x="6259513" y="2578101"/>
                  <a:ext cx="68263" cy="182563"/>
                </a:xfrm>
                <a:custGeom>
                  <a:avLst/>
                  <a:gdLst>
                    <a:gd name="T0" fmla="*/ 9 w 16"/>
                    <a:gd name="T1" fmla="*/ 0 h 43"/>
                    <a:gd name="T2" fmla="*/ 15 w 16"/>
                    <a:gd name="T3" fmla="*/ 11 h 43"/>
                    <a:gd name="T4" fmla="*/ 9 w 16"/>
                    <a:gd name="T5" fmla="*/ 43 h 43"/>
                    <a:gd name="T6" fmla="*/ 2 w 16"/>
                    <a:gd name="T7" fmla="*/ 39 h 43"/>
                    <a:gd name="T8" fmla="*/ 0 w 16"/>
                    <a:gd name="T9" fmla="*/ 35 h 43"/>
                    <a:gd name="T10" fmla="*/ 9 w 16"/>
                    <a:gd name="T11" fmla="*/ 0 h 43"/>
                  </a:gdLst>
                  <a:ahLst/>
                  <a:cxnLst>
                    <a:cxn ang="0">
                      <a:pos x="T0" y="T1"/>
                    </a:cxn>
                    <a:cxn ang="0">
                      <a:pos x="T2" y="T3"/>
                    </a:cxn>
                    <a:cxn ang="0">
                      <a:pos x="T4" y="T5"/>
                    </a:cxn>
                    <a:cxn ang="0">
                      <a:pos x="T6" y="T7"/>
                    </a:cxn>
                    <a:cxn ang="0">
                      <a:pos x="T8" y="T9"/>
                    </a:cxn>
                    <a:cxn ang="0">
                      <a:pos x="T10" y="T11"/>
                    </a:cxn>
                  </a:cxnLst>
                  <a:rect l="0" t="0" r="r" b="b"/>
                  <a:pathLst>
                    <a:path w="16" h="43">
                      <a:moveTo>
                        <a:pt x="9" y="0"/>
                      </a:moveTo>
                      <a:cubicBezTo>
                        <a:pt x="15" y="3"/>
                        <a:pt x="16" y="6"/>
                        <a:pt x="15" y="11"/>
                      </a:cubicBezTo>
                      <a:cubicBezTo>
                        <a:pt x="12" y="21"/>
                        <a:pt x="11" y="32"/>
                        <a:pt x="9" y="43"/>
                      </a:cubicBezTo>
                      <a:cubicBezTo>
                        <a:pt x="6" y="41"/>
                        <a:pt x="4" y="40"/>
                        <a:pt x="2" y="39"/>
                      </a:cubicBezTo>
                      <a:cubicBezTo>
                        <a:pt x="1" y="38"/>
                        <a:pt x="0" y="37"/>
                        <a:pt x="0" y="35"/>
                      </a:cubicBezTo>
                      <a:cubicBezTo>
                        <a:pt x="3" y="24"/>
                        <a:pt x="6" y="12"/>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9" name="组合 48"/>
              <p:cNvGrpSpPr/>
              <p:nvPr/>
            </p:nvGrpSpPr>
            <p:grpSpPr>
              <a:xfrm>
                <a:off x="3173775" y="375308"/>
                <a:ext cx="396626" cy="341923"/>
                <a:chOff x="6186488" y="2930526"/>
                <a:chExt cx="368300" cy="317500"/>
              </a:xfrm>
              <a:grpFill/>
            </p:grpSpPr>
            <p:sp>
              <p:nvSpPr>
                <p:cNvPr id="53" name="Freeform 18"/>
                <p:cNvSpPr/>
                <p:nvPr/>
              </p:nvSpPr>
              <p:spPr bwMode="auto">
                <a:xfrm>
                  <a:off x="6310313" y="2930526"/>
                  <a:ext cx="244475" cy="317500"/>
                </a:xfrm>
                <a:custGeom>
                  <a:avLst/>
                  <a:gdLst>
                    <a:gd name="T0" fmla="*/ 49 w 57"/>
                    <a:gd name="T1" fmla="*/ 74 h 75"/>
                    <a:gd name="T2" fmla="*/ 40 w 57"/>
                    <a:gd name="T3" fmla="*/ 67 h 75"/>
                    <a:gd name="T4" fmla="*/ 33 w 57"/>
                    <a:gd name="T5" fmla="*/ 48 h 75"/>
                    <a:gd name="T6" fmla="*/ 27 w 57"/>
                    <a:gd name="T7" fmla="*/ 46 h 75"/>
                    <a:gd name="T8" fmla="*/ 11 w 57"/>
                    <a:gd name="T9" fmla="*/ 60 h 75"/>
                    <a:gd name="T10" fmla="*/ 5 w 57"/>
                    <a:gd name="T11" fmla="*/ 60 h 75"/>
                    <a:gd name="T12" fmla="*/ 6 w 57"/>
                    <a:gd name="T13" fmla="*/ 46 h 75"/>
                    <a:gd name="T14" fmla="*/ 27 w 57"/>
                    <a:gd name="T15" fmla="*/ 26 h 75"/>
                    <a:gd name="T16" fmla="*/ 40 w 57"/>
                    <a:gd name="T17" fmla="*/ 10 h 75"/>
                    <a:gd name="T18" fmla="*/ 41 w 57"/>
                    <a:gd name="T19" fmla="*/ 6 h 75"/>
                    <a:gd name="T20" fmla="*/ 45 w 57"/>
                    <a:gd name="T21" fmla="*/ 0 h 75"/>
                    <a:gd name="T22" fmla="*/ 53 w 57"/>
                    <a:gd name="T23" fmla="*/ 3 h 75"/>
                    <a:gd name="T24" fmla="*/ 53 w 57"/>
                    <a:gd name="T25" fmla="*/ 20 h 75"/>
                    <a:gd name="T26" fmla="*/ 37 w 57"/>
                    <a:gd name="T27" fmla="*/ 38 h 75"/>
                    <a:gd name="T28" fmla="*/ 49 w 57"/>
                    <a:gd name="T29" fmla="*/ 74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 h="75">
                      <a:moveTo>
                        <a:pt x="49" y="74"/>
                      </a:moveTo>
                      <a:cubicBezTo>
                        <a:pt x="43" y="75"/>
                        <a:pt x="41" y="72"/>
                        <a:pt x="40" y="67"/>
                      </a:cubicBezTo>
                      <a:cubicBezTo>
                        <a:pt x="38" y="61"/>
                        <a:pt x="35" y="54"/>
                        <a:pt x="33" y="48"/>
                      </a:cubicBezTo>
                      <a:cubicBezTo>
                        <a:pt x="32" y="45"/>
                        <a:pt x="30" y="44"/>
                        <a:pt x="27" y="46"/>
                      </a:cubicBezTo>
                      <a:cubicBezTo>
                        <a:pt x="22" y="51"/>
                        <a:pt x="16" y="55"/>
                        <a:pt x="11" y="60"/>
                      </a:cubicBezTo>
                      <a:cubicBezTo>
                        <a:pt x="8" y="63"/>
                        <a:pt x="7" y="62"/>
                        <a:pt x="5" y="60"/>
                      </a:cubicBezTo>
                      <a:cubicBezTo>
                        <a:pt x="0" y="54"/>
                        <a:pt x="0" y="51"/>
                        <a:pt x="6" y="46"/>
                      </a:cubicBezTo>
                      <a:cubicBezTo>
                        <a:pt x="13" y="39"/>
                        <a:pt x="20" y="33"/>
                        <a:pt x="27" y="26"/>
                      </a:cubicBezTo>
                      <a:cubicBezTo>
                        <a:pt x="32" y="21"/>
                        <a:pt x="36" y="15"/>
                        <a:pt x="40" y="10"/>
                      </a:cubicBezTo>
                      <a:cubicBezTo>
                        <a:pt x="40" y="9"/>
                        <a:pt x="41" y="7"/>
                        <a:pt x="41" y="6"/>
                      </a:cubicBezTo>
                      <a:cubicBezTo>
                        <a:pt x="40" y="3"/>
                        <a:pt x="42" y="0"/>
                        <a:pt x="45" y="0"/>
                      </a:cubicBezTo>
                      <a:cubicBezTo>
                        <a:pt x="48" y="0"/>
                        <a:pt x="51" y="1"/>
                        <a:pt x="53" y="3"/>
                      </a:cubicBezTo>
                      <a:cubicBezTo>
                        <a:pt x="57" y="6"/>
                        <a:pt x="57" y="16"/>
                        <a:pt x="53" y="20"/>
                      </a:cubicBezTo>
                      <a:cubicBezTo>
                        <a:pt x="48" y="26"/>
                        <a:pt x="42" y="32"/>
                        <a:pt x="37" y="38"/>
                      </a:cubicBezTo>
                      <a:cubicBezTo>
                        <a:pt x="44" y="49"/>
                        <a:pt x="49" y="61"/>
                        <a:pt x="49"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19"/>
                <p:cNvSpPr/>
                <p:nvPr/>
              </p:nvSpPr>
              <p:spPr bwMode="auto">
                <a:xfrm>
                  <a:off x="6186488" y="3009901"/>
                  <a:ext cx="123825" cy="234950"/>
                </a:xfrm>
                <a:custGeom>
                  <a:avLst/>
                  <a:gdLst>
                    <a:gd name="T0" fmla="*/ 12 w 29"/>
                    <a:gd name="T1" fmla="*/ 30 h 55"/>
                    <a:gd name="T2" fmla="*/ 20 w 29"/>
                    <a:gd name="T3" fmla="*/ 7 h 55"/>
                    <a:gd name="T4" fmla="*/ 25 w 29"/>
                    <a:gd name="T5" fmla="*/ 1 h 55"/>
                    <a:gd name="T6" fmla="*/ 26 w 29"/>
                    <a:gd name="T7" fmla="*/ 9 h 55"/>
                    <a:gd name="T8" fmla="*/ 16 w 29"/>
                    <a:gd name="T9" fmla="*/ 39 h 55"/>
                    <a:gd name="T10" fmla="*/ 13 w 29"/>
                    <a:gd name="T11" fmla="*/ 52 h 55"/>
                    <a:gd name="T12" fmla="*/ 7 w 29"/>
                    <a:gd name="T13" fmla="*/ 54 h 55"/>
                    <a:gd name="T14" fmla="*/ 2 w 29"/>
                    <a:gd name="T15" fmla="*/ 41 h 55"/>
                    <a:gd name="T16" fmla="*/ 3 w 29"/>
                    <a:gd name="T17" fmla="*/ 32 h 55"/>
                    <a:gd name="T18" fmla="*/ 2 w 29"/>
                    <a:gd name="T19" fmla="*/ 6 h 55"/>
                    <a:gd name="T20" fmla="*/ 6 w 29"/>
                    <a:gd name="T21" fmla="*/ 5 h 55"/>
                    <a:gd name="T22" fmla="*/ 10 w 29"/>
                    <a:gd name="T23" fmla="*/ 14 h 55"/>
                    <a:gd name="T24" fmla="*/ 11 w 29"/>
                    <a:gd name="T25" fmla="*/ 30 h 55"/>
                    <a:gd name="T26" fmla="*/ 12 w 29"/>
                    <a:gd name="T27" fmla="*/ 3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55">
                      <a:moveTo>
                        <a:pt x="12" y="30"/>
                      </a:moveTo>
                      <a:cubicBezTo>
                        <a:pt x="15" y="23"/>
                        <a:pt x="17" y="15"/>
                        <a:pt x="20" y="7"/>
                      </a:cubicBezTo>
                      <a:cubicBezTo>
                        <a:pt x="21" y="5"/>
                        <a:pt x="21" y="0"/>
                        <a:pt x="25" y="1"/>
                      </a:cubicBezTo>
                      <a:cubicBezTo>
                        <a:pt x="29" y="2"/>
                        <a:pt x="27" y="6"/>
                        <a:pt x="26" y="9"/>
                      </a:cubicBezTo>
                      <a:cubicBezTo>
                        <a:pt x="23" y="19"/>
                        <a:pt x="19" y="29"/>
                        <a:pt x="16" y="39"/>
                      </a:cubicBezTo>
                      <a:cubicBezTo>
                        <a:pt x="15" y="43"/>
                        <a:pt x="14" y="48"/>
                        <a:pt x="13" y="52"/>
                      </a:cubicBezTo>
                      <a:cubicBezTo>
                        <a:pt x="12" y="55"/>
                        <a:pt x="10" y="55"/>
                        <a:pt x="7" y="54"/>
                      </a:cubicBezTo>
                      <a:cubicBezTo>
                        <a:pt x="1" y="50"/>
                        <a:pt x="0" y="49"/>
                        <a:pt x="2" y="41"/>
                      </a:cubicBezTo>
                      <a:cubicBezTo>
                        <a:pt x="3" y="38"/>
                        <a:pt x="3" y="35"/>
                        <a:pt x="3" y="32"/>
                      </a:cubicBezTo>
                      <a:cubicBezTo>
                        <a:pt x="3" y="23"/>
                        <a:pt x="2" y="15"/>
                        <a:pt x="2" y="6"/>
                      </a:cubicBezTo>
                      <a:cubicBezTo>
                        <a:pt x="2" y="3"/>
                        <a:pt x="5" y="3"/>
                        <a:pt x="6" y="5"/>
                      </a:cubicBezTo>
                      <a:cubicBezTo>
                        <a:pt x="8" y="7"/>
                        <a:pt x="10" y="11"/>
                        <a:pt x="10" y="14"/>
                      </a:cubicBezTo>
                      <a:cubicBezTo>
                        <a:pt x="11" y="19"/>
                        <a:pt x="11" y="25"/>
                        <a:pt x="11" y="30"/>
                      </a:cubicBezTo>
                      <a:cubicBezTo>
                        <a:pt x="11" y="30"/>
                        <a:pt x="12" y="30"/>
                        <a:pt x="12"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20"/>
                <p:cNvSpPr/>
                <p:nvPr/>
              </p:nvSpPr>
              <p:spPr bwMode="auto">
                <a:xfrm>
                  <a:off x="6259513" y="2933701"/>
                  <a:ext cx="114300" cy="73025"/>
                </a:xfrm>
                <a:custGeom>
                  <a:avLst/>
                  <a:gdLst>
                    <a:gd name="T0" fmla="*/ 27 w 27"/>
                    <a:gd name="T1" fmla="*/ 1 h 17"/>
                    <a:gd name="T2" fmla="*/ 16 w 27"/>
                    <a:gd name="T3" fmla="*/ 14 h 17"/>
                    <a:gd name="T4" fmla="*/ 5 w 27"/>
                    <a:gd name="T5" fmla="*/ 13 h 17"/>
                    <a:gd name="T6" fmla="*/ 0 w 27"/>
                    <a:gd name="T7" fmla="*/ 4 h 17"/>
                    <a:gd name="T8" fmla="*/ 9 w 27"/>
                    <a:gd name="T9" fmla="*/ 2 h 17"/>
                    <a:gd name="T10" fmla="*/ 27 w 27"/>
                    <a:gd name="T11" fmla="*/ 0 h 17"/>
                    <a:gd name="T12" fmla="*/ 27 w 27"/>
                    <a:gd name="T13" fmla="*/ 1 h 17"/>
                  </a:gdLst>
                  <a:ahLst/>
                  <a:cxnLst>
                    <a:cxn ang="0">
                      <a:pos x="T0" y="T1"/>
                    </a:cxn>
                    <a:cxn ang="0">
                      <a:pos x="T2" y="T3"/>
                    </a:cxn>
                    <a:cxn ang="0">
                      <a:pos x="T4" y="T5"/>
                    </a:cxn>
                    <a:cxn ang="0">
                      <a:pos x="T6" y="T7"/>
                    </a:cxn>
                    <a:cxn ang="0">
                      <a:pos x="T8" y="T9"/>
                    </a:cxn>
                    <a:cxn ang="0">
                      <a:pos x="T10" y="T11"/>
                    </a:cxn>
                    <a:cxn ang="0">
                      <a:pos x="T12" y="T13"/>
                    </a:cxn>
                  </a:cxnLst>
                  <a:rect l="0" t="0" r="r" b="b"/>
                  <a:pathLst>
                    <a:path w="27" h="17">
                      <a:moveTo>
                        <a:pt x="27" y="1"/>
                      </a:moveTo>
                      <a:cubicBezTo>
                        <a:pt x="24" y="6"/>
                        <a:pt x="20" y="10"/>
                        <a:pt x="16" y="14"/>
                      </a:cubicBezTo>
                      <a:cubicBezTo>
                        <a:pt x="14" y="17"/>
                        <a:pt x="8" y="16"/>
                        <a:pt x="5" y="13"/>
                      </a:cubicBezTo>
                      <a:cubicBezTo>
                        <a:pt x="3" y="10"/>
                        <a:pt x="1" y="7"/>
                        <a:pt x="0" y="4"/>
                      </a:cubicBezTo>
                      <a:cubicBezTo>
                        <a:pt x="3" y="3"/>
                        <a:pt x="6" y="2"/>
                        <a:pt x="9" y="2"/>
                      </a:cubicBezTo>
                      <a:cubicBezTo>
                        <a:pt x="15" y="1"/>
                        <a:pt x="21" y="1"/>
                        <a:pt x="27" y="0"/>
                      </a:cubicBezTo>
                      <a:cubicBezTo>
                        <a:pt x="27" y="1"/>
                        <a:pt x="27" y="1"/>
                        <a:pt x="2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50" name="组合 49"/>
              <p:cNvGrpSpPr/>
              <p:nvPr/>
            </p:nvGrpSpPr>
            <p:grpSpPr>
              <a:xfrm>
                <a:off x="4613362" y="313351"/>
                <a:ext cx="454961" cy="453362"/>
                <a:chOff x="11893465" y="1994536"/>
                <a:chExt cx="274986" cy="274018"/>
              </a:xfrm>
              <a:grpFill/>
            </p:grpSpPr>
            <p:sp>
              <p:nvSpPr>
                <p:cNvPr id="51" name="Freeform 11"/>
                <p:cNvSpPr>
                  <a:spLocks noEditPoints="1"/>
                </p:cNvSpPr>
                <p:nvPr/>
              </p:nvSpPr>
              <p:spPr bwMode="auto">
                <a:xfrm>
                  <a:off x="11976100" y="1994536"/>
                  <a:ext cx="192351" cy="269291"/>
                </a:xfrm>
                <a:custGeom>
                  <a:avLst/>
                  <a:gdLst>
                    <a:gd name="T0" fmla="*/ 29 w 72"/>
                    <a:gd name="T1" fmla="*/ 49 h 102"/>
                    <a:gd name="T2" fmla="*/ 15 w 72"/>
                    <a:gd name="T3" fmla="*/ 43 h 102"/>
                    <a:gd name="T4" fmla="*/ 10 w 72"/>
                    <a:gd name="T5" fmla="*/ 21 h 102"/>
                    <a:gd name="T6" fmla="*/ 13 w 72"/>
                    <a:gd name="T7" fmla="*/ 15 h 102"/>
                    <a:gd name="T8" fmla="*/ 19 w 72"/>
                    <a:gd name="T9" fmla="*/ 18 h 102"/>
                    <a:gd name="T10" fmla="*/ 20 w 72"/>
                    <a:gd name="T11" fmla="*/ 26 h 102"/>
                    <a:gd name="T12" fmla="*/ 35 w 72"/>
                    <a:gd name="T13" fmla="*/ 22 h 102"/>
                    <a:gd name="T14" fmla="*/ 40 w 72"/>
                    <a:gd name="T15" fmla="*/ 16 h 102"/>
                    <a:gd name="T16" fmla="*/ 43 w 72"/>
                    <a:gd name="T17" fmla="*/ 14 h 102"/>
                    <a:gd name="T18" fmla="*/ 44 w 72"/>
                    <a:gd name="T19" fmla="*/ 19 h 102"/>
                    <a:gd name="T20" fmla="*/ 43 w 72"/>
                    <a:gd name="T21" fmla="*/ 28 h 102"/>
                    <a:gd name="T22" fmla="*/ 36 w 72"/>
                    <a:gd name="T23" fmla="*/ 40 h 102"/>
                    <a:gd name="T24" fmla="*/ 37 w 72"/>
                    <a:gd name="T25" fmla="*/ 42 h 102"/>
                    <a:gd name="T26" fmla="*/ 44 w 72"/>
                    <a:gd name="T27" fmla="*/ 38 h 102"/>
                    <a:gd name="T28" fmla="*/ 56 w 72"/>
                    <a:gd name="T29" fmla="*/ 20 h 102"/>
                    <a:gd name="T30" fmla="*/ 49 w 72"/>
                    <a:gd name="T31" fmla="*/ 9 h 102"/>
                    <a:gd name="T32" fmla="*/ 28 w 72"/>
                    <a:gd name="T33" fmla="*/ 14 h 102"/>
                    <a:gd name="T34" fmla="*/ 20 w 72"/>
                    <a:gd name="T35" fmla="*/ 13 h 102"/>
                    <a:gd name="T36" fmla="*/ 22 w 72"/>
                    <a:gd name="T37" fmla="*/ 6 h 102"/>
                    <a:gd name="T38" fmla="*/ 50 w 72"/>
                    <a:gd name="T39" fmla="*/ 1 h 102"/>
                    <a:gd name="T40" fmla="*/ 68 w 72"/>
                    <a:gd name="T41" fmla="*/ 12 h 102"/>
                    <a:gd name="T42" fmla="*/ 67 w 72"/>
                    <a:gd name="T43" fmla="*/ 24 h 102"/>
                    <a:gd name="T44" fmla="*/ 49 w 72"/>
                    <a:gd name="T45" fmla="*/ 48 h 102"/>
                    <a:gd name="T46" fmla="*/ 42 w 72"/>
                    <a:gd name="T47" fmla="*/ 49 h 102"/>
                    <a:gd name="T48" fmla="*/ 37 w 72"/>
                    <a:gd name="T49" fmla="*/ 47 h 102"/>
                    <a:gd name="T50" fmla="*/ 35 w 72"/>
                    <a:gd name="T51" fmla="*/ 52 h 102"/>
                    <a:gd name="T52" fmla="*/ 41 w 72"/>
                    <a:gd name="T53" fmla="*/ 58 h 102"/>
                    <a:gd name="T54" fmla="*/ 48 w 72"/>
                    <a:gd name="T55" fmla="*/ 57 h 102"/>
                    <a:gd name="T56" fmla="*/ 53 w 72"/>
                    <a:gd name="T57" fmla="*/ 59 h 102"/>
                    <a:gd name="T58" fmla="*/ 53 w 72"/>
                    <a:gd name="T59" fmla="*/ 66 h 102"/>
                    <a:gd name="T60" fmla="*/ 48 w 72"/>
                    <a:gd name="T61" fmla="*/ 70 h 102"/>
                    <a:gd name="T62" fmla="*/ 37 w 72"/>
                    <a:gd name="T63" fmla="*/ 81 h 102"/>
                    <a:gd name="T64" fmla="*/ 45 w 72"/>
                    <a:gd name="T65" fmla="*/ 81 h 102"/>
                    <a:gd name="T66" fmla="*/ 57 w 72"/>
                    <a:gd name="T67" fmla="*/ 89 h 102"/>
                    <a:gd name="T68" fmla="*/ 51 w 72"/>
                    <a:gd name="T69" fmla="*/ 98 h 102"/>
                    <a:gd name="T70" fmla="*/ 26 w 72"/>
                    <a:gd name="T71" fmla="*/ 101 h 102"/>
                    <a:gd name="T72" fmla="*/ 17 w 72"/>
                    <a:gd name="T73" fmla="*/ 96 h 102"/>
                    <a:gd name="T74" fmla="*/ 15 w 72"/>
                    <a:gd name="T75" fmla="*/ 94 h 102"/>
                    <a:gd name="T76" fmla="*/ 19 w 72"/>
                    <a:gd name="T77" fmla="*/ 77 h 102"/>
                    <a:gd name="T78" fmla="*/ 27 w 72"/>
                    <a:gd name="T79" fmla="*/ 70 h 102"/>
                    <a:gd name="T80" fmla="*/ 27 w 72"/>
                    <a:gd name="T81" fmla="*/ 69 h 102"/>
                    <a:gd name="T82" fmla="*/ 21 w 72"/>
                    <a:gd name="T83" fmla="*/ 71 h 102"/>
                    <a:gd name="T84" fmla="*/ 9 w 72"/>
                    <a:gd name="T85" fmla="*/ 76 h 102"/>
                    <a:gd name="T86" fmla="*/ 3 w 72"/>
                    <a:gd name="T87" fmla="*/ 75 h 102"/>
                    <a:gd name="T88" fmla="*/ 4 w 72"/>
                    <a:gd name="T89" fmla="*/ 69 h 102"/>
                    <a:gd name="T90" fmla="*/ 26 w 72"/>
                    <a:gd name="T91" fmla="*/ 60 h 102"/>
                    <a:gd name="T92" fmla="*/ 28 w 72"/>
                    <a:gd name="T93" fmla="*/ 57 h 102"/>
                    <a:gd name="T94" fmla="*/ 29 w 72"/>
                    <a:gd name="T95" fmla="*/ 49 h 102"/>
                    <a:gd name="T96" fmla="*/ 34 w 72"/>
                    <a:gd name="T97" fmla="*/ 29 h 102"/>
                    <a:gd name="T98" fmla="*/ 33 w 72"/>
                    <a:gd name="T99" fmla="*/ 28 h 102"/>
                    <a:gd name="T100" fmla="*/ 26 w 72"/>
                    <a:gd name="T101" fmla="*/ 32 h 102"/>
                    <a:gd name="T102" fmla="*/ 23 w 72"/>
                    <a:gd name="T103" fmla="*/ 36 h 102"/>
                    <a:gd name="T104" fmla="*/ 26 w 72"/>
                    <a:gd name="T105" fmla="*/ 42 h 102"/>
                    <a:gd name="T106" fmla="*/ 31 w 72"/>
                    <a:gd name="T107" fmla="*/ 40 h 102"/>
                    <a:gd name="T108" fmla="*/ 34 w 72"/>
                    <a:gd name="T109" fmla="*/ 29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2" h="102">
                      <a:moveTo>
                        <a:pt x="29" y="49"/>
                      </a:moveTo>
                      <a:cubicBezTo>
                        <a:pt x="19" y="52"/>
                        <a:pt x="18" y="52"/>
                        <a:pt x="15" y="43"/>
                      </a:cubicBezTo>
                      <a:cubicBezTo>
                        <a:pt x="13" y="36"/>
                        <a:pt x="11" y="28"/>
                        <a:pt x="10" y="21"/>
                      </a:cubicBezTo>
                      <a:cubicBezTo>
                        <a:pt x="9" y="19"/>
                        <a:pt x="11" y="16"/>
                        <a:pt x="13" y="15"/>
                      </a:cubicBezTo>
                      <a:cubicBezTo>
                        <a:pt x="16" y="13"/>
                        <a:pt x="18" y="16"/>
                        <a:pt x="19" y="18"/>
                      </a:cubicBezTo>
                      <a:cubicBezTo>
                        <a:pt x="19" y="21"/>
                        <a:pt x="20" y="23"/>
                        <a:pt x="20" y="26"/>
                      </a:cubicBezTo>
                      <a:cubicBezTo>
                        <a:pt x="26" y="25"/>
                        <a:pt x="31" y="24"/>
                        <a:pt x="35" y="22"/>
                      </a:cubicBezTo>
                      <a:cubicBezTo>
                        <a:pt x="37" y="21"/>
                        <a:pt x="38" y="18"/>
                        <a:pt x="40" y="16"/>
                      </a:cubicBezTo>
                      <a:cubicBezTo>
                        <a:pt x="41" y="15"/>
                        <a:pt x="42" y="14"/>
                        <a:pt x="43" y="14"/>
                      </a:cubicBezTo>
                      <a:cubicBezTo>
                        <a:pt x="44" y="15"/>
                        <a:pt x="44" y="17"/>
                        <a:pt x="44" y="19"/>
                      </a:cubicBezTo>
                      <a:cubicBezTo>
                        <a:pt x="44" y="22"/>
                        <a:pt x="43" y="25"/>
                        <a:pt x="43" y="28"/>
                      </a:cubicBezTo>
                      <a:cubicBezTo>
                        <a:pt x="37" y="29"/>
                        <a:pt x="39" y="36"/>
                        <a:pt x="36" y="40"/>
                      </a:cubicBezTo>
                      <a:cubicBezTo>
                        <a:pt x="36" y="41"/>
                        <a:pt x="37" y="41"/>
                        <a:pt x="37" y="42"/>
                      </a:cubicBezTo>
                      <a:cubicBezTo>
                        <a:pt x="39" y="41"/>
                        <a:pt x="42" y="40"/>
                        <a:pt x="44" y="38"/>
                      </a:cubicBezTo>
                      <a:cubicBezTo>
                        <a:pt x="48" y="32"/>
                        <a:pt x="52" y="26"/>
                        <a:pt x="56" y="20"/>
                      </a:cubicBezTo>
                      <a:cubicBezTo>
                        <a:pt x="59" y="15"/>
                        <a:pt x="56" y="9"/>
                        <a:pt x="49" y="9"/>
                      </a:cubicBezTo>
                      <a:cubicBezTo>
                        <a:pt x="42" y="8"/>
                        <a:pt x="34" y="10"/>
                        <a:pt x="28" y="14"/>
                      </a:cubicBezTo>
                      <a:cubicBezTo>
                        <a:pt x="25" y="16"/>
                        <a:pt x="22" y="15"/>
                        <a:pt x="20" y="13"/>
                      </a:cubicBezTo>
                      <a:cubicBezTo>
                        <a:pt x="17" y="9"/>
                        <a:pt x="17" y="7"/>
                        <a:pt x="22" y="6"/>
                      </a:cubicBezTo>
                      <a:cubicBezTo>
                        <a:pt x="31" y="3"/>
                        <a:pt x="40" y="0"/>
                        <a:pt x="50" y="1"/>
                      </a:cubicBezTo>
                      <a:cubicBezTo>
                        <a:pt x="58" y="1"/>
                        <a:pt x="63" y="7"/>
                        <a:pt x="68" y="12"/>
                      </a:cubicBezTo>
                      <a:cubicBezTo>
                        <a:pt x="72" y="15"/>
                        <a:pt x="70" y="20"/>
                        <a:pt x="67" y="24"/>
                      </a:cubicBezTo>
                      <a:cubicBezTo>
                        <a:pt x="61" y="32"/>
                        <a:pt x="55" y="40"/>
                        <a:pt x="49" y="48"/>
                      </a:cubicBezTo>
                      <a:cubicBezTo>
                        <a:pt x="47" y="51"/>
                        <a:pt x="45" y="52"/>
                        <a:pt x="42" y="49"/>
                      </a:cubicBezTo>
                      <a:cubicBezTo>
                        <a:pt x="41" y="48"/>
                        <a:pt x="38" y="47"/>
                        <a:pt x="37" y="47"/>
                      </a:cubicBezTo>
                      <a:cubicBezTo>
                        <a:pt x="36" y="48"/>
                        <a:pt x="35" y="50"/>
                        <a:pt x="35" y="52"/>
                      </a:cubicBezTo>
                      <a:cubicBezTo>
                        <a:pt x="34" y="59"/>
                        <a:pt x="34" y="59"/>
                        <a:pt x="41" y="58"/>
                      </a:cubicBezTo>
                      <a:cubicBezTo>
                        <a:pt x="43" y="57"/>
                        <a:pt x="46" y="56"/>
                        <a:pt x="48" y="57"/>
                      </a:cubicBezTo>
                      <a:cubicBezTo>
                        <a:pt x="50" y="57"/>
                        <a:pt x="53" y="58"/>
                        <a:pt x="53" y="59"/>
                      </a:cubicBezTo>
                      <a:cubicBezTo>
                        <a:pt x="54" y="61"/>
                        <a:pt x="54" y="64"/>
                        <a:pt x="53" y="66"/>
                      </a:cubicBezTo>
                      <a:cubicBezTo>
                        <a:pt x="52" y="68"/>
                        <a:pt x="50" y="69"/>
                        <a:pt x="48" y="70"/>
                      </a:cubicBezTo>
                      <a:cubicBezTo>
                        <a:pt x="44" y="73"/>
                        <a:pt x="39" y="75"/>
                        <a:pt x="37" y="81"/>
                      </a:cubicBezTo>
                      <a:cubicBezTo>
                        <a:pt x="40" y="81"/>
                        <a:pt x="43" y="81"/>
                        <a:pt x="45" y="81"/>
                      </a:cubicBezTo>
                      <a:cubicBezTo>
                        <a:pt x="51" y="81"/>
                        <a:pt x="56" y="84"/>
                        <a:pt x="57" y="89"/>
                      </a:cubicBezTo>
                      <a:cubicBezTo>
                        <a:pt x="58" y="93"/>
                        <a:pt x="55" y="97"/>
                        <a:pt x="51" y="98"/>
                      </a:cubicBezTo>
                      <a:cubicBezTo>
                        <a:pt x="43" y="99"/>
                        <a:pt x="35" y="100"/>
                        <a:pt x="26" y="101"/>
                      </a:cubicBezTo>
                      <a:cubicBezTo>
                        <a:pt x="22" y="102"/>
                        <a:pt x="19" y="100"/>
                        <a:pt x="17" y="96"/>
                      </a:cubicBezTo>
                      <a:cubicBezTo>
                        <a:pt x="16" y="96"/>
                        <a:pt x="16" y="95"/>
                        <a:pt x="15" y="94"/>
                      </a:cubicBezTo>
                      <a:cubicBezTo>
                        <a:pt x="11" y="84"/>
                        <a:pt x="11" y="84"/>
                        <a:pt x="19" y="77"/>
                      </a:cubicBezTo>
                      <a:cubicBezTo>
                        <a:pt x="22" y="75"/>
                        <a:pt x="24" y="72"/>
                        <a:pt x="27" y="70"/>
                      </a:cubicBezTo>
                      <a:cubicBezTo>
                        <a:pt x="27" y="70"/>
                        <a:pt x="27" y="69"/>
                        <a:pt x="27" y="69"/>
                      </a:cubicBezTo>
                      <a:cubicBezTo>
                        <a:pt x="25" y="69"/>
                        <a:pt x="23" y="70"/>
                        <a:pt x="21" y="71"/>
                      </a:cubicBezTo>
                      <a:cubicBezTo>
                        <a:pt x="17" y="72"/>
                        <a:pt x="13" y="74"/>
                        <a:pt x="9" y="76"/>
                      </a:cubicBezTo>
                      <a:cubicBezTo>
                        <a:pt x="7" y="76"/>
                        <a:pt x="5" y="76"/>
                        <a:pt x="3" y="75"/>
                      </a:cubicBezTo>
                      <a:cubicBezTo>
                        <a:pt x="0" y="72"/>
                        <a:pt x="0" y="71"/>
                        <a:pt x="4" y="69"/>
                      </a:cubicBezTo>
                      <a:cubicBezTo>
                        <a:pt x="12" y="66"/>
                        <a:pt x="19" y="63"/>
                        <a:pt x="26" y="60"/>
                      </a:cubicBezTo>
                      <a:cubicBezTo>
                        <a:pt x="27" y="60"/>
                        <a:pt x="28" y="58"/>
                        <a:pt x="28" y="57"/>
                      </a:cubicBezTo>
                      <a:cubicBezTo>
                        <a:pt x="29" y="55"/>
                        <a:pt x="29" y="52"/>
                        <a:pt x="29" y="49"/>
                      </a:cubicBezTo>
                      <a:close/>
                      <a:moveTo>
                        <a:pt x="34" y="29"/>
                      </a:moveTo>
                      <a:cubicBezTo>
                        <a:pt x="34" y="29"/>
                        <a:pt x="34" y="29"/>
                        <a:pt x="33" y="28"/>
                      </a:cubicBezTo>
                      <a:cubicBezTo>
                        <a:pt x="31" y="29"/>
                        <a:pt x="28" y="30"/>
                        <a:pt x="26" y="32"/>
                      </a:cubicBezTo>
                      <a:cubicBezTo>
                        <a:pt x="24" y="32"/>
                        <a:pt x="22" y="34"/>
                        <a:pt x="23" y="36"/>
                      </a:cubicBezTo>
                      <a:cubicBezTo>
                        <a:pt x="23" y="38"/>
                        <a:pt x="25" y="40"/>
                        <a:pt x="26" y="42"/>
                      </a:cubicBezTo>
                      <a:cubicBezTo>
                        <a:pt x="27" y="42"/>
                        <a:pt x="30" y="41"/>
                        <a:pt x="31" y="40"/>
                      </a:cubicBezTo>
                      <a:cubicBezTo>
                        <a:pt x="32" y="37"/>
                        <a:pt x="33" y="33"/>
                        <a:pt x="34" y="29"/>
                      </a:cubicBezTo>
                      <a:close/>
                    </a:path>
                  </a:pathLst>
                </a:custGeom>
                <a:grpFill/>
                <a:ln>
                  <a:noFill/>
                </a:ln>
              </p:spPr>
              <p:txBody>
                <a:bodyPr vert="horz" wrap="square" lIns="91440" tIns="45720" rIns="91440" bIns="45720" numCol="1" anchor="t" anchorCtr="0" compatLnSpc="1"/>
                <a:lstStyle/>
                <a:p>
                  <a:endParaRPr lang="zh-CN" altLang="en-US"/>
                </a:p>
              </p:txBody>
            </p:sp>
            <p:sp>
              <p:nvSpPr>
                <p:cNvPr id="52" name="Freeform 12"/>
                <p:cNvSpPr/>
                <p:nvPr/>
              </p:nvSpPr>
              <p:spPr bwMode="auto">
                <a:xfrm>
                  <a:off x="11893465" y="2009127"/>
                  <a:ext cx="103574" cy="259427"/>
                </a:xfrm>
                <a:custGeom>
                  <a:avLst/>
                  <a:gdLst>
                    <a:gd name="T0" fmla="*/ 30 w 39"/>
                    <a:gd name="T1" fmla="*/ 44 h 98"/>
                    <a:gd name="T2" fmla="*/ 36 w 39"/>
                    <a:gd name="T3" fmla="*/ 34 h 98"/>
                    <a:gd name="T4" fmla="*/ 37 w 39"/>
                    <a:gd name="T5" fmla="*/ 51 h 98"/>
                    <a:gd name="T6" fmla="*/ 25 w 39"/>
                    <a:gd name="T7" fmla="*/ 82 h 98"/>
                    <a:gd name="T8" fmla="*/ 21 w 39"/>
                    <a:gd name="T9" fmla="*/ 98 h 98"/>
                    <a:gd name="T10" fmla="*/ 13 w 39"/>
                    <a:gd name="T11" fmla="*/ 96 h 98"/>
                    <a:gd name="T12" fmla="*/ 5 w 39"/>
                    <a:gd name="T13" fmla="*/ 83 h 98"/>
                    <a:gd name="T14" fmla="*/ 11 w 39"/>
                    <a:gd name="T15" fmla="*/ 62 h 98"/>
                    <a:gd name="T16" fmla="*/ 9 w 39"/>
                    <a:gd name="T17" fmla="*/ 43 h 98"/>
                    <a:gd name="T18" fmla="*/ 12 w 39"/>
                    <a:gd name="T19" fmla="*/ 38 h 98"/>
                    <a:gd name="T20" fmla="*/ 18 w 39"/>
                    <a:gd name="T21" fmla="*/ 33 h 98"/>
                    <a:gd name="T22" fmla="*/ 23 w 39"/>
                    <a:gd name="T23" fmla="*/ 12 h 98"/>
                    <a:gd name="T24" fmla="*/ 11 w 39"/>
                    <a:gd name="T25" fmla="*/ 16 h 98"/>
                    <a:gd name="T26" fmla="*/ 2 w 39"/>
                    <a:gd name="T27" fmla="*/ 16 h 98"/>
                    <a:gd name="T28" fmla="*/ 0 w 39"/>
                    <a:gd name="T29" fmla="*/ 12 h 98"/>
                    <a:gd name="T30" fmla="*/ 3 w 39"/>
                    <a:gd name="T31" fmla="*/ 10 h 98"/>
                    <a:gd name="T32" fmla="*/ 16 w 39"/>
                    <a:gd name="T33" fmla="*/ 7 h 98"/>
                    <a:gd name="T34" fmla="*/ 26 w 39"/>
                    <a:gd name="T35" fmla="*/ 2 h 98"/>
                    <a:gd name="T36" fmla="*/ 32 w 39"/>
                    <a:gd name="T37" fmla="*/ 1 h 98"/>
                    <a:gd name="T38" fmla="*/ 35 w 39"/>
                    <a:gd name="T39" fmla="*/ 9 h 98"/>
                    <a:gd name="T40" fmla="*/ 34 w 39"/>
                    <a:gd name="T41" fmla="*/ 11 h 98"/>
                    <a:gd name="T42" fmla="*/ 27 w 39"/>
                    <a:gd name="T43" fmla="*/ 38 h 98"/>
                    <a:gd name="T44" fmla="*/ 28 w 39"/>
                    <a:gd name="T45" fmla="*/ 44 h 98"/>
                    <a:gd name="T46" fmla="*/ 30 w 39"/>
                    <a:gd name="T47" fmla="*/ 4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 h="98">
                      <a:moveTo>
                        <a:pt x="30" y="44"/>
                      </a:moveTo>
                      <a:cubicBezTo>
                        <a:pt x="32" y="41"/>
                        <a:pt x="34" y="38"/>
                        <a:pt x="36" y="34"/>
                      </a:cubicBezTo>
                      <a:cubicBezTo>
                        <a:pt x="37" y="40"/>
                        <a:pt x="39" y="45"/>
                        <a:pt x="37" y="51"/>
                      </a:cubicBezTo>
                      <a:cubicBezTo>
                        <a:pt x="33" y="61"/>
                        <a:pt x="29" y="72"/>
                        <a:pt x="25" y="82"/>
                      </a:cubicBezTo>
                      <a:cubicBezTo>
                        <a:pt x="23" y="87"/>
                        <a:pt x="23" y="92"/>
                        <a:pt x="21" y="98"/>
                      </a:cubicBezTo>
                      <a:cubicBezTo>
                        <a:pt x="18" y="97"/>
                        <a:pt x="15" y="97"/>
                        <a:pt x="13" y="96"/>
                      </a:cubicBezTo>
                      <a:cubicBezTo>
                        <a:pt x="7" y="94"/>
                        <a:pt x="3" y="89"/>
                        <a:pt x="5" y="83"/>
                      </a:cubicBezTo>
                      <a:cubicBezTo>
                        <a:pt x="7" y="76"/>
                        <a:pt x="9" y="69"/>
                        <a:pt x="11" y="62"/>
                      </a:cubicBezTo>
                      <a:cubicBezTo>
                        <a:pt x="13" y="56"/>
                        <a:pt x="14" y="49"/>
                        <a:pt x="9" y="43"/>
                      </a:cubicBezTo>
                      <a:cubicBezTo>
                        <a:pt x="7" y="39"/>
                        <a:pt x="9" y="38"/>
                        <a:pt x="12" y="38"/>
                      </a:cubicBezTo>
                      <a:cubicBezTo>
                        <a:pt x="17" y="39"/>
                        <a:pt x="17" y="37"/>
                        <a:pt x="18" y="33"/>
                      </a:cubicBezTo>
                      <a:cubicBezTo>
                        <a:pt x="19" y="26"/>
                        <a:pt x="21" y="20"/>
                        <a:pt x="23" y="12"/>
                      </a:cubicBezTo>
                      <a:cubicBezTo>
                        <a:pt x="19" y="13"/>
                        <a:pt x="15" y="15"/>
                        <a:pt x="11" y="16"/>
                      </a:cubicBezTo>
                      <a:cubicBezTo>
                        <a:pt x="8" y="17"/>
                        <a:pt x="5" y="16"/>
                        <a:pt x="2" y="16"/>
                      </a:cubicBezTo>
                      <a:cubicBezTo>
                        <a:pt x="1" y="15"/>
                        <a:pt x="0" y="13"/>
                        <a:pt x="0" y="12"/>
                      </a:cubicBezTo>
                      <a:cubicBezTo>
                        <a:pt x="1" y="11"/>
                        <a:pt x="2" y="10"/>
                        <a:pt x="3" y="10"/>
                      </a:cubicBezTo>
                      <a:cubicBezTo>
                        <a:pt x="7" y="8"/>
                        <a:pt x="12" y="8"/>
                        <a:pt x="16" y="7"/>
                      </a:cubicBezTo>
                      <a:cubicBezTo>
                        <a:pt x="19" y="5"/>
                        <a:pt x="22" y="3"/>
                        <a:pt x="26" y="2"/>
                      </a:cubicBezTo>
                      <a:cubicBezTo>
                        <a:pt x="28" y="1"/>
                        <a:pt x="32" y="0"/>
                        <a:pt x="32" y="1"/>
                      </a:cubicBezTo>
                      <a:cubicBezTo>
                        <a:pt x="34" y="3"/>
                        <a:pt x="35" y="6"/>
                        <a:pt x="35" y="9"/>
                      </a:cubicBezTo>
                      <a:cubicBezTo>
                        <a:pt x="36" y="9"/>
                        <a:pt x="35" y="10"/>
                        <a:pt x="34" y="11"/>
                      </a:cubicBezTo>
                      <a:cubicBezTo>
                        <a:pt x="27" y="19"/>
                        <a:pt x="28" y="29"/>
                        <a:pt x="27" y="38"/>
                      </a:cubicBezTo>
                      <a:cubicBezTo>
                        <a:pt x="27" y="40"/>
                        <a:pt x="28" y="42"/>
                        <a:pt x="28" y="44"/>
                      </a:cubicBezTo>
                      <a:cubicBezTo>
                        <a:pt x="29" y="44"/>
                        <a:pt x="29" y="44"/>
                        <a:pt x="30" y="44"/>
                      </a:cubicBezTo>
                      <a:close/>
                    </a:path>
                  </a:pathLst>
                </a:custGeom>
                <a:grpFill/>
                <a:ln>
                  <a:noFill/>
                </a:ln>
              </p:spPr>
              <p:txBody>
                <a:bodyPr vert="horz" wrap="square" lIns="91440" tIns="45720" rIns="91440" bIns="45720" numCol="1" anchor="t" anchorCtr="0" compatLnSpc="1"/>
                <a:lstStyle/>
                <a:p>
                  <a:endParaRPr lang="zh-CN" altLang="en-US"/>
                </a:p>
              </p:txBody>
            </p:sp>
          </p:grpSp>
        </p:grpSp>
      </p:grpSp>
    </p:spTree>
    <p:extLst>
      <p:ext uri="{BB962C8B-B14F-4D97-AF65-F5344CB8AC3E}">
        <p14:creationId xmlns:p14="http://schemas.microsoft.com/office/powerpoint/2010/main" val="1097596236"/>
      </p:ext>
    </p:extLst>
  </p:cSld>
  <p:clrMapOvr>
    <a:masterClrMapping/>
  </p:clrMapOvr>
  <p:transition spd="med">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内页样式6-一段一图">
    <p:spTree>
      <p:nvGrpSpPr>
        <p:cNvPr id="1" name=""/>
        <p:cNvGrpSpPr/>
        <p:nvPr/>
      </p:nvGrpSpPr>
      <p:grpSpPr>
        <a:xfrm>
          <a:off x="0" y="0"/>
          <a:ext cx="0" cy="0"/>
          <a:chOff x="0" y="0"/>
          <a:chExt cx="0" cy="0"/>
        </a:xfrm>
      </p:grpSpPr>
      <p:sp>
        <p:nvSpPr>
          <p:cNvPr id="7" name="文本框 6"/>
          <p:cNvSpPr txBox="1">
            <a:spLocks noChangeArrowheads="1"/>
          </p:cNvSpPr>
          <p:nvPr userDrawn="1"/>
        </p:nvSpPr>
        <p:spPr bwMode="auto">
          <a:xfrm>
            <a:off x="11233150" y="6353175"/>
            <a:ext cx="55086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defRPr>
                <a:solidFill>
                  <a:schemeClr val="tx1"/>
                </a:solidFill>
                <a:latin typeface="Century Gothic" panose="020B0502020202020204" pitchFamily="34" charset="0"/>
                <a:ea typeface="微软雅黑" panose="020B0503020204020204" charset="-122"/>
              </a:defRPr>
            </a:lvl1pPr>
            <a:lvl2pPr marL="742950" indent="-285750">
              <a:defRPr>
                <a:solidFill>
                  <a:schemeClr val="tx1"/>
                </a:solidFill>
                <a:latin typeface="Century Gothic" panose="020B0502020202020204" pitchFamily="34" charset="0"/>
                <a:ea typeface="微软雅黑" panose="020B0503020204020204" charset="-122"/>
              </a:defRPr>
            </a:lvl2pPr>
            <a:lvl3pPr marL="1143000" indent="-228600">
              <a:defRPr>
                <a:solidFill>
                  <a:schemeClr val="tx1"/>
                </a:solidFill>
                <a:latin typeface="Century Gothic" panose="020B0502020202020204" pitchFamily="34" charset="0"/>
                <a:ea typeface="微软雅黑" panose="020B0503020204020204" charset="-122"/>
              </a:defRPr>
            </a:lvl3pPr>
            <a:lvl4pPr marL="1600200" indent="-228600">
              <a:defRPr>
                <a:solidFill>
                  <a:schemeClr val="tx1"/>
                </a:solidFill>
                <a:latin typeface="Century Gothic" panose="020B0502020202020204" pitchFamily="34" charset="0"/>
                <a:ea typeface="微软雅黑" panose="020B0503020204020204" charset="-122"/>
              </a:defRPr>
            </a:lvl4pPr>
            <a:lvl5pPr marL="2057400" indent="-228600">
              <a:defRPr>
                <a:solidFill>
                  <a:schemeClr val="tx1"/>
                </a:solidFill>
                <a:latin typeface="Century Gothic" panose="020B0502020202020204" pitchFamily="34" charset="0"/>
                <a:ea typeface="微软雅黑" panose="020B050302020402020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9pPr>
          </a:lstStyle>
          <a:p>
            <a:pPr algn="ctr" eaLnBrk="1" hangingPunct="1">
              <a:defRPr/>
            </a:pPr>
            <a:fld id="{4CE2CC6A-3CD6-4EB2-A6B9-76993E7CF1F2}" type="slidenum">
              <a:rPr lang="zh-CN" altLang="en-US" sz="1600" smtClean="0">
                <a:solidFill>
                  <a:schemeClr val="accent3"/>
                </a:solidFill>
                <a:latin typeface="微软雅黑" panose="020B0503020204020204" charset="-122"/>
              </a:rPr>
              <a:t>‹#›</a:t>
            </a:fld>
            <a:endParaRPr lang="zh-CN" altLang="en-US" sz="1600" dirty="0">
              <a:solidFill>
                <a:schemeClr val="accent3"/>
              </a:solidFill>
              <a:latin typeface="微软雅黑" panose="020B0503020204020204" charset="-122"/>
            </a:endParaRPr>
          </a:p>
        </p:txBody>
      </p:sp>
      <p:sp>
        <p:nvSpPr>
          <p:cNvPr id="35" name="矩形 34"/>
          <p:cNvSpPr/>
          <p:nvPr userDrawn="1"/>
        </p:nvSpPr>
        <p:spPr>
          <a:xfrm>
            <a:off x="9402184" y="-82800"/>
            <a:ext cx="2346903" cy="907200"/>
          </a:xfrm>
          <a:prstGeom prst="rect">
            <a:avLst/>
          </a:prstGeom>
          <a:solidFill>
            <a:schemeClr val="bg1"/>
          </a:solidFill>
          <a:ln>
            <a:noFill/>
          </a:ln>
          <a:effectLst>
            <a:outerShdw blurRad="1397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userDrawn="1"/>
        </p:nvSpPr>
        <p:spPr>
          <a:xfrm>
            <a:off x="9402184" y="0"/>
            <a:ext cx="2346904" cy="826158"/>
          </a:xfrm>
          <a:prstGeom prst="rect">
            <a:avLst/>
          </a:prstGeom>
          <a:solidFill>
            <a:schemeClr val="accent3">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9" name="图片 38"/>
          <p:cNvPicPr>
            <a:picLocks noChangeAspect="1"/>
          </p:cNvPicPr>
          <p:nvPr userDrawn="1"/>
        </p:nvPicPr>
        <p:blipFill>
          <a:blip r:embed="rId2" cstate="print"/>
          <a:stretch>
            <a:fillRect/>
          </a:stretch>
        </p:blipFill>
        <p:spPr>
          <a:xfrm>
            <a:off x="9590168" y="252089"/>
            <a:ext cx="1969223" cy="432990"/>
          </a:xfrm>
          <a:prstGeom prst="rect">
            <a:avLst/>
          </a:prstGeom>
        </p:spPr>
      </p:pic>
    </p:spTree>
    <p:extLst>
      <p:ext uri="{BB962C8B-B14F-4D97-AF65-F5344CB8AC3E}">
        <p14:creationId xmlns:p14="http://schemas.microsoft.com/office/powerpoint/2010/main" val="3908574165"/>
      </p:ext>
    </p:extLst>
  </p:cSld>
  <p:clrMapOvr>
    <a:masterClrMapping/>
  </p:clrMapOvr>
  <p:transition spd="med">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内页样式7-常规">
    <p:spTree>
      <p:nvGrpSpPr>
        <p:cNvPr id="1" name=""/>
        <p:cNvGrpSpPr/>
        <p:nvPr/>
      </p:nvGrpSpPr>
      <p:grpSpPr>
        <a:xfrm>
          <a:off x="0" y="0"/>
          <a:ext cx="0" cy="0"/>
          <a:chOff x="0" y="0"/>
          <a:chExt cx="0" cy="0"/>
        </a:xfrm>
      </p:grpSpPr>
      <p:sp>
        <p:nvSpPr>
          <p:cNvPr id="2" name="平行四边形 1"/>
          <p:cNvSpPr/>
          <p:nvPr userDrawn="1"/>
        </p:nvSpPr>
        <p:spPr>
          <a:xfrm>
            <a:off x="658714" y="482300"/>
            <a:ext cx="748201" cy="484094"/>
          </a:xfrm>
          <a:prstGeom prst="parallelogram">
            <a:avLst>
              <a:gd name="adj" fmla="val 71667"/>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p:cNvSpPr/>
          <p:nvPr userDrawn="1"/>
        </p:nvSpPr>
        <p:spPr>
          <a:xfrm>
            <a:off x="442912" y="-82800"/>
            <a:ext cx="11306175" cy="846000"/>
          </a:xfrm>
          <a:prstGeom prst="rect">
            <a:avLst/>
          </a:prstGeom>
          <a:solidFill>
            <a:schemeClr val="bg1"/>
          </a:solidFill>
          <a:ln>
            <a:noFill/>
          </a:ln>
          <a:effectLst>
            <a:outerShdw blurRad="1397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userDrawn="1"/>
        </p:nvSpPr>
        <p:spPr>
          <a:xfrm>
            <a:off x="442913" y="0"/>
            <a:ext cx="11306175" cy="762658"/>
          </a:xfrm>
          <a:prstGeom prst="rect">
            <a:avLst/>
          </a:prstGeom>
          <a:solidFill>
            <a:schemeClr val="accent3">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标题 11"/>
          <p:cNvSpPr>
            <a:spLocks noGrp="1"/>
          </p:cNvSpPr>
          <p:nvPr>
            <p:ph type="title"/>
          </p:nvPr>
        </p:nvSpPr>
        <p:spPr>
          <a:xfrm>
            <a:off x="1173494" y="185567"/>
            <a:ext cx="8048203" cy="48013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lang="zh-CN" altLang="en-US" sz="2800" b="1" baseline="0">
                <a:latin typeface="微软雅黑" panose="020B0503020204020204" charset="-122"/>
                <a:ea typeface="微软雅黑" panose="020B0503020204020204" charset="-122"/>
                <a:cs typeface="+mn-cs"/>
              </a:defRPr>
            </a:lvl1pPr>
          </a:lstStyle>
          <a:p>
            <a:pPr lvl="0" eaLnBrk="1" hangingPunct="1"/>
            <a:r>
              <a:rPr lang="zh-CN" altLang="en-US" dirty="0"/>
              <a:t>单击此处编辑母版标题样式</a:t>
            </a:r>
          </a:p>
        </p:txBody>
      </p:sp>
      <p:sp>
        <p:nvSpPr>
          <p:cNvPr id="7" name="文本框 6"/>
          <p:cNvSpPr txBox="1">
            <a:spLocks noChangeArrowheads="1"/>
          </p:cNvSpPr>
          <p:nvPr userDrawn="1"/>
        </p:nvSpPr>
        <p:spPr bwMode="auto">
          <a:xfrm>
            <a:off x="11233150" y="6353175"/>
            <a:ext cx="55086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defRPr>
                <a:solidFill>
                  <a:schemeClr val="tx1"/>
                </a:solidFill>
                <a:latin typeface="Century Gothic" panose="020B0502020202020204" pitchFamily="34" charset="0"/>
                <a:ea typeface="微软雅黑" panose="020B0503020204020204" charset="-122"/>
              </a:defRPr>
            </a:lvl1pPr>
            <a:lvl2pPr marL="742950" indent="-285750">
              <a:defRPr>
                <a:solidFill>
                  <a:schemeClr val="tx1"/>
                </a:solidFill>
                <a:latin typeface="Century Gothic" panose="020B0502020202020204" pitchFamily="34" charset="0"/>
                <a:ea typeface="微软雅黑" panose="020B0503020204020204" charset="-122"/>
              </a:defRPr>
            </a:lvl2pPr>
            <a:lvl3pPr marL="1143000" indent="-228600">
              <a:defRPr>
                <a:solidFill>
                  <a:schemeClr val="tx1"/>
                </a:solidFill>
                <a:latin typeface="Century Gothic" panose="020B0502020202020204" pitchFamily="34" charset="0"/>
                <a:ea typeface="微软雅黑" panose="020B0503020204020204" charset="-122"/>
              </a:defRPr>
            </a:lvl3pPr>
            <a:lvl4pPr marL="1600200" indent="-228600">
              <a:defRPr>
                <a:solidFill>
                  <a:schemeClr val="tx1"/>
                </a:solidFill>
                <a:latin typeface="Century Gothic" panose="020B0502020202020204" pitchFamily="34" charset="0"/>
                <a:ea typeface="微软雅黑" panose="020B0503020204020204" charset="-122"/>
              </a:defRPr>
            </a:lvl4pPr>
            <a:lvl5pPr marL="2057400" indent="-228600">
              <a:defRPr>
                <a:solidFill>
                  <a:schemeClr val="tx1"/>
                </a:solidFill>
                <a:latin typeface="Century Gothic" panose="020B0502020202020204" pitchFamily="34" charset="0"/>
                <a:ea typeface="微软雅黑" panose="020B050302020402020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9pPr>
          </a:lstStyle>
          <a:p>
            <a:pPr algn="ctr" eaLnBrk="1" hangingPunct="1">
              <a:defRPr/>
            </a:pPr>
            <a:fld id="{4CE2CC6A-3CD6-4EB2-A6B9-76993E7CF1F2}" type="slidenum">
              <a:rPr lang="zh-CN" altLang="en-US" sz="1600" smtClean="0">
                <a:solidFill>
                  <a:schemeClr val="accent3"/>
                </a:solidFill>
                <a:latin typeface="微软雅黑" panose="020B0503020204020204" charset="-122"/>
              </a:rPr>
              <a:t>‹#›</a:t>
            </a:fld>
            <a:endParaRPr lang="zh-CN" altLang="en-US" sz="1600" dirty="0">
              <a:solidFill>
                <a:schemeClr val="accent3"/>
              </a:solidFill>
              <a:latin typeface="微软雅黑" panose="020B0503020204020204" charset="-122"/>
            </a:endParaRPr>
          </a:p>
        </p:txBody>
      </p:sp>
      <p:cxnSp>
        <p:nvCxnSpPr>
          <p:cNvPr id="38" name="直接连接符 37"/>
          <p:cNvCxnSpPr/>
          <p:nvPr userDrawn="1"/>
        </p:nvCxnSpPr>
        <p:spPr>
          <a:xfrm>
            <a:off x="442913" y="6264275"/>
            <a:ext cx="1130617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42" name="图片 41"/>
          <p:cNvPicPr>
            <a:picLocks noChangeAspect="1"/>
          </p:cNvPicPr>
          <p:nvPr userDrawn="1"/>
        </p:nvPicPr>
        <p:blipFill>
          <a:blip r:embed="rId2" cstate="print"/>
          <a:stretch>
            <a:fillRect/>
          </a:stretch>
        </p:blipFill>
        <p:spPr>
          <a:xfrm>
            <a:off x="9590168" y="188589"/>
            <a:ext cx="1969223" cy="432990"/>
          </a:xfrm>
          <a:prstGeom prst="rect">
            <a:avLst/>
          </a:prstGeom>
        </p:spPr>
      </p:pic>
      <p:sp>
        <p:nvSpPr>
          <p:cNvPr id="43" name="矩形 42"/>
          <p:cNvSpPr/>
          <p:nvPr userDrawn="1"/>
        </p:nvSpPr>
        <p:spPr>
          <a:xfrm>
            <a:off x="648385" y="0"/>
            <a:ext cx="413819" cy="966395"/>
          </a:xfrm>
          <a:prstGeom prst="rect">
            <a:avLst/>
          </a:prstGeom>
          <a:ln>
            <a:noFill/>
          </a:ln>
          <a:effectLst>
            <a:outerShdw blurRad="127000" dist="25400" dir="5400000" sx="102000" sy="102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4" name="组合 33"/>
          <p:cNvGrpSpPr/>
          <p:nvPr userDrawn="1"/>
        </p:nvGrpSpPr>
        <p:grpSpPr>
          <a:xfrm>
            <a:off x="587288" y="6381747"/>
            <a:ext cx="2479573" cy="304965"/>
            <a:chOff x="671368" y="6061309"/>
            <a:chExt cx="2479573" cy="304965"/>
          </a:xfrm>
          <a:solidFill>
            <a:schemeClr val="accent3"/>
          </a:solidFill>
        </p:grpSpPr>
        <p:grpSp>
          <p:nvGrpSpPr>
            <p:cNvPr id="35" name="组合 34"/>
            <p:cNvGrpSpPr/>
            <p:nvPr userDrawn="1"/>
          </p:nvGrpSpPr>
          <p:grpSpPr>
            <a:xfrm>
              <a:off x="2098445" y="6064781"/>
              <a:ext cx="1052496" cy="298683"/>
              <a:chOff x="2373567" y="1096524"/>
              <a:chExt cx="2578404" cy="731714"/>
            </a:xfrm>
            <a:grpFill/>
          </p:grpSpPr>
          <p:sp>
            <p:nvSpPr>
              <p:cNvPr id="55" name="Freeform 5"/>
              <p:cNvSpPr/>
              <p:nvPr/>
            </p:nvSpPr>
            <p:spPr bwMode="auto">
              <a:xfrm>
                <a:off x="3797881" y="1143043"/>
                <a:ext cx="576140" cy="649652"/>
              </a:xfrm>
              <a:custGeom>
                <a:avLst/>
                <a:gdLst>
                  <a:gd name="T0" fmla="*/ 41 w 125"/>
                  <a:gd name="T1" fmla="*/ 16 h 142"/>
                  <a:gd name="T2" fmla="*/ 49 w 125"/>
                  <a:gd name="T3" fmla="*/ 3 h 142"/>
                  <a:gd name="T4" fmla="*/ 62 w 125"/>
                  <a:gd name="T5" fmla="*/ 20 h 142"/>
                  <a:gd name="T6" fmla="*/ 64 w 125"/>
                  <a:gd name="T7" fmla="*/ 33 h 142"/>
                  <a:gd name="T8" fmla="*/ 50 w 125"/>
                  <a:gd name="T9" fmla="*/ 34 h 142"/>
                  <a:gd name="T10" fmla="*/ 58 w 125"/>
                  <a:gd name="T11" fmla="*/ 58 h 142"/>
                  <a:gd name="T12" fmla="*/ 75 w 125"/>
                  <a:gd name="T13" fmla="*/ 59 h 142"/>
                  <a:gd name="T14" fmla="*/ 71 w 125"/>
                  <a:gd name="T15" fmla="*/ 50 h 142"/>
                  <a:gd name="T16" fmla="*/ 81 w 125"/>
                  <a:gd name="T17" fmla="*/ 47 h 142"/>
                  <a:gd name="T18" fmla="*/ 65 w 125"/>
                  <a:gd name="T19" fmla="*/ 42 h 142"/>
                  <a:gd name="T20" fmla="*/ 63 w 125"/>
                  <a:gd name="T21" fmla="*/ 37 h 142"/>
                  <a:gd name="T22" fmla="*/ 85 w 125"/>
                  <a:gd name="T23" fmla="*/ 27 h 142"/>
                  <a:gd name="T24" fmla="*/ 93 w 125"/>
                  <a:gd name="T25" fmla="*/ 2 h 142"/>
                  <a:gd name="T26" fmla="*/ 99 w 125"/>
                  <a:gd name="T27" fmla="*/ 5 h 142"/>
                  <a:gd name="T28" fmla="*/ 111 w 125"/>
                  <a:gd name="T29" fmla="*/ 30 h 142"/>
                  <a:gd name="T30" fmla="*/ 102 w 125"/>
                  <a:gd name="T31" fmla="*/ 34 h 142"/>
                  <a:gd name="T32" fmla="*/ 95 w 125"/>
                  <a:gd name="T33" fmla="*/ 59 h 142"/>
                  <a:gd name="T34" fmla="*/ 123 w 125"/>
                  <a:gd name="T35" fmla="*/ 61 h 142"/>
                  <a:gd name="T36" fmla="*/ 110 w 125"/>
                  <a:gd name="T37" fmla="*/ 71 h 142"/>
                  <a:gd name="T38" fmla="*/ 104 w 125"/>
                  <a:gd name="T39" fmla="*/ 82 h 142"/>
                  <a:gd name="T40" fmla="*/ 112 w 125"/>
                  <a:gd name="T41" fmla="*/ 134 h 142"/>
                  <a:gd name="T42" fmla="*/ 102 w 125"/>
                  <a:gd name="T43" fmla="*/ 140 h 142"/>
                  <a:gd name="T44" fmla="*/ 89 w 125"/>
                  <a:gd name="T45" fmla="*/ 123 h 142"/>
                  <a:gd name="T46" fmla="*/ 101 w 125"/>
                  <a:gd name="T47" fmla="*/ 128 h 142"/>
                  <a:gd name="T48" fmla="*/ 101 w 125"/>
                  <a:gd name="T49" fmla="*/ 92 h 142"/>
                  <a:gd name="T50" fmla="*/ 97 w 125"/>
                  <a:gd name="T51" fmla="*/ 99 h 142"/>
                  <a:gd name="T52" fmla="*/ 90 w 125"/>
                  <a:gd name="T53" fmla="*/ 103 h 142"/>
                  <a:gd name="T54" fmla="*/ 86 w 125"/>
                  <a:gd name="T55" fmla="*/ 110 h 142"/>
                  <a:gd name="T56" fmla="*/ 81 w 125"/>
                  <a:gd name="T57" fmla="*/ 120 h 142"/>
                  <a:gd name="T58" fmla="*/ 88 w 125"/>
                  <a:gd name="T59" fmla="*/ 71 h 142"/>
                  <a:gd name="T60" fmla="*/ 60 w 125"/>
                  <a:gd name="T61" fmla="*/ 87 h 142"/>
                  <a:gd name="T62" fmla="*/ 53 w 125"/>
                  <a:gd name="T63" fmla="*/ 89 h 142"/>
                  <a:gd name="T64" fmla="*/ 51 w 125"/>
                  <a:gd name="T65" fmla="*/ 128 h 142"/>
                  <a:gd name="T66" fmla="*/ 43 w 125"/>
                  <a:gd name="T67" fmla="*/ 134 h 142"/>
                  <a:gd name="T68" fmla="*/ 39 w 125"/>
                  <a:gd name="T69" fmla="*/ 107 h 142"/>
                  <a:gd name="T70" fmla="*/ 33 w 125"/>
                  <a:gd name="T71" fmla="*/ 114 h 142"/>
                  <a:gd name="T72" fmla="*/ 17 w 125"/>
                  <a:gd name="T73" fmla="*/ 108 h 142"/>
                  <a:gd name="T74" fmla="*/ 5 w 125"/>
                  <a:gd name="T75" fmla="*/ 81 h 142"/>
                  <a:gd name="T76" fmla="*/ 34 w 125"/>
                  <a:gd name="T77" fmla="*/ 56 h 142"/>
                  <a:gd name="T78" fmla="*/ 38 w 125"/>
                  <a:gd name="T79" fmla="*/ 33 h 142"/>
                  <a:gd name="T80" fmla="*/ 22 w 125"/>
                  <a:gd name="T81" fmla="*/ 55 h 142"/>
                  <a:gd name="T82" fmla="*/ 14 w 125"/>
                  <a:gd name="T83" fmla="*/ 55 h 142"/>
                  <a:gd name="T84" fmla="*/ 11 w 125"/>
                  <a:gd name="T85" fmla="*/ 36 h 142"/>
                  <a:gd name="T86" fmla="*/ 32 w 125"/>
                  <a:gd name="T87" fmla="*/ 22 h 142"/>
                  <a:gd name="T88" fmla="*/ 28 w 125"/>
                  <a:gd name="T89" fmla="*/ 33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5" h="142">
                    <a:moveTo>
                      <a:pt x="28" y="33"/>
                    </a:moveTo>
                    <a:cubicBezTo>
                      <a:pt x="35" y="29"/>
                      <a:pt x="41" y="25"/>
                      <a:pt x="41" y="16"/>
                    </a:cubicBezTo>
                    <a:cubicBezTo>
                      <a:pt x="41" y="13"/>
                      <a:pt x="43" y="9"/>
                      <a:pt x="44" y="6"/>
                    </a:cubicBezTo>
                    <a:cubicBezTo>
                      <a:pt x="45" y="5"/>
                      <a:pt x="48" y="3"/>
                      <a:pt x="49" y="3"/>
                    </a:cubicBezTo>
                    <a:cubicBezTo>
                      <a:pt x="54" y="4"/>
                      <a:pt x="59" y="9"/>
                      <a:pt x="59" y="15"/>
                    </a:cubicBezTo>
                    <a:cubicBezTo>
                      <a:pt x="59" y="18"/>
                      <a:pt x="60" y="19"/>
                      <a:pt x="62" y="20"/>
                    </a:cubicBezTo>
                    <a:cubicBezTo>
                      <a:pt x="65" y="22"/>
                      <a:pt x="68" y="25"/>
                      <a:pt x="69" y="28"/>
                    </a:cubicBezTo>
                    <a:cubicBezTo>
                      <a:pt x="71" y="32"/>
                      <a:pt x="68" y="34"/>
                      <a:pt x="64" y="33"/>
                    </a:cubicBezTo>
                    <a:cubicBezTo>
                      <a:pt x="62" y="32"/>
                      <a:pt x="60" y="31"/>
                      <a:pt x="57" y="30"/>
                    </a:cubicBezTo>
                    <a:cubicBezTo>
                      <a:pt x="53" y="28"/>
                      <a:pt x="51" y="29"/>
                      <a:pt x="50" y="34"/>
                    </a:cubicBezTo>
                    <a:cubicBezTo>
                      <a:pt x="48" y="45"/>
                      <a:pt x="46" y="56"/>
                      <a:pt x="52" y="66"/>
                    </a:cubicBezTo>
                    <a:cubicBezTo>
                      <a:pt x="54" y="64"/>
                      <a:pt x="56" y="62"/>
                      <a:pt x="58" y="58"/>
                    </a:cubicBezTo>
                    <a:cubicBezTo>
                      <a:pt x="61" y="62"/>
                      <a:pt x="63" y="65"/>
                      <a:pt x="65" y="69"/>
                    </a:cubicBezTo>
                    <a:cubicBezTo>
                      <a:pt x="68" y="66"/>
                      <a:pt x="72" y="62"/>
                      <a:pt x="75" y="59"/>
                    </a:cubicBezTo>
                    <a:cubicBezTo>
                      <a:pt x="76" y="58"/>
                      <a:pt x="75" y="56"/>
                      <a:pt x="75" y="55"/>
                    </a:cubicBezTo>
                    <a:cubicBezTo>
                      <a:pt x="74" y="53"/>
                      <a:pt x="71" y="51"/>
                      <a:pt x="71" y="50"/>
                    </a:cubicBezTo>
                    <a:cubicBezTo>
                      <a:pt x="72" y="47"/>
                      <a:pt x="75" y="46"/>
                      <a:pt x="78" y="47"/>
                    </a:cubicBezTo>
                    <a:cubicBezTo>
                      <a:pt x="79" y="47"/>
                      <a:pt x="80" y="47"/>
                      <a:pt x="81" y="47"/>
                    </a:cubicBezTo>
                    <a:cubicBezTo>
                      <a:pt x="81" y="44"/>
                      <a:pt x="82" y="40"/>
                      <a:pt x="83" y="35"/>
                    </a:cubicBezTo>
                    <a:cubicBezTo>
                      <a:pt x="76" y="38"/>
                      <a:pt x="71" y="40"/>
                      <a:pt x="65" y="42"/>
                    </a:cubicBezTo>
                    <a:cubicBezTo>
                      <a:pt x="61" y="44"/>
                      <a:pt x="60" y="44"/>
                      <a:pt x="57" y="40"/>
                    </a:cubicBezTo>
                    <a:cubicBezTo>
                      <a:pt x="59" y="39"/>
                      <a:pt x="61" y="38"/>
                      <a:pt x="63" y="37"/>
                    </a:cubicBezTo>
                    <a:cubicBezTo>
                      <a:pt x="69" y="35"/>
                      <a:pt x="75" y="33"/>
                      <a:pt x="81" y="30"/>
                    </a:cubicBezTo>
                    <a:cubicBezTo>
                      <a:pt x="83" y="30"/>
                      <a:pt x="84" y="28"/>
                      <a:pt x="85" y="27"/>
                    </a:cubicBezTo>
                    <a:cubicBezTo>
                      <a:pt x="87" y="21"/>
                      <a:pt x="88" y="14"/>
                      <a:pt x="90" y="8"/>
                    </a:cubicBezTo>
                    <a:cubicBezTo>
                      <a:pt x="90" y="6"/>
                      <a:pt x="92" y="3"/>
                      <a:pt x="93" y="2"/>
                    </a:cubicBezTo>
                    <a:cubicBezTo>
                      <a:pt x="94" y="0"/>
                      <a:pt x="96" y="0"/>
                      <a:pt x="98" y="0"/>
                    </a:cubicBezTo>
                    <a:cubicBezTo>
                      <a:pt x="98" y="1"/>
                      <a:pt x="99" y="4"/>
                      <a:pt x="99" y="5"/>
                    </a:cubicBezTo>
                    <a:cubicBezTo>
                      <a:pt x="93" y="12"/>
                      <a:pt x="94" y="20"/>
                      <a:pt x="92" y="28"/>
                    </a:cubicBezTo>
                    <a:cubicBezTo>
                      <a:pt x="98" y="31"/>
                      <a:pt x="105" y="25"/>
                      <a:pt x="111" y="30"/>
                    </a:cubicBezTo>
                    <a:cubicBezTo>
                      <a:pt x="109" y="33"/>
                      <a:pt x="107" y="36"/>
                      <a:pt x="103" y="35"/>
                    </a:cubicBezTo>
                    <a:cubicBezTo>
                      <a:pt x="103" y="34"/>
                      <a:pt x="102" y="34"/>
                      <a:pt x="102" y="34"/>
                    </a:cubicBezTo>
                    <a:cubicBezTo>
                      <a:pt x="92" y="34"/>
                      <a:pt x="88" y="39"/>
                      <a:pt x="90" y="49"/>
                    </a:cubicBezTo>
                    <a:cubicBezTo>
                      <a:pt x="91" y="52"/>
                      <a:pt x="93" y="55"/>
                      <a:pt x="95" y="59"/>
                    </a:cubicBezTo>
                    <a:cubicBezTo>
                      <a:pt x="99" y="59"/>
                      <a:pt x="104" y="58"/>
                      <a:pt x="109" y="57"/>
                    </a:cubicBezTo>
                    <a:cubicBezTo>
                      <a:pt x="114" y="56"/>
                      <a:pt x="119" y="58"/>
                      <a:pt x="123" y="61"/>
                    </a:cubicBezTo>
                    <a:cubicBezTo>
                      <a:pt x="125" y="63"/>
                      <a:pt x="125" y="66"/>
                      <a:pt x="122" y="67"/>
                    </a:cubicBezTo>
                    <a:cubicBezTo>
                      <a:pt x="118" y="69"/>
                      <a:pt x="114" y="71"/>
                      <a:pt x="110" y="71"/>
                    </a:cubicBezTo>
                    <a:cubicBezTo>
                      <a:pt x="103" y="70"/>
                      <a:pt x="99" y="75"/>
                      <a:pt x="95" y="79"/>
                    </a:cubicBezTo>
                    <a:cubicBezTo>
                      <a:pt x="98" y="80"/>
                      <a:pt x="102" y="80"/>
                      <a:pt x="104" y="82"/>
                    </a:cubicBezTo>
                    <a:cubicBezTo>
                      <a:pt x="106" y="83"/>
                      <a:pt x="108" y="86"/>
                      <a:pt x="109" y="88"/>
                    </a:cubicBezTo>
                    <a:cubicBezTo>
                      <a:pt x="110" y="104"/>
                      <a:pt x="111" y="119"/>
                      <a:pt x="112" y="134"/>
                    </a:cubicBezTo>
                    <a:cubicBezTo>
                      <a:pt x="112" y="137"/>
                      <a:pt x="110" y="140"/>
                      <a:pt x="110" y="142"/>
                    </a:cubicBezTo>
                    <a:cubicBezTo>
                      <a:pt x="107" y="141"/>
                      <a:pt x="104" y="141"/>
                      <a:pt x="102" y="140"/>
                    </a:cubicBezTo>
                    <a:cubicBezTo>
                      <a:pt x="97" y="136"/>
                      <a:pt x="93" y="131"/>
                      <a:pt x="90" y="127"/>
                    </a:cubicBezTo>
                    <a:cubicBezTo>
                      <a:pt x="89" y="126"/>
                      <a:pt x="89" y="124"/>
                      <a:pt x="89" y="123"/>
                    </a:cubicBezTo>
                    <a:cubicBezTo>
                      <a:pt x="92" y="125"/>
                      <a:pt x="96" y="127"/>
                      <a:pt x="100" y="130"/>
                    </a:cubicBezTo>
                    <a:cubicBezTo>
                      <a:pt x="100" y="129"/>
                      <a:pt x="101" y="129"/>
                      <a:pt x="101" y="128"/>
                    </a:cubicBezTo>
                    <a:cubicBezTo>
                      <a:pt x="101" y="121"/>
                      <a:pt x="101" y="113"/>
                      <a:pt x="101" y="105"/>
                    </a:cubicBezTo>
                    <a:cubicBezTo>
                      <a:pt x="101" y="101"/>
                      <a:pt x="101" y="96"/>
                      <a:pt x="101" y="92"/>
                    </a:cubicBezTo>
                    <a:cubicBezTo>
                      <a:pt x="99" y="85"/>
                      <a:pt x="96" y="84"/>
                      <a:pt x="90" y="90"/>
                    </a:cubicBezTo>
                    <a:cubicBezTo>
                      <a:pt x="92" y="93"/>
                      <a:pt x="97" y="93"/>
                      <a:pt x="97" y="99"/>
                    </a:cubicBezTo>
                    <a:cubicBezTo>
                      <a:pt x="94" y="98"/>
                      <a:pt x="91" y="97"/>
                      <a:pt x="88" y="96"/>
                    </a:cubicBezTo>
                    <a:cubicBezTo>
                      <a:pt x="84" y="100"/>
                      <a:pt x="84" y="101"/>
                      <a:pt x="90" y="103"/>
                    </a:cubicBezTo>
                    <a:cubicBezTo>
                      <a:pt x="95" y="106"/>
                      <a:pt x="98" y="111"/>
                      <a:pt x="96" y="112"/>
                    </a:cubicBezTo>
                    <a:cubicBezTo>
                      <a:pt x="92" y="115"/>
                      <a:pt x="89" y="112"/>
                      <a:pt x="86" y="110"/>
                    </a:cubicBezTo>
                    <a:cubicBezTo>
                      <a:pt x="85" y="110"/>
                      <a:pt x="84" y="109"/>
                      <a:pt x="83" y="108"/>
                    </a:cubicBezTo>
                    <a:cubicBezTo>
                      <a:pt x="82" y="112"/>
                      <a:pt x="82" y="116"/>
                      <a:pt x="81" y="120"/>
                    </a:cubicBezTo>
                    <a:cubicBezTo>
                      <a:pt x="74" y="118"/>
                      <a:pt x="72" y="114"/>
                      <a:pt x="73" y="108"/>
                    </a:cubicBezTo>
                    <a:cubicBezTo>
                      <a:pt x="76" y="95"/>
                      <a:pt x="81" y="83"/>
                      <a:pt x="88" y="71"/>
                    </a:cubicBezTo>
                    <a:cubicBezTo>
                      <a:pt x="84" y="74"/>
                      <a:pt x="80" y="76"/>
                      <a:pt x="76" y="78"/>
                    </a:cubicBezTo>
                    <a:cubicBezTo>
                      <a:pt x="71" y="81"/>
                      <a:pt x="65" y="84"/>
                      <a:pt x="60" y="87"/>
                    </a:cubicBezTo>
                    <a:cubicBezTo>
                      <a:pt x="60" y="87"/>
                      <a:pt x="60" y="87"/>
                      <a:pt x="59" y="87"/>
                    </a:cubicBezTo>
                    <a:cubicBezTo>
                      <a:pt x="57" y="88"/>
                      <a:pt x="54" y="88"/>
                      <a:pt x="53" y="89"/>
                    </a:cubicBezTo>
                    <a:cubicBezTo>
                      <a:pt x="51" y="93"/>
                      <a:pt x="49" y="97"/>
                      <a:pt x="49" y="101"/>
                    </a:cubicBezTo>
                    <a:cubicBezTo>
                      <a:pt x="49" y="110"/>
                      <a:pt x="50" y="119"/>
                      <a:pt x="51" y="128"/>
                    </a:cubicBezTo>
                    <a:cubicBezTo>
                      <a:pt x="51" y="131"/>
                      <a:pt x="51" y="134"/>
                      <a:pt x="51" y="137"/>
                    </a:cubicBezTo>
                    <a:cubicBezTo>
                      <a:pt x="48" y="136"/>
                      <a:pt x="45" y="136"/>
                      <a:pt x="43" y="134"/>
                    </a:cubicBezTo>
                    <a:cubicBezTo>
                      <a:pt x="40" y="132"/>
                      <a:pt x="37" y="130"/>
                      <a:pt x="38" y="125"/>
                    </a:cubicBezTo>
                    <a:cubicBezTo>
                      <a:pt x="40" y="119"/>
                      <a:pt x="39" y="113"/>
                      <a:pt x="39" y="107"/>
                    </a:cubicBezTo>
                    <a:cubicBezTo>
                      <a:pt x="38" y="107"/>
                      <a:pt x="38" y="107"/>
                      <a:pt x="37" y="106"/>
                    </a:cubicBezTo>
                    <a:cubicBezTo>
                      <a:pt x="36" y="109"/>
                      <a:pt x="34" y="111"/>
                      <a:pt x="33" y="114"/>
                    </a:cubicBezTo>
                    <a:cubicBezTo>
                      <a:pt x="30" y="120"/>
                      <a:pt x="25" y="122"/>
                      <a:pt x="21" y="120"/>
                    </a:cubicBezTo>
                    <a:cubicBezTo>
                      <a:pt x="16" y="118"/>
                      <a:pt x="15" y="113"/>
                      <a:pt x="17" y="108"/>
                    </a:cubicBezTo>
                    <a:cubicBezTo>
                      <a:pt x="20" y="99"/>
                      <a:pt x="23" y="91"/>
                      <a:pt x="26" y="81"/>
                    </a:cubicBezTo>
                    <a:cubicBezTo>
                      <a:pt x="19" y="90"/>
                      <a:pt x="12" y="85"/>
                      <a:pt x="5" y="81"/>
                    </a:cubicBezTo>
                    <a:cubicBezTo>
                      <a:pt x="0" y="79"/>
                      <a:pt x="0" y="76"/>
                      <a:pt x="5" y="73"/>
                    </a:cubicBezTo>
                    <a:cubicBezTo>
                      <a:pt x="15" y="68"/>
                      <a:pt x="25" y="62"/>
                      <a:pt x="34" y="56"/>
                    </a:cubicBezTo>
                    <a:cubicBezTo>
                      <a:pt x="35" y="55"/>
                      <a:pt x="37" y="54"/>
                      <a:pt x="37" y="52"/>
                    </a:cubicBezTo>
                    <a:cubicBezTo>
                      <a:pt x="38" y="46"/>
                      <a:pt x="38" y="39"/>
                      <a:pt x="38" y="33"/>
                    </a:cubicBezTo>
                    <a:cubicBezTo>
                      <a:pt x="38" y="32"/>
                      <a:pt x="38" y="32"/>
                      <a:pt x="37" y="32"/>
                    </a:cubicBezTo>
                    <a:cubicBezTo>
                      <a:pt x="32" y="40"/>
                      <a:pt x="27" y="48"/>
                      <a:pt x="22" y="55"/>
                    </a:cubicBezTo>
                    <a:cubicBezTo>
                      <a:pt x="22" y="56"/>
                      <a:pt x="22" y="56"/>
                      <a:pt x="23" y="57"/>
                    </a:cubicBezTo>
                    <a:cubicBezTo>
                      <a:pt x="20" y="56"/>
                      <a:pt x="17" y="56"/>
                      <a:pt x="14" y="55"/>
                    </a:cubicBezTo>
                    <a:cubicBezTo>
                      <a:pt x="9" y="53"/>
                      <a:pt x="7" y="49"/>
                      <a:pt x="9" y="44"/>
                    </a:cubicBezTo>
                    <a:cubicBezTo>
                      <a:pt x="10" y="42"/>
                      <a:pt x="10" y="39"/>
                      <a:pt x="11" y="36"/>
                    </a:cubicBezTo>
                    <a:cubicBezTo>
                      <a:pt x="13" y="28"/>
                      <a:pt x="18" y="23"/>
                      <a:pt x="26" y="20"/>
                    </a:cubicBezTo>
                    <a:cubicBezTo>
                      <a:pt x="27" y="19"/>
                      <a:pt x="30" y="20"/>
                      <a:pt x="32" y="22"/>
                    </a:cubicBezTo>
                    <a:cubicBezTo>
                      <a:pt x="34" y="23"/>
                      <a:pt x="32" y="25"/>
                      <a:pt x="31" y="27"/>
                    </a:cubicBezTo>
                    <a:cubicBezTo>
                      <a:pt x="29" y="28"/>
                      <a:pt x="29" y="31"/>
                      <a:pt x="28" y="33"/>
                    </a:cubicBezTo>
                    <a:close/>
                  </a:path>
                </a:pathLst>
              </a:custGeom>
              <a:grpFill/>
              <a:ln>
                <a:noFill/>
              </a:ln>
            </p:spPr>
            <p:txBody>
              <a:bodyPr vert="horz" wrap="square" lIns="91440" tIns="45720" rIns="91440" bIns="45720" numCol="1" anchor="t" anchorCtr="0" compatLnSpc="1"/>
              <a:lstStyle/>
              <a:p>
                <a:endParaRPr lang="zh-CN" altLang="en-US"/>
              </a:p>
            </p:txBody>
          </p:sp>
          <p:sp>
            <p:nvSpPr>
              <p:cNvPr id="56" name="Freeform 6"/>
              <p:cNvSpPr/>
              <p:nvPr/>
            </p:nvSpPr>
            <p:spPr bwMode="auto">
              <a:xfrm>
                <a:off x="4620305" y="1241947"/>
                <a:ext cx="331666" cy="499206"/>
              </a:xfrm>
              <a:custGeom>
                <a:avLst/>
                <a:gdLst>
                  <a:gd name="T0" fmla="*/ 33 w 72"/>
                  <a:gd name="T1" fmla="*/ 76 h 109"/>
                  <a:gd name="T2" fmla="*/ 44 w 72"/>
                  <a:gd name="T3" fmla="*/ 73 h 109"/>
                  <a:gd name="T4" fmla="*/ 59 w 72"/>
                  <a:gd name="T5" fmla="*/ 71 h 109"/>
                  <a:gd name="T6" fmla="*/ 69 w 72"/>
                  <a:gd name="T7" fmla="*/ 92 h 109"/>
                  <a:gd name="T8" fmla="*/ 66 w 72"/>
                  <a:gd name="T9" fmla="*/ 94 h 109"/>
                  <a:gd name="T10" fmla="*/ 49 w 72"/>
                  <a:gd name="T11" fmla="*/ 96 h 109"/>
                  <a:gd name="T12" fmla="*/ 28 w 72"/>
                  <a:gd name="T13" fmla="*/ 106 h 109"/>
                  <a:gd name="T14" fmla="*/ 16 w 72"/>
                  <a:gd name="T15" fmla="*/ 106 h 109"/>
                  <a:gd name="T16" fmla="*/ 1 w 72"/>
                  <a:gd name="T17" fmla="*/ 80 h 109"/>
                  <a:gd name="T18" fmla="*/ 2 w 72"/>
                  <a:gd name="T19" fmla="*/ 74 h 109"/>
                  <a:gd name="T20" fmla="*/ 23 w 72"/>
                  <a:gd name="T21" fmla="*/ 31 h 109"/>
                  <a:gd name="T22" fmla="*/ 22 w 72"/>
                  <a:gd name="T23" fmla="*/ 26 h 109"/>
                  <a:gd name="T24" fmla="*/ 12 w 72"/>
                  <a:gd name="T25" fmla="*/ 16 h 109"/>
                  <a:gd name="T26" fmla="*/ 15 w 72"/>
                  <a:gd name="T27" fmla="*/ 10 h 109"/>
                  <a:gd name="T28" fmla="*/ 32 w 72"/>
                  <a:gd name="T29" fmla="*/ 5 h 109"/>
                  <a:gd name="T30" fmla="*/ 60 w 72"/>
                  <a:gd name="T31" fmla="*/ 18 h 109"/>
                  <a:gd name="T32" fmla="*/ 59 w 72"/>
                  <a:gd name="T33" fmla="*/ 26 h 109"/>
                  <a:gd name="T34" fmla="*/ 52 w 72"/>
                  <a:gd name="T35" fmla="*/ 36 h 109"/>
                  <a:gd name="T36" fmla="*/ 34 w 72"/>
                  <a:gd name="T37" fmla="*/ 72 h 109"/>
                  <a:gd name="T38" fmla="*/ 33 w 72"/>
                  <a:gd name="T39" fmla="*/ 7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2" h="109">
                    <a:moveTo>
                      <a:pt x="33" y="76"/>
                    </a:moveTo>
                    <a:cubicBezTo>
                      <a:pt x="37" y="74"/>
                      <a:pt x="40" y="73"/>
                      <a:pt x="44" y="73"/>
                    </a:cubicBezTo>
                    <a:cubicBezTo>
                      <a:pt x="49" y="72"/>
                      <a:pt x="54" y="71"/>
                      <a:pt x="59" y="71"/>
                    </a:cubicBezTo>
                    <a:cubicBezTo>
                      <a:pt x="66" y="72"/>
                      <a:pt x="72" y="85"/>
                      <a:pt x="69" y="92"/>
                    </a:cubicBezTo>
                    <a:cubicBezTo>
                      <a:pt x="68" y="93"/>
                      <a:pt x="67" y="94"/>
                      <a:pt x="66" y="94"/>
                    </a:cubicBezTo>
                    <a:cubicBezTo>
                      <a:pt x="60" y="95"/>
                      <a:pt x="54" y="94"/>
                      <a:pt x="49" y="96"/>
                    </a:cubicBezTo>
                    <a:cubicBezTo>
                      <a:pt x="42" y="99"/>
                      <a:pt x="35" y="102"/>
                      <a:pt x="28" y="106"/>
                    </a:cubicBezTo>
                    <a:cubicBezTo>
                      <a:pt x="24" y="108"/>
                      <a:pt x="21" y="109"/>
                      <a:pt x="16" y="106"/>
                    </a:cubicBezTo>
                    <a:cubicBezTo>
                      <a:pt x="7" y="100"/>
                      <a:pt x="3" y="90"/>
                      <a:pt x="1" y="80"/>
                    </a:cubicBezTo>
                    <a:cubicBezTo>
                      <a:pt x="0" y="78"/>
                      <a:pt x="1" y="76"/>
                      <a:pt x="2" y="74"/>
                    </a:cubicBezTo>
                    <a:cubicBezTo>
                      <a:pt x="9" y="60"/>
                      <a:pt x="16" y="45"/>
                      <a:pt x="23" y="31"/>
                    </a:cubicBezTo>
                    <a:cubicBezTo>
                      <a:pt x="23" y="30"/>
                      <a:pt x="23" y="28"/>
                      <a:pt x="22" y="26"/>
                    </a:cubicBezTo>
                    <a:cubicBezTo>
                      <a:pt x="19" y="23"/>
                      <a:pt x="15" y="20"/>
                      <a:pt x="12" y="16"/>
                    </a:cubicBezTo>
                    <a:cubicBezTo>
                      <a:pt x="10" y="13"/>
                      <a:pt x="11" y="11"/>
                      <a:pt x="15" y="10"/>
                    </a:cubicBezTo>
                    <a:cubicBezTo>
                      <a:pt x="21" y="9"/>
                      <a:pt x="26" y="7"/>
                      <a:pt x="32" y="5"/>
                    </a:cubicBezTo>
                    <a:cubicBezTo>
                      <a:pt x="44" y="0"/>
                      <a:pt x="57" y="6"/>
                      <a:pt x="60" y="18"/>
                    </a:cubicBezTo>
                    <a:cubicBezTo>
                      <a:pt x="61" y="21"/>
                      <a:pt x="60" y="24"/>
                      <a:pt x="59" y="26"/>
                    </a:cubicBezTo>
                    <a:cubicBezTo>
                      <a:pt x="57" y="29"/>
                      <a:pt x="54" y="33"/>
                      <a:pt x="52" y="36"/>
                    </a:cubicBezTo>
                    <a:cubicBezTo>
                      <a:pt x="46" y="48"/>
                      <a:pt x="40" y="60"/>
                      <a:pt x="34" y="72"/>
                    </a:cubicBezTo>
                    <a:cubicBezTo>
                      <a:pt x="34" y="72"/>
                      <a:pt x="34" y="74"/>
                      <a:pt x="33" y="76"/>
                    </a:cubicBezTo>
                    <a:close/>
                  </a:path>
                </a:pathLst>
              </a:custGeom>
              <a:grpFill/>
              <a:ln>
                <a:noFill/>
              </a:ln>
            </p:spPr>
            <p:txBody>
              <a:bodyPr vert="horz" wrap="square" lIns="91440" tIns="45720" rIns="91440" bIns="45720" numCol="1" anchor="t" anchorCtr="0" compatLnSpc="1"/>
              <a:lstStyle/>
              <a:p>
                <a:endParaRPr lang="zh-CN" altLang="en-US"/>
              </a:p>
            </p:txBody>
          </p:sp>
          <p:grpSp>
            <p:nvGrpSpPr>
              <p:cNvPr id="57" name="组合 56"/>
              <p:cNvGrpSpPr/>
              <p:nvPr/>
            </p:nvGrpSpPr>
            <p:grpSpPr>
              <a:xfrm>
                <a:off x="2373567" y="1096524"/>
                <a:ext cx="589817" cy="731714"/>
                <a:chOff x="5548313" y="2084388"/>
                <a:chExt cx="547688" cy="679451"/>
              </a:xfrm>
              <a:grpFill/>
            </p:grpSpPr>
            <p:sp>
              <p:nvSpPr>
                <p:cNvPr id="62" name="Freeform 7"/>
                <p:cNvSpPr/>
                <p:nvPr/>
              </p:nvSpPr>
              <p:spPr bwMode="auto">
                <a:xfrm>
                  <a:off x="5548313" y="2084388"/>
                  <a:ext cx="547688" cy="446088"/>
                </a:xfrm>
                <a:custGeom>
                  <a:avLst/>
                  <a:gdLst>
                    <a:gd name="T0" fmla="*/ 101 w 128"/>
                    <a:gd name="T1" fmla="*/ 58 h 105"/>
                    <a:gd name="T2" fmla="*/ 74 w 128"/>
                    <a:gd name="T3" fmla="*/ 56 h 105"/>
                    <a:gd name="T4" fmla="*/ 68 w 128"/>
                    <a:gd name="T5" fmla="*/ 57 h 105"/>
                    <a:gd name="T6" fmla="*/ 51 w 128"/>
                    <a:gd name="T7" fmla="*/ 59 h 105"/>
                    <a:gd name="T8" fmla="*/ 36 w 128"/>
                    <a:gd name="T9" fmla="*/ 65 h 105"/>
                    <a:gd name="T10" fmla="*/ 28 w 128"/>
                    <a:gd name="T11" fmla="*/ 73 h 105"/>
                    <a:gd name="T12" fmla="*/ 16 w 128"/>
                    <a:gd name="T13" fmla="*/ 102 h 105"/>
                    <a:gd name="T14" fmla="*/ 13 w 128"/>
                    <a:gd name="T15" fmla="*/ 104 h 105"/>
                    <a:gd name="T16" fmla="*/ 1 w 128"/>
                    <a:gd name="T17" fmla="*/ 98 h 105"/>
                    <a:gd name="T18" fmla="*/ 0 w 128"/>
                    <a:gd name="T19" fmla="*/ 93 h 105"/>
                    <a:gd name="T20" fmla="*/ 15 w 128"/>
                    <a:gd name="T21" fmla="*/ 60 h 105"/>
                    <a:gd name="T22" fmla="*/ 16 w 128"/>
                    <a:gd name="T23" fmla="*/ 58 h 105"/>
                    <a:gd name="T24" fmla="*/ 20 w 128"/>
                    <a:gd name="T25" fmla="*/ 52 h 105"/>
                    <a:gd name="T26" fmla="*/ 32 w 128"/>
                    <a:gd name="T27" fmla="*/ 54 h 105"/>
                    <a:gd name="T28" fmla="*/ 39 w 128"/>
                    <a:gd name="T29" fmla="*/ 55 h 105"/>
                    <a:gd name="T30" fmla="*/ 72 w 128"/>
                    <a:gd name="T31" fmla="*/ 21 h 105"/>
                    <a:gd name="T32" fmla="*/ 74 w 128"/>
                    <a:gd name="T33" fmla="*/ 16 h 105"/>
                    <a:gd name="T34" fmla="*/ 74 w 128"/>
                    <a:gd name="T35" fmla="*/ 11 h 105"/>
                    <a:gd name="T36" fmla="*/ 71 w 128"/>
                    <a:gd name="T37" fmla="*/ 11 h 105"/>
                    <a:gd name="T38" fmla="*/ 68 w 128"/>
                    <a:gd name="T39" fmla="*/ 15 h 105"/>
                    <a:gd name="T40" fmla="*/ 68 w 128"/>
                    <a:gd name="T41" fmla="*/ 21 h 105"/>
                    <a:gd name="T42" fmla="*/ 59 w 128"/>
                    <a:gd name="T43" fmla="*/ 29 h 105"/>
                    <a:gd name="T44" fmla="*/ 53 w 128"/>
                    <a:gd name="T45" fmla="*/ 27 h 105"/>
                    <a:gd name="T46" fmla="*/ 47 w 128"/>
                    <a:gd name="T47" fmla="*/ 24 h 105"/>
                    <a:gd name="T48" fmla="*/ 47 w 128"/>
                    <a:gd name="T49" fmla="*/ 32 h 105"/>
                    <a:gd name="T50" fmla="*/ 47 w 128"/>
                    <a:gd name="T51" fmla="*/ 34 h 105"/>
                    <a:gd name="T52" fmla="*/ 43 w 128"/>
                    <a:gd name="T53" fmla="*/ 45 h 105"/>
                    <a:gd name="T54" fmla="*/ 31 w 128"/>
                    <a:gd name="T55" fmla="*/ 39 h 105"/>
                    <a:gd name="T56" fmla="*/ 29 w 128"/>
                    <a:gd name="T57" fmla="*/ 23 h 105"/>
                    <a:gd name="T58" fmla="*/ 33 w 128"/>
                    <a:gd name="T59" fmla="*/ 14 h 105"/>
                    <a:gd name="T60" fmla="*/ 36 w 128"/>
                    <a:gd name="T61" fmla="*/ 9 h 105"/>
                    <a:gd name="T62" fmla="*/ 42 w 128"/>
                    <a:gd name="T63" fmla="*/ 13 h 105"/>
                    <a:gd name="T64" fmla="*/ 44 w 128"/>
                    <a:gd name="T65" fmla="*/ 16 h 105"/>
                    <a:gd name="T66" fmla="*/ 57 w 128"/>
                    <a:gd name="T67" fmla="*/ 14 h 105"/>
                    <a:gd name="T68" fmla="*/ 62 w 128"/>
                    <a:gd name="T69" fmla="*/ 11 h 105"/>
                    <a:gd name="T70" fmla="*/ 84 w 128"/>
                    <a:gd name="T71" fmla="*/ 0 h 105"/>
                    <a:gd name="T72" fmla="*/ 96 w 128"/>
                    <a:gd name="T73" fmla="*/ 7 h 105"/>
                    <a:gd name="T74" fmla="*/ 96 w 128"/>
                    <a:gd name="T75" fmla="*/ 20 h 105"/>
                    <a:gd name="T76" fmla="*/ 83 w 128"/>
                    <a:gd name="T77" fmla="*/ 43 h 105"/>
                    <a:gd name="T78" fmla="*/ 94 w 128"/>
                    <a:gd name="T79" fmla="*/ 44 h 105"/>
                    <a:gd name="T80" fmla="*/ 122 w 128"/>
                    <a:gd name="T81" fmla="*/ 59 h 105"/>
                    <a:gd name="T82" fmla="*/ 120 w 128"/>
                    <a:gd name="T83" fmla="*/ 73 h 105"/>
                    <a:gd name="T84" fmla="*/ 98 w 128"/>
                    <a:gd name="T85" fmla="*/ 73 h 105"/>
                    <a:gd name="T86" fmla="*/ 97 w 128"/>
                    <a:gd name="T87" fmla="*/ 66 h 105"/>
                    <a:gd name="T88" fmla="*/ 101 w 128"/>
                    <a:gd name="T89" fmla="*/ 58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8" h="105">
                      <a:moveTo>
                        <a:pt x="101" y="58"/>
                      </a:moveTo>
                      <a:cubicBezTo>
                        <a:pt x="94" y="52"/>
                        <a:pt x="81" y="52"/>
                        <a:pt x="74" y="56"/>
                      </a:cubicBezTo>
                      <a:cubicBezTo>
                        <a:pt x="73" y="57"/>
                        <a:pt x="70" y="58"/>
                        <a:pt x="68" y="57"/>
                      </a:cubicBezTo>
                      <a:cubicBezTo>
                        <a:pt x="62" y="56"/>
                        <a:pt x="57" y="57"/>
                        <a:pt x="51" y="59"/>
                      </a:cubicBezTo>
                      <a:cubicBezTo>
                        <a:pt x="46" y="61"/>
                        <a:pt x="41" y="63"/>
                        <a:pt x="36" y="65"/>
                      </a:cubicBezTo>
                      <a:cubicBezTo>
                        <a:pt x="32" y="67"/>
                        <a:pt x="29" y="69"/>
                        <a:pt x="28" y="73"/>
                      </a:cubicBezTo>
                      <a:cubicBezTo>
                        <a:pt x="24" y="82"/>
                        <a:pt x="20" y="92"/>
                        <a:pt x="16" y="102"/>
                      </a:cubicBezTo>
                      <a:cubicBezTo>
                        <a:pt x="16" y="103"/>
                        <a:pt x="14" y="105"/>
                        <a:pt x="13" y="104"/>
                      </a:cubicBezTo>
                      <a:cubicBezTo>
                        <a:pt x="9" y="103"/>
                        <a:pt x="5" y="100"/>
                        <a:pt x="1" y="98"/>
                      </a:cubicBezTo>
                      <a:cubicBezTo>
                        <a:pt x="0" y="97"/>
                        <a:pt x="0" y="95"/>
                        <a:pt x="0" y="93"/>
                      </a:cubicBezTo>
                      <a:cubicBezTo>
                        <a:pt x="5" y="82"/>
                        <a:pt x="10" y="71"/>
                        <a:pt x="15" y="60"/>
                      </a:cubicBezTo>
                      <a:cubicBezTo>
                        <a:pt x="15" y="59"/>
                        <a:pt x="16" y="59"/>
                        <a:pt x="16" y="58"/>
                      </a:cubicBezTo>
                      <a:cubicBezTo>
                        <a:pt x="18" y="56"/>
                        <a:pt x="19" y="52"/>
                        <a:pt x="20" y="52"/>
                      </a:cubicBezTo>
                      <a:cubicBezTo>
                        <a:pt x="24" y="52"/>
                        <a:pt x="29" y="52"/>
                        <a:pt x="32" y="54"/>
                      </a:cubicBezTo>
                      <a:cubicBezTo>
                        <a:pt x="35" y="55"/>
                        <a:pt x="36" y="56"/>
                        <a:pt x="39" y="55"/>
                      </a:cubicBezTo>
                      <a:cubicBezTo>
                        <a:pt x="57" y="50"/>
                        <a:pt x="66" y="37"/>
                        <a:pt x="72" y="21"/>
                      </a:cubicBezTo>
                      <a:cubicBezTo>
                        <a:pt x="72" y="20"/>
                        <a:pt x="73" y="18"/>
                        <a:pt x="74" y="16"/>
                      </a:cubicBezTo>
                      <a:cubicBezTo>
                        <a:pt x="74" y="14"/>
                        <a:pt x="74" y="13"/>
                        <a:pt x="74" y="11"/>
                      </a:cubicBezTo>
                      <a:cubicBezTo>
                        <a:pt x="74" y="11"/>
                        <a:pt x="72" y="10"/>
                        <a:pt x="71" y="11"/>
                      </a:cubicBezTo>
                      <a:cubicBezTo>
                        <a:pt x="70" y="12"/>
                        <a:pt x="68" y="13"/>
                        <a:pt x="68" y="15"/>
                      </a:cubicBezTo>
                      <a:cubicBezTo>
                        <a:pt x="67" y="17"/>
                        <a:pt x="68" y="19"/>
                        <a:pt x="68" y="21"/>
                      </a:cubicBezTo>
                      <a:cubicBezTo>
                        <a:pt x="69" y="28"/>
                        <a:pt x="68" y="30"/>
                        <a:pt x="59" y="29"/>
                      </a:cubicBezTo>
                      <a:cubicBezTo>
                        <a:pt x="57" y="29"/>
                        <a:pt x="55" y="28"/>
                        <a:pt x="53" y="27"/>
                      </a:cubicBezTo>
                      <a:cubicBezTo>
                        <a:pt x="51" y="26"/>
                        <a:pt x="49" y="25"/>
                        <a:pt x="47" y="24"/>
                      </a:cubicBezTo>
                      <a:cubicBezTo>
                        <a:pt x="47" y="27"/>
                        <a:pt x="47" y="29"/>
                        <a:pt x="47" y="32"/>
                      </a:cubicBezTo>
                      <a:cubicBezTo>
                        <a:pt x="47" y="33"/>
                        <a:pt x="47" y="33"/>
                        <a:pt x="47" y="34"/>
                      </a:cubicBezTo>
                      <a:cubicBezTo>
                        <a:pt x="47" y="38"/>
                        <a:pt x="48" y="43"/>
                        <a:pt x="43" y="45"/>
                      </a:cubicBezTo>
                      <a:cubicBezTo>
                        <a:pt x="39" y="46"/>
                        <a:pt x="34" y="44"/>
                        <a:pt x="31" y="39"/>
                      </a:cubicBezTo>
                      <a:cubicBezTo>
                        <a:pt x="28" y="34"/>
                        <a:pt x="25" y="29"/>
                        <a:pt x="29" y="23"/>
                      </a:cubicBezTo>
                      <a:cubicBezTo>
                        <a:pt x="31" y="20"/>
                        <a:pt x="31" y="17"/>
                        <a:pt x="33" y="14"/>
                      </a:cubicBezTo>
                      <a:cubicBezTo>
                        <a:pt x="34" y="12"/>
                        <a:pt x="35" y="9"/>
                        <a:pt x="36" y="9"/>
                      </a:cubicBezTo>
                      <a:cubicBezTo>
                        <a:pt x="38" y="10"/>
                        <a:pt x="40" y="11"/>
                        <a:pt x="42" y="13"/>
                      </a:cubicBezTo>
                      <a:cubicBezTo>
                        <a:pt x="42" y="13"/>
                        <a:pt x="43" y="15"/>
                        <a:pt x="44" y="16"/>
                      </a:cubicBezTo>
                      <a:cubicBezTo>
                        <a:pt x="48" y="13"/>
                        <a:pt x="52" y="11"/>
                        <a:pt x="57" y="14"/>
                      </a:cubicBezTo>
                      <a:cubicBezTo>
                        <a:pt x="58" y="15"/>
                        <a:pt x="61" y="13"/>
                        <a:pt x="62" y="11"/>
                      </a:cubicBezTo>
                      <a:cubicBezTo>
                        <a:pt x="69" y="5"/>
                        <a:pt x="75" y="0"/>
                        <a:pt x="84" y="0"/>
                      </a:cubicBezTo>
                      <a:cubicBezTo>
                        <a:pt x="89" y="0"/>
                        <a:pt x="93" y="2"/>
                        <a:pt x="96" y="7"/>
                      </a:cubicBezTo>
                      <a:cubicBezTo>
                        <a:pt x="99" y="11"/>
                        <a:pt x="98" y="15"/>
                        <a:pt x="96" y="20"/>
                      </a:cubicBezTo>
                      <a:cubicBezTo>
                        <a:pt x="91" y="27"/>
                        <a:pt x="87" y="35"/>
                        <a:pt x="83" y="43"/>
                      </a:cubicBezTo>
                      <a:cubicBezTo>
                        <a:pt x="88" y="43"/>
                        <a:pt x="91" y="44"/>
                        <a:pt x="94" y="44"/>
                      </a:cubicBezTo>
                      <a:cubicBezTo>
                        <a:pt x="105" y="46"/>
                        <a:pt x="115" y="50"/>
                        <a:pt x="122" y="59"/>
                      </a:cubicBezTo>
                      <a:cubicBezTo>
                        <a:pt x="128" y="65"/>
                        <a:pt x="127" y="68"/>
                        <a:pt x="120" y="73"/>
                      </a:cubicBezTo>
                      <a:cubicBezTo>
                        <a:pt x="113" y="77"/>
                        <a:pt x="105" y="77"/>
                        <a:pt x="98" y="73"/>
                      </a:cubicBezTo>
                      <a:cubicBezTo>
                        <a:pt x="95" y="71"/>
                        <a:pt x="95" y="69"/>
                        <a:pt x="97" y="66"/>
                      </a:cubicBezTo>
                      <a:cubicBezTo>
                        <a:pt x="98" y="64"/>
                        <a:pt x="100" y="61"/>
                        <a:pt x="101"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8"/>
                <p:cNvSpPr/>
                <p:nvPr/>
              </p:nvSpPr>
              <p:spPr bwMode="auto">
                <a:xfrm>
                  <a:off x="5664200" y="2355851"/>
                  <a:ext cx="341313" cy="407988"/>
                </a:xfrm>
                <a:custGeom>
                  <a:avLst/>
                  <a:gdLst>
                    <a:gd name="T0" fmla="*/ 46 w 80"/>
                    <a:gd name="T1" fmla="*/ 29 h 96"/>
                    <a:gd name="T2" fmla="*/ 65 w 80"/>
                    <a:gd name="T3" fmla="*/ 29 h 96"/>
                    <a:gd name="T4" fmla="*/ 79 w 80"/>
                    <a:gd name="T5" fmla="*/ 41 h 96"/>
                    <a:gd name="T6" fmla="*/ 74 w 80"/>
                    <a:gd name="T7" fmla="*/ 43 h 96"/>
                    <a:gd name="T8" fmla="*/ 60 w 80"/>
                    <a:gd name="T9" fmla="*/ 43 h 96"/>
                    <a:gd name="T10" fmla="*/ 52 w 80"/>
                    <a:gd name="T11" fmla="*/ 50 h 96"/>
                    <a:gd name="T12" fmla="*/ 49 w 80"/>
                    <a:gd name="T13" fmla="*/ 87 h 96"/>
                    <a:gd name="T14" fmla="*/ 37 w 80"/>
                    <a:gd name="T15" fmla="*/ 95 h 96"/>
                    <a:gd name="T16" fmla="*/ 21 w 80"/>
                    <a:gd name="T17" fmla="*/ 68 h 96"/>
                    <a:gd name="T18" fmla="*/ 22 w 80"/>
                    <a:gd name="T19" fmla="*/ 62 h 96"/>
                    <a:gd name="T20" fmla="*/ 30 w 80"/>
                    <a:gd name="T21" fmla="*/ 72 h 96"/>
                    <a:gd name="T22" fmla="*/ 40 w 80"/>
                    <a:gd name="T23" fmla="*/ 70 h 96"/>
                    <a:gd name="T24" fmla="*/ 43 w 80"/>
                    <a:gd name="T25" fmla="*/ 46 h 96"/>
                    <a:gd name="T26" fmla="*/ 24 w 80"/>
                    <a:gd name="T27" fmla="*/ 52 h 96"/>
                    <a:gd name="T28" fmla="*/ 19 w 80"/>
                    <a:gd name="T29" fmla="*/ 54 h 96"/>
                    <a:gd name="T30" fmla="*/ 6 w 80"/>
                    <a:gd name="T31" fmla="*/ 54 h 96"/>
                    <a:gd name="T32" fmla="*/ 2 w 80"/>
                    <a:gd name="T33" fmla="*/ 40 h 96"/>
                    <a:gd name="T34" fmla="*/ 6 w 80"/>
                    <a:gd name="T35" fmla="*/ 37 h 96"/>
                    <a:gd name="T36" fmla="*/ 28 w 80"/>
                    <a:gd name="T37" fmla="*/ 33 h 96"/>
                    <a:gd name="T38" fmla="*/ 33 w 80"/>
                    <a:gd name="T39" fmla="*/ 32 h 96"/>
                    <a:gd name="T40" fmla="*/ 36 w 80"/>
                    <a:gd name="T41" fmla="*/ 22 h 96"/>
                    <a:gd name="T42" fmla="*/ 46 w 80"/>
                    <a:gd name="T43" fmla="*/ 12 h 96"/>
                    <a:gd name="T44" fmla="*/ 45 w 80"/>
                    <a:gd name="T45" fmla="*/ 10 h 96"/>
                    <a:gd name="T46" fmla="*/ 26 w 80"/>
                    <a:gd name="T47" fmla="*/ 17 h 96"/>
                    <a:gd name="T48" fmla="*/ 15 w 80"/>
                    <a:gd name="T49" fmla="*/ 24 h 96"/>
                    <a:gd name="T50" fmla="*/ 5 w 80"/>
                    <a:gd name="T51" fmla="*/ 22 h 96"/>
                    <a:gd name="T52" fmla="*/ 1 w 80"/>
                    <a:gd name="T53" fmla="*/ 17 h 96"/>
                    <a:gd name="T54" fmla="*/ 36 w 80"/>
                    <a:gd name="T55" fmla="*/ 2 h 96"/>
                    <a:gd name="T56" fmla="*/ 55 w 80"/>
                    <a:gd name="T57" fmla="*/ 0 h 96"/>
                    <a:gd name="T58" fmla="*/ 61 w 80"/>
                    <a:gd name="T59" fmla="*/ 6 h 96"/>
                    <a:gd name="T60" fmla="*/ 59 w 80"/>
                    <a:gd name="T61" fmla="*/ 13 h 96"/>
                    <a:gd name="T62" fmla="*/ 46 w 80"/>
                    <a:gd name="T63" fmla="*/ 29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0" h="96">
                      <a:moveTo>
                        <a:pt x="46" y="29"/>
                      </a:moveTo>
                      <a:cubicBezTo>
                        <a:pt x="53" y="30"/>
                        <a:pt x="59" y="31"/>
                        <a:pt x="65" y="29"/>
                      </a:cubicBezTo>
                      <a:cubicBezTo>
                        <a:pt x="71" y="27"/>
                        <a:pt x="80" y="34"/>
                        <a:pt x="79" y="41"/>
                      </a:cubicBezTo>
                      <a:cubicBezTo>
                        <a:pt x="79" y="42"/>
                        <a:pt x="76" y="43"/>
                        <a:pt x="74" y="43"/>
                      </a:cubicBezTo>
                      <a:cubicBezTo>
                        <a:pt x="70" y="43"/>
                        <a:pt x="65" y="43"/>
                        <a:pt x="60" y="43"/>
                      </a:cubicBezTo>
                      <a:cubicBezTo>
                        <a:pt x="53" y="42"/>
                        <a:pt x="52" y="44"/>
                        <a:pt x="52" y="50"/>
                      </a:cubicBezTo>
                      <a:cubicBezTo>
                        <a:pt x="51" y="62"/>
                        <a:pt x="51" y="75"/>
                        <a:pt x="49" y="87"/>
                      </a:cubicBezTo>
                      <a:cubicBezTo>
                        <a:pt x="48" y="95"/>
                        <a:pt x="45" y="96"/>
                        <a:pt x="37" y="95"/>
                      </a:cubicBezTo>
                      <a:cubicBezTo>
                        <a:pt x="25" y="92"/>
                        <a:pt x="15" y="82"/>
                        <a:pt x="21" y="68"/>
                      </a:cubicBezTo>
                      <a:cubicBezTo>
                        <a:pt x="21" y="66"/>
                        <a:pt x="21" y="64"/>
                        <a:pt x="22" y="62"/>
                      </a:cubicBezTo>
                      <a:cubicBezTo>
                        <a:pt x="24" y="65"/>
                        <a:pt x="27" y="69"/>
                        <a:pt x="30" y="72"/>
                      </a:cubicBezTo>
                      <a:cubicBezTo>
                        <a:pt x="33" y="76"/>
                        <a:pt x="39" y="75"/>
                        <a:pt x="40" y="70"/>
                      </a:cubicBezTo>
                      <a:cubicBezTo>
                        <a:pt x="41" y="62"/>
                        <a:pt x="42" y="54"/>
                        <a:pt x="43" y="46"/>
                      </a:cubicBezTo>
                      <a:cubicBezTo>
                        <a:pt x="35" y="45"/>
                        <a:pt x="30" y="49"/>
                        <a:pt x="24" y="52"/>
                      </a:cubicBezTo>
                      <a:cubicBezTo>
                        <a:pt x="22" y="52"/>
                        <a:pt x="21" y="54"/>
                        <a:pt x="19" y="54"/>
                      </a:cubicBezTo>
                      <a:cubicBezTo>
                        <a:pt x="14" y="58"/>
                        <a:pt x="11" y="57"/>
                        <a:pt x="6" y="54"/>
                      </a:cubicBezTo>
                      <a:cubicBezTo>
                        <a:pt x="3" y="51"/>
                        <a:pt x="0" y="44"/>
                        <a:pt x="2" y="40"/>
                      </a:cubicBezTo>
                      <a:cubicBezTo>
                        <a:pt x="2" y="39"/>
                        <a:pt x="5" y="37"/>
                        <a:pt x="6" y="37"/>
                      </a:cubicBezTo>
                      <a:cubicBezTo>
                        <a:pt x="14" y="39"/>
                        <a:pt x="20" y="35"/>
                        <a:pt x="28" y="33"/>
                      </a:cubicBezTo>
                      <a:cubicBezTo>
                        <a:pt x="29" y="33"/>
                        <a:pt x="31" y="32"/>
                        <a:pt x="33" y="32"/>
                      </a:cubicBezTo>
                      <a:cubicBezTo>
                        <a:pt x="31" y="27"/>
                        <a:pt x="31" y="24"/>
                        <a:pt x="36" y="22"/>
                      </a:cubicBezTo>
                      <a:cubicBezTo>
                        <a:pt x="39" y="19"/>
                        <a:pt x="42" y="15"/>
                        <a:pt x="46" y="12"/>
                      </a:cubicBezTo>
                      <a:cubicBezTo>
                        <a:pt x="45" y="11"/>
                        <a:pt x="45" y="11"/>
                        <a:pt x="45" y="10"/>
                      </a:cubicBezTo>
                      <a:cubicBezTo>
                        <a:pt x="38" y="13"/>
                        <a:pt x="32" y="15"/>
                        <a:pt x="26" y="17"/>
                      </a:cubicBezTo>
                      <a:cubicBezTo>
                        <a:pt x="22" y="19"/>
                        <a:pt x="18" y="22"/>
                        <a:pt x="15" y="24"/>
                      </a:cubicBezTo>
                      <a:cubicBezTo>
                        <a:pt x="11" y="26"/>
                        <a:pt x="7" y="27"/>
                        <a:pt x="5" y="22"/>
                      </a:cubicBezTo>
                      <a:cubicBezTo>
                        <a:pt x="4" y="20"/>
                        <a:pt x="3" y="19"/>
                        <a:pt x="1" y="17"/>
                      </a:cubicBezTo>
                      <a:cubicBezTo>
                        <a:pt x="13" y="12"/>
                        <a:pt x="25" y="6"/>
                        <a:pt x="36" y="2"/>
                      </a:cubicBezTo>
                      <a:cubicBezTo>
                        <a:pt x="42" y="0"/>
                        <a:pt x="49" y="0"/>
                        <a:pt x="55" y="0"/>
                      </a:cubicBezTo>
                      <a:cubicBezTo>
                        <a:pt x="57" y="0"/>
                        <a:pt x="60" y="4"/>
                        <a:pt x="61" y="6"/>
                      </a:cubicBezTo>
                      <a:cubicBezTo>
                        <a:pt x="62" y="8"/>
                        <a:pt x="61" y="11"/>
                        <a:pt x="59" y="13"/>
                      </a:cubicBezTo>
                      <a:cubicBezTo>
                        <a:pt x="55" y="18"/>
                        <a:pt x="51" y="23"/>
                        <a:pt x="4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58" name="组合 57"/>
              <p:cNvGrpSpPr/>
              <p:nvPr/>
            </p:nvGrpSpPr>
            <p:grpSpPr>
              <a:xfrm>
                <a:off x="3194779" y="1296598"/>
                <a:ext cx="356817" cy="382445"/>
                <a:chOff x="3792874" y="3156423"/>
                <a:chExt cx="331330" cy="355128"/>
              </a:xfrm>
              <a:grpFill/>
            </p:grpSpPr>
            <p:sp>
              <p:nvSpPr>
                <p:cNvPr id="59" name="Freeform 15"/>
                <p:cNvSpPr/>
                <p:nvPr/>
              </p:nvSpPr>
              <p:spPr bwMode="auto">
                <a:xfrm>
                  <a:off x="3792874" y="3235325"/>
                  <a:ext cx="152877" cy="246063"/>
                </a:xfrm>
                <a:custGeom>
                  <a:avLst/>
                  <a:gdLst>
                    <a:gd name="T0" fmla="*/ 16 w 39"/>
                    <a:gd name="T1" fmla="*/ 29 h 58"/>
                    <a:gd name="T2" fmla="*/ 27 w 39"/>
                    <a:gd name="T3" fmla="*/ 7 h 58"/>
                    <a:gd name="T4" fmla="*/ 31 w 39"/>
                    <a:gd name="T5" fmla="*/ 1 h 58"/>
                    <a:gd name="T6" fmla="*/ 34 w 39"/>
                    <a:gd name="T7" fmla="*/ 6 h 58"/>
                    <a:gd name="T8" fmla="*/ 35 w 39"/>
                    <a:gd name="T9" fmla="*/ 26 h 58"/>
                    <a:gd name="T10" fmla="*/ 20 w 39"/>
                    <a:gd name="T11" fmla="*/ 52 h 58"/>
                    <a:gd name="T12" fmla="*/ 9 w 39"/>
                    <a:gd name="T13" fmla="*/ 57 h 58"/>
                    <a:gd name="T14" fmla="*/ 1 w 39"/>
                    <a:gd name="T15" fmla="*/ 43 h 58"/>
                    <a:gd name="T16" fmla="*/ 4 w 39"/>
                    <a:gd name="T17" fmla="*/ 6 h 58"/>
                    <a:gd name="T18" fmla="*/ 8 w 39"/>
                    <a:gd name="T19" fmla="*/ 0 h 58"/>
                    <a:gd name="T20" fmla="*/ 15 w 39"/>
                    <a:gd name="T21" fmla="*/ 6 h 58"/>
                    <a:gd name="T22" fmla="*/ 14 w 39"/>
                    <a:gd name="T23" fmla="*/ 20 h 58"/>
                    <a:gd name="T24" fmla="*/ 14 w 39"/>
                    <a:gd name="T25" fmla="*/ 28 h 58"/>
                    <a:gd name="T26" fmla="*/ 16 w 39"/>
                    <a:gd name="T27" fmla="*/ 29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 h="58">
                      <a:moveTo>
                        <a:pt x="16" y="29"/>
                      </a:moveTo>
                      <a:cubicBezTo>
                        <a:pt x="19" y="21"/>
                        <a:pt x="23" y="14"/>
                        <a:pt x="27" y="7"/>
                      </a:cubicBezTo>
                      <a:cubicBezTo>
                        <a:pt x="28" y="5"/>
                        <a:pt x="29" y="3"/>
                        <a:pt x="31" y="1"/>
                      </a:cubicBezTo>
                      <a:cubicBezTo>
                        <a:pt x="32" y="3"/>
                        <a:pt x="33" y="4"/>
                        <a:pt x="34" y="6"/>
                      </a:cubicBezTo>
                      <a:cubicBezTo>
                        <a:pt x="37" y="12"/>
                        <a:pt x="39" y="19"/>
                        <a:pt x="35" y="26"/>
                      </a:cubicBezTo>
                      <a:cubicBezTo>
                        <a:pt x="30" y="34"/>
                        <a:pt x="25" y="43"/>
                        <a:pt x="20" y="52"/>
                      </a:cubicBezTo>
                      <a:cubicBezTo>
                        <a:pt x="18" y="56"/>
                        <a:pt x="12" y="58"/>
                        <a:pt x="9" y="57"/>
                      </a:cubicBezTo>
                      <a:cubicBezTo>
                        <a:pt x="2" y="54"/>
                        <a:pt x="0" y="50"/>
                        <a:pt x="1" y="43"/>
                      </a:cubicBezTo>
                      <a:cubicBezTo>
                        <a:pt x="2" y="31"/>
                        <a:pt x="3" y="18"/>
                        <a:pt x="4" y="6"/>
                      </a:cubicBezTo>
                      <a:cubicBezTo>
                        <a:pt x="4" y="4"/>
                        <a:pt x="4" y="0"/>
                        <a:pt x="8" y="0"/>
                      </a:cubicBezTo>
                      <a:cubicBezTo>
                        <a:pt x="11" y="0"/>
                        <a:pt x="15" y="1"/>
                        <a:pt x="15" y="6"/>
                      </a:cubicBezTo>
                      <a:cubicBezTo>
                        <a:pt x="15" y="10"/>
                        <a:pt x="14" y="15"/>
                        <a:pt x="14" y="20"/>
                      </a:cubicBezTo>
                      <a:cubicBezTo>
                        <a:pt x="14" y="23"/>
                        <a:pt x="14" y="25"/>
                        <a:pt x="14" y="28"/>
                      </a:cubicBezTo>
                      <a:cubicBezTo>
                        <a:pt x="14" y="28"/>
                        <a:pt x="15" y="28"/>
                        <a:pt x="1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16"/>
                <p:cNvSpPr/>
                <p:nvPr/>
              </p:nvSpPr>
              <p:spPr bwMode="auto">
                <a:xfrm>
                  <a:off x="3957518" y="3164747"/>
                  <a:ext cx="166686" cy="346804"/>
                </a:xfrm>
                <a:custGeom>
                  <a:avLst/>
                  <a:gdLst>
                    <a:gd name="T0" fmla="*/ 9 w 47"/>
                    <a:gd name="T1" fmla="*/ 73 h 88"/>
                    <a:gd name="T2" fmla="*/ 3 w 47"/>
                    <a:gd name="T3" fmla="*/ 67 h 88"/>
                    <a:gd name="T4" fmla="*/ 3 w 47"/>
                    <a:gd name="T5" fmla="*/ 57 h 88"/>
                    <a:gd name="T6" fmla="*/ 20 w 47"/>
                    <a:gd name="T7" fmla="*/ 38 h 88"/>
                    <a:gd name="T8" fmla="*/ 33 w 47"/>
                    <a:gd name="T9" fmla="*/ 20 h 88"/>
                    <a:gd name="T10" fmla="*/ 33 w 47"/>
                    <a:gd name="T11" fmla="*/ 4 h 88"/>
                    <a:gd name="T12" fmla="*/ 32 w 47"/>
                    <a:gd name="T13" fmla="*/ 1 h 88"/>
                    <a:gd name="T14" fmla="*/ 33 w 47"/>
                    <a:gd name="T15" fmla="*/ 0 h 88"/>
                    <a:gd name="T16" fmla="*/ 41 w 47"/>
                    <a:gd name="T17" fmla="*/ 6 h 88"/>
                    <a:gd name="T18" fmla="*/ 43 w 47"/>
                    <a:gd name="T19" fmla="*/ 26 h 88"/>
                    <a:gd name="T20" fmla="*/ 29 w 47"/>
                    <a:gd name="T21" fmla="*/ 48 h 88"/>
                    <a:gd name="T22" fmla="*/ 30 w 47"/>
                    <a:gd name="T23" fmla="*/ 52 h 88"/>
                    <a:gd name="T24" fmla="*/ 40 w 47"/>
                    <a:gd name="T25" fmla="*/ 73 h 88"/>
                    <a:gd name="T26" fmla="*/ 41 w 47"/>
                    <a:gd name="T27" fmla="*/ 84 h 88"/>
                    <a:gd name="T28" fmla="*/ 37 w 47"/>
                    <a:gd name="T29" fmla="*/ 86 h 88"/>
                    <a:gd name="T30" fmla="*/ 31 w 47"/>
                    <a:gd name="T31" fmla="*/ 75 h 88"/>
                    <a:gd name="T32" fmla="*/ 28 w 47"/>
                    <a:gd name="T33" fmla="*/ 60 h 88"/>
                    <a:gd name="T34" fmla="*/ 22 w 47"/>
                    <a:gd name="T35" fmla="*/ 59 h 88"/>
                    <a:gd name="T36" fmla="*/ 9 w 47"/>
                    <a:gd name="T37" fmla="*/ 7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7" h="88">
                      <a:moveTo>
                        <a:pt x="9" y="73"/>
                      </a:moveTo>
                      <a:cubicBezTo>
                        <a:pt x="7" y="71"/>
                        <a:pt x="5" y="69"/>
                        <a:pt x="3" y="67"/>
                      </a:cubicBezTo>
                      <a:cubicBezTo>
                        <a:pt x="1" y="64"/>
                        <a:pt x="0" y="61"/>
                        <a:pt x="3" y="57"/>
                      </a:cubicBezTo>
                      <a:cubicBezTo>
                        <a:pt x="9" y="51"/>
                        <a:pt x="14" y="45"/>
                        <a:pt x="20" y="38"/>
                      </a:cubicBezTo>
                      <a:cubicBezTo>
                        <a:pt x="24" y="32"/>
                        <a:pt x="28" y="26"/>
                        <a:pt x="33" y="20"/>
                      </a:cubicBezTo>
                      <a:cubicBezTo>
                        <a:pt x="36" y="15"/>
                        <a:pt x="36" y="9"/>
                        <a:pt x="33" y="4"/>
                      </a:cubicBezTo>
                      <a:cubicBezTo>
                        <a:pt x="32" y="3"/>
                        <a:pt x="32" y="2"/>
                        <a:pt x="32" y="1"/>
                      </a:cubicBezTo>
                      <a:cubicBezTo>
                        <a:pt x="32" y="1"/>
                        <a:pt x="33" y="0"/>
                        <a:pt x="33" y="0"/>
                      </a:cubicBezTo>
                      <a:cubicBezTo>
                        <a:pt x="36" y="2"/>
                        <a:pt x="39" y="4"/>
                        <a:pt x="41" y="6"/>
                      </a:cubicBezTo>
                      <a:cubicBezTo>
                        <a:pt x="46" y="11"/>
                        <a:pt x="47" y="20"/>
                        <a:pt x="43" y="26"/>
                      </a:cubicBezTo>
                      <a:cubicBezTo>
                        <a:pt x="39" y="33"/>
                        <a:pt x="34" y="40"/>
                        <a:pt x="29" y="48"/>
                      </a:cubicBezTo>
                      <a:cubicBezTo>
                        <a:pt x="29" y="49"/>
                        <a:pt x="29" y="52"/>
                        <a:pt x="30" y="52"/>
                      </a:cubicBezTo>
                      <a:cubicBezTo>
                        <a:pt x="38" y="57"/>
                        <a:pt x="38" y="65"/>
                        <a:pt x="40" y="73"/>
                      </a:cubicBezTo>
                      <a:cubicBezTo>
                        <a:pt x="41" y="76"/>
                        <a:pt x="41" y="80"/>
                        <a:pt x="41" y="84"/>
                      </a:cubicBezTo>
                      <a:cubicBezTo>
                        <a:pt x="41" y="87"/>
                        <a:pt x="39" y="88"/>
                        <a:pt x="37" y="86"/>
                      </a:cubicBezTo>
                      <a:cubicBezTo>
                        <a:pt x="33" y="83"/>
                        <a:pt x="31" y="81"/>
                        <a:pt x="31" y="75"/>
                      </a:cubicBezTo>
                      <a:cubicBezTo>
                        <a:pt x="31" y="70"/>
                        <a:pt x="30" y="65"/>
                        <a:pt x="28" y="60"/>
                      </a:cubicBezTo>
                      <a:cubicBezTo>
                        <a:pt x="27" y="55"/>
                        <a:pt x="25" y="56"/>
                        <a:pt x="22" y="59"/>
                      </a:cubicBezTo>
                      <a:cubicBezTo>
                        <a:pt x="18" y="64"/>
                        <a:pt x="14" y="68"/>
                        <a:pt x="9" y="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17"/>
                <p:cNvSpPr/>
                <p:nvPr/>
              </p:nvSpPr>
              <p:spPr bwMode="auto">
                <a:xfrm>
                  <a:off x="3879593" y="3156423"/>
                  <a:ext cx="109753" cy="63837"/>
                </a:xfrm>
                <a:custGeom>
                  <a:avLst/>
                  <a:gdLst>
                    <a:gd name="T0" fmla="*/ 0 w 26"/>
                    <a:gd name="T1" fmla="*/ 0 h 19"/>
                    <a:gd name="T2" fmla="*/ 20 w 26"/>
                    <a:gd name="T3" fmla="*/ 1 h 19"/>
                    <a:gd name="T4" fmla="*/ 23 w 26"/>
                    <a:gd name="T5" fmla="*/ 12 h 19"/>
                    <a:gd name="T6" fmla="*/ 12 w 26"/>
                    <a:gd name="T7" fmla="*/ 18 h 19"/>
                    <a:gd name="T8" fmla="*/ 3 w 26"/>
                    <a:gd name="T9" fmla="*/ 11 h 19"/>
                    <a:gd name="T10" fmla="*/ 0 w 26"/>
                    <a:gd name="T11" fmla="*/ 0 h 19"/>
                  </a:gdLst>
                  <a:ahLst/>
                  <a:cxnLst>
                    <a:cxn ang="0">
                      <a:pos x="T0" y="T1"/>
                    </a:cxn>
                    <a:cxn ang="0">
                      <a:pos x="T2" y="T3"/>
                    </a:cxn>
                    <a:cxn ang="0">
                      <a:pos x="T4" y="T5"/>
                    </a:cxn>
                    <a:cxn ang="0">
                      <a:pos x="T6" y="T7"/>
                    </a:cxn>
                    <a:cxn ang="0">
                      <a:pos x="T8" y="T9"/>
                    </a:cxn>
                    <a:cxn ang="0">
                      <a:pos x="T10" y="T11"/>
                    </a:cxn>
                  </a:cxnLst>
                  <a:rect l="0" t="0" r="r" b="b"/>
                  <a:pathLst>
                    <a:path w="26" h="19">
                      <a:moveTo>
                        <a:pt x="0" y="0"/>
                      </a:moveTo>
                      <a:cubicBezTo>
                        <a:pt x="8" y="1"/>
                        <a:pt x="14" y="1"/>
                        <a:pt x="20" y="1"/>
                      </a:cubicBezTo>
                      <a:cubicBezTo>
                        <a:pt x="24" y="1"/>
                        <a:pt x="26" y="8"/>
                        <a:pt x="23" y="12"/>
                      </a:cubicBezTo>
                      <a:cubicBezTo>
                        <a:pt x="21" y="16"/>
                        <a:pt x="17" y="19"/>
                        <a:pt x="12" y="18"/>
                      </a:cubicBezTo>
                      <a:cubicBezTo>
                        <a:pt x="8" y="18"/>
                        <a:pt x="5" y="15"/>
                        <a:pt x="3" y="11"/>
                      </a:cubicBezTo>
                      <a:cubicBezTo>
                        <a:pt x="2" y="8"/>
                        <a:pt x="1" y="4"/>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36" name="组合 35"/>
            <p:cNvGrpSpPr/>
            <p:nvPr userDrawn="1"/>
          </p:nvGrpSpPr>
          <p:grpSpPr>
            <a:xfrm>
              <a:off x="671368" y="6061309"/>
              <a:ext cx="1100339" cy="304965"/>
              <a:chOff x="2372715" y="161759"/>
              <a:chExt cx="2695608" cy="747103"/>
            </a:xfrm>
            <a:grpFill/>
          </p:grpSpPr>
          <p:grpSp>
            <p:nvGrpSpPr>
              <p:cNvPr id="37" name="组合 36"/>
              <p:cNvGrpSpPr/>
              <p:nvPr/>
            </p:nvGrpSpPr>
            <p:grpSpPr>
              <a:xfrm>
                <a:off x="3804781" y="283376"/>
                <a:ext cx="521428" cy="548788"/>
                <a:chOff x="6113463" y="3541713"/>
                <a:chExt cx="484188" cy="509588"/>
              </a:xfrm>
              <a:grpFill/>
            </p:grpSpPr>
            <p:sp>
              <p:nvSpPr>
                <p:cNvPr id="53" name="Freeform 9"/>
                <p:cNvSpPr>
                  <a:spLocks noEditPoints="1"/>
                </p:cNvSpPr>
                <p:nvPr/>
              </p:nvSpPr>
              <p:spPr bwMode="auto">
                <a:xfrm>
                  <a:off x="6113463" y="3579813"/>
                  <a:ext cx="252413" cy="428625"/>
                </a:xfrm>
                <a:custGeom>
                  <a:avLst/>
                  <a:gdLst>
                    <a:gd name="T0" fmla="*/ 39 w 59"/>
                    <a:gd name="T1" fmla="*/ 78 h 101"/>
                    <a:gd name="T2" fmla="*/ 17 w 59"/>
                    <a:gd name="T3" fmla="*/ 94 h 101"/>
                    <a:gd name="T4" fmla="*/ 8 w 59"/>
                    <a:gd name="T5" fmla="*/ 94 h 101"/>
                    <a:gd name="T6" fmla="*/ 0 w 59"/>
                    <a:gd name="T7" fmla="*/ 79 h 101"/>
                    <a:gd name="T8" fmla="*/ 17 w 59"/>
                    <a:gd name="T9" fmla="*/ 73 h 101"/>
                    <a:gd name="T10" fmla="*/ 10 w 59"/>
                    <a:gd name="T11" fmla="*/ 68 h 101"/>
                    <a:gd name="T12" fmla="*/ 8 w 59"/>
                    <a:gd name="T13" fmla="*/ 60 h 101"/>
                    <a:gd name="T14" fmla="*/ 18 w 59"/>
                    <a:gd name="T15" fmla="*/ 23 h 101"/>
                    <a:gd name="T16" fmla="*/ 26 w 59"/>
                    <a:gd name="T17" fmla="*/ 17 h 101"/>
                    <a:gd name="T18" fmla="*/ 36 w 59"/>
                    <a:gd name="T19" fmla="*/ 26 h 101"/>
                    <a:gd name="T20" fmla="*/ 36 w 59"/>
                    <a:gd name="T21" fmla="*/ 27 h 101"/>
                    <a:gd name="T22" fmla="*/ 43 w 59"/>
                    <a:gd name="T23" fmla="*/ 40 h 101"/>
                    <a:gd name="T24" fmla="*/ 42 w 59"/>
                    <a:gd name="T25" fmla="*/ 12 h 101"/>
                    <a:gd name="T26" fmla="*/ 21 w 59"/>
                    <a:gd name="T27" fmla="*/ 5 h 101"/>
                    <a:gd name="T28" fmla="*/ 44 w 59"/>
                    <a:gd name="T29" fmla="*/ 1 h 101"/>
                    <a:gd name="T30" fmla="*/ 57 w 59"/>
                    <a:gd name="T31" fmla="*/ 17 h 101"/>
                    <a:gd name="T32" fmla="*/ 56 w 59"/>
                    <a:gd name="T33" fmla="*/ 48 h 101"/>
                    <a:gd name="T34" fmla="*/ 57 w 59"/>
                    <a:gd name="T35" fmla="*/ 55 h 101"/>
                    <a:gd name="T36" fmla="*/ 55 w 59"/>
                    <a:gd name="T37" fmla="*/ 64 h 101"/>
                    <a:gd name="T38" fmla="*/ 54 w 59"/>
                    <a:gd name="T39" fmla="*/ 71 h 101"/>
                    <a:gd name="T40" fmla="*/ 52 w 59"/>
                    <a:gd name="T41" fmla="*/ 95 h 101"/>
                    <a:gd name="T42" fmla="*/ 49 w 59"/>
                    <a:gd name="T43" fmla="*/ 101 h 101"/>
                    <a:gd name="T44" fmla="*/ 43 w 59"/>
                    <a:gd name="T45" fmla="*/ 98 h 101"/>
                    <a:gd name="T46" fmla="*/ 38 w 59"/>
                    <a:gd name="T47" fmla="*/ 86 h 101"/>
                    <a:gd name="T48" fmla="*/ 39 w 59"/>
                    <a:gd name="T49" fmla="*/ 78 h 101"/>
                    <a:gd name="T50" fmla="*/ 42 w 59"/>
                    <a:gd name="T51" fmla="*/ 47 h 101"/>
                    <a:gd name="T52" fmla="*/ 32 w 59"/>
                    <a:gd name="T53" fmla="*/ 44 h 101"/>
                    <a:gd name="T54" fmla="*/ 29 w 59"/>
                    <a:gd name="T55" fmla="*/ 64 h 101"/>
                    <a:gd name="T56" fmla="*/ 42 w 59"/>
                    <a:gd name="T57" fmla="*/ 4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9" h="101">
                      <a:moveTo>
                        <a:pt x="39" y="78"/>
                      </a:moveTo>
                      <a:cubicBezTo>
                        <a:pt x="31" y="84"/>
                        <a:pt x="24" y="89"/>
                        <a:pt x="17" y="94"/>
                      </a:cubicBezTo>
                      <a:cubicBezTo>
                        <a:pt x="14" y="97"/>
                        <a:pt x="11" y="96"/>
                        <a:pt x="8" y="94"/>
                      </a:cubicBezTo>
                      <a:cubicBezTo>
                        <a:pt x="4" y="90"/>
                        <a:pt x="0" y="86"/>
                        <a:pt x="0" y="79"/>
                      </a:cubicBezTo>
                      <a:cubicBezTo>
                        <a:pt x="6" y="82"/>
                        <a:pt x="12" y="80"/>
                        <a:pt x="17" y="73"/>
                      </a:cubicBezTo>
                      <a:cubicBezTo>
                        <a:pt x="15" y="72"/>
                        <a:pt x="13" y="70"/>
                        <a:pt x="10" y="68"/>
                      </a:cubicBezTo>
                      <a:cubicBezTo>
                        <a:pt x="7" y="66"/>
                        <a:pt x="7" y="63"/>
                        <a:pt x="8" y="60"/>
                      </a:cubicBezTo>
                      <a:cubicBezTo>
                        <a:pt x="11" y="48"/>
                        <a:pt x="15" y="36"/>
                        <a:pt x="18" y="23"/>
                      </a:cubicBezTo>
                      <a:cubicBezTo>
                        <a:pt x="19" y="20"/>
                        <a:pt x="20" y="16"/>
                        <a:pt x="26" y="17"/>
                      </a:cubicBezTo>
                      <a:cubicBezTo>
                        <a:pt x="32" y="18"/>
                        <a:pt x="36" y="21"/>
                        <a:pt x="36" y="26"/>
                      </a:cubicBezTo>
                      <a:cubicBezTo>
                        <a:pt x="36" y="26"/>
                        <a:pt x="36" y="27"/>
                        <a:pt x="36" y="27"/>
                      </a:cubicBezTo>
                      <a:cubicBezTo>
                        <a:pt x="35" y="33"/>
                        <a:pt x="38" y="37"/>
                        <a:pt x="43" y="40"/>
                      </a:cubicBezTo>
                      <a:cubicBezTo>
                        <a:pt x="43" y="31"/>
                        <a:pt x="42" y="22"/>
                        <a:pt x="42" y="12"/>
                      </a:cubicBezTo>
                      <a:cubicBezTo>
                        <a:pt x="30" y="16"/>
                        <a:pt x="20" y="12"/>
                        <a:pt x="21" y="5"/>
                      </a:cubicBezTo>
                      <a:cubicBezTo>
                        <a:pt x="29" y="3"/>
                        <a:pt x="36" y="1"/>
                        <a:pt x="44" y="1"/>
                      </a:cubicBezTo>
                      <a:cubicBezTo>
                        <a:pt x="54" y="0"/>
                        <a:pt x="59" y="8"/>
                        <a:pt x="57" y="17"/>
                      </a:cubicBezTo>
                      <a:cubicBezTo>
                        <a:pt x="56" y="27"/>
                        <a:pt x="56" y="38"/>
                        <a:pt x="56" y="48"/>
                      </a:cubicBezTo>
                      <a:cubicBezTo>
                        <a:pt x="56" y="50"/>
                        <a:pt x="57" y="52"/>
                        <a:pt x="57" y="55"/>
                      </a:cubicBezTo>
                      <a:cubicBezTo>
                        <a:pt x="57" y="58"/>
                        <a:pt x="56" y="61"/>
                        <a:pt x="55" y="64"/>
                      </a:cubicBezTo>
                      <a:cubicBezTo>
                        <a:pt x="55" y="66"/>
                        <a:pt x="54" y="68"/>
                        <a:pt x="54" y="71"/>
                      </a:cubicBezTo>
                      <a:cubicBezTo>
                        <a:pt x="53" y="79"/>
                        <a:pt x="53" y="87"/>
                        <a:pt x="52" y="95"/>
                      </a:cubicBezTo>
                      <a:cubicBezTo>
                        <a:pt x="52" y="97"/>
                        <a:pt x="51" y="100"/>
                        <a:pt x="49" y="101"/>
                      </a:cubicBezTo>
                      <a:cubicBezTo>
                        <a:pt x="47" y="101"/>
                        <a:pt x="44" y="100"/>
                        <a:pt x="43" y="98"/>
                      </a:cubicBezTo>
                      <a:cubicBezTo>
                        <a:pt x="39" y="95"/>
                        <a:pt x="36" y="92"/>
                        <a:pt x="38" y="86"/>
                      </a:cubicBezTo>
                      <a:cubicBezTo>
                        <a:pt x="39" y="84"/>
                        <a:pt x="39" y="81"/>
                        <a:pt x="39" y="78"/>
                      </a:cubicBezTo>
                      <a:close/>
                      <a:moveTo>
                        <a:pt x="42" y="47"/>
                      </a:moveTo>
                      <a:cubicBezTo>
                        <a:pt x="39" y="46"/>
                        <a:pt x="36" y="45"/>
                        <a:pt x="32" y="44"/>
                      </a:cubicBezTo>
                      <a:cubicBezTo>
                        <a:pt x="31" y="51"/>
                        <a:pt x="30" y="57"/>
                        <a:pt x="29" y="64"/>
                      </a:cubicBezTo>
                      <a:cubicBezTo>
                        <a:pt x="39" y="61"/>
                        <a:pt x="42" y="57"/>
                        <a:pt x="42"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10"/>
                <p:cNvSpPr>
                  <a:spLocks noEditPoints="1"/>
                </p:cNvSpPr>
                <p:nvPr/>
              </p:nvSpPr>
              <p:spPr bwMode="auto">
                <a:xfrm>
                  <a:off x="6361113" y="3541713"/>
                  <a:ext cx="236538" cy="509588"/>
                </a:xfrm>
                <a:custGeom>
                  <a:avLst/>
                  <a:gdLst>
                    <a:gd name="T0" fmla="*/ 11 w 55"/>
                    <a:gd name="T1" fmla="*/ 89 h 120"/>
                    <a:gd name="T2" fmla="*/ 10 w 55"/>
                    <a:gd name="T3" fmla="*/ 100 h 120"/>
                    <a:gd name="T4" fmla="*/ 6 w 55"/>
                    <a:gd name="T5" fmla="*/ 104 h 120"/>
                    <a:gd name="T6" fmla="*/ 1 w 55"/>
                    <a:gd name="T7" fmla="*/ 99 h 120"/>
                    <a:gd name="T8" fmla="*/ 3 w 55"/>
                    <a:gd name="T9" fmla="*/ 84 h 120"/>
                    <a:gd name="T10" fmla="*/ 14 w 55"/>
                    <a:gd name="T11" fmla="*/ 37 h 120"/>
                    <a:gd name="T12" fmla="*/ 22 w 55"/>
                    <a:gd name="T13" fmla="*/ 11 h 120"/>
                    <a:gd name="T14" fmla="*/ 26 w 55"/>
                    <a:gd name="T15" fmla="*/ 19 h 120"/>
                    <a:gd name="T16" fmla="*/ 20 w 55"/>
                    <a:gd name="T17" fmla="*/ 40 h 120"/>
                    <a:gd name="T18" fmla="*/ 27 w 55"/>
                    <a:gd name="T19" fmla="*/ 35 h 120"/>
                    <a:gd name="T20" fmla="*/ 35 w 55"/>
                    <a:gd name="T21" fmla="*/ 30 h 120"/>
                    <a:gd name="T22" fmla="*/ 33 w 55"/>
                    <a:gd name="T23" fmla="*/ 9 h 120"/>
                    <a:gd name="T24" fmla="*/ 28 w 55"/>
                    <a:gd name="T25" fmla="*/ 8 h 120"/>
                    <a:gd name="T26" fmla="*/ 19 w 55"/>
                    <a:gd name="T27" fmla="*/ 12 h 120"/>
                    <a:gd name="T28" fmla="*/ 12 w 55"/>
                    <a:gd name="T29" fmla="*/ 15 h 120"/>
                    <a:gd name="T30" fmla="*/ 9 w 55"/>
                    <a:gd name="T31" fmla="*/ 11 h 120"/>
                    <a:gd name="T32" fmla="*/ 11 w 55"/>
                    <a:gd name="T33" fmla="*/ 8 h 120"/>
                    <a:gd name="T34" fmla="*/ 31 w 55"/>
                    <a:gd name="T35" fmla="*/ 0 h 120"/>
                    <a:gd name="T36" fmla="*/ 45 w 55"/>
                    <a:gd name="T37" fmla="*/ 15 h 120"/>
                    <a:gd name="T38" fmla="*/ 44 w 55"/>
                    <a:gd name="T39" fmla="*/ 46 h 120"/>
                    <a:gd name="T40" fmla="*/ 48 w 55"/>
                    <a:gd name="T41" fmla="*/ 54 h 120"/>
                    <a:gd name="T42" fmla="*/ 48 w 55"/>
                    <a:gd name="T43" fmla="*/ 71 h 120"/>
                    <a:gd name="T44" fmla="*/ 44 w 55"/>
                    <a:gd name="T45" fmla="*/ 77 h 120"/>
                    <a:gd name="T46" fmla="*/ 44 w 55"/>
                    <a:gd name="T47" fmla="*/ 110 h 120"/>
                    <a:gd name="T48" fmla="*/ 44 w 55"/>
                    <a:gd name="T49" fmla="*/ 114 h 120"/>
                    <a:gd name="T50" fmla="*/ 41 w 55"/>
                    <a:gd name="T51" fmla="*/ 120 h 120"/>
                    <a:gd name="T52" fmla="*/ 32 w 55"/>
                    <a:gd name="T53" fmla="*/ 118 h 120"/>
                    <a:gd name="T54" fmla="*/ 13 w 55"/>
                    <a:gd name="T55" fmla="*/ 91 h 120"/>
                    <a:gd name="T56" fmla="*/ 12 w 55"/>
                    <a:gd name="T57" fmla="*/ 89 h 120"/>
                    <a:gd name="T58" fmla="*/ 11 w 55"/>
                    <a:gd name="T59" fmla="*/ 89 h 120"/>
                    <a:gd name="T60" fmla="*/ 24 w 55"/>
                    <a:gd name="T61" fmla="*/ 76 h 120"/>
                    <a:gd name="T62" fmla="*/ 23 w 55"/>
                    <a:gd name="T63" fmla="*/ 74 h 120"/>
                    <a:gd name="T64" fmla="*/ 27 w 55"/>
                    <a:gd name="T65" fmla="*/ 71 h 120"/>
                    <a:gd name="T66" fmla="*/ 33 w 55"/>
                    <a:gd name="T67" fmla="*/ 67 h 120"/>
                    <a:gd name="T68" fmla="*/ 32 w 55"/>
                    <a:gd name="T69" fmla="*/ 63 h 120"/>
                    <a:gd name="T70" fmla="*/ 22 w 55"/>
                    <a:gd name="T71" fmla="*/ 52 h 120"/>
                    <a:gd name="T72" fmla="*/ 18 w 55"/>
                    <a:gd name="T73" fmla="*/ 89 h 120"/>
                    <a:gd name="T74" fmla="*/ 33 w 55"/>
                    <a:gd name="T75" fmla="*/ 107 h 120"/>
                    <a:gd name="T76" fmla="*/ 35 w 55"/>
                    <a:gd name="T77" fmla="*/ 77 h 120"/>
                    <a:gd name="T78" fmla="*/ 31 w 55"/>
                    <a:gd name="T79" fmla="*/ 75 h 120"/>
                    <a:gd name="T80" fmla="*/ 24 w 55"/>
                    <a:gd name="T81" fmla="*/ 7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5" h="120">
                      <a:moveTo>
                        <a:pt x="11" y="89"/>
                      </a:moveTo>
                      <a:cubicBezTo>
                        <a:pt x="10" y="93"/>
                        <a:pt x="10" y="96"/>
                        <a:pt x="10" y="100"/>
                      </a:cubicBezTo>
                      <a:cubicBezTo>
                        <a:pt x="9" y="102"/>
                        <a:pt x="9" y="104"/>
                        <a:pt x="6" y="104"/>
                      </a:cubicBezTo>
                      <a:cubicBezTo>
                        <a:pt x="3" y="104"/>
                        <a:pt x="0" y="103"/>
                        <a:pt x="1" y="99"/>
                      </a:cubicBezTo>
                      <a:cubicBezTo>
                        <a:pt x="2" y="94"/>
                        <a:pt x="2" y="89"/>
                        <a:pt x="3" y="84"/>
                      </a:cubicBezTo>
                      <a:cubicBezTo>
                        <a:pt x="7" y="68"/>
                        <a:pt x="10" y="53"/>
                        <a:pt x="14" y="37"/>
                      </a:cubicBezTo>
                      <a:cubicBezTo>
                        <a:pt x="16" y="29"/>
                        <a:pt x="19" y="20"/>
                        <a:pt x="22" y="11"/>
                      </a:cubicBezTo>
                      <a:cubicBezTo>
                        <a:pt x="26" y="13"/>
                        <a:pt x="27" y="15"/>
                        <a:pt x="26" y="19"/>
                      </a:cubicBezTo>
                      <a:cubicBezTo>
                        <a:pt x="24" y="25"/>
                        <a:pt x="22" y="32"/>
                        <a:pt x="20" y="40"/>
                      </a:cubicBezTo>
                      <a:cubicBezTo>
                        <a:pt x="23" y="37"/>
                        <a:pt x="25" y="36"/>
                        <a:pt x="27" y="35"/>
                      </a:cubicBezTo>
                      <a:cubicBezTo>
                        <a:pt x="30" y="33"/>
                        <a:pt x="34" y="32"/>
                        <a:pt x="35" y="30"/>
                      </a:cubicBezTo>
                      <a:cubicBezTo>
                        <a:pt x="36" y="23"/>
                        <a:pt x="37" y="16"/>
                        <a:pt x="33" y="9"/>
                      </a:cubicBezTo>
                      <a:cubicBezTo>
                        <a:pt x="33" y="8"/>
                        <a:pt x="30" y="7"/>
                        <a:pt x="28" y="8"/>
                      </a:cubicBezTo>
                      <a:cubicBezTo>
                        <a:pt x="25" y="9"/>
                        <a:pt x="22" y="11"/>
                        <a:pt x="19" y="12"/>
                      </a:cubicBezTo>
                      <a:cubicBezTo>
                        <a:pt x="17" y="13"/>
                        <a:pt x="15" y="15"/>
                        <a:pt x="12" y="15"/>
                      </a:cubicBezTo>
                      <a:cubicBezTo>
                        <a:pt x="11" y="15"/>
                        <a:pt x="9" y="13"/>
                        <a:pt x="9" y="11"/>
                      </a:cubicBezTo>
                      <a:cubicBezTo>
                        <a:pt x="8" y="11"/>
                        <a:pt x="10" y="9"/>
                        <a:pt x="11" y="8"/>
                      </a:cubicBezTo>
                      <a:cubicBezTo>
                        <a:pt x="17" y="4"/>
                        <a:pt x="23" y="0"/>
                        <a:pt x="31" y="0"/>
                      </a:cubicBezTo>
                      <a:cubicBezTo>
                        <a:pt x="41" y="1"/>
                        <a:pt x="46" y="5"/>
                        <a:pt x="45" y="15"/>
                      </a:cubicBezTo>
                      <a:cubicBezTo>
                        <a:pt x="45" y="25"/>
                        <a:pt x="45" y="36"/>
                        <a:pt x="44" y="46"/>
                      </a:cubicBezTo>
                      <a:cubicBezTo>
                        <a:pt x="44" y="50"/>
                        <a:pt x="45" y="52"/>
                        <a:pt x="48" y="54"/>
                      </a:cubicBezTo>
                      <a:cubicBezTo>
                        <a:pt x="55" y="60"/>
                        <a:pt x="55" y="66"/>
                        <a:pt x="48" y="71"/>
                      </a:cubicBezTo>
                      <a:cubicBezTo>
                        <a:pt x="45" y="72"/>
                        <a:pt x="44" y="74"/>
                        <a:pt x="44" y="77"/>
                      </a:cubicBezTo>
                      <a:cubicBezTo>
                        <a:pt x="45" y="88"/>
                        <a:pt x="44" y="99"/>
                        <a:pt x="44" y="110"/>
                      </a:cubicBezTo>
                      <a:cubicBezTo>
                        <a:pt x="44" y="112"/>
                        <a:pt x="45" y="113"/>
                        <a:pt x="44" y="114"/>
                      </a:cubicBezTo>
                      <a:cubicBezTo>
                        <a:pt x="43" y="116"/>
                        <a:pt x="42" y="120"/>
                        <a:pt x="41" y="120"/>
                      </a:cubicBezTo>
                      <a:cubicBezTo>
                        <a:pt x="38" y="120"/>
                        <a:pt x="34" y="120"/>
                        <a:pt x="32" y="118"/>
                      </a:cubicBezTo>
                      <a:cubicBezTo>
                        <a:pt x="25" y="109"/>
                        <a:pt x="19" y="100"/>
                        <a:pt x="13" y="91"/>
                      </a:cubicBezTo>
                      <a:cubicBezTo>
                        <a:pt x="12" y="90"/>
                        <a:pt x="12" y="90"/>
                        <a:pt x="12" y="89"/>
                      </a:cubicBezTo>
                      <a:cubicBezTo>
                        <a:pt x="11" y="89"/>
                        <a:pt x="11" y="89"/>
                        <a:pt x="11" y="89"/>
                      </a:cubicBezTo>
                      <a:close/>
                      <a:moveTo>
                        <a:pt x="24" y="76"/>
                      </a:moveTo>
                      <a:cubicBezTo>
                        <a:pt x="23" y="75"/>
                        <a:pt x="23" y="75"/>
                        <a:pt x="23" y="74"/>
                      </a:cubicBezTo>
                      <a:cubicBezTo>
                        <a:pt x="24" y="73"/>
                        <a:pt x="26" y="72"/>
                        <a:pt x="27" y="71"/>
                      </a:cubicBezTo>
                      <a:cubicBezTo>
                        <a:pt x="29" y="70"/>
                        <a:pt x="31" y="69"/>
                        <a:pt x="33" y="67"/>
                      </a:cubicBezTo>
                      <a:cubicBezTo>
                        <a:pt x="35" y="66"/>
                        <a:pt x="35" y="63"/>
                        <a:pt x="32" y="63"/>
                      </a:cubicBezTo>
                      <a:cubicBezTo>
                        <a:pt x="27" y="61"/>
                        <a:pt x="24" y="58"/>
                        <a:pt x="22" y="52"/>
                      </a:cubicBezTo>
                      <a:cubicBezTo>
                        <a:pt x="17" y="65"/>
                        <a:pt x="13" y="77"/>
                        <a:pt x="18" y="89"/>
                      </a:cubicBezTo>
                      <a:cubicBezTo>
                        <a:pt x="21" y="97"/>
                        <a:pt x="27" y="101"/>
                        <a:pt x="33" y="107"/>
                      </a:cubicBezTo>
                      <a:cubicBezTo>
                        <a:pt x="34" y="97"/>
                        <a:pt x="34" y="87"/>
                        <a:pt x="35" y="77"/>
                      </a:cubicBezTo>
                      <a:cubicBezTo>
                        <a:pt x="35" y="77"/>
                        <a:pt x="32" y="75"/>
                        <a:pt x="31" y="75"/>
                      </a:cubicBezTo>
                      <a:cubicBezTo>
                        <a:pt x="29" y="75"/>
                        <a:pt x="26" y="76"/>
                        <a:pt x="24"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9" name="组合 38"/>
              <p:cNvGrpSpPr/>
              <p:nvPr/>
            </p:nvGrpSpPr>
            <p:grpSpPr>
              <a:xfrm>
                <a:off x="2372715" y="161759"/>
                <a:ext cx="591521" cy="747103"/>
                <a:chOff x="6108700" y="2066926"/>
                <a:chExt cx="549275" cy="693738"/>
              </a:xfrm>
              <a:grpFill/>
            </p:grpSpPr>
            <p:sp>
              <p:nvSpPr>
                <p:cNvPr id="51" name="Freeform 13"/>
                <p:cNvSpPr>
                  <a:spLocks noEditPoints="1"/>
                </p:cNvSpPr>
                <p:nvPr/>
              </p:nvSpPr>
              <p:spPr bwMode="auto">
                <a:xfrm>
                  <a:off x="6108700" y="2066926"/>
                  <a:ext cx="549275" cy="655638"/>
                </a:xfrm>
                <a:custGeom>
                  <a:avLst/>
                  <a:gdLst>
                    <a:gd name="T0" fmla="*/ 54 w 128"/>
                    <a:gd name="T1" fmla="*/ 76 h 154"/>
                    <a:gd name="T2" fmla="*/ 66 w 128"/>
                    <a:gd name="T3" fmla="*/ 53 h 154"/>
                    <a:gd name="T4" fmla="*/ 49 w 128"/>
                    <a:gd name="T5" fmla="*/ 47 h 154"/>
                    <a:gd name="T6" fmla="*/ 64 w 128"/>
                    <a:gd name="T7" fmla="*/ 44 h 154"/>
                    <a:gd name="T8" fmla="*/ 83 w 128"/>
                    <a:gd name="T9" fmla="*/ 6 h 154"/>
                    <a:gd name="T10" fmla="*/ 91 w 128"/>
                    <a:gd name="T11" fmla="*/ 11 h 154"/>
                    <a:gd name="T12" fmla="*/ 96 w 128"/>
                    <a:gd name="T13" fmla="*/ 36 h 154"/>
                    <a:gd name="T14" fmla="*/ 106 w 128"/>
                    <a:gd name="T15" fmla="*/ 41 h 154"/>
                    <a:gd name="T16" fmla="*/ 82 w 128"/>
                    <a:gd name="T17" fmla="*/ 50 h 154"/>
                    <a:gd name="T18" fmla="*/ 71 w 128"/>
                    <a:gd name="T19" fmla="*/ 65 h 154"/>
                    <a:gd name="T20" fmla="*/ 110 w 128"/>
                    <a:gd name="T21" fmla="*/ 74 h 154"/>
                    <a:gd name="T22" fmla="*/ 101 w 128"/>
                    <a:gd name="T23" fmla="*/ 87 h 154"/>
                    <a:gd name="T24" fmla="*/ 111 w 128"/>
                    <a:gd name="T25" fmla="*/ 98 h 154"/>
                    <a:gd name="T26" fmla="*/ 92 w 128"/>
                    <a:gd name="T27" fmla="*/ 104 h 154"/>
                    <a:gd name="T28" fmla="*/ 86 w 128"/>
                    <a:gd name="T29" fmla="*/ 116 h 154"/>
                    <a:gd name="T30" fmla="*/ 124 w 128"/>
                    <a:gd name="T31" fmla="*/ 112 h 154"/>
                    <a:gd name="T32" fmla="*/ 120 w 128"/>
                    <a:gd name="T33" fmla="*/ 122 h 154"/>
                    <a:gd name="T34" fmla="*/ 111 w 128"/>
                    <a:gd name="T35" fmla="*/ 144 h 154"/>
                    <a:gd name="T36" fmla="*/ 105 w 128"/>
                    <a:gd name="T37" fmla="*/ 153 h 154"/>
                    <a:gd name="T38" fmla="*/ 55 w 128"/>
                    <a:gd name="T39" fmla="*/ 129 h 154"/>
                    <a:gd name="T40" fmla="*/ 53 w 128"/>
                    <a:gd name="T41" fmla="*/ 121 h 154"/>
                    <a:gd name="T42" fmla="*/ 61 w 128"/>
                    <a:gd name="T43" fmla="*/ 125 h 154"/>
                    <a:gd name="T44" fmla="*/ 94 w 128"/>
                    <a:gd name="T45" fmla="*/ 140 h 154"/>
                    <a:gd name="T46" fmla="*/ 85 w 128"/>
                    <a:gd name="T47" fmla="*/ 127 h 154"/>
                    <a:gd name="T48" fmla="*/ 71 w 128"/>
                    <a:gd name="T49" fmla="*/ 108 h 154"/>
                    <a:gd name="T50" fmla="*/ 52 w 128"/>
                    <a:gd name="T51" fmla="*/ 113 h 154"/>
                    <a:gd name="T52" fmla="*/ 38 w 128"/>
                    <a:gd name="T53" fmla="*/ 97 h 154"/>
                    <a:gd name="T54" fmla="*/ 51 w 128"/>
                    <a:gd name="T55" fmla="*/ 97 h 154"/>
                    <a:gd name="T56" fmla="*/ 34 w 128"/>
                    <a:gd name="T57" fmla="*/ 93 h 154"/>
                    <a:gd name="T58" fmla="*/ 35 w 128"/>
                    <a:gd name="T59" fmla="*/ 105 h 154"/>
                    <a:gd name="T60" fmla="*/ 26 w 128"/>
                    <a:gd name="T61" fmla="*/ 154 h 154"/>
                    <a:gd name="T62" fmla="*/ 20 w 128"/>
                    <a:gd name="T63" fmla="*/ 118 h 154"/>
                    <a:gd name="T64" fmla="*/ 0 w 128"/>
                    <a:gd name="T65" fmla="*/ 103 h 154"/>
                    <a:gd name="T66" fmla="*/ 19 w 128"/>
                    <a:gd name="T67" fmla="*/ 72 h 154"/>
                    <a:gd name="T68" fmla="*/ 25 w 128"/>
                    <a:gd name="T69" fmla="*/ 51 h 154"/>
                    <a:gd name="T70" fmla="*/ 39 w 128"/>
                    <a:gd name="T71" fmla="*/ 14 h 154"/>
                    <a:gd name="T72" fmla="*/ 51 w 128"/>
                    <a:gd name="T73" fmla="*/ 24 h 154"/>
                    <a:gd name="T74" fmla="*/ 39 w 128"/>
                    <a:gd name="T75" fmla="*/ 44 h 154"/>
                    <a:gd name="T76" fmla="*/ 48 w 128"/>
                    <a:gd name="T77" fmla="*/ 73 h 154"/>
                    <a:gd name="T78" fmla="*/ 81 w 128"/>
                    <a:gd name="T79" fmla="*/ 90 h 154"/>
                    <a:gd name="T80" fmla="*/ 92 w 128"/>
                    <a:gd name="T81" fmla="*/ 71 h 154"/>
                    <a:gd name="T82" fmla="*/ 81 w 128"/>
                    <a:gd name="T83" fmla="*/ 80 h 154"/>
                    <a:gd name="T84" fmla="*/ 76 w 128"/>
                    <a:gd name="T85" fmla="*/ 73 h 154"/>
                    <a:gd name="T86" fmla="*/ 67 w 128"/>
                    <a:gd name="T87" fmla="*/ 79 h 154"/>
                    <a:gd name="T88" fmla="*/ 76 w 128"/>
                    <a:gd name="T89" fmla="*/ 73 h 154"/>
                    <a:gd name="T90" fmla="*/ 56 w 128"/>
                    <a:gd name="T91" fmla="*/ 88 h 154"/>
                    <a:gd name="T92" fmla="*/ 63 w 128"/>
                    <a:gd name="T93" fmla="*/ 81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8" h="154">
                      <a:moveTo>
                        <a:pt x="48" y="73"/>
                      </a:moveTo>
                      <a:cubicBezTo>
                        <a:pt x="50" y="74"/>
                        <a:pt x="52" y="75"/>
                        <a:pt x="54" y="76"/>
                      </a:cubicBezTo>
                      <a:cubicBezTo>
                        <a:pt x="57" y="74"/>
                        <a:pt x="60" y="72"/>
                        <a:pt x="63" y="70"/>
                      </a:cubicBezTo>
                      <a:cubicBezTo>
                        <a:pt x="58" y="63"/>
                        <a:pt x="65" y="59"/>
                        <a:pt x="66" y="53"/>
                      </a:cubicBezTo>
                      <a:cubicBezTo>
                        <a:pt x="63" y="53"/>
                        <a:pt x="59" y="53"/>
                        <a:pt x="56" y="52"/>
                      </a:cubicBezTo>
                      <a:cubicBezTo>
                        <a:pt x="54" y="51"/>
                        <a:pt x="51" y="49"/>
                        <a:pt x="49" y="47"/>
                      </a:cubicBezTo>
                      <a:cubicBezTo>
                        <a:pt x="49" y="46"/>
                        <a:pt x="50" y="46"/>
                        <a:pt x="50" y="46"/>
                      </a:cubicBezTo>
                      <a:cubicBezTo>
                        <a:pt x="55" y="45"/>
                        <a:pt x="59" y="45"/>
                        <a:pt x="64" y="44"/>
                      </a:cubicBezTo>
                      <a:cubicBezTo>
                        <a:pt x="68" y="44"/>
                        <a:pt x="70" y="42"/>
                        <a:pt x="71" y="38"/>
                      </a:cubicBezTo>
                      <a:cubicBezTo>
                        <a:pt x="75" y="27"/>
                        <a:pt x="79" y="16"/>
                        <a:pt x="83" y="6"/>
                      </a:cubicBezTo>
                      <a:cubicBezTo>
                        <a:pt x="84" y="3"/>
                        <a:pt x="84" y="0"/>
                        <a:pt x="88" y="2"/>
                      </a:cubicBezTo>
                      <a:cubicBezTo>
                        <a:pt x="92" y="4"/>
                        <a:pt x="94" y="9"/>
                        <a:pt x="91" y="11"/>
                      </a:cubicBezTo>
                      <a:cubicBezTo>
                        <a:pt x="83" y="19"/>
                        <a:pt x="83" y="30"/>
                        <a:pt x="80" y="41"/>
                      </a:cubicBezTo>
                      <a:cubicBezTo>
                        <a:pt x="85" y="39"/>
                        <a:pt x="91" y="37"/>
                        <a:pt x="96" y="36"/>
                      </a:cubicBezTo>
                      <a:cubicBezTo>
                        <a:pt x="98" y="35"/>
                        <a:pt x="101" y="35"/>
                        <a:pt x="102" y="36"/>
                      </a:cubicBezTo>
                      <a:cubicBezTo>
                        <a:pt x="104" y="37"/>
                        <a:pt x="106" y="39"/>
                        <a:pt x="106" y="41"/>
                      </a:cubicBezTo>
                      <a:cubicBezTo>
                        <a:pt x="106" y="42"/>
                        <a:pt x="105" y="44"/>
                        <a:pt x="103" y="44"/>
                      </a:cubicBezTo>
                      <a:cubicBezTo>
                        <a:pt x="96" y="46"/>
                        <a:pt x="89" y="48"/>
                        <a:pt x="82" y="50"/>
                      </a:cubicBezTo>
                      <a:cubicBezTo>
                        <a:pt x="78" y="50"/>
                        <a:pt x="77" y="51"/>
                        <a:pt x="76" y="54"/>
                      </a:cubicBezTo>
                      <a:cubicBezTo>
                        <a:pt x="74" y="58"/>
                        <a:pt x="73" y="61"/>
                        <a:pt x="71" y="65"/>
                      </a:cubicBezTo>
                      <a:cubicBezTo>
                        <a:pt x="82" y="63"/>
                        <a:pt x="92" y="62"/>
                        <a:pt x="102" y="66"/>
                      </a:cubicBezTo>
                      <a:cubicBezTo>
                        <a:pt x="106" y="67"/>
                        <a:pt x="110" y="69"/>
                        <a:pt x="110" y="74"/>
                      </a:cubicBezTo>
                      <a:cubicBezTo>
                        <a:pt x="111" y="79"/>
                        <a:pt x="109" y="83"/>
                        <a:pt x="104" y="85"/>
                      </a:cubicBezTo>
                      <a:cubicBezTo>
                        <a:pt x="103" y="85"/>
                        <a:pt x="102" y="86"/>
                        <a:pt x="101" y="87"/>
                      </a:cubicBezTo>
                      <a:cubicBezTo>
                        <a:pt x="103" y="88"/>
                        <a:pt x="105" y="88"/>
                        <a:pt x="106" y="89"/>
                      </a:cubicBezTo>
                      <a:cubicBezTo>
                        <a:pt x="110" y="91"/>
                        <a:pt x="112" y="94"/>
                        <a:pt x="111" y="98"/>
                      </a:cubicBezTo>
                      <a:cubicBezTo>
                        <a:pt x="110" y="102"/>
                        <a:pt x="107" y="103"/>
                        <a:pt x="104" y="103"/>
                      </a:cubicBezTo>
                      <a:cubicBezTo>
                        <a:pt x="100" y="103"/>
                        <a:pt x="96" y="104"/>
                        <a:pt x="92" y="104"/>
                      </a:cubicBezTo>
                      <a:cubicBezTo>
                        <a:pt x="86" y="105"/>
                        <a:pt x="81" y="111"/>
                        <a:pt x="82" y="117"/>
                      </a:cubicBezTo>
                      <a:cubicBezTo>
                        <a:pt x="83" y="117"/>
                        <a:pt x="85" y="117"/>
                        <a:pt x="86" y="116"/>
                      </a:cubicBezTo>
                      <a:cubicBezTo>
                        <a:pt x="95" y="111"/>
                        <a:pt x="104" y="109"/>
                        <a:pt x="114" y="109"/>
                      </a:cubicBezTo>
                      <a:cubicBezTo>
                        <a:pt x="118" y="110"/>
                        <a:pt x="121" y="111"/>
                        <a:pt x="124" y="112"/>
                      </a:cubicBezTo>
                      <a:cubicBezTo>
                        <a:pt x="128" y="114"/>
                        <a:pt x="128" y="117"/>
                        <a:pt x="126" y="120"/>
                      </a:cubicBezTo>
                      <a:cubicBezTo>
                        <a:pt x="125" y="123"/>
                        <a:pt x="122" y="123"/>
                        <a:pt x="120" y="122"/>
                      </a:cubicBezTo>
                      <a:cubicBezTo>
                        <a:pt x="111" y="118"/>
                        <a:pt x="104" y="120"/>
                        <a:pt x="97" y="123"/>
                      </a:cubicBezTo>
                      <a:cubicBezTo>
                        <a:pt x="101" y="130"/>
                        <a:pt x="106" y="137"/>
                        <a:pt x="111" y="144"/>
                      </a:cubicBezTo>
                      <a:cubicBezTo>
                        <a:pt x="112" y="146"/>
                        <a:pt x="112" y="150"/>
                        <a:pt x="111" y="152"/>
                      </a:cubicBezTo>
                      <a:cubicBezTo>
                        <a:pt x="111" y="153"/>
                        <a:pt x="107" y="153"/>
                        <a:pt x="105" y="153"/>
                      </a:cubicBezTo>
                      <a:cubicBezTo>
                        <a:pt x="91" y="150"/>
                        <a:pt x="77" y="146"/>
                        <a:pt x="66" y="138"/>
                      </a:cubicBezTo>
                      <a:cubicBezTo>
                        <a:pt x="62" y="135"/>
                        <a:pt x="59" y="132"/>
                        <a:pt x="55" y="129"/>
                      </a:cubicBezTo>
                      <a:cubicBezTo>
                        <a:pt x="54" y="128"/>
                        <a:pt x="53" y="127"/>
                        <a:pt x="53" y="126"/>
                      </a:cubicBezTo>
                      <a:cubicBezTo>
                        <a:pt x="53" y="124"/>
                        <a:pt x="53" y="122"/>
                        <a:pt x="53" y="121"/>
                      </a:cubicBezTo>
                      <a:cubicBezTo>
                        <a:pt x="55" y="121"/>
                        <a:pt x="57" y="121"/>
                        <a:pt x="58" y="121"/>
                      </a:cubicBezTo>
                      <a:cubicBezTo>
                        <a:pt x="59" y="122"/>
                        <a:pt x="60" y="123"/>
                        <a:pt x="61" y="125"/>
                      </a:cubicBezTo>
                      <a:cubicBezTo>
                        <a:pt x="70" y="134"/>
                        <a:pt x="80" y="139"/>
                        <a:pt x="92" y="140"/>
                      </a:cubicBezTo>
                      <a:cubicBezTo>
                        <a:pt x="93" y="140"/>
                        <a:pt x="93" y="140"/>
                        <a:pt x="94" y="140"/>
                      </a:cubicBezTo>
                      <a:cubicBezTo>
                        <a:pt x="92" y="136"/>
                        <a:pt x="90" y="132"/>
                        <a:pt x="88" y="128"/>
                      </a:cubicBezTo>
                      <a:cubicBezTo>
                        <a:pt x="88" y="128"/>
                        <a:pt x="86" y="127"/>
                        <a:pt x="85" y="127"/>
                      </a:cubicBezTo>
                      <a:cubicBezTo>
                        <a:pt x="71" y="126"/>
                        <a:pt x="70" y="124"/>
                        <a:pt x="71" y="111"/>
                      </a:cubicBezTo>
                      <a:cubicBezTo>
                        <a:pt x="71" y="110"/>
                        <a:pt x="71" y="109"/>
                        <a:pt x="71" y="108"/>
                      </a:cubicBezTo>
                      <a:cubicBezTo>
                        <a:pt x="68" y="109"/>
                        <a:pt x="65" y="109"/>
                        <a:pt x="62" y="110"/>
                      </a:cubicBezTo>
                      <a:cubicBezTo>
                        <a:pt x="59" y="111"/>
                        <a:pt x="55" y="112"/>
                        <a:pt x="52" y="113"/>
                      </a:cubicBezTo>
                      <a:cubicBezTo>
                        <a:pt x="48" y="114"/>
                        <a:pt x="44" y="115"/>
                        <a:pt x="41" y="111"/>
                      </a:cubicBezTo>
                      <a:cubicBezTo>
                        <a:pt x="37" y="107"/>
                        <a:pt x="37" y="102"/>
                        <a:pt x="38" y="97"/>
                      </a:cubicBezTo>
                      <a:cubicBezTo>
                        <a:pt x="38" y="96"/>
                        <a:pt x="40" y="96"/>
                        <a:pt x="42" y="96"/>
                      </a:cubicBezTo>
                      <a:cubicBezTo>
                        <a:pt x="45" y="96"/>
                        <a:pt x="48" y="96"/>
                        <a:pt x="51" y="97"/>
                      </a:cubicBezTo>
                      <a:cubicBezTo>
                        <a:pt x="48" y="90"/>
                        <a:pt x="46" y="84"/>
                        <a:pt x="43" y="78"/>
                      </a:cubicBezTo>
                      <a:cubicBezTo>
                        <a:pt x="40" y="83"/>
                        <a:pt x="37" y="88"/>
                        <a:pt x="34" y="93"/>
                      </a:cubicBezTo>
                      <a:cubicBezTo>
                        <a:pt x="33" y="94"/>
                        <a:pt x="33" y="96"/>
                        <a:pt x="34" y="98"/>
                      </a:cubicBezTo>
                      <a:cubicBezTo>
                        <a:pt x="34" y="100"/>
                        <a:pt x="35" y="103"/>
                        <a:pt x="35" y="105"/>
                      </a:cubicBezTo>
                      <a:cubicBezTo>
                        <a:pt x="32" y="121"/>
                        <a:pt x="29" y="136"/>
                        <a:pt x="27" y="151"/>
                      </a:cubicBezTo>
                      <a:cubicBezTo>
                        <a:pt x="26" y="152"/>
                        <a:pt x="26" y="153"/>
                        <a:pt x="26" y="154"/>
                      </a:cubicBezTo>
                      <a:cubicBezTo>
                        <a:pt x="17" y="153"/>
                        <a:pt x="14" y="149"/>
                        <a:pt x="15" y="141"/>
                      </a:cubicBezTo>
                      <a:cubicBezTo>
                        <a:pt x="17" y="134"/>
                        <a:pt x="18" y="126"/>
                        <a:pt x="20" y="118"/>
                      </a:cubicBezTo>
                      <a:cubicBezTo>
                        <a:pt x="15" y="123"/>
                        <a:pt x="12" y="122"/>
                        <a:pt x="7" y="118"/>
                      </a:cubicBezTo>
                      <a:cubicBezTo>
                        <a:pt x="3" y="114"/>
                        <a:pt x="0" y="109"/>
                        <a:pt x="0" y="103"/>
                      </a:cubicBezTo>
                      <a:cubicBezTo>
                        <a:pt x="0" y="102"/>
                        <a:pt x="1" y="101"/>
                        <a:pt x="1" y="100"/>
                      </a:cubicBezTo>
                      <a:cubicBezTo>
                        <a:pt x="7" y="91"/>
                        <a:pt x="14" y="82"/>
                        <a:pt x="19" y="72"/>
                      </a:cubicBezTo>
                      <a:cubicBezTo>
                        <a:pt x="22" y="67"/>
                        <a:pt x="24" y="61"/>
                        <a:pt x="26" y="55"/>
                      </a:cubicBezTo>
                      <a:cubicBezTo>
                        <a:pt x="27" y="54"/>
                        <a:pt x="25" y="53"/>
                        <a:pt x="25" y="51"/>
                      </a:cubicBezTo>
                      <a:cubicBezTo>
                        <a:pt x="18" y="43"/>
                        <a:pt x="18" y="39"/>
                        <a:pt x="23" y="30"/>
                      </a:cubicBezTo>
                      <a:cubicBezTo>
                        <a:pt x="27" y="23"/>
                        <a:pt x="32" y="17"/>
                        <a:pt x="39" y="14"/>
                      </a:cubicBezTo>
                      <a:cubicBezTo>
                        <a:pt x="45" y="11"/>
                        <a:pt x="50" y="12"/>
                        <a:pt x="53" y="16"/>
                      </a:cubicBezTo>
                      <a:cubicBezTo>
                        <a:pt x="56" y="20"/>
                        <a:pt x="56" y="22"/>
                        <a:pt x="51" y="24"/>
                      </a:cubicBezTo>
                      <a:cubicBezTo>
                        <a:pt x="44" y="26"/>
                        <a:pt x="41" y="31"/>
                        <a:pt x="37" y="36"/>
                      </a:cubicBezTo>
                      <a:cubicBezTo>
                        <a:pt x="36" y="39"/>
                        <a:pt x="36" y="42"/>
                        <a:pt x="39" y="44"/>
                      </a:cubicBezTo>
                      <a:cubicBezTo>
                        <a:pt x="41" y="45"/>
                        <a:pt x="42" y="47"/>
                        <a:pt x="43" y="48"/>
                      </a:cubicBezTo>
                      <a:cubicBezTo>
                        <a:pt x="52" y="58"/>
                        <a:pt x="54" y="62"/>
                        <a:pt x="48" y="73"/>
                      </a:cubicBezTo>
                      <a:close/>
                      <a:moveTo>
                        <a:pt x="79" y="89"/>
                      </a:moveTo>
                      <a:cubicBezTo>
                        <a:pt x="80" y="89"/>
                        <a:pt x="80" y="90"/>
                        <a:pt x="81" y="90"/>
                      </a:cubicBezTo>
                      <a:cubicBezTo>
                        <a:pt x="85" y="86"/>
                        <a:pt x="90" y="81"/>
                        <a:pt x="95" y="76"/>
                      </a:cubicBezTo>
                      <a:cubicBezTo>
                        <a:pt x="97" y="73"/>
                        <a:pt x="95" y="71"/>
                        <a:pt x="92" y="71"/>
                      </a:cubicBezTo>
                      <a:cubicBezTo>
                        <a:pt x="88" y="71"/>
                        <a:pt x="85" y="71"/>
                        <a:pt x="81" y="71"/>
                      </a:cubicBezTo>
                      <a:cubicBezTo>
                        <a:pt x="81" y="75"/>
                        <a:pt x="81" y="77"/>
                        <a:pt x="81" y="80"/>
                      </a:cubicBezTo>
                      <a:cubicBezTo>
                        <a:pt x="81" y="83"/>
                        <a:pt x="80" y="86"/>
                        <a:pt x="79" y="89"/>
                      </a:cubicBezTo>
                      <a:close/>
                      <a:moveTo>
                        <a:pt x="76" y="73"/>
                      </a:moveTo>
                      <a:cubicBezTo>
                        <a:pt x="73" y="74"/>
                        <a:pt x="71" y="75"/>
                        <a:pt x="69" y="77"/>
                      </a:cubicBezTo>
                      <a:cubicBezTo>
                        <a:pt x="68" y="77"/>
                        <a:pt x="67" y="78"/>
                        <a:pt x="67" y="79"/>
                      </a:cubicBezTo>
                      <a:cubicBezTo>
                        <a:pt x="67" y="84"/>
                        <a:pt x="68" y="88"/>
                        <a:pt x="68" y="92"/>
                      </a:cubicBezTo>
                      <a:cubicBezTo>
                        <a:pt x="74" y="91"/>
                        <a:pt x="77" y="83"/>
                        <a:pt x="76" y="73"/>
                      </a:cubicBezTo>
                      <a:close/>
                      <a:moveTo>
                        <a:pt x="63" y="81"/>
                      </a:moveTo>
                      <a:cubicBezTo>
                        <a:pt x="55" y="84"/>
                        <a:pt x="54" y="85"/>
                        <a:pt x="56" y="88"/>
                      </a:cubicBezTo>
                      <a:cubicBezTo>
                        <a:pt x="58" y="94"/>
                        <a:pt x="60" y="95"/>
                        <a:pt x="65" y="93"/>
                      </a:cubicBezTo>
                      <a:cubicBezTo>
                        <a:pt x="64" y="89"/>
                        <a:pt x="63" y="85"/>
                        <a:pt x="63"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14"/>
                <p:cNvSpPr/>
                <p:nvPr/>
              </p:nvSpPr>
              <p:spPr bwMode="auto">
                <a:xfrm>
                  <a:off x="6259513" y="2578101"/>
                  <a:ext cx="68263" cy="182563"/>
                </a:xfrm>
                <a:custGeom>
                  <a:avLst/>
                  <a:gdLst>
                    <a:gd name="T0" fmla="*/ 9 w 16"/>
                    <a:gd name="T1" fmla="*/ 0 h 43"/>
                    <a:gd name="T2" fmla="*/ 15 w 16"/>
                    <a:gd name="T3" fmla="*/ 11 h 43"/>
                    <a:gd name="T4" fmla="*/ 9 w 16"/>
                    <a:gd name="T5" fmla="*/ 43 h 43"/>
                    <a:gd name="T6" fmla="*/ 2 w 16"/>
                    <a:gd name="T7" fmla="*/ 39 h 43"/>
                    <a:gd name="T8" fmla="*/ 0 w 16"/>
                    <a:gd name="T9" fmla="*/ 35 h 43"/>
                    <a:gd name="T10" fmla="*/ 9 w 16"/>
                    <a:gd name="T11" fmla="*/ 0 h 43"/>
                  </a:gdLst>
                  <a:ahLst/>
                  <a:cxnLst>
                    <a:cxn ang="0">
                      <a:pos x="T0" y="T1"/>
                    </a:cxn>
                    <a:cxn ang="0">
                      <a:pos x="T2" y="T3"/>
                    </a:cxn>
                    <a:cxn ang="0">
                      <a:pos x="T4" y="T5"/>
                    </a:cxn>
                    <a:cxn ang="0">
                      <a:pos x="T6" y="T7"/>
                    </a:cxn>
                    <a:cxn ang="0">
                      <a:pos x="T8" y="T9"/>
                    </a:cxn>
                    <a:cxn ang="0">
                      <a:pos x="T10" y="T11"/>
                    </a:cxn>
                  </a:cxnLst>
                  <a:rect l="0" t="0" r="r" b="b"/>
                  <a:pathLst>
                    <a:path w="16" h="43">
                      <a:moveTo>
                        <a:pt x="9" y="0"/>
                      </a:moveTo>
                      <a:cubicBezTo>
                        <a:pt x="15" y="3"/>
                        <a:pt x="16" y="6"/>
                        <a:pt x="15" y="11"/>
                      </a:cubicBezTo>
                      <a:cubicBezTo>
                        <a:pt x="12" y="21"/>
                        <a:pt x="11" y="32"/>
                        <a:pt x="9" y="43"/>
                      </a:cubicBezTo>
                      <a:cubicBezTo>
                        <a:pt x="6" y="41"/>
                        <a:pt x="4" y="40"/>
                        <a:pt x="2" y="39"/>
                      </a:cubicBezTo>
                      <a:cubicBezTo>
                        <a:pt x="1" y="38"/>
                        <a:pt x="0" y="37"/>
                        <a:pt x="0" y="35"/>
                      </a:cubicBezTo>
                      <a:cubicBezTo>
                        <a:pt x="3" y="24"/>
                        <a:pt x="6" y="12"/>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0" name="组合 39"/>
              <p:cNvGrpSpPr/>
              <p:nvPr/>
            </p:nvGrpSpPr>
            <p:grpSpPr>
              <a:xfrm>
                <a:off x="3173775" y="375308"/>
                <a:ext cx="396626" cy="341923"/>
                <a:chOff x="6186488" y="2930526"/>
                <a:chExt cx="368300" cy="317500"/>
              </a:xfrm>
              <a:grpFill/>
            </p:grpSpPr>
            <p:sp>
              <p:nvSpPr>
                <p:cNvPr id="48" name="Freeform 18"/>
                <p:cNvSpPr/>
                <p:nvPr/>
              </p:nvSpPr>
              <p:spPr bwMode="auto">
                <a:xfrm>
                  <a:off x="6310313" y="2930526"/>
                  <a:ext cx="244475" cy="317500"/>
                </a:xfrm>
                <a:custGeom>
                  <a:avLst/>
                  <a:gdLst>
                    <a:gd name="T0" fmla="*/ 49 w 57"/>
                    <a:gd name="T1" fmla="*/ 74 h 75"/>
                    <a:gd name="T2" fmla="*/ 40 w 57"/>
                    <a:gd name="T3" fmla="*/ 67 h 75"/>
                    <a:gd name="T4" fmla="*/ 33 w 57"/>
                    <a:gd name="T5" fmla="*/ 48 h 75"/>
                    <a:gd name="T6" fmla="*/ 27 w 57"/>
                    <a:gd name="T7" fmla="*/ 46 h 75"/>
                    <a:gd name="T8" fmla="*/ 11 w 57"/>
                    <a:gd name="T9" fmla="*/ 60 h 75"/>
                    <a:gd name="T10" fmla="*/ 5 w 57"/>
                    <a:gd name="T11" fmla="*/ 60 h 75"/>
                    <a:gd name="T12" fmla="*/ 6 w 57"/>
                    <a:gd name="T13" fmla="*/ 46 h 75"/>
                    <a:gd name="T14" fmla="*/ 27 w 57"/>
                    <a:gd name="T15" fmla="*/ 26 h 75"/>
                    <a:gd name="T16" fmla="*/ 40 w 57"/>
                    <a:gd name="T17" fmla="*/ 10 h 75"/>
                    <a:gd name="T18" fmla="*/ 41 w 57"/>
                    <a:gd name="T19" fmla="*/ 6 h 75"/>
                    <a:gd name="T20" fmla="*/ 45 w 57"/>
                    <a:gd name="T21" fmla="*/ 0 h 75"/>
                    <a:gd name="T22" fmla="*/ 53 w 57"/>
                    <a:gd name="T23" fmla="*/ 3 h 75"/>
                    <a:gd name="T24" fmla="*/ 53 w 57"/>
                    <a:gd name="T25" fmla="*/ 20 h 75"/>
                    <a:gd name="T26" fmla="*/ 37 w 57"/>
                    <a:gd name="T27" fmla="*/ 38 h 75"/>
                    <a:gd name="T28" fmla="*/ 49 w 57"/>
                    <a:gd name="T29" fmla="*/ 74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 h="75">
                      <a:moveTo>
                        <a:pt x="49" y="74"/>
                      </a:moveTo>
                      <a:cubicBezTo>
                        <a:pt x="43" y="75"/>
                        <a:pt x="41" y="72"/>
                        <a:pt x="40" y="67"/>
                      </a:cubicBezTo>
                      <a:cubicBezTo>
                        <a:pt x="38" y="61"/>
                        <a:pt x="35" y="54"/>
                        <a:pt x="33" y="48"/>
                      </a:cubicBezTo>
                      <a:cubicBezTo>
                        <a:pt x="32" y="45"/>
                        <a:pt x="30" y="44"/>
                        <a:pt x="27" y="46"/>
                      </a:cubicBezTo>
                      <a:cubicBezTo>
                        <a:pt x="22" y="51"/>
                        <a:pt x="16" y="55"/>
                        <a:pt x="11" y="60"/>
                      </a:cubicBezTo>
                      <a:cubicBezTo>
                        <a:pt x="8" y="63"/>
                        <a:pt x="7" y="62"/>
                        <a:pt x="5" y="60"/>
                      </a:cubicBezTo>
                      <a:cubicBezTo>
                        <a:pt x="0" y="54"/>
                        <a:pt x="0" y="51"/>
                        <a:pt x="6" y="46"/>
                      </a:cubicBezTo>
                      <a:cubicBezTo>
                        <a:pt x="13" y="39"/>
                        <a:pt x="20" y="33"/>
                        <a:pt x="27" y="26"/>
                      </a:cubicBezTo>
                      <a:cubicBezTo>
                        <a:pt x="32" y="21"/>
                        <a:pt x="36" y="15"/>
                        <a:pt x="40" y="10"/>
                      </a:cubicBezTo>
                      <a:cubicBezTo>
                        <a:pt x="40" y="9"/>
                        <a:pt x="41" y="7"/>
                        <a:pt x="41" y="6"/>
                      </a:cubicBezTo>
                      <a:cubicBezTo>
                        <a:pt x="40" y="3"/>
                        <a:pt x="42" y="0"/>
                        <a:pt x="45" y="0"/>
                      </a:cubicBezTo>
                      <a:cubicBezTo>
                        <a:pt x="48" y="0"/>
                        <a:pt x="51" y="1"/>
                        <a:pt x="53" y="3"/>
                      </a:cubicBezTo>
                      <a:cubicBezTo>
                        <a:pt x="57" y="6"/>
                        <a:pt x="57" y="16"/>
                        <a:pt x="53" y="20"/>
                      </a:cubicBezTo>
                      <a:cubicBezTo>
                        <a:pt x="48" y="26"/>
                        <a:pt x="42" y="32"/>
                        <a:pt x="37" y="38"/>
                      </a:cubicBezTo>
                      <a:cubicBezTo>
                        <a:pt x="44" y="49"/>
                        <a:pt x="49" y="61"/>
                        <a:pt x="49"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19"/>
                <p:cNvSpPr/>
                <p:nvPr/>
              </p:nvSpPr>
              <p:spPr bwMode="auto">
                <a:xfrm>
                  <a:off x="6186488" y="3009901"/>
                  <a:ext cx="123825" cy="234950"/>
                </a:xfrm>
                <a:custGeom>
                  <a:avLst/>
                  <a:gdLst>
                    <a:gd name="T0" fmla="*/ 12 w 29"/>
                    <a:gd name="T1" fmla="*/ 30 h 55"/>
                    <a:gd name="T2" fmla="*/ 20 w 29"/>
                    <a:gd name="T3" fmla="*/ 7 h 55"/>
                    <a:gd name="T4" fmla="*/ 25 w 29"/>
                    <a:gd name="T5" fmla="*/ 1 h 55"/>
                    <a:gd name="T6" fmla="*/ 26 w 29"/>
                    <a:gd name="T7" fmla="*/ 9 h 55"/>
                    <a:gd name="T8" fmla="*/ 16 w 29"/>
                    <a:gd name="T9" fmla="*/ 39 h 55"/>
                    <a:gd name="T10" fmla="*/ 13 w 29"/>
                    <a:gd name="T11" fmla="*/ 52 h 55"/>
                    <a:gd name="T12" fmla="*/ 7 w 29"/>
                    <a:gd name="T13" fmla="*/ 54 h 55"/>
                    <a:gd name="T14" fmla="*/ 2 w 29"/>
                    <a:gd name="T15" fmla="*/ 41 h 55"/>
                    <a:gd name="T16" fmla="*/ 3 w 29"/>
                    <a:gd name="T17" fmla="*/ 32 h 55"/>
                    <a:gd name="T18" fmla="*/ 2 w 29"/>
                    <a:gd name="T19" fmla="*/ 6 h 55"/>
                    <a:gd name="T20" fmla="*/ 6 w 29"/>
                    <a:gd name="T21" fmla="*/ 5 h 55"/>
                    <a:gd name="T22" fmla="*/ 10 w 29"/>
                    <a:gd name="T23" fmla="*/ 14 h 55"/>
                    <a:gd name="T24" fmla="*/ 11 w 29"/>
                    <a:gd name="T25" fmla="*/ 30 h 55"/>
                    <a:gd name="T26" fmla="*/ 12 w 29"/>
                    <a:gd name="T27" fmla="*/ 3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55">
                      <a:moveTo>
                        <a:pt x="12" y="30"/>
                      </a:moveTo>
                      <a:cubicBezTo>
                        <a:pt x="15" y="23"/>
                        <a:pt x="17" y="15"/>
                        <a:pt x="20" y="7"/>
                      </a:cubicBezTo>
                      <a:cubicBezTo>
                        <a:pt x="21" y="5"/>
                        <a:pt x="21" y="0"/>
                        <a:pt x="25" y="1"/>
                      </a:cubicBezTo>
                      <a:cubicBezTo>
                        <a:pt x="29" y="2"/>
                        <a:pt x="27" y="6"/>
                        <a:pt x="26" y="9"/>
                      </a:cubicBezTo>
                      <a:cubicBezTo>
                        <a:pt x="23" y="19"/>
                        <a:pt x="19" y="29"/>
                        <a:pt x="16" y="39"/>
                      </a:cubicBezTo>
                      <a:cubicBezTo>
                        <a:pt x="15" y="43"/>
                        <a:pt x="14" y="48"/>
                        <a:pt x="13" y="52"/>
                      </a:cubicBezTo>
                      <a:cubicBezTo>
                        <a:pt x="12" y="55"/>
                        <a:pt x="10" y="55"/>
                        <a:pt x="7" y="54"/>
                      </a:cubicBezTo>
                      <a:cubicBezTo>
                        <a:pt x="1" y="50"/>
                        <a:pt x="0" y="49"/>
                        <a:pt x="2" y="41"/>
                      </a:cubicBezTo>
                      <a:cubicBezTo>
                        <a:pt x="3" y="38"/>
                        <a:pt x="3" y="35"/>
                        <a:pt x="3" y="32"/>
                      </a:cubicBezTo>
                      <a:cubicBezTo>
                        <a:pt x="3" y="23"/>
                        <a:pt x="2" y="15"/>
                        <a:pt x="2" y="6"/>
                      </a:cubicBezTo>
                      <a:cubicBezTo>
                        <a:pt x="2" y="3"/>
                        <a:pt x="5" y="3"/>
                        <a:pt x="6" y="5"/>
                      </a:cubicBezTo>
                      <a:cubicBezTo>
                        <a:pt x="8" y="7"/>
                        <a:pt x="10" y="11"/>
                        <a:pt x="10" y="14"/>
                      </a:cubicBezTo>
                      <a:cubicBezTo>
                        <a:pt x="11" y="19"/>
                        <a:pt x="11" y="25"/>
                        <a:pt x="11" y="30"/>
                      </a:cubicBezTo>
                      <a:cubicBezTo>
                        <a:pt x="11" y="30"/>
                        <a:pt x="12" y="30"/>
                        <a:pt x="12"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20"/>
                <p:cNvSpPr/>
                <p:nvPr/>
              </p:nvSpPr>
              <p:spPr bwMode="auto">
                <a:xfrm>
                  <a:off x="6259513" y="2933701"/>
                  <a:ext cx="114300" cy="73025"/>
                </a:xfrm>
                <a:custGeom>
                  <a:avLst/>
                  <a:gdLst>
                    <a:gd name="T0" fmla="*/ 27 w 27"/>
                    <a:gd name="T1" fmla="*/ 1 h 17"/>
                    <a:gd name="T2" fmla="*/ 16 w 27"/>
                    <a:gd name="T3" fmla="*/ 14 h 17"/>
                    <a:gd name="T4" fmla="*/ 5 w 27"/>
                    <a:gd name="T5" fmla="*/ 13 h 17"/>
                    <a:gd name="T6" fmla="*/ 0 w 27"/>
                    <a:gd name="T7" fmla="*/ 4 h 17"/>
                    <a:gd name="T8" fmla="*/ 9 w 27"/>
                    <a:gd name="T9" fmla="*/ 2 h 17"/>
                    <a:gd name="T10" fmla="*/ 27 w 27"/>
                    <a:gd name="T11" fmla="*/ 0 h 17"/>
                    <a:gd name="T12" fmla="*/ 27 w 27"/>
                    <a:gd name="T13" fmla="*/ 1 h 17"/>
                  </a:gdLst>
                  <a:ahLst/>
                  <a:cxnLst>
                    <a:cxn ang="0">
                      <a:pos x="T0" y="T1"/>
                    </a:cxn>
                    <a:cxn ang="0">
                      <a:pos x="T2" y="T3"/>
                    </a:cxn>
                    <a:cxn ang="0">
                      <a:pos x="T4" y="T5"/>
                    </a:cxn>
                    <a:cxn ang="0">
                      <a:pos x="T6" y="T7"/>
                    </a:cxn>
                    <a:cxn ang="0">
                      <a:pos x="T8" y="T9"/>
                    </a:cxn>
                    <a:cxn ang="0">
                      <a:pos x="T10" y="T11"/>
                    </a:cxn>
                    <a:cxn ang="0">
                      <a:pos x="T12" y="T13"/>
                    </a:cxn>
                  </a:cxnLst>
                  <a:rect l="0" t="0" r="r" b="b"/>
                  <a:pathLst>
                    <a:path w="27" h="17">
                      <a:moveTo>
                        <a:pt x="27" y="1"/>
                      </a:moveTo>
                      <a:cubicBezTo>
                        <a:pt x="24" y="6"/>
                        <a:pt x="20" y="10"/>
                        <a:pt x="16" y="14"/>
                      </a:cubicBezTo>
                      <a:cubicBezTo>
                        <a:pt x="14" y="17"/>
                        <a:pt x="8" y="16"/>
                        <a:pt x="5" y="13"/>
                      </a:cubicBezTo>
                      <a:cubicBezTo>
                        <a:pt x="3" y="10"/>
                        <a:pt x="1" y="7"/>
                        <a:pt x="0" y="4"/>
                      </a:cubicBezTo>
                      <a:cubicBezTo>
                        <a:pt x="3" y="3"/>
                        <a:pt x="6" y="2"/>
                        <a:pt x="9" y="2"/>
                      </a:cubicBezTo>
                      <a:cubicBezTo>
                        <a:pt x="15" y="1"/>
                        <a:pt x="21" y="1"/>
                        <a:pt x="27" y="0"/>
                      </a:cubicBezTo>
                      <a:cubicBezTo>
                        <a:pt x="27" y="1"/>
                        <a:pt x="27" y="1"/>
                        <a:pt x="2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4" name="组合 43"/>
              <p:cNvGrpSpPr/>
              <p:nvPr/>
            </p:nvGrpSpPr>
            <p:grpSpPr>
              <a:xfrm>
                <a:off x="4613362" y="313351"/>
                <a:ext cx="454961" cy="453362"/>
                <a:chOff x="11893465" y="1994536"/>
                <a:chExt cx="274986" cy="274018"/>
              </a:xfrm>
              <a:grpFill/>
            </p:grpSpPr>
            <p:sp>
              <p:nvSpPr>
                <p:cNvPr id="45" name="Freeform 11"/>
                <p:cNvSpPr>
                  <a:spLocks noEditPoints="1"/>
                </p:cNvSpPr>
                <p:nvPr/>
              </p:nvSpPr>
              <p:spPr bwMode="auto">
                <a:xfrm>
                  <a:off x="11976100" y="1994536"/>
                  <a:ext cx="192351" cy="269291"/>
                </a:xfrm>
                <a:custGeom>
                  <a:avLst/>
                  <a:gdLst>
                    <a:gd name="T0" fmla="*/ 29 w 72"/>
                    <a:gd name="T1" fmla="*/ 49 h 102"/>
                    <a:gd name="T2" fmla="*/ 15 w 72"/>
                    <a:gd name="T3" fmla="*/ 43 h 102"/>
                    <a:gd name="T4" fmla="*/ 10 w 72"/>
                    <a:gd name="T5" fmla="*/ 21 h 102"/>
                    <a:gd name="T6" fmla="*/ 13 w 72"/>
                    <a:gd name="T7" fmla="*/ 15 h 102"/>
                    <a:gd name="T8" fmla="*/ 19 w 72"/>
                    <a:gd name="T9" fmla="*/ 18 h 102"/>
                    <a:gd name="T10" fmla="*/ 20 w 72"/>
                    <a:gd name="T11" fmla="*/ 26 h 102"/>
                    <a:gd name="T12" fmla="*/ 35 w 72"/>
                    <a:gd name="T13" fmla="*/ 22 h 102"/>
                    <a:gd name="T14" fmla="*/ 40 w 72"/>
                    <a:gd name="T15" fmla="*/ 16 h 102"/>
                    <a:gd name="T16" fmla="*/ 43 w 72"/>
                    <a:gd name="T17" fmla="*/ 14 h 102"/>
                    <a:gd name="T18" fmla="*/ 44 w 72"/>
                    <a:gd name="T19" fmla="*/ 19 h 102"/>
                    <a:gd name="T20" fmla="*/ 43 w 72"/>
                    <a:gd name="T21" fmla="*/ 28 h 102"/>
                    <a:gd name="T22" fmla="*/ 36 w 72"/>
                    <a:gd name="T23" fmla="*/ 40 h 102"/>
                    <a:gd name="T24" fmla="*/ 37 w 72"/>
                    <a:gd name="T25" fmla="*/ 42 h 102"/>
                    <a:gd name="T26" fmla="*/ 44 w 72"/>
                    <a:gd name="T27" fmla="*/ 38 h 102"/>
                    <a:gd name="T28" fmla="*/ 56 w 72"/>
                    <a:gd name="T29" fmla="*/ 20 h 102"/>
                    <a:gd name="T30" fmla="*/ 49 w 72"/>
                    <a:gd name="T31" fmla="*/ 9 h 102"/>
                    <a:gd name="T32" fmla="*/ 28 w 72"/>
                    <a:gd name="T33" fmla="*/ 14 h 102"/>
                    <a:gd name="T34" fmla="*/ 20 w 72"/>
                    <a:gd name="T35" fmla="*/ 13 h 102"/>
                    <a:gd name="T36" fmla="*/ 22 w 72"/>
                    <a:gd name="T37" fmla="*/ 6 h 102"/>
                    <a:gd name="T38" fmla="*/ 50 w 72"/>
                    <a:gd name="T39" fmla="*/ 1 h 102"/>
                    <a:gd name="T40" fmla="*/ 68 w 72"/>
                    <a:gd name="T41" fmla="*/ 12 h 102"/>
                    <a:gd name="T42" fmla="*/ 67 w 72"/>
                    <a:gd name="T43" fmla="*/ 24 h 102"/>
                    <a:gd name="T44" fmla="*/ 49 w 72"/>
                    <a:gd name="T45" fmla="*/ 48 h 102"/>
                    <a:gd name="T46" fmla="*/ 42 w 72"/>
                    <a:gd name="T47" fmla="*/ 49 h 102"/>
                    <a:gd name="T48" fmla="*/ 37 w 72"/>
                    <a:gd name="T49" fmla="*/ 47 h 102"/>
                    <a:gd name="T50" fmla="*/ 35 w 72"/>
                    <a:gd name="T51" fmla="*/ 52 h 102"/>
                    <a:gd name="T52" fmla="*/ 41 w 72"/>
                    <a:gd name="T53" fmla="*/ 58 h 102"/>
                    <a:gd name="T54" fmla="*/ 48 w 72"/>
                    <a:gd name="T55" fmla="*/ 57 h 102"/>
                    <a:gd name="T56" fmla="*/ 53 w 72"/>
                    <a:gd name="T57" fmla="*/ 59 h 102"/>
                    <a:gd name="T58" fmla="*/ 53 w 72"/>
                    <a:gd name="T59" fmla="*/ 66 h 102"/>
                    <a:gd name="T60" fmla="*/ 48 w 72"/>
                    <a:gd name="T61" fmla="*/ 70 h 102"/>
                    <a:gd name="T62" fmla="*/ 37 w 72"/>
                    <a:gd name="T63" fmla="*/ 81 h 102"/>
                    <a:gd name="T64" fmla="*/ 45 w 72"/>
                    <a:gd name="T65" fmla="*/ 81 h 102"/>
                    <a:gd name="T66" fmla="*/ 57 w 72"/>
                    <a:gd name="T67" fmla="*/ 89 h 102"/>
                    <a:gd name="T68" fmla="*/ 51 w 72"/>
                    <a:gd name="T69" fmla="*/ 98 h 102"/>
                    <a:gd name="T70" fmla="*/ 26 w 72"/>
                    <a:gd name="T71" fmla="*/ 101 h 102"/>
                    <a:gd name="T72" fmla="*/ 17 w 72"/>
                    <a:gd name="T73" fmla="*/ 96 h 102"/>
                    <a:gd name="T74" fmla="*/ 15 w 72"/>
                    <a:gd name="T75" fmla="*/ 94 h 102"/>
                    <a:gd name="T76" fmla="*/ 19 w 72"/>
                    <a:gd name="T77" fmla="*/ 77 h 102"/>
                    <a:gd name="T78" fmla="*/ 27 w 72"/>
                    <a:gd name="T79" fmla="*/ 70 h 102"/>
                    <a:gd name="T80" fmla="*/ 27 w 72"/>
                    <a:gd name="T81" fmla="*/ 69 h 102"/>
                    <a:gd name="T82" fmla="*/ 21 w 72"/>
                    <a:gd name="T83" fmla="*/ 71 h 102"/>
                    <a:gd name="T84" fmla="*/ 9 w 72"/>
                    <a:gd name="T85" fmla="*/ 76 h 102"/>
                    <a:gd name="T86" fmla="*/ 3 w 72"/>
                    <a:gd name="T87" fmla="*/ 75 h 102"/>
                    <a:gd name="T88" fmla="*/ 4 w 72"/>
                    <a:gd name="T89" fmla="*/ 69 h 102"/>
                    <a:gd name="T90" fmla="*/ 26 w 72"/>
                    <a:gd name="T91" fmla="*/ 60 h 102"/>
                    <a:gd name="T92" fmla="*/ 28 w 72"/>
                    <a:gd name="T93" fmla="*/ 57 h 102"/>
                    <a:gd name="T94" fmla="*/ 29 w 72"/>
                    <a:gd name="T95" fmla="*/ 49 h 102"/>
                    <a:gd name="T96" fmla="*/ 34 w 72"/>
                    <a:gd name="T97" fmla="*/ 29 h 102"/>
                    <a:gd name="T98" fmla="*/ 33 w 72"/>
                    <a:gd name="T99" fmla="*/ 28 h 102"/>
                    <a:gd name="T100" fmla="*/ 26 w 72"/>
                    <a:gd name="T101" fmla="*/ 32 h 102"/>
                    <a:gd name="T102" fmla="*/ 23 w 72"/>
                    <a:gd name="T103" fmla="*/ 36 h 102"/>
                    <a:gd name="T104" fmla="*/ 26 w 72"/>
                    <a:gd name="T105" fmla="*/ 42 h 102"/>
                    <a:gd name="T106" fmla="*/ 31 w 72"/>
                    <a:gd name="T107" fmla="*/ 40 h 102"/>
                    <a:gd name="T108" fmla="*/ 34 w 72"/>
                    <a:gd name="T109" fmla="*/ 29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2" h="102">
                      <a:moveTo>
                        <a:pt x="29" y="49"/>
                      </a:moveTo>
                      <a:cubicBezTo>
                        <a:pt x="19" y="52"/>
                        <a:pt x="18" y="52"/>
                        <a:pt x="15" y="43"/>
                      </a:cubicBezTo>
                      <a:cubicBezTo>
                        <a:pt x="13" y="36"/>
                        <a:pt x="11" y="28"/>
                        <a:pt x="10" y="21"/>
                      </a:cubicBezTo>
                      <a:cubicBezTo>
                        <a:pt x="9" y="19"/>
                        <a:pt x="11" y="16"/>
                        <a:pt x="13" y="15"/>
                      </a:cubicBezTo>
                      <a:cubicBezTo>
                        <a:pt x="16" y="13"/>
                        <a:pt x="18" y="16"/>
                        <a:pt x="19" y="18"/>
                      </a:cubicBezTo>
                      <a:cubicBezTo>
                        <a:pt x="19" y="21"/>
                        <a:pt x="20" y="23"/>
                        <a:pt x="20" y="26"/>
                      </a:cubicBezTo>
                      <a:cubicBezTo>
                        <a:pt x="26" y="25"/>
                        <a:pt x="31" y="24"/>
                        <a:pt x="35" y="22"/>
                      </a:cubicBezTo>
                      <a:cubicBezTo>
                        <a:pt x="37" y="21"/>
                        <a:pt x="38" y="18"/>
                        <a:pt x="40" y="16"/>
                      </a:cubicBezTo>
                      <a:cubicBezTo>
                        <a:pt x="41" y="15"/>
                        <a:pt x="42" y="14"/>
                        <a:pt x="43" y="14"/>
                      </a:cubicBezTo>
                      <a:cubicBezTo>
                        <a:pt x="44" y="15"/>
                        <a:pt x="44" y="17"/>
                        <a:pt x="44" y="19"/>
                      </a:cubicBezTo>
                      <a:cubicBezTo>
                        <a:pt x="44" y="22"/>
                        <a:pt x="43" y="25"/>
                        <a:pt x="43" y="28"/>
                      </a:cubicBezTo>
                      <a:cubicBezTo>
                        <a:pt x="37" y="29"/>
                        <a:pt x="39" y="36"/>
                        <a:pt x="36" y="40"/>
                      </a:cubicBezTo>
                      <a:cubicBezTo>
                        <a:pt x="36" y="41"/>
                        <a:pt x="37" y="41"/>
                        <a:pt x="37" y="42"/>
                      </a:cubicBezTo>
                      <a:cubicBezTo>
                        <a:pt x="39" y="41"/>
                        <a:pt x="42" y="40"/>
                        <a:pt x="44" y="38"/>
                      </a:cubicBezTo>
                      <a:cubicBezTo>
                        <a:pt x="48" y="32"/>
                        <a:pt x="52" y="26"/>
                        <a:pt x="56" y="20"/>
                      </a:cubicBezTo>
                      <a:cubicBezTo>
                        <a:pt x="59" y="15"/>
                        <a:pt x="56" y="9"/>
                        <a:pt x="49" y="9"/>
                      </a:cubicBezTo>
                      <a:cubicBezTo>
                        <a:pt x="42" y="8"/>
                        <a:pt x="34" y="10"/>
                        <a:pt x="28" y="14"/>
                      </a:cubicBezTo>
                      <a:cubicBezTo>
                        <a:pt x="25" y="16"/>
                        <a:pt x="22" y="15"/>
                        <a:pt x="20" y="13"/>
                      </a:cubicBezTo>
                      <a:cubicBezTo>
                        <a:pt x="17" y="9"/>
                        <a:pt x="17" y="7"/>
                        <a:pt x="22" y="6"/>
                      </a:cubicBezTo>
                      <a:cubicBezTo>
                        <a:pt x="31" y="3"/>
                        <a:pt x="40" y="0"/>
                        <a:pt x="50" y="1"/>
                      </a:cubicBezTo>
                      <a:cubicBezTo>
                        <a:pt x="58" y="1"/>
                        <a:pt x="63" y="7"/>
                        <a:pt x="68" y="12"/>
                      </a:cubicBezTo>
                      <a:cubicBezTo>
                        <a:pt x="72" y="15"/>
                        <a:pt x="70" y="20"/>
                        <a:pt x="67" y="24"/>
                      </a:cubicBezTo>
                      <a:cubicBezTo>
                        <a:pt x="61" y="32"/>
                        <a:pt x="55" y="40"/>
                        <a:pt x="49" y="48"/>
                      </a:cubicBezTo>
                      <a:cubicBezTo>
                        <a:pt x="47" y="51"/>
                        <a:pt x="45" y="52"/>
                        <a:pt x="42" y="49"/>
                      </a:cubicBezTo>
                      <a:cubicBezTo>
                        <a:pt x="41" y="48"/>
                        <a:pt x="38" y="47"/>
                        <a:pt x="37" y="47"/>
                      </a:cubicBezTo>
                      <a:cubicBezTo>
                        <a:pt x="36" y="48"/>
                        <a:pt x="35" y="50"/>
                        <a:pt x="35" y="52"/>
                      </a:cubicBezTo>
                      <a:cubicBezTo>
                        <a:pt x="34" y="59"/>
                        <a:pt x="34" y="59"/>
                        <a:pt x="41" y="58"/>
                      </a:cubicBezTo>
                      <a:cubicBezTo>
                        <a:pt x="43" y="57"/>
                        <a:pt x="46" y="56"/>
                        <a:pt x="48" y="57"/>
                      </a:cubicBezTo>
                      <a:cubicBezTo>
                        <a:pt x="50" y="57"/>
                        <a:pt x="53" y="58"/>
                        <a:pt x="53" y="59"/>
                      </a:cubicBezTo>
                      <a:cubicBezTo>
                        <a:pt x="54" y="61"/>
                        <a:pt x="54" y="64"/>
                        <a:pt x="53" y="66"/>
                      </a:cubicBezTo>
                      <a:cubicBezTo>
                        <a:pt x="52" y="68"/>
                        <a:pt x="50" y="69"/>
                        <a:pt x="48" y="70"/>
                      </a:cubicBezTo>
                      <a:cubicBezTo>
                        <a:pt x="44" y="73"/>
                        <a:pt x="39" y="75"/>
                        <a:pt x="37" y="81"/>
                      </a:cubicBezTo>
                      <a:cubicBezTo>
                        <a:pt x="40" y="81"/>
                        <a:pt x="43" y="81"/>
                        <a:pt x="45" y="81"/>
                      </a:cubicBezTo>
                      <a:cubicBezTo>
                        <a:pt x="51" y="81"/>
                        <a:pt x="56" y="84"/>
                        <a:pt x="57" y="89"/>
                      </a:cubicBezTo>
                      <a:cubicBezTo>
                        <a:pt x="58" y="93"/>
                        <a:pt x="55" y="97"/>
                        <a:pt x="51" y="98"/>
                      </a:cubicBezTo>
                      <a:cubicBezTo>
                        <a:pt x="43" y="99"/>
                        <a:pt x="35" y="100"/>
                        <a:pt x="26" y="101"/>
                      </a:cubicBezTo>
                      <a:cubicBezTo>
                        <a:pt x="22" y="102"/>
                        <a:pt x="19" y="100"/>
                        <a:pt x="17" y="96"/>
                      </a:cubicBezTo>
                      <a:cubicBezTo>
                        <a:pt x="16" y="96"/>
                        <a:pt x="16" y="95"/>
                        <a:pt x="15" y="94"/>
                      </a:cubicBezTo>
                      <a:cubicBezTo>
                        <a:pt x="11" y="84"/>
                        <a:pt x="11" y="84"/>
                        <a:pt x="19" y="77"/>
                      </a:cubicBezTo>
                      <a:cubicBezTo>
                        <a:pt x="22" y="75"/>
                        <a:pt x="24" y="72"/>
                        <a:pt x="27" y="70"/>
                      </a:cubicBezTo>
                      <a:cubicBezTo>
                        <a:pt x="27" y="70"/>
                        <a:pt x="27" y="69"/>
                        <a:pt x="27" y="69"/>
                      </a:cubicBezTo>
                      <a:cubicBezTo>
                        <a:pt x="25" y="69"/>
                        <a:pt x="23" y="70"/>
                        <a:pt x="21" y="71"/>
                      </a:cubicBezTo>
                      <a:cubicBezTo>
                        <a:pt x="17" y="72"/>
                        <a:pt x="13" y="74"/>
                        <a:pt x="9" y="76"/>
                      </a:cubicBezTo>
                      <a:cubicBezTo>
                        <a:pt x="7" y="76"/>
                        <a:pt x="5" y="76"/>
                        <a:pt x="3" y="75"/>
                      </a:cubicBezTo>
                      <a:cubicBezTo>
                        <a:pt x="0" y="72"/>
                        <a:pt x="0" y="71"/>
                        <a:pt x="4" y="69"/>
                      </a:cubicBezTo>
                      <a:cubicBezTo>
                        <a:pt x="12" y="66"/>
                        <a:pt x="19" y="63"/>
                        <a:pt x="26" y="60"/>
                      </a:cubicBezTo>
                      <a:cubicBezTo>
                        <a:pt x="27" y="60"/>
                        <a:pt x="28" y="58"/>
                        <a:pt x="28" y="57"/>
                      </a:cubicBezTo>
                      <a:cubicBezTo>
                        <a:pt x="29" y="55"/>
                        <a:pt x="29" y="52"/>
                        <a:pt x="29" y="49"/>
                      </a:cubicBezTo>
                      <a:close/>
                      <a:moveTo>
                        <a:pt x="34" y="29"/>
                      </a:moveTo>
                      <a:cubicBezTo>
                        <a:pt x="34" y="29"/>
                        <a:pt x="34" y="29"/>
                        <a:pt x="33" y="28"/>
                      </a:cubicBezTo>
                      <a:cubicBezTo>
                        <a:pt x="31" y="29"/>
                        <a:pt x="28" y="30"/>
                        <a:pt x="26" y="32"/>
                      </a:cubicBezTo>
                      <a:cubicBezTo>
                        <a:pt x="24" y="32"/>
                        <a:pt x="22" y="34"/>
                        <a:pt x="23" y="36"/>
                      </a:cubicBezTo>
                      <a:cubicBezTo>
                        <a:pt x="23" y="38"/>
                        <a:pt x="25" y="40"/>
                        <a:pt x="26" y="42"/>
                      </a:cubicBezTo>
                      <a:cubicBezTo>
                        <a:pt x="27" y="42"/>
                        <a:pt x="30" y="41"/>
                        <a:pt x="31" y="40"/>
                      </a:cubicBezTo>
                      <a:cubicBezTo>
                        <a:pt x="32" y="37"/>
                        <a:pt x="33" y="33"/>
                        <a:pt x="34" y="29"/>
                      </a:cubicBezTo>
                      <a:close/>
                    </a:path>
                  </a:pathLst>
                </a:custGeom>
                <a:grpFill/>
                <a:ln>
                  <a:noFill/>
                </a:ln>
              </p:spPr>
              <p:txBody>
                <a:bodyPr vert="horz" wrap="square" lIns="91440" tIns="45720" rIns="91440" bIns="45720" numCol="1" anchor="t" anchorCtr="0" compatLnSpc="1"/>
                <a:lstStyle/>
                <a:p>
                  <a:endParaRPr lang="zh-CN" altLang="en-US"/>
                </a:p>
              </p:txBody>
            </p:sp>
            <p:sp>
              <p:nvSpPr>
                <p:cNvPr id="46" name="Freeform 12"/>
                <p:cNvSpPr/>
                <p:nvPr/>
              </p:nvSpPr>
              <p:spPr bwMode="auto">
                <a:xfrm>
                  <a:off x="11893465" y="2009127"/>
                  <a:ext cx="103574" cy="259427"/>
                </a:xfrm>
                <a:custGeom>
                  <a:avLst/>
                  <a:gdLst>
                    <a:gd name="T0" fmla="*/ 30 w 39"/>
                    <a:gd name="T1" fmla="*/ 44 h 98"/>
                    <a:gd name="T2" fmla="*/ 36 w 39"/>
                    <a:gd name="T3" fmla="*/ 34 h 98"/>
                    <a:gd name="T4" fmla="*/ 37 w 39"/>
                    <a:gd name="T5" fmla="*/ 51 h 98"/>
                    <a:gd name="T6" fmla="*/ 25 w 39"/>
                    <a:gd name="T7" fmla="*/ 82 h 98"/>
                    <a:gd name="T8" fmla="*/ 21 w 39"/>
                    <a:gd name="T9" fmla="*/ 98 h 98"/>
                    <a:gd name="T10" fmla="*/ 13 w 39"/>
                    <a:gd name="T11" fmla="*/ 96 h 98"/>
                    <a:gd name="T12" fmla="*/ 5 w 39"/>
                    <a:gd name="T13" fmla="*/ 83 h 98"/>
                    <a:gd name="T14" fmla="*/ 11 w 39"/>
                    <a:gd name="T15" fmla="*/ 62 h 98"/>
                    <a:gd name="T16" fmla="*/ 9 w 39"/>
                    <a:gd name="T17" fmla="*/ 43 h 98"/>
                    <a:gd name="T18" fmla="*/ 12 w 39"/>
                    <a:gd name="T19" fmla="*/ 38 h 98"/>
                    <a:gd name="T20" fmla="*/ 18 w 39"/>
                    <a:gd name="T21" fmla="*/ 33 h 98"/>
                    <a:gd name="T22" fmla="*/ 23 w 39"/>
                    <a:gd name="T23" fmla="*/ 12 h 98"/>
                    <a:gd name="T24" fmla="*/ 11 w 39"/>
                    <a:gd name="T25" fmla="*/ 16 h 98"/>
                    <a:gd name="T26" fmla="*/ 2 w 39"/>
                    <a:gd name="T27" fmla="*/ 16 h 98"/>
                    <a:gd name="T28" fmla="*/ 0 w 39"/>
                    <a:gd name="T29" fmla="*/ 12 h 98"/>
                    <a:gd name="T30" fmla="*/ 3 w 39"/>
                    <a:gd name="T31" fmla="*/ 10 h 98"/>
                    <a:gd name="T32" fmla="*/ 16 w 39"/>
                    <a:gd name="T33" fmla="*/ 7 h 98"/>
                    <a:gd name="T34" fmla="*/ 26 w 39"/>
                    <a:gd name="T35" fmla="*/ 2 h 98"/>
                    <a:gd name="T36" fmla="*/ 32 w 39"/>
                    <a:gd name="T37" fmla="*/ 1 h 98"/>
                    <a:gd name="T38" fmla="*/ 35 w 39"/>
                    <a:gd name="T39" fmla="*/ 9 h 98"/>
                    <a:gd name="T40" fmla="*/ 34 w 39"/>
                    <a:gd name="T41" fmla="*/ 11 h 98"/>
                    <a:gd name="T42" fmla="*/ 27 w 39"/>
                    <a:gd name="T43" fmla="*/ 38 h 98"/>
                    <a:gd name="T44" fmla="*/ 28 w 39"/>
                    <a:gd name="T45" fmla="*/ 44 h 98"/>
                    <a:gd name="T46" fmla="*/ 30 w 39"/>
                    <a:gd name="T47" fmla="*/ 4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 h="98">
                      <a:moveTo>
                        <a:pt x="30" y="44"/>
                      </a:moveTo>
                      <a:cubicBezTo>
                        <a:pt x="32" y="41"/>
                        <a:pt x="34" y="38"/>
                        <a:pt x="36" y="34"/>
                      </a:cubicBezTo>
                      <a:cubicBezTo>
                        <a:pt x="37" y="40"/>
                        <a:pt x="39" y="45"/>
                        <a:pt x="37" y="51"/>
                      </a:cubicBezTo>
                      <a:cubicBezTo>
                        <a:pt x="33" y="61"/>
                        <a:pt x="29" y="72"/>
                        <a:pt x="25" y="82"/>
                      </a:cubicBezTo>
                      <a:cubicBezTo>
                        <a:pt x="23" y="87"/>
                        <a:pt x="23" y="92"/>
                        <a:pt x="21" y="98"/>
                      </a:cubicBezTo>
                      <a:cubicBezTo>
                        <a:pt x="18" y="97"/>
                        <a:pt x="15" y="97"/>
                        <a:pt x="13" y="96"/>
                      </a:cubicBezTo>
                      <a:cubicBezTo>
                        <a:pt x="7" y="94"/>
                        <a:pt x="3" y="89"/>
                        <a:pt x="5" y="83"/>
                      </a:cubicBezTo>
                      <a:cubicBezTo>
                        <a:pt x="7" y="76"/>
                        <a:pt x="9" y="69"/>
                        <a:pt x="11" y="62"/>
                      </a:cubicBezTo>
                      <a:cubicBezTo>
                        <a:pt x="13" y="56"/>
                        <a:pt x="14" y="49"/>
                        <a:pt x="9" y="43"/>
                      </a:cubicBezTo>
                      <a:cubicBezTo>
                        <a:pt x="7" y="39"/>
                        <a:pt x="9" y="38"/>
                        <a:pt x="12" y="38"/>
                      </a:cubicBezTo>
                      <a:cubicBezTo>
                        <a:pt x="17" y="39"/>
                        <a:pt x="17" y="37"/>
                        <a:pt x="18" y="33"/>
                      </a:cubicBezTo>
                      <a:cubicBezTo>
                        <a:pt x="19" y="26"/>
                        <a:pt x="21" y="20"/>
                        <a:pt x="23" y="12"/>
                      </a:cubicBezTo>
                      <a:cubicBezTo>
                        <a:pt x="19" y="13"/>
                        <a:pt x="15" y="15"/>
                        <a:pt x="11" y="16"/>
                      </a:cubicBezTo>
                      <a:cubicBezTo>
                        <a:pt x="8" y="17"/>
                        <a:pt x="5" y="16"/>
                        <a:pt x="2" y="16"/>
                      </a:cubicBezTo>
                      <a:cubicBezTo>
                        <a:pt x="1" y="15"/>
                        <a:pt x="0" y="13"/>
                        <a:pt x="0" y="12"/>
                      </a:cubicBezTo>
                      <a:cubicBezTo>
                        <a:pt x="1" y="11"/>
                        <a:pt x="2" y="10"/>
                        <a:pt x="3" y="10"/>
                      </a:cubicBezTo>
                      <a:cubicBezTo>
                        <a:pt x="7" y="8"/>
                        <a:pt x="12" y="8"/>
                        <a:pt x="16" y="7"/>
                      </a:cubicBezTo>
                      <a:cubicBezTo>
                        <a:pt x="19" y="5"/>
                        <a:pt x="22" y="3"/>
                        <a:pt x="26" y="2"/>
                      </a:cubicBezTo>
                      <a:cubicBezTo>
                        <a:pt x="28" y="1"/>
                        <a:pt x="32" y="0"/>
                        <a:pt x="32" y="1"/>
                      </a:cubicBezTo>
                      <a:cubicBezTo>
                        <a:pt x="34" y="3"/>
                        <a:pt x="35" y="6"/>
                        <a:pt x="35" y="9"/>
                      </a:cubicBezTo>
                      <a:cubicBezTo>
                        <a:pt x="36" y="9"/>
                        <a:pt x="35" y="10"/>
                        <a:pt x="34" y="11"/>
                      </a:cubicBezTo>
                      <a:cubicBezTo>
                        <a:pt x="27" y="19"/>
                        <a:pt x="28" y="29"/>
                        <a:pt x="27" y="38"/>
                      </a:cubicBezTo>
                      <a:cubicBezTo>
                        <a:pt x="27" y="40"/>
                        <a:pt x="28" y="42"/>
                        <a:pt x="28" y="44"/>
                      </a:cubicBezTo>
                      <a:cubicBezTo>
                        <a:pt x="29" y="44"/>
                        <a:pt x="29" y="44"/>
                        <a:pt x="30" y="44"/>
                      </a:cubicBezTo>
                      <a:close/>
                    </a:path>
                  </a:pathLst>
                </a:custGeom>
                <a:grpFill/>
                <a:ln>
                  <a:noFill/>
                </a:ln>
              </p:spPr>
              <p:txBody>
                <a:bodyPr vert="horz" wrap="square" lIns="91440" tIns="45720" rIns="91440" bIns="45720" numCol="1" anchor="t" anchorCtr="0" compatLnSpc="1"/>
                <a:lstStyle/>
                <a:p>
                  <a:endParaRPr lang="zh-CN" altLang="en-US"/>
                </a:p>
              </p:txBody>
            </p:sp>
          </p:grpSp>
        </p:grpSp>
      </p:grpSp>
    </p:spTree>
    <p:extLst>
      <p:ext uri="{BB962C8B-B14F-4D97-AF65-F5344CB8AC3E}">
        <p14:creationId xmlns:p14="http://schemas.microsoft.com/office/powerpoint/2010/main" val="601528159"/>
      </p:ext>
    </p:extLst>
  </p:cSld>
  <p:clrMapOvr>
    <a:masterClrMapping/>
  </p:clrMapOvr>
  <p:transition spd="med">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内页样式7-一段一图">
    <p:spTree>
      <p:nvGrpSpPr>
        <p:cNvPr id="1" name=""/>
        <p:cNvGrpSpPr/>
        <p:nvPr/>
      </p:nvGrpSpPr>
      <p:grpSpPr>
        <a:xfrm>
          <a:off x="0" y="0"/>
          <a:ext cx="0" cy="0"/>
          <a:chOff x="0" y="0"/>
          <a:chExt cx="0" cy="0"/>
        </a:xfrm>
      </p:grpSpPr>
      <p:sp>
        <p:nvSpPr>
          <p:cNvPr id="34" name="文本框 33"/>
          <p:cNvSpPr txBox="1">
            <a:spLocks noChangeArrowheads="1"/>
          </p:cNvSpPr>
          <p:nvPr userDrawn="1"/>
        </p:nvSpPr>
        <p:spPr bwMode="auto">
          <a:xfrm>
            <a:off x="11233150" y="6353175"/>
            <a:ext cx="55086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defRPr>
                <a:solidFill>
                  <a:schemeClr val="tx1"/>
                </a:solidFill>
                <a:latin typeface="Century Gothic" panose="020B0502020202020204" pitchFamily="34" charset="0"/>
                <a:ea typeface="微软雅黑" panose="020B0503020204020204" charset="-122"/>
              </a:defRPr>
            </a:lvl1pPr>
            <a:lvl2pPr marL="742950" indent="-285750">
              <a:defRPr>
                <a:solidFill>
                  <a:schemeClr val="tx1"/>
                </a:solidFill>
                <a:latin typeface="Century Gothic" panose="020B0502020202020204" pitchFamily="34" charset="0"/>
                <a:ea typeface="微软雅黑" panose="020B0503020204020204" charset="-122"/>
              </a:defRPr>
            </a:lvl2pPr>
            <a:lvl3pPr marL="1143000" indent="-228600">
              <a:defRPr>
                <a:solidFill>
                  <a:schemeClr val="tx1"/>
                </a:solidFill>
                <a:latin typeface="Century Gothic" panose="020B0502020202020204" pitchFamily="34" charset="0"/>
                <a:ea typeface="微软雅黑" panose="020B0503020204020204" charset="-122"/>
              </a:defRPr>
            </a:lvl3pPr>
            <a:lvl4pPr marL="1600200" indent="-228600">
              <a:defRPr>
                <a:solidFill>
                  <a:schemeClr val="tx1"/>
                </a:solidFill>
                <a:latin typeface="Century Gothic" panose="020B0502020202020204" pitchFamily="34" charset="0"/>
                <a:ea typeface="微软雅黑" panose="020B0503020204020204" charset="-122"/>
              </a:defRPr>
            </a:lvl4pPr>
            <a:lvl5pPr marL="2057400" indent="-228600">
              <a:defRPr>
                <a:solidFill>
                  <a:schemeClr val="tx1"/>
                </a:solidFill>
                <a:latin typeface="Century Gothic" panose="020B0502020202020204" pitchFamily="34" charset="0"/>
                <a:ea typeface="微软雅黑" panose="020B050302020402020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9pPr>
          </a:lstStyle>
          <a:p>
            <a:pPr algn="ctr" eaLnBrk="1" hangingPunct="1">
              <a:defRPr/>
            </a:pPr>
            <a:fld id="{4CE2CC6A-3CD6-4EB2-A6B9-76993E7CF1F2}" type="slidenum">
              <a:rPr lang="zh-CN" altLang="en-US" sz="1600" smtClean="0">
                <a:solidFill>
                  <a:schemeClr val="accent3"/>
                </a:solidFill>
                <a:latin typeface="微软雅黑" panose="020B0503020204020204" charset="-122"/>
              </a:rPr>
              <a:t>‹#›</a:t>
            </a:fld>
            <a:endParaRPr lang="zh-CN" altLang="en-US" sz="1600" dirty="0">
              <a:solidFill>
                <a:schemeClr val="accent3"/>
              </a:solidFill>
              <a:latin typeface="微软雅黑" panose="020B0503020204020204" charset="-122"/>
            </a:endParaRPr>
          </a:p>
        </p:txBody>
      </p:sp>
      <p:sp>
        <p:nvSpPr>
          <p:cNvPr id="7" name="矩形 6"/>
          <p:cNvSpPr/>
          <p:nvPr userDrawn="1"/>
        </p:nvSpPr>
        <p:spPr>
          <a:xfrm>
            <a:off x="9385300" y="-82550"/>
            <a:ext cx="2363787" cy="845208"/>
          </a:xfrm>
          <a:prstGeom prst="rect">
            <a:avLst/>
          </a:prstGeom>
          <a:solidFill>
            <a:schemeClr val="bg1"/>
          </a:solidFill>
          <a:ln>
            <a:noFill/>
          </a:ln>
          <a:effectLst>
            <a:outerShdw blurRad="1397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userDrawn="1"/>
        </p:nvSpPr>
        <p:spPr>
          <a:xfrm>
            <a:off x="9385300" y="0"/>
            <a:ext cx="2363788" cy="762658"/>
          </a:xfrm>
          <a:prstGeom prst="rect">
            <a:avLst/>
          </a:prstGeom>
          <a:solidFill>
            <a:schemeClr val="accent3">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p:cNvPicPr>
            <a:picLocks noChangeAspect="1"/>
          </p:cNvPicPr>
          <p:nvPr userDrawn="1"/>
        </p:nvPicPr>
        <p:blipFill>
          <a:blip r:embed="rId2" cstate="print"/>
          <a:stretch>
            <a:fillRect/>
          </a:stretch>
        </p:blipFill>
        <p:spPr>
          <a:xfrm>
            <a:off x="9590168" y="188589"/>
            <a:ext cx="1969223" cy="432990"/>
          </a:xfrm>
          <a:prstGeom prst="rect">
            <a:avLst/>
          </a:prstGeom>
        </p:spPr>
      </p:pic>
    </p:spTree>
    <p:extLst>
      <p:ext uri="{BB962C8B-B14F-4D97-AF65-F5344CB8AC3E}">
        <p14:creationId xmlns:p14="http://schemas.microsoft.com/office/powerpoint/2010/main" val="3692572487"/>
      </p:ext>
    </p:extLst>
  </p:cSld>
  <p:clrMapOvr>
    <a:masterClrMapping/>
  </p:clrMapOvr>
  <p:transition spd="med">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内页样式8-常规">
    <p:spTree>
      <p:nvGrpSpPr>
        <p:cNvPr id="1" name=""/>
        <p:cNvGrpSpPr/>
        <p:nvPr/>
      </p:nvGrpSpPr>
      <p:grpSpPr>
        <a:xfrm>
          <a:off x="0" y="0"/>
          <a:ext cx="0" cy="0"/>
          <a:chOff x="0" y="0"/>
          <a:chExt cx="0" cy="0"/>
        </a:xfrm>
      </p:grpSpPr>
      <p:sp>
        <p:nvSpPr>
          <p:cNvPr id="7" name="矩形 6"/>
          <p:cNvSpPr/>
          <p:nvPr userDrawn="1"/>
        </p:nvSpPr>
        <p:spPr>
          <a:xfrm>
            <a:off x="318632" y="6188075"/>
            <a:ext cx="11550080" cy="669925"/>
          </a:xfrm>
          <a:prstGeom prst="rect">
            <a:avLst/>
          </a:prstGeom>
          <a:solidFill>
            <a:schemeClr val="accent4"/>
          </a:solidFill>
          <a:ln>
            <a:noFill/>
          </a:ln>
          <a:effectLst>
            <a:outerShdw blurRad="127000" dist="38100" dir="16200000"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 name="矩形 7"/>
          <p:cNvSpPr/>
          <p:nvPr userDrawn="1"/>
        </p:nvSpPr>
        <p:spPr>
          <a:xfrm>
            <a:off x="318632" y="0"/>
            <a:ext cx="11550080" cy="873125"/>
          </a:xfrm>
          <a:prstGeom prst="rect">
            <a:avLst/>
          </a:prstGeom>
          <a:solidFill>
            <a:schemeClr val="accent1"/>
          </a:solidFill>
          <a:ln>
            <a:solidFill>
              <a:schemeClr val="accent1"/>
            </a:solidFill>
          </a:ln>
          <a:effectLst>
            <a:outerShdw blurRad="127000" dist="381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ndParaRPr>
          </a:p>
        </p:txBody>
      </p:sp>
      <p:sp>
        <p:nvSpPr>
          <p:cNvPr id="9" name="标题 11"/>
          <p:cNvSpPr>
            <a:spLocks noGrp="1"/>
          </p:cNvSpPr>
          <p:nvPr>
            <p:ph type="title"/>
          </p:nvPr>
        </p:nvSpPr>
        <p:spPr>
          <a:xfrm>
            <a:off x="541539" y="247495"/>
            <a:ext cx="8643848" cy="48013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lang="zh-CN" altLang="en-US" sz="2800" b="1" baseline="0">
                <a:solidFill>
                  <a:schemeClr val="bg1"/>
                </a:solidFill>
                <a:latin typeface="微软雅黑" panose="020B0503020204020204" charset="-122"/>
                <a:ea typeface="微软雅黑" panose="020B0503020204020204" charset="-122"/>
                <a:cs typeface="+mn-cs"/>
              </a:defRPr>
            </a:lvl1pPr>
          </a:lstStyle>
          <a:p>
            <a:pPr lvl="0" eaLnBrk="1" hangingPunct="1"/>
            <a:r>
              <a:rPr lang="zh-CN" altLang="en-US" dirty="0"/>
              <a:t>单击此处编辑母版标题样式</a:t>
            </a:r>
          </a:p>
        </p:txBody>
      </p:sp>
      <p:sp>
        <p:nvSpPr>
          <p:cNvPr id="11" name="文本框 10"/>
          <p:cNvSpPr txBox="1">
            <a:spLocks noChangeArrowheads="1"/>
          </p:cNvSpPr>
          <p:nvPr userDrawn="1"/>
        </p:nvSpPr>
        <p:spPr bwMode="auto">
          <a:xfrm>
            <a:off x="11233150" y="6353175"/>
            <a:ext cx="55086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defRPr>
                <a:solidFill>
                  <a:schemeClr val="tx1"/>
                </a:solidFill>
                <a:latin typeface="Century Gothic" panose="020B0502020202020204" pitchFamily="34" charset="0"/>
                <a:ea typeface="微软雅黑" panose="020B0503020204020204" charset="-122"/>
              </a:defRPr>
            </a:lvl1pPr>
            <a:lvl2pPr marL="742950" indent="-285750">
              <a:defRPr>
                <a:solidFill>
                  <a:schemeClr val="tx1"/>
                </a:solidFill>
                <a:latin typeface="Century Gothic" panose="020B0502020202020204" pitchFamily="34" charset="0"/>
                <a:ea typeface="微软雅黑" panose="020B0503020204020204" charset="-122"/>
              </a:defRPr>
            </a:lvl2pPr>
            <a:lvl3pPr marL="1143000" indent="-228600">
              <a:defRPr>
                <a:solidFill>
                  <a:schemeClr val="tx1"/>
                </a:solidFill>
                <a:latin typeface="Century Gothic" panose="020B0502020202020204" pitchFamily="34" charset="0"/>
                <a:ea typeface="微软雅黑" panose="020B0503020204020204" charset="-122"/>
              </a:defRPr>
            </a:lvl3pPr>
            <a:lvl4pPr marL="1600200" indent="-228600">
              <a:defRPr>
                <a:solidFill>
                  <a:schemeClr val="tx1"/>
                </a:solidFill>
                <a:latin typeface="Century Gothic" panose="020B0502020202020204" pitchFamily="34" charset="0"/>
                <a:ea typeface="微软雅黑" panose="020B0503020204020204" charset="-122"/>
              </a:defRPr>
            </a:lvl4pPr>
            <a:lvl5pPr marL="2057400" indent="-228600">
              <a:defRPr>
                <a:solidFill>
                  <a:schemeClr val="tx1"/>
                </a:solidFill>
                <a:latin typeface="Century Gothic" panose="020B0502020202020204" pitchFamily="34" charset="0"/>
                <a:ea typeface="微软雅黑" panose="020B050302020402020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9pPr>
          </a:lstStyle>
          <a:p>
            <a:pPr algn="ctr" eaLnBrk="1" hangingPunct="1">
              <a:defRPr/>
            </a:pPr>
            <a:fld id="{4CE2CC6A-3CD6-4EB2-A6B9-76993E7CF1F2}" type="slidenum">
              <a:rPr lang="zh-CN" altLang="en-US" sz="1600" smtClean="0">
                <a:solidFill>
                  <a:srgbClr val="F2F2F2"/>
                </a:solidFill>
                <a:latin typeface="微软雅黑" panose="020B0503020204020204" charset="-122"/>
              </a:rPr>
              <a:t>‹#›</a:t>
            </a:fld>
            <a:endParaRPr lang="zh-CN" altLang="en-US" sz="1600" dirty="0">
              <a:solidFill>
                <a:srgbClr val="F2F2F2"/>
              </a:solidFill>
              <a:latin typeface="微软雅黑" panose="020B0503020204020204" charset="-122"/>
            </a:endParaRPr>
          </a:p>
        </p:txBody>
      </p:sp>
      <p:pic>
        <p:nvPicPr>
          <p:cNvPr id="40" name="图片 39"/>
          <p:cNvPicPr>
            <a:picLocks noChangeAspect="1"/>
          </p:cNvPicPr>
          <p:nvPr userDrawn="1"/>
        </p:nvPicPr>
        <p:blipFill>
          <a:blip r:embed="rId2" cstate="print"/>
          <a:stretch>
            <a:fillRect/>
          </a:stretch>
        </p:blipFill>
        <p:spPr>
          <a:xfrm>
            <a:off x="9564050" y="131404"/>
            <a:ext cx="2243119" cy="627854"/>
          </a:xfrm>
          <a:prstGeom prst="rect">
            <a:avLst/>
          </a:prstGeom>
        </p:spPr>
      </p:pic>
      <p:grpSp>
        <p:nvGrpSpPr>
          <p:cNvPr id="37" name="组合 36"/>
          <p:cNvGrpSpPr/>
          <p:nvPr userDrawn="1"/>
        </p:nvGrpSpPr>
        <p:grpSpPr>
          <a:xfrm>
            <a:off x="587288" y="6381747"/>
            <a:ext cx="2479573" cy="304965"/>
            <a:chOff x="671368" y="6061309"/>
            <a:chExt cx="2479573" cy="304965"/>
          </a:xfrm>
          <a:solidFill>
            <a:schemeClr val="bg1"/>
          </a:solidFill>
        </p:grpSpPr>
        <p:grpSp>
          <p:nvGrpSpPr>
            <p:cNvPr id="38" name="组合 37"/>
            <p:cNvGrpSpPr/>
            <p:nvPr userDrawn="1"/>
          </p:nvGrpSpPr>
          <p:grpSpPr>
            <a:xfrm>
              <a:off x="2098445" y="6064781"/>
              <a:ext cx="1052496" cy="298683"/>
              <a:chOff x="2373567" y="1096524"/>
              <a:chExt cx="2578404" cy="731714"/>
            </a:xfrm>
            <a:grpFill/>
          </p:grpSpPr>
          <p:sp>
            <p:nvSpPr>
              <p:cNvPr id="54" name="Freeform 5"/>
              <p:cNvSpPr/>
              <p:nvPr/>
            </p:nvSpPr>
            <p:spPr bwMode="auto">
              <a:xfrm>
                <a:off x="3797881" y="1143043"/>
                <a:ext cx="576140" cy="649652"/>
              </a:xfrm>
              <a:custGeom>
                <a:avLst/>
                <a:gdLst>
                  <a:gd name="T0" fmla="*/ 41 w 125"/>
                  <a:gd name="T1" fmla="*/ 16 h 142"/>
                  <a:gd name="T2" fmla="*/ 49 w 125"/>
                  <a:gd name="T3" fmla="*/ 3 h 142"/>
                  <a:gd name="T4" fmla="*/ 62 w 125"/>
                  <a:gd name="T5" fmla="*/ 20 h 142"/>
                  <a:gd name="T6" fmla="*/ 64 w 125"/>
                  <a:gd name="T7" fmla="*/ 33 h 142"/>
                  <a:gd name="T8" fmla="*/ 50 w 125"/>
                  <a:gd name="T9" fmla="*/ 34 h 142"/>
                  <a:gd name="T10" fmla="*/ 58 w 125"/>
                  <a:gd name="T11" fmla="*/ 58 h 142"/>
                  <a:gd name="T12" fmla="*/ 75 w 125"/>
                  <a:gd name="T13" fmla="*/ 59 h 142"/>
                  <a:gd name="T14" fmla="*/ 71 w 125"/>
                  <a:gd name="T15" fmla="*/ 50 h 142"/>
                  <a:gd name="T16" fmla="*/ 81 w 125"/>
                  <a:gd name="T17" fmla="*/ 47 h 142"/>
                  <a:gd name="T18" fmla="*/ 65 w 125"/>
                  <a:gd name="T19" fmla="*/ 42 h 142"/>
                  <a:gd name="T20" fmla="*/ 63 w 125"/>
                  <a:gd name="T21" fmla="*/ 37 h 142"/>
                  <a:gd name="T22" fmla="*/ 85 w 125"/>
                  <a:gd name="T23" fmla="*/ 27 h 142"/>
                  <a:gd name="T24" fmla="*/ 93 w 125"/>
                  <a:gd name="T25" fmla="*/ 2 h 142"/>
                  <a:gd name="T26" fmla="*/ 99 w 125"/>
                  <a:gd name="T27" fmla="*/ 5 h 142"/>
                  <a:gd name="T28" fmla="*/ 111 w 125"/>
                  <a:gd name="T29" fmla="*/ 30 h 142"/>
                  <a:gd name="T30" fmla="*/ 102 w 125"/>
                  <a:gd name="T31" fmla="*/ 34 h 142"/>
                  <a:gd name="T32" fmla="*/ 95 w 125"/>
                  <a:gd name="T33" fmla="*/ 59 h 142"/>
                  <a:gd name="T34" fmla="*/ 123 w 125"/>
                  <a:gd name="T35" fmla="*/ 61 h 142"/>
                  <a:gd name="T36" fmla="*/ 110 w 125"/>
                  <a:gd name="T37" fmla="*/ 71 h 142"/>
                  <a:gd name="T38" fmla="*/ 104 w 125"/>
                  <a:gd name="T39" fmla="*/ 82 h 142"/>
                  <a:gd name="T40" fmla="*/ 112 w 125"/>
                  <a:gd name="T41" fmla="*/ 134 h 142"/>
                  <a:gd name="T42" fmla="*/ 102 w 125"/>
                  <a:gd name="T43" fmla="*/ 140 h 142"/>
                  <a:gd name="T44" fmla="*/ 89 w 125"/>
                  <a:gd name="T45" fmla="*/ 123 h 142"/>
                  <a:gd name="T46" fmla="*/ 101 w 125"/>
                  <a:gd name="T47" fmla="*/ 128 h 142"/>
                  <a:gd name="T48" fmla="*/ 101 w 125"/>
                  <a:gd name="T49" fmla="*/ 92 h 142"/>
                  <a:gd name="T50" fmla="*/ 97 w 125"/>
                  <a:gd name="T51" fmla="*/ 99 h 142"/>
                  <a:gd name="T52" fmla="*/ 90 w 125"/>
                  <a:gd name="T53" fmla="*/ 103 h 142"/>
                  <a:gd name="T54" fmla="*/ 86 w 125"/>
                  <a:gd name="T55" fmla="*/ 110 h 142"/>
                  <a:gd name="T56" fmla="*/ 81 w 125"/>
                  <a:gd name="T57" fmla="*/ 120 h 142"/>
                  <a:gd name="T58" fmla="*/ 88 w 125"/>
                  <a:gd name="T59" fmla="*/ 71 h 142"/>
                  <a:gd name="T60" fmla="*/ 60 w 125"/>
                  <a:gd name="T61" fmla="*/ 87 h 142"/>
                  <a:gd name="T62" fmla="*/ 53 w 125"/>
                  <a:gd name="T63" fmla="*/ 89 h 142"/>
                  <a:gd name="T64" fmla="*/ 51 w 125"/>
                  <a:gd name="T65" fmla="*/ 128 h 142"/>
                  <a:gd name="T66" fmla="*/ 43 w 125"/>
                  <a:gd name="T67" fmla="*/ 134 h 142"/>
                  <a:gd name="T68" fmla="*/ 39 w 125"/>
                  <a:gd name="T69" fmla="*/ 107 h 142"/>
                  <a:gd name="T70" fmla="*/ 33 w 125"/>
                  <a:gd name="T71" fmla="*/ 114 h 142"/>
                  <a:gd name="T72" fmla="*/ 17 w 125"/>
                  <a:gd name="T73" fmla="*/ 108 h 142"/>
                  <a:gd name="T74" fmla="*/ 5 w 125"/>
                  <a:gd name="T75" fmla="*/ 81 h 142"/>
                  <a:gd name="T76" fmla="*/ 34 w 125"/>
                  <a:gd name="T77" fmla="*/ 56 h 142"/>
                  <a:gd name="T78" fmla="*/ 38 w 125"/>
                  <a:gd name="T79" fmla="*/ 33 h 142"/>
                  <a:gd name="T80" fmla="*/ 22 w 125"/>
                  <a:gd name="T81" fmla="*/ 55 h 142"/>
                  <a:gd name="T82" fmla="*/ 14 w 125"/>
                  <a:gd name="T83" fmla="*/ 55 h 142"/>
                  <a:gd name="T84" fmla="*/ 11 w 125"/>
                  <a:gd name="T85" fmla="*/ 36 h 142"/>
                  <a:gd name="T86" fmla="*/ 32 w 125"/>
                  <a:gd name="T87" fmla="*/ 22 h 142"/>
                  <a:gd name="T88" fmla="*/ 28 w 125"/>
                  <a:gd name="T89" fmla="*/ 33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5" h="142">
                    <a:moveTo>
                      <a:pt x="28" y="33"/>
                    </a:moveTo>
                    <a:cubicBezTo>
                      <a:pt x="35" y="29"/>
                      <a:pt x="41" y="25"/>
                      <a:pt x="41" y="16"/>
                    </a:cubicBezTo>
                    <a:cubicBezTo>
                      <a:pt x="41" y="13"/>
                      <a:pt x="43" y="9"/>
                      <a:pt x="44" y="6"/>
                    </a:cubicBezTo>
                    <a:cubicBezTo>
                      <a:pt x="45" y="5"/>
                      <a:pt x="48" y="3"/>
                      <a:pt x="49" y="3"/>
                    </a:cubicBezTo>
                    <a:cubicBezTo>
                      <a:pt x="54" y="4"/>
                      <a:pt x="59" y="9"/>
                      <a:pt x="59" y="15"/>
                    </a:cubicBezTo>
                    <a:cubicBezTo>
                      <a:pt x="59" y="18"/>
                      <a:pt x="60" y="19"/>
                      <a:pt x="62" y="20"/>
                    </a:cubicBezTo>
                    <a:cubicBezTo>
                      <a:pt x="65" y="22"/>
                      <a:pt x="68" y="25"/>
                      <a:pt x="69" y="28"/>
                    </a:cubicBezTo>
                    <a:cubicBezTo>
                      <a:pt x="71" y="32"/>
                      <a:pt x="68" y="34"/>
                      <a:pt x="64" y="33"/>
                    </a:cubicBezTo>
                    <a:cubicBezTo>
                      <a:pt x="62" y="32"/>
                      <a:pt x="60" y="31"/>
                      <a:pt x="57" y="30"/>
                    </a:cubicBezTo>
                    <a:cubicBezTo>
                      <a:pt x="53" y="28"/>
                      <a:pt x="51" y="29"/>
                      <a:pt x="50" y="34"/>
                    </a:cubicBezTo>
                    <a:cubicBezTo>
                      <a:pt x="48" y="45"/>
                      <a:pt x="46" y="56"/>
                      <a:pt x="52" y="66"/>
                    </a:cubicBezTo>
                    <a:cubicBezTo>
                      <a:pt x="54" y="64"/>
                      <a:pt x="56" y="62"/>
                      <a:pt x="58" y="58"/>
                    </a:cubicBezTo>
                    <a:cubicBezTo>
                      <a:pt x="61" y="62"/>
                      <a:pt x="63" y="65"/>
                      <a:pt x="65" y="69"/>
                    </a:cubicBezTo>
                    <a:cubicBezTo>
                      <a:pt x="68" y="66"/>
                      <a:pt x="72" y="62"/>
                      <a:pt x="75" y="59"/>
                    </a:cubicBezTo>
                    <a:cubicBezTo>
                      <a:pt x="76" y="58"/>
                      <a:pt x="75" y="56"/>
                      <a:pt x="75" y="55"/>
                    </a:cubicBezTo>
                    <a:cubicBezTo>
                      <a:pt x="74" y="53"/>
                      <a:pt x="71" y="51"/>
                      <a:pt x="71" y="50"/>
                    </a:cubicBezTo>
                    <a:cubicBezTo>
                      <a:pt x="72" y="47"/>
                      <a:pt x="75" y="46"/>
                      <a:pt x="78" y="47"/>
                    </a:cubicBezTo>
                    <a:cubicBezTo>
                      <a:pt x="79" y="47"/>
                      <a:pt x="80" y="47"/>
                      <a:pt x="81" y="47"/>
                    </a:cubicBezTo>
                    <a:cubicBezTo>
                      <a:pt x="81" y="44"/>
                      <a:pt x="82" y="40"/>
                      <a:pt x="83" y="35"/>
                    </a:cubicBezTo>
                    <a:cubicBezTo>
                      <a:pt x="76" y="38"/>
                      <a:pt x="71" y="40"/>
                      <a:pt x="65" y="42"/>
                    </a:cubicBezTo>
                    <a:cubicBezTo>
                      <a:pt x="61" y="44"/>
                      <a:pt x="60" y="44"/>
                      <a:pt x="57" y="40"/>
                    </a:cubicBezTo>
                    <a:cubicBezTo>
                      <a:pt x="59" y="39"/>
                      <a:pt x="61" y="38"/>
                      <a:pt x="63" y="37"/>
                    </a:cubicBezTo>
                    <a:cubicBezTo>
                      <a:pt x="69" y="35"/>
                      <a:pt x="75" y="33"/>
                      <a:pt x="81" y="30"/>
                    </a:cubicBezTo>
                    <a:cubicBezTo>
                      <a:pt x="83" y="30"/>
                      <a:pt x="84" y="28"/>
                      <a:pt x="85" y="27"/>
                    </a:cubicBezTo>
                    <a:cubicBezTo>
                      <a:pt x="87" y="21"/>
                      <a:pt x="88" y="14"/>
                      <a:pt x="90" y="8"/>
                    </a:cubicBezTo>
                    <a:cubicBezTo>
                      <a:pt x="90" y="6"/>
                      <a:pt x="92" y="3"/>
                      <a:pt x="93" y="2"/>
                    </a:cubicBezTo>
                    <a:cubicBezTo>
                      <a:pt x="94" y="0"/>
                      <a:pt x="96" y="0"/>
                      <a:pt x="98" y="0"/>
                    </a:cubicBezTo>
                    <a:cubicBezTo>
                      <a:pt x="98" y="1"/>
                      <a:pt x="99" y="4"/>
                      <a:pt x="99" y="5"/>
                    </a:cubicBezTo>
                    <a:cubicBezTo>
                      <a:pt x="93" y="12"/>
                      <a:pt x="94" y="20"/>
                      <a:pt x="92" y="28"/>
                    </a:cubicBezTo>
                    <a:cubicBezTo>
                      <a:pt x="98" y="31"/>
                      <a:pt x="105" y="25"/>
                      <a:pt x="111" y="30"/>
                    </a:cubicBezTo>
                    <a:cubicBezTo>
                      <a:pt x="109" y="33"/>
                      <a:pt x="107" y="36"/>
                      <a:pt x="103" y="35"/>
                    </a:cubicBezTo>
                    <a:cubicBezTo>
                      <a:pt x="103" y="34"/>
                      <a:pt x="102" y="34"/>
                      <a:pt x="102" y="34"/>
                    </a:cubicBezTo>
                    <a:cubicBezTo>
                      <a:pt x="92" y="34"/>
                      <a:pt x="88" y="39"/>
                      <a:pt x="90" y="49"/>
                    </a:cubicBezTo>
                    <a:cubicBezTo>
                      <a:pt x="91" y="52"/>
                      <a:pt x="93" y="55"/>
                      <a:pt x="95" y="59"/>
                    </a:cubicBezTo>
                    <a:cubicBezTo>
                      <a:pt x="99" y="59"/>
                      <a:pt x="104" y="58"/>
                      <a:pt x="109" y="57"/>
                    </a:cubicBezTo>
                    <a:cubicBezTo>
                      <a:pt x="114" y="56"/>
                      <a:pt x="119" y="58"/>
                      <a:pt x="123" y="61"/>
                    </a:cubicBezTo>
                    <a:cubicBezTo>
                      <a:pt x="125" y="63"/>
                      <a:pt x="125" y="66"/>
                      <a:pt x="122" y="67"/>
                    </a:cubicBezTo>
                    <a:cubicBezTo>
                      <a:pt x="118" y="69"/>
                      <a:pt x="114" y="71"/>
                      <a:pt x="110" y="71"/>
                    </a:cubicBezTo>
                    <a:cubicBezTo>
                      <a:pt x="103" y="70"/>
                      <a:pt x="99" y="75"/>
                      <a:pt x="95" y="79"/>
                    </a:cubicBezTo>
                    <a:cubicBezTo>
                      <a:pt x="98" y="80"/>
                      <a:pt x="102" y="80"/>
                      <a:pt x="104" y="82"/>
                    </a:cubicBezTo>
                    <a:cubicBezTo>
                      <a:pt x="106" y="83"/>
                      <a:pt x="108" y="86"/>
                      <a:pt x="109" y="88"/>
                    </a:cubicBezTo>
                    <a:cubicBezTo>
                      <a:pt x="110" y="104"/>
                      <a:pt x="111" y="119"/>
                      <a:pt x="112" y="134"/>
                    </a:cubicBezTo>
                    <a:cubicBezTo>
                      <a:pt x="112" y="137"/>
                      <a:pt x="110" y="140"/>
                      <a:pt x="110" y="142"/>
                    </a:cubicBezTo>
                    <a:cubicBezTo>
                      <a:pt x="107" y="141"/>
                      <a:pt x="104" y="141"/>
                      <a:pt x="102" y="140"/>
                    </a:cubicBezTo>
                    <a:cubicBezTo>
                      <a:pt x="97" y="136"/>
                      <a:pt x="93" y="131"/>
                      <a:pt x="90" y="127"/>
                    </a:cubicBezTo>
                    <a:cubicBezTo>
                      <a:pt x="89" y="126"/>
                      <a:pt x="89" y="124"/>
                      <a:pt x="89" y="123"/>
                    </a:cubicBezTo>
                    <a:cubicBezTo>
                      <a:pt x="92" y="125"/>
                      <a:pt x="96" y="127"/>
                      <a:pt x="100" y="130"/>
                    </a:cubicBezTo>
                    <a:cubicBezTo>
                      <a:pt x="100" y="129"/>
                      <a:pt x="101" y="129"/>
                      <a:pt x="101" y="128"/>
                    </a:cubicBezTo>
                    <a:cubicBezTo>
                      <a:pt x="101" y="121"/>
                      <a:pt x="101" y="113"/>
                      <a:pt x="101" y="105"/>
                    </a:cubicBezTo>
                    <a:cubicBezTo>
                      <a:pt x="101" y="101"/>
                      <a:pt x="101" y="96"/>
                      <a:pt x="101" y="92"/>
                    </a:cubicBezTo>
                    <a:cubicBezTo>
                      <a:pt x="99" y="85"/>
                      <a:pt x="96" y="84"/>
                      <a:pt x="90" y="90"/>
                    </a:cubicBezTo>
                    <a:cubicBezTo>
                      <a:pt x="92" y="93"/>
                      <a:pt x="97" y="93"/>
                      <a:pt x="97" y="99"/>
                    </a:cubicBezTo>
                    <a:cubicBezTo>
                      <a:pt x="94" y="98"/>
                      <a:pt x="91" y="97"/>
                      <a:pt x="88" y="96"/>
                    </a:cubicBezTo>
                    <a:cubicBezTo>
                      <a:pt x="84" y="100"/>
                      <a:pt x="84" y="101"/>
                      <a:pt x="90" y="103"/>
                    </a:cubicBezTo>
                    <a:cubicBezTo>
                      <a:pt x="95" y="106"/>
                      <a:pt x="98" y="111"/>
                      <a:pt x="96" y="112"/>
                    </a:cubicBezTo>
                    <a:cubicBezTo>
                      <a:pt x="92" y="115"/>
                      <a:pt x="89" y="112"/>
                      <a:pt x="86" y="110"/>
                    </a:cubicBezTo>
                    <a:cubicBezTo>
                      <a:pt x="85" y="110"/>
                      <a:pt x="84" y="109"/>
                      <a:pt x="83" y="108"/>
                    </a:cubicBezTo>
                    <a:cubicBezTo>
                      <a:pt x="82" y="112"/>
                      <a:pt x="82" y="116"/>
                      <a:pt x="81" y="120"/>
                    </a:cubicBezTo>
                    <a:cubicBezTo>
                      <a:pt x="74" y="118"/>
                      <a:pt x="72" y="114"/>
                      <a:pt x="73" y="108"/>
                    </a:cubicBezTo>
                    <a:cubicBezTo>
                      <a:pt x="76" y="95"/>
                      <a:pt x="81" y="83"/>
                      <a:pt x="88" y="71"/>
                    </a:cubicBezTo>
                    <a:cubicBezTo>
                      <a:pt x="84" y="74"/>
                      <a:pt x="80" y="76"/>
                      <a:pt x="76" y="78"/>
                    </a:cubicBezTo>
                    <a:cubicBezTo>
                      <a:pt x="71" y="81"/>
                      <a:pt x="65" y="84"/>
                      <a:pt x="60" y="87"/>
                    </a:cubicBezTo>
                    <a:cubicBezTo>
                      <a:pt x="60" y="87"/>
                      <a:pt x="60" y="87"/>
                      <a:pt x="59" y="87"/>
                    </a:cubicBezTo>
                    <a:cubicBezTo>
                      <a:pt x="57" y="88"/>
                      <a:pt x="54" y="88"/>
                      <a:pt x="53" y="89"/>
                    </a:cubicBezTo>
                    <a:cubicBezTo>
                      <a:pt x="51" y="93"/>
                      <a:pt x="49" y="97"/>
                      <a:pt x="49" y="101"/>
                    </a:cubicBezTo>
                    <a:cubicBezTo>
                      <a:pt x="49" y="110"/>
                      <a:pt x="50" y="119"/>
                      <a:pt x="51" y="128"/>
                    </a:cubicBezTo>
                    <a:cubicBezTo>
                      <a:pt x="51" y="131"/>
                      <a:pt x="51" y="134"/>
                      <a:pt x="51" y="137"/>
                    </a:cubicBezTo>
                    <a:cubicBezTo>
                      <a:pt x="48" y="136"/>
                      <a:pt x="45" y="136"/>
                      <a:pt x="43" y="134"/>
                    </a:cubicBezTo>
                    <a:cubicBezTo>
                      <a:pt x="40" y="132"/>
                      <a:pt x="37" y="130"/>
                      <a:pt x="38" y="125"/>
                    </a:cubicBezTo>
                    <a:cubicBezTo>
                      <a:pt x="40" y="119"/>
                      <a:pt x="39" y="113"/>
                      <a:pt x="39" y="107"/>
                    </a:cubicBezTo>
                    <a:cubicBezTo>
                      <a:pt x="38" y="107"/>
                      <a:pt x="38" y="107"/>
                      <a:pt x="37" y="106"/>
                    </a:cubicBezTo>
                    <a:cubicBezTo>
                      <a:pt x="36" y="109"/>
                      <a:pt x="34" y="111"/>
                      <a:pt x="33" y="114"/>
                    </a:cubicBezTo>
                    <a:cubicBezTo>
                      <a:pt x="30" y="120"/>
                      <a:pt x="25" y="122"/>
                      <a:pt x="21" y="120"/>
                    </a:cubicBezTo>
                    <a:cubicBezTo>
                      <a:pt x="16" y="118"/>
                      <a:pt x="15" y="113"/>
                      <a:pt x="17" y="108"/>
                    </a:cubicBezTo>
                    <a:cubicBezTo>
                      <a:pt x="20" y="99"/>
                      <a:pt x="23" y="91"/>
                      <a:pt x="26" y="81"/>
                    </a:cubicBezTo>
                    <a:cubicBezTo>
                      <a:pt x="19" y="90"/>
                      <a:pt x="12" y="85"/>
                      <a:pt x="5" y="81"/>
                    </a:cubicBezTo>
                    <a:cubicBezTo>
                      <a:pt x="0" y="79"/>
                      <a:pt x="0" y="76"/>
                      <a:pt x="5" y="73"/>
                    </a:cubicBezTo>
                    <a:cubicBezTo>
                      <a:pt x="15" y="68"/>
                      <a:pt x="25" y="62"/>
                      <a:pt x="34" y="56"/>
                    </a:cubicBezTo>
                    <a:cubicBezTo>
                      <a:pt x="35" y="55"/>
                      <a:pt x="37" y="54"/>
                      <a:pt x="37" y="52"/>
                    </a:cubicBezTo>
                    <a:cubicBezTo>
                      <a:pt x="38" y="46"/>
                      <a:pt x="38" y="39"/>
                      <a:pt x="38" y="33"/>
                    </a:cubicBezTo>
                    <a:cubicBezTo>
                      <a:pt x="38" y="32"/>
                      <a:pt x="38" y="32"/>
                      <a:pt x="37" y="32"/>
                    </a:cubicBezTo>
                    <a:cubicBezTo>
                      <a:pt x="32" y="40"/>
                      <a:pt x="27" y="48"/>
                      <a:pt x="22" y="55"/>
                    </a:cubicBezTo>
                    <a:cubicBezTo>
                      <a:pt x="22" y="56"/>
                      <a:pt x="22" y="56"/>
                      <a:pt x="23" y="57"/>
                    </a:cubicBezTo>
                    <a:cubicBezTo>
                      <a:pt x="20" y="56"/>
                      <a:pt x="17" y="56"/>
                      <a:pt x="14" y="55"/>
                    </a:cubicBezTo>
                    <a:cubicBezTo>
                      <a:pt x="9" y="53"/>
                      <a:pt x="7" y="49"/>
                      <a:pt x="9" y="44"/>
                    </a:cubicBezTo>
                    <a:cubicBezTo>
                      <a:pt x="10" y="42"/>
                      <a:pt x="10" y="39"/>
                      <a:pt x="11" y="36"/>
                    </a:cubicBezTo>
                    <a:cubicBezTo>
                      <a:pt x="13" y="28"/>
                      <a:pt x="18" y="23"/>
                      <a:pt x="26" y="20"/>
                    </a:cubicBezTo>
                    <a:cubicBezTo>
                      <a:pt x="27" y="19"/>
                      <a:pt x="30" y="20"/>
                      <a:pt x="32" y="22"/>
                    </a:cubicBezTo>
                    <a:cubicBezTo>
                      <a:pt x="34" y="23"/>
                      <a:pt x="32" y="25"/>
                      <a:pt x="31" y="27"/>
                    </a:cubicBezTo>
                    <a:cubicBezTo>
                      <a:pt x="29" y="28"/>
                      <a:pt x="29" y="31"/>
                      <a:pt x="28" y="33"/>
                    </a:cubicBezTo>
                    <a:close/>
                  </a:path>
                </a:pathLst>
              </a:custGeom>
              <a:grpFill/>
              <a:ln>
                <a:noFill/>
              </a:ln>
            </p:spPr>
            <p:txBody>
              <a:bodyPr vert="horz" wrap="square" lIns="91440" tIns="45720" rIns="91440" bIns="45720" numCol="1" anchor="t" anchorCtr="0" compatLnSpc="1"/>
              <a:lstStyle/>
              <a:p>
                <a:endParaRPr lang="zh-CN" altLang="en-US"/>
              </a:p>
            </p:txBody>
          </p:sp>
          <p:sp>
            <p:nvSpPr>
              <p:cNvPr id="55" name="Freeform 6"/>
              <p:cNvSpPr/>
              <p:nvPr/>
            </p:nvSpPr>
            <p:spPr bwMode="auto">
              <a:xfrm>
                <a:off x="4620305" y="1241947"/>
                <a:ext cx="331666" cy="499206"/>
              </a:xfrm>
              <a:custGeom>
                <a:avLst/>
                <a:gdLst>
                  <a:gd name="T0" fmla="*/ 33 w 72"/>
                  <a:gd name="T1" fmla="*/ 76 h 109"/>
                  <a:gd name="T2" fmla="*/ 44 w 72"/>
                  <a:gd name="T3" fmla="*/ 73 h 109"/>
                  <a:gd name="T4" fmla="*/ 59 w 72"/>
                  <a:gd name="T5" fmla="*/ 71 h 109"/>
                  <a:gd name="T6" fmla="*/ 69 w 72"/>
                  <a:gd name="T7" fmla="*/ 92 h 109"/>
                  <a:gd name="T8" fmla="*/ 66 w 72"/>
                  <a:gd name="T9" fmla="*/ 94 h 109"/>
                  <a:gd name="T10" fmla="*/ 49 w 72"/>
                  <a:gd name="T11" fmla="*/ 96 h 109"/>
                  <a:gd name="T12" fmla="*/ 28 w 72"/>
                  <a:gd name="T13" fmla="*/ 106 h 109"/>
                  <a:gd name="T14" fmla="*/ 16 w 72"/>
                  <a:gd name="T15" fmla="*/ 106 h 109"/>
                  <a:gd name="T16" fmla="*/ 1 w 72"/>
                  <a:gd name="T17" fmla="*/ 80 h 109"/>
                  <a:gd name="T18" fmla="*/ 2 w 72"/>
                  <a:gd name="T19" fmla="*/ 74 h 109"/>
                  <a:gd name="T20" fmla="*/ 23 w 72"/>
                  <a:gd name="T21" fmla="*/ 31 h 109"/>
                  <a:gd name="T22" fmla="*/ 22 w 72"/>
                  <a:gd name="T23" fmla="*/ 26 h 109"/>
                  <a:gd name="T24" fmla="*/ 12 w 72"/>
                  <a:gd name="T25" fmla="*/ 16 h 109"/>
                  <a:gd name="T26" fmla="*/ 15 w 72"/>
                  <a:gd name="T27" fmla="*/ 10 h 109"/>
                  <a:gd name="T28" fmla="*/ 32 w 72"/>
                  <a:gd name="T29" fmla="*/ 5 h 109"/>
                  <a:gd name="T30" fmla="*/ 60 w 72"/>
                  <a:gd name="T31" fmla="*/ 18 h 109"/>
                  <a:gd name="T32" fmla="*/ 59 w 72"/>
                  <a:gd name="T33" fmla="*/ 26 h 109"/>
                  <a:gd name="T34" fmla="*/ 52 w 72"/>
                  <a:gd name="T35" fmla="*/ 36 h 109"/>
                  <a:gd name="T36" fmla="*/ 34 w 72"/>
                  <a:gd name="T37" fmla="*/ 72 h 109"/>
                  <a:gd name="T38" fmla="*/ 33 w 72"/>
                  <a:gd name="T39" fmla="*/ 7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2" h="109">
                    <a:moveTo>
                      <a:pt x="33" y="76"/>
                    </a:moveTo>
                    <a:cubicBezTo>
                      <a:pt x="37" y="74"/>
                      <a:pt x="40" y="73"/>
                      <a:pt x="44" y="73"/>
                    </a:cubicBezTo>
                    <a:cubicBezTo>
                      <a:pt x="49" y="72"/>
                      <a:pt x="54" y="71"/>
                      <a:pt x="59" y="71"/>
                    </a:cubicBezTo>
                    <a:cubicBezTo>
                      <a:pt x="66" y="72"/>
                      <a:pt x="72" y="85"/>
                      <a:pt x="69" y="92"/>
                    </a:cubicBezTo>
                    <a:cubicBezTo>
                      <a:pt x="68" y="93"/>
                      <a:pt x="67" y="94"/>
                      <a:pt x="66" y="94"/>
                    </a:cubicBezTo>
                    <a:cubicBezTo>
                      <a:pt x="60" y="95"/>
                      <a:pt x="54" y="94"/>
                      <a:pt x="49" y="96"/>
                    </a:cubicBezTo>
                    <a:cubicBezTo>
                      <a:pt x="42" y="99"/>
                      <a:pt x="35" y="102"/>
                      <a:pt x="28" y="106"/>
                    </a:cubicBezTo>
                    <a:cubicBezTo>
                      <a:pt x="24" y="108"/>
                      <a:pt x="21" y="109"/>
                      <a:pt x="16" y="106"/>
                    </a:cubicBezTo>
                    <a:cubicBezTo>
                      <a:pt x="7" y="100"/>
                      <a:pt x="3" y="90"/>
                      <a:pt x="1" y="80"/>
                    </a:cubicBezTo>
                    <a:cubicBezTo>
                      <a:pt x="0" y="78"/>
                      <a:pt x="1" y="76"/>
                      <a:pt x="2" y="74"/>
                    </a:cubicBezTo>
                    <a:cubicBezTo>
                      <a:pt x="9" y="60"/>
                      <a:pt x="16" y="45"/>
                      <a:pt x="23" y="31"/>
                    </a:cubicBezTo>
                    <a:cubicBezTo>
                      <a:pt x="23" y="30"/>
                      <a:pt x="23" y="28"/>
                      <a:pt x="22" y="26"/>
                    </a:cubicBezTo>
                    <a:cubicBezTo>
                      <a:pt x="19" y="23"/>
                      <a:pt x="15" y="20"/>
                      <a:pt x="12" y="16"/>
                    </a:cubicBezTo>
                    <a:cubicBezTo>
                      <a:pt x="10" y="13"/>
                      <a:pt x="11" y="11"/>
                      <a:pt x="15" y="10"/>
                    </a:cubicBezTo>
                    <a:cubicBezTo>
                      <a:pt x="21" y="9"/>
                      <a:pt x="26" y="7"/>
                      <a:pt x="32" y="5"/>
                    </a:cubicBezTo>
                    <a:cubicBezTo>
                      <a:pt x="44" y="0"/>
                      <a:pt x="57" y="6"/>
                      <a:pt x="60" y="18"/>
                    </a:cubicBezTo>
                    <a:cubicBezTo>
                      <a:pt x="61" y="21"/>
                      <a:pt x="60" y="24"/>
                      <a:pt x="59" y="26"/>
                    </a:cubicBezTo>
                    <a:cubicBezTo>
                      <a:pt x="57" y="29"/>
                      <a:pt x="54" y="33"/>
                      <a:pt x="52" y="36"/>
                    </a:cubicBezTo>
                    <a:cubicBezTo>
                      <a:pt x="46" y="48"/>
                      <a:pt x="40" y="60"/>
                      <a:pt x="34" y="72"/>
                    </a:cubicBezTo>
                    <a:cubicBezTo>
                      <a:pt x="34" y="72"/>
                      <a:pt x="34" y="74"/>
                      <a:pt x="33" y="76"/>
                    </a:cubicBezTo>
                    <a:close/>
                  </a:path>
                </a:pathLst>
              </a:custGeom>
              <a:grpFill/>
              <a:ln>
                <a:noFill/>
              </a:ln>
            </p:spPr>
            <p:txBody>
              <a:bodyPr vert="horz" wrap="square" lIns="91440" tIns="45720" rIns="91440" bIns="45720" numCol="1" anchor="t" anchorCtr="0" compatLnSpc="1"/>
              <a:lstStyle/>
              <a:p>
                <a:endParaRPr lang="zh-CN" altLang="en-US"/>
              </a:p>
            </p:txBody>
          </p:sp>
          <p:grpSp>
            <p:nvGrpSpPr>
              <p:cNvPr id="56" name="组合 55"/>
              <p:cNvGrpSpPr/>
              <p:nvPr/>
            </p:nvGrpSpPr>
            <p:grpSpPr>
              <a:xfrm>
                <a:off x="2373567" y="1096524"/>
                <a:ext cx="589817" cy="731714"/>
                <a:chOff x="5548313" y="2084388"/>
                <a:chExt cx="547688" cy="679451"/>
              </a:xfrm>
              <a:grpFill/>
            </p:grpSpPr>
            <p:sp>
              <p:nvSpPr>
                <p:cNvPr id="61" name="Freeform 7"/>
                <p:cNvSpPr/>
                <p:nvPr/>
              </p:nvSpPr>
              <p:spPr bwMode="auto">
                <a:xfrm>
                  <a:off x="5548313" y="2084388"/>
                  <a:ext cx="547688" cy="446088"/>
                </a:xfrm>
                <a:custGeom>
                  <a:avLst/>
                  <a:gdLst>
                    <a:gd name="T0" fmla="*/ 101 w 128"/>
                    <a:gd name="T1" fmla="*/ 58 h 105"/>
                    <a:gd name="T2" fmla="*/ 74 w 128"/>
                    <a:gd name="T3" fmla="*/ 56 h 105"/>
                    <a:gd name="T4" fmla="*/ 68 w 128"/>
                    <a:gd name="T5" fmla="*/ 57 h 105"/>
                    <a:gd name="T6" fmla="*/ 51 w 128"/>
                    <a:gd name="T7" fmla="*/ 59 h 105"/>
                    <a:gd name="T8" fmla="*/ 36 w 128"/>
                    <a:gd name="T9" fmla="*/ 65 h 105"/>
                    <a:gd name="T10" fmla="*/ 28 w 128"/>
                    <a:gd name="T11" fmla="*/ 73 h 105"/>
                    <a:gd name="T12" fmla="*/ 16 w 128"/>
                    <a:gd name="T13" fmla="*/ 102 h 105"/>
                    <a:gd name="T14" fmla="*/ 13 w 128"/>
                    <a:gd name="T15" fmla="*/ 104 h 105"/>
                    <a:gd name="T16" fmla="*/ 1 w 128"/>
                    <a:gd name="T17" fmla="*/ 98 h 105"/>
                    <a:gd name="T18" fmla="*/ 0 w 128"/>
                    <a:gd name="T19" fmla="*/ 93 h 105"/>
                    <a:gd name="T20" fmla="*/ 15 w 128"/>
                    <a:gd name="T21" fmla="*/ 60 h 105"/>
                    <a:gd name="T22" fmla="*/ 16 w 128"/>
                    <a:gd name="T23" fmla="*/ 58 h 105"/>
                    <a:gd name="T24" fmla="*/ 20 w 128"/>
                    <a:gd name="T25" fmla="*/ 52 h 105"/>
                    <a:gd name="T26" fmla="*/ 32 w 128"/>
                    <a:gd name="T27" fmla="*/ 54 h 105"/>
                    <a:gd name="T28" fmla="*/ 39 w 128"/>
                    <a:gd name="T29" fmla="*/ 55 h 105"/>
                    <a:gd name="T30" fmla="*/ 72 w 128"/>
                    <a:gd name="T31" fmla="*/ 21 h 105"/>
                    <a:gd name="T32" fmla="*/ 74 w 128"/>
                    <a:gd name="T33" fmla="*/ 16 h 105"/>
                    <a:gd name="T34" fmla="*/ 74 w 128"/>
                    <a:gd name="T35" fmla="*/ 11 h 105"/>
                    <a:gd name="T36" fmla="*/ 71 w 128"/>
                    <a:gd name="T37" fmla="*/ 11 h 105"/>
                    <a:gd name="T38" fmla="*/ 68 w 128"/>
                    <a:gd name="T39" fmla="*/ 15 h 105"/>
                    <a:gd name="T40" fmla="*/ 68 w 128"/>
                    <a:gd name="T41" fmla="*/ 21 h 105"/>
                    <a:gd name="T42" fmla="*/ 59 w 128"/>
                    <a:gd name="T43" fmla="*/ 29 h 105"/>
                    <a:gd name="T44" fmla="*/ 53 w 128"/>
                    <a:gd name="T45" fmla="*/ 27 h 105"/>
                    <a:gd name="T46" fmla="*/ 47 w 128"/>
                    <a:gd name="T47" fmla="*/ 24 h 105"/>
                    <a:gd name="T48" fmla="*/ 47 w 128"/>
                    <a:gd name="T49" fmla="*/ 32 h 105"/>
                    <a:gd name="T50" fmla="*/ 47 w 128"/>
                    <a:gd name="T51" fmla="*/ 34 h 105"/>
                    <a:gd name="T52" fmla="*/ 43 w 128"/>
                    <a:gd name="T53" fmla="*/ 45 h 105"/>
                    <a:gd name="T54" fmla="*/ 31 w 128"/>
                    <a:gd name="T55" fmla="*/ 39 h 105"/>
                    <a:gd name="T56" fmla="*/ 29 w 128"/>
                    <a:gd name="T57" fmla="*/ 23 h 105"/>
                    <a:gd name="T58" fmla="*/ 33 w 128"/>
                    <a:gd name="T59" fmla="*/ 14 h 105"/>
                    <a:gd name="T60" fmla="*/ 36 w 128"/>
                    <a:gd name="T61" fmla="*/ 9 h 105"/>
                    <a:gd name="T62" fmla="*/ 42 w 128"/>
                    <a:gd name="T63" fmla="*/ 13 h 105"/>
                    <a:gd name="T64" fmla="*/ 44 w 128"/>
                    <a:gd name="T65" fmla="*/ 16 h 105"/>
                    <a:gd name="T66" fmla="*/ 57 w 128"/>
                    <a:gd name="T67" fmla="*/ 14 h 105"/>
                    <a:gd name="T68" fmla="*/ 62 w 128"/>
                    <a:gd name="T69" fmla="*/ 11 h 105"/>
                    <a:gd name="T70" fmla="*/ 84 w 128"/>
                    <a:gd name="T71" fmla="*/ 0 h 105"/>
                    <a:gd name="T72" fmla="*/ 96 w 128"/>
                    <a:gd name="T73" fmla="*/ 7 h 105"/>
                    <a:gd name="T74" fmla="*/ 96 w 128"/>
                    <a:gd name="T75" fmla="*/ 20 h 105"/>
                    <a:gd name="T76" fmla="*/ 83 w 128"/>
                    <a:gd name="T77" fmla="*/ 43 h 105"/>
                    <a:gd name="T78" fmla="*/ 94 w 128"/>
                    <a:gd name="T79" fmla="*/ 44 h 105"/>
                    <a:gd name="T80" fmla="*/ 122 w 128"/>
                    <a:gd name="T81" fmla="*/ 59 h 105"/>
                    <a:gd name="T82" fmla="*/ 120 w 128"/>
                    <a:gd name="T83" fmla="*/ 73 h 105"/>
                    <a:gd name="T84" fmla="*/ 98 w 128"/>
                    <a:gd name="T85" fmla="*/ 73 h 105"/>
                    <a:gd name="T86" fmla="*/ 97 w 128"/>
                    <a:gd name="T87" fmla="*/ 66 h 105"/>
                    <a:gd name="T88" fmla="*/ 101 w 128"/>
                    <a:gd name="T89" fmla="*/ 58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8" h="105">
                      <a:moveTo>
                        <a:pt x="101" y="58"/>
                      </a:moveTo>
                      <a:cubicBezTo>
                        <a:pt x="94" y="52"/>
                        <a:pt x="81" y="52"/>
                        <a:pt x="74" y="56"/>
                      </a:cubicBezTo>
                      <a:cubicBezTo>
                        <a:pt x="73" y="57"/>
                        <a:pt x="70" y="58"/>
                        <a:pt x="68" y="57"/>
                      </a:cubicBezTo>
                      <a:cubicBezTo>
                        <a:pt x="62" y="56"/>
                        <a:pt x="57" y="57"/>
                        <a:pt x="51" y="59"/>
                      </a:cubicBezTo>
                      <a:cubicBezTo>
                        <a:pt x="46" y="61"/>
                        <a:pt x="41" y="63"/>
                        <a:pt x="36" y="65"/>
                      </a:cubicBezTo>
                      <a:cubicBezTo>
                        <a:pt x="32" y="67"/>
                        <a:pt x="29" y="69"/>
                        <a:pt x="28" y="73"/>
                      </a:cubicBezTo>
                      <a:cubicBezTo>
                        <a:pt x="24" y="82"/>
                        <a:pt x="20" y="92"/>
                        <a:pt x="16" y="102"/>
                      </a:cubicBezTo>
                      <a:cubicBezTo>
                        <a:pt x="16" y="103"/>
                        <a:pt x="14" y="105"/>
                        <a:pt x="13" y="104"/>
                      </a:cubicBezTo>
                      <a:cubicBezTo>
                        <a:pt x="9" y="103"/>
                        <a:pt x="5" y="100"/>
                        <a:pt x="1" y="98"/>
                      </a:cubicBezTo>
                      <a:cubicBezTo>
                        <a:pt x="0" y="97"/>
                        <a:pt x="0" y="95"/>
                        <a:pt x="0" y="93"/>
                      </a:cubicBezTo>
                      <a:cubicBezTo>
                        <a:pt x="5" y="82"/>
                        <a:pt x="10" y="71"/>
                        <a:pt x="15" y="60"/>
                      </a:cubicBezTo>
                      <a:cubicBezTo>
                        <a:pt x="15" y="59"/>
                        <a:pt x="16" y="59"/>
                        <a:pt x="16" y="58"/>
                      </a:cubicBezTo>
                      <a:cubicBezTo>
                        <a:pt x="18" y="56"/>
                        <a:pt x="19" y="52"/>
                        <a:pt x="20" y="52"/>
                      </a:cubicBezTo>
                      <a:cubicBezTo>
                        <a:pt x="24" y="52"/>
                        <a:pt x="29" y="52"/>
                        <a:pt x="32" y="54"/>
                      </a:cubicBezTo>
                      <a:cubicBezTo>
                        <a:pt x="35" y="55"/>
                        <a:pt x="36" y="56"/>
                        <a:pt x="39" y="55"/>
                      </a:cubicBezTo>
                      <a:cubicBezTo>
                        <a:pt x="57" y="50"/>
                        <a:pt x="66" y="37"/>
                        <a:pt x="72" y="21"/>
                      </a:cubicBezTo>
                      <a:cubicBezTo>
                        <a:pt x="72" y="20"/>
                        <a:pt x="73" y="18"/>
                        <a:pt x="74" y="16"/>
                      </a:cubicBezTo>
                      <a:cubicBezTo>
                        <a:pt x="74" y="14"/>
                        <a:pt x="74" y="13"/>
                        <a:pt x="74" y="11"/>
                      </a:cubicBezTo>
                      <a:cubicBezTo>
                        <a:pt x="74" y="11"/>
                        <a:pt x="72" y="10"/>
                        <a:pt x="71" y="11"/>
                      </a:cubicBezTo>
                      <a:cubicBezTo>
                        <a:pt x="70" y="12"/>
                        <a:pt x="68" y="13"/>
                        <a:pt x="68" y="15"/>
                      </a:cubicBezTo>
                      <a:cubicBezTo>
                        <a:pt x="67" y="17"/>
                        <a:pt x="68" y="19"/>
                        <a:pt x="68" y="21"/>
                      </a:cubicBezTo>
                      <a:cubicBezTo>
                        <a:pt x="69" y="28"/>
                        <a:pt x="68" y="30"/>
                        <a:pt x="59" y="29"/>
                      </a:cubicBezTo>
                      <a:cubicBezTo>
                        <a:pt x="57" y="29"/>
                        <a:pt x="55" y="28"/>
                        <a:pt x="53" y="27"/>
                      </a:cubicBezTo>
                      <a:cubicBezTo>
                        <a:pt x="51" y="26"/>
                        <a:pt x="49" y="25"/>
                        <a:pt x="47" y="24"/>
                      </a:cubicBezTo>
                      <a:cubicBezTo>
                        <a:pt x="47" y="27"/>
                        <a:pt x="47" y="29"/>
                        <a:pt x="47" y="32"/>
                      </a:cubicBezTo>
                      <a:cubicBezTo>
                        <a:pt x="47" y="33"/>
                        <a:pt x="47" y="33"/>
                        <a:pt x="47" y="34"/>
                      </a:cubicBezTo>
                      <a:cubicBezTo>
                        <a:pt x="47" y="38"/>
                        <a:pt x="48" y="43"/>
                        <a:pt x="43" y="45"/>
                      </a:cubicBezTo>
                      <a:cubicBezTo>
                        <a:pt x="39" y="46"/>
                        <a:pt x="34" y="44"/>
                        <a:pt x="31" y="39"/>
                      </a:cubicBezTo>
                      <a:cubicBezTo>
                        <a:pt x="28" y="34"/>
                        <a:pt x="25" y="29"/>
                        <a:pt x="29" y="23"/>
                      </a:cubicBezTo>
                      <a:cubicBezTo>
                        <a:pt x="31" y="20"/>
                        <a:pt x="31" y="17"/>
                        <a:pt x="33" y="14"/>
                      </a:cubicBezTo>
                      <a:cubicBezTo>
                        <a:pt x="34" y="12"/>
                        <a:pt x="35" y="9"/>
                        <a:pt x="36" y="9"/>
                      </a:cubicBezTo>
                      <a:cubicBezTo>
                        <a:pt x="38" y="10"/>
                        <a:pt x="40" y="11"/>
                        <a:pt x="42" y="13"/>
                      </a:cubicBezTo>
                      <a:cubicBezTo>
                        <a:pt x="42" y="13"/>
                        <a:pt x="43" y="15"/>
                        <a:pt x="44" y="16"/>
                      </a:cubicBezTo>
                      <a:cubicBezTo>
                        <a:pt x="48" y="13"/>
                        <a:pt x="52" y="11"/>
                        <a:pt x="57" y="14"/>
                      </a:cubicBezTo>
                      <a:cubicBezTo>
                        <a:pt x="58" y="15"/>
                        <a:pt x="61" y="13"/>
                        <a:pt x="62" y="11"/>
                      </a:cubicBezTo>
                      <a:cubicBezTo>
                        <a:pt x="69" y="5"/>
                        <a:pt x="75" y="0"/>
                        <a:pt x="84" y="0"/>
                      </a:cubicBezTo>
                      <a:cubicBezTo>
                        <a:pt x="89" y="0"/>
                        <a:pt x="93" y="2"/>
                        <a:pt x="96" y="7"/>
                      </a:cubicBezTo>
                      <a:cubicBezTo>
                        <a:pt x="99" y="11"/>
                        <a:pt x="98" y="15"/>
                        <a:pt x="96" y="20"/>
                      </a:cubicBezTo>
                      <a:cubicBezTo>
                        <a:pt x="91" y="27"/>
                        <a:pt x="87" y="35"/>
                        <a:pt x="83" y="43"/>
                      </a:cubicBezTo>
                      <a:cubicBezTo>
                        <a:pt x="88" y="43"/>
                        <a:pt x="91" y="44"/>
                        <a:pt x="94" y="44"/>
                      </a:cubicBezTo>
                      <a:cubicBezTo>
                        <a:pt x="105" y="46"/>
                        <a:pt x="115" y="50"/>
                        <a:pt x="122" y="59"/>
                      </a:cubicBezTo>
                      <a:cubicBezTo>
                        <a:pt x="128" y="65"/>
                        <a:pt x="127" y="68"/>
                        <a:pt x="120" y="73"/>
                      </a:cubicBezTo>
                      <a:cubicBezTo>
                        <a:pt x="113" y="77"/>
                        <a:pt x="105" y="77"/>
                        <a:pt x="98" y="73"/>
                      </a:cubicBezTo>
                      <a:cubicBezTo>
                        <a:pt x="95" y="71"/>
                        <a:pt x="95" y="69"/>
                        <a:pt x="97" y="66"/>
                      </a:cubicBezTo>
                      <a:cubicBezTo>
                        <a:pt x="98" y="64"/>
                        <a:pt x="100" y="61"/>
                        <a:pt x="101"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8"/>
                <p:cNvSpPr/>
                <p:nvPr/>
              </p:nvSpPr>
              <p:spPr bwMode="auto">
                <a:xfrm>
                  <a:off x="5664200" y="2355851"/>
                  <a:ext cx="341313" cy="407988"/>
                </a:xfrm>
                <a:custGeom>
                  <a:avLst/>
                  <a:gdLst>
                    <a:gd name="T0" fmla="*/ 46 w 80"/>
                    <a:gd name="T1" fmla="*/ 29 h 96"/>
                    <a:gd name="T2" fmla="*/ 65 w 80"/>
                    <a:gd name="T3" fmla="*/ 29 h 96"/>
                    <a:gd name="T4" fmla="*/ 79 w 80"/>
                    <a:gd name="T5" fmla="*/ 41 h 96"/>
                    <a:gd name="T6" fmla="*/ 74 w 80"/>
                    <a:gd name="T7" fmla="*/ 43 h 96"/>
                    <a:gd name="T8" fmla="*/ 60 w 80"/>
                    <a:gd name="T9" fmla="*/ 43 h 96"/>
                    <a:gd name="T10" fmla="*/ 52 w 80"/>
                    <a:gd name="T11" fmla="*/ 50 h 96"/>
                    <a:gd name="T12" fmla="*/ 49 w 80"/>
                    <a:gd name="T13" fmla="*/ 87 h 96"/>
                    <a:gd name="T14" fmla="*/ 37 w 80"/>
                    <a:gd name="T15" fmla="*/ 95 h 96"/>
                    <a:gd name="T16" fmla="*/ 21 w 80"/>
                    <a:gd name="T17" fmla="*/ 68 h 96"/>
                    <a:gd name="T18" fmla="*/ 22 w 80"/>
                    <a:gd name="T19" fmla="*/ 62 h 96"/>
                    <a:gd name="T20" fmla="*/ 30 w 80"/>
                    <a:gd name="T21" fmla="*/ 72 h 96"/>
                    <a:gd name="T22" fmla="*/ 40 w 80"/>
                    <a:gd name="T23" fmla="*/ 70 h 96"/>
                    <a:gd name="T24" fmla="*/ 43 w 80"/>
                    <a:gd name="T25" fmla="*/ 46 h 96"/>
                    <a:gd name="T26" fmla="*/ 24 w 80"/>
                    <a:gd name="T27" fmla="*/ 52 h 96"/>
                    <a:gd name="T28" fmla="*/ 19 w 80"/>
                    <a:gd name="T29" fmla="*/ 54 h 96"/>
                    <a:gd name="T30" fmla="*/ 6 w 80"/>
                    <a:gd name="T31" fmla="*/ 54 h 96"/>
                    <a:gd name="T32" fmla="*/ 2 w 80"/>
                    <a:gd name="T33" fmla="*/ 40 h 96"/>
                    <a:gd name="T34" fmla="*/ 6 w 80"/>
                    <a:gd name="T35" fmla="*/ 37 h 96"/>
                    <a:gd name="T36" fmla="*/ 28 w 80"/>
                    <a:gd name="T37" fmla="*/ 33 h 96"/>
                    <a:gd name="T38" fmla="*/ 33 w 80"/>
                    <a:gd name="T39" fmla="*/ 32 h 96"/>
                    <a:gd name="T40" fmla="*/ 36 w 80"/>
                    <a:gd name="T41" fmla="*/ 22 h 96"/>
                    <a:gd name="T42" fmla="*/ 46 w 80"/>
                    <a:gd name="T43" fmla="*/ 12 h 96"/>
                    <a:gd name="T44" fmla="*/ 45 w 80"/>
                    <a:gd name="T45" fmla="*/ 10 h 96"/>
                    <a:gd name="T46" fmla="*/ 26 w 80"/>
                    <a:gd name="T47" fmla="*/ 17 h 96"/>
                    <a:gd name="T48" fmla="*/ 15 w 80"/>
                    <a:gd name="T49" fmla="*/ 24 h 96"/>
                    <a:gd name="T50" fmla="*/ 5 w 80"/>
                    <a:gd name="T51" fmla="*/ 22 h 96"/>
                    <a:gd name="T52" fmla="*/ 1 w 80"/>
                    <a:gd name="T53" fmla="*/ 17 h 96"/>
                    <a:gd name="T54" fmla="*/ 36 w 80"/>
                    <a:gd name="T55" fmla="*/ 2 h 96"/>
                    <a:gd name="T56" fmla="*/ 55 w 80"/>
                    <a:gd name="T57" fmla="*/ 0 h 96"/>
                    <a:gd name="T58" fmla="*/ 61 w 80"/>
                    <a:gd name="T59" fmla="*/ 6 h 96"/>
                    <a:gd name="T60" fmla="*/ 59 w 80"/>
                    <a:gd name="T61" fmla="*/ 13 h 96"/>
                    <a:gd name="T62" fmla="*/ 46 w 80"/>
                    <a:gd name="T63" fmla="*/ 29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0" h="96">
                      <a:moveTo>
                        <a:pt x="46" y="29"/>
                      </a:moveTo>
                      <a:cubicBezTo>
                        <a:pt x="53" y="30"/>
                        <a:pt x="59" y="31"/>
                        <a:pt x="65" y="29"/>
                      </a:cubicBezTo>
                      <a:cubicBezTo>
                        <a:pt x="71" y="27"/>
                        <a:pt x="80" y="34"/>
                        <a:pt x="79" y="41"/>
                      </a:cubicBezTo>
                      <a:cubicBezTo>
                        <a:pt x="79" y="42"/>
                        <a:pt x="76" y="43"/>
                        <a:pt x="74" y="43"/>
                      </a:cubicBezTo>
                      <a:cubicBezTo>
                        <a:pt x="70" y="43"/>
                        <a:pt x="65" y="43"/>
                        <a:pt x="60" y="43"/>
                      </a:cubicBezTo>
                      <a:cubicBezTo>
                        <a:pt x="53" y="42"/>
                        <a:pt x="52" y="44"/>
                        <a:pt x="52" y="50"/>
                      </a:cubicBezTo>
                      <a:cubicBezTo>
                        <a:pt x="51" y="62"/>
                        <a:pt x="51" y="75"/>
                        <a:pt x="49" y="87"/>
                      </a:cubicBezTo>
                      <a:cubicBezTo>
                        <a:pt x="48" y="95"/>
                        <a:pt x="45" y="96"/>
                        <a:pt x="37" y="95"/>
                      </a:cubicBezTo>
                      <a:cubicBezTo>
                        <a:pt x="25" y="92"/>
                        <a:pt x="15" y="82"/>
                        <a:pt x="21" y="68"/>
                      </a:cubicBezTo>
                      <a:cubicBezTo>
                        <a:pt x="21" y="66"/>
                        <a:pt x="21" y="64"/>
                        <a:pt x="22" y="62"/>
                      </a:cubicBezTo>
                      <a:cubicBezTo>
                        <a:pt x="24" y="65"/>
                        <a:pt x="27" y="69"/>
                        <a:pt x="30" y="72"/>
                      </a:cubicBezTo>
                      <a:cubicBezTo>
                        <a:pt x="33" y="76"/>
                        <a:pt x="39" y="75"/>
                        <a:pt x="40" y="70"/>
                      </a:cubicBezTo>
                      <a:cubicBezTo>
                        <a:pt x="41" y="62"/>
                        <a:pt x="42" y="54"/>
                        <a:pt x="43" y="46"/>
                      </a:cubicBezTo>
                      <a:cubicBezTo>
                        <a:pt x="35" y="45"/>
                        <a:pt x="30" y="49"/>
                        <a:pt x="24" y="52"/>
                      </a:cubicBezTo>
                      <a:cubicBezTo>
                        <a:pt x="22" y="52"/>
                        <a:pt x="21" y="54"/>
                        <a:pt x="19" y="54"/>
                      </a:cubicBezTo>
                      <a:cubicBezTo>
                        <a:pt x="14" y="58"/>
                        <a:pt x="11" y="57"/>
                        <a:pt x="6" y="54"/>
                      </a:cubicBezTo>
                      <a:cubicBezTo>
                        <a:pt x="3" y="51"/>
                        <a:pt x="0" y="44"/>
                        <a:pt x="2" y="40"/>
                      </a:cubicBezTo>
                      <a:cubicBezTo>
                        <a:pt x="2" y="39"/>
                        <a:pt x="5" y="37"/>
                        <a:pt x="6" y="37"/>
                      </a:cubicBezTo>
                      <a:cubicBezTo>
                        <a:pt x="14" y="39"/>
                        <a:pt x="20" y="35"/>
                        <a:pt x="28" y="33"/>
                      </a:cubicBezTo>
                      <a:cubicBezTo>
                        <a:pt x="29" y="33"/>
                        <a:pt x="31" y="32"/>
                        <a:pt x="33" y="32"/>
                      </a:cubicBezTo>
                      <a:cubicBezTo>
                        <a:pt x="31" y="27"/>
                        <a:pt x="31" y="24"/>
                        <a:pt x="36" y="22"/>
                      </a:cubicBezTo>
                      <a:cubicBezTo>
                        <a:pt x="39" y="19"/>
                        <a:pt x="42" y="15"/>
                        <a:pt x="46" y="12"/>
                      </a:cubicBezTo>
                      <a:cubicBezTo>
                        <a:pt x="45" y="11"/>
                        <a:pt x="45" y="11"/>
                        <a:pt x="45" y="10"/>
                      </a:cubicBezTo>
                      <a:cubicBezTo>
                        <a:pt x="38" y="13"/>
                        <a:pt x="32" y="15"/>
                        <a:pt x="26" y="17"/>
                      </a:cubicBezTo>
                      <a:cubicBezTo>
                        <a:pt x="22" y="19"/>
                        <a:pt x="18" y="22"/>
                        <a:pt x="15" y="24"/>
                      </a:cubicBezTo>
                      <a:cubicBezTo>
                        <a:pt x="11" y="26"/>
                        <a:pt x="7" y="27"/>
                        <a:pt x="5" y="22"/>
                      </a:cubicBezTo>
                      <a:cubicBezTo>
                        <a:pt x="4" y="20"/>
                        <a:pt x="3" y="19"/>
                        <a:pt x="1" y="17"/>
                      </a:cubicBezTo>
                      <a:cubicBezTo>
                        <a:pt x="13" y="12"/>
                        <a:pt x="25" y="6"/>
                        <a:pt x="36" y="2"/>
                      </a:cubicBezTo>
                      <a:cubicBezTo>
                        <a:pt x="42" y="0"/>
                        <a:pt x="49" y="0"/>
                        <a:pt x="55" y="0"/>
                      </a:cubicBezTo>
                      <a:cubicBezTo>
                        <a:pt x="57" y="0"/>
                        <a:pt x="60" y="4"/>
                        <a:pt x="61" y="6"/>
                      </a:cubicBezTo>
                      <a:cubicBezTo>
                        <a:pt x="62" y="8"/>
                        <a:pt x="61" y="11"/>
                        <a:pt x="59" y="13"/>
                      </a:cubicBezTo>
                      <a:cubicBezTo>
                        <a:pt x="55" y="18"/>
                        <a:pt x="51" y="23"/>
                        <a:pt x="4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57" name="组合 56"/>
              <p:cNvGrpSpPr/>
              <p:nvPr/>
            </p:nvGrpSpPr>
            <p:grpSpPr>
              <a:xfrm>
                <a:off x="3194779" y="1296598"/>
                <a:ext cx="356817" cy="382445"/>
                <a:chOff x="3792874" y="3156423"/>
                <a:chExt cx="331330" cy="355128"/>
              </a:xfrm>
              <a:grpFill/>
            </p:grpSpPr>
            <p:sp>
              <p:nvSpPr>
                <p:cNvPr id="58" name="Freeform 15"/>
                <p:cNvSpPr/>
                <p:nvPr/>
              </p:nvSpPr>
              <p:spPr bwMode="auto">
                <a:xfrm>
                  <a:off x="3792874" y="3235325"/>
                  <a:ext cx="152877" cy="246063"/>
                </a:xfrm>
                <a:custGeom>
                  <a:avLst/>
                  <a:gdLst>
                    <a:gd name="T0" fmla="*/ 16 w 39"/>
                    <a:gd name="T1" fmla="*/ 29 h 58"/>
                    <a:gd name="T2" fmla="*/ 27 w 39"/>
                    <a:gd name="T3" fmla="*/ 7 h 58"/>
                    <a:gd name="T4" fmla="*/ 31 w 39"/>
                    <a:gd name="T5" fmla="*/ 1 h 58"/>
                    <a:gd name="T6" fmla="*/ 34 w 39"/>
                    <a:gd name="T7" fmla="*/ 6 h 58"/>
                    <a:gd name="T8" fmla="*/ 35 w 39"/>
                    <a:gd name="T9" fmla="*/ 26 h 58"/>
                    <a:gd name="T10" fmla="*/ 20 w 39"/>
                    <a:gd name="T11" fmla="*/ 52 h 58"/>
                    <a:gd name="T12" fmla="*/ 9 w 39"/>
                    <a:gd name="T13" fmla="*/ 57 h 58"/>
                    <a:gd name="T14" fmla="*/ 1 w 39"/>
                    <a:gd name="T15" fmla="*/ 43 h 58"/>
                    <a:gd name="T16" fmla="*/ 4 w 39"/>
                    <a:gd name="T17" fmla="*/ 6 h 58"/>
                    <a:gd name="T18" fmla="*/ 8 w 39"/>
                    <a:gd name="T19" fmla="*/ 0 h 58"/>
                    <a:gd name="T20" fmla="*/ 15 w 39"/>
                    <a:gd name="T21" fmla="*/ 6 h 58"/>
                    <a:gd name="T22" fmla="*/ 14 w 39"/>
                    <a:gd name="T23" fmla="*/ 20 h 58"/>
                    <a:gd name="T24" fmla="*/ 14 w 39"/>
                    <a:gd name="T25" fmla="*/ 28 h 58"/>
                    <a:gd name="T26" fmla="*/ 16 w 39"/>
                    <a:gd name="T27" fmla="*/ 29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 h="58">
                      <a:moveTo>
                        <a:pt x="16" y="29"/>
                      </a:moveTo>
                      <a:cubicBezTo>
                        <a:pt x="19" y="21"/>
                        <a:pt x="23" y="14"/>
                        <a:pt x="27" y="7"/>
                      </a:cubicBezTo>
                      <a:cubicBezTo>
                        <a:pt x="28" y="5"/>
                        <a:pt x="29" y="3"/>
                        <a:pt x="31" y="1"/>
                      </a:cubicBezTo>
                      <a:cubicBezTo>
                        <a:pt x="32" y="3"/>
                        <a:pt x="33" y="4"/>
                        <a:pt x="34" y="6"/>
                      </a:cubicBezTo>
                      <a:cubicBezTo>
                        <a:pt x="37" y="12"/>
                        <a:pt x="39" y="19"/>
                        <a:pt x="35" y="26"/>
                      </a:cubicBezTo>
                      <a:cubicBezTo>
                        <a:pt x="30" y="34"/>
                        <a:pt x="25" y="43"/>
                        <a:pt x="20" y="52"/>
                      </a:cubicBezTo>
                      <a:cubicBezTo>
                        <a:pt x="18" y="56"/>
                        <a:pt x="12" y="58"/>
                        <a:pt x="9" y="57"/>
                      </a:cubicBezTo>
                      <a:cubicBezTo>
                        <a:pt x="2" y="54"/>
                        <a:pt x="0" y="50"/>
                        <a:pt x="1" y="43"/>
                      </a:cubicBezTo>
                      <a:cubicBezTo>
                        <a:pt x="2" y="31"/>
                        <a:pt x="3" y="18"/>
                        <a:pt x="4" y="6"/>
                      </a:cubicBezTo>
                      <a:cubicBezTo>
                        <a:pt x="4" y="4"/>
                        <a:pt x="4" y="0"/>
                        <a:pt x="8" y="0"/>
                      </a:cubicBezTo>
                      <a:cubicBezTo>
                        <a:pt x="11" y="0"/>
                        <a:pt x="15" y="1"/>
                        <a:pt x="15" y="6"/>
                      </a:cubicBezTo>
                      <a:cubicBezTo>
                        <a:pt x="15" y="10"/>
                        <a:pt x="14" y="15"/>
                        <a:pt x="14" y="20"/>
                      </a:cubicBezTo>
                      <a:cubicBezTo>
                        <a:pt x="14" y="23"/>
                        <a:pt x="14" y="25"/>
                        <a:pt x="14" y="28"/>
                      </a:cubicBezTo>
                      <a:cubicBezTo>
                        <a:pt x="14" y="28"/>
                        <a:pt x="15" y="28"/>
                        <a:pt x="1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16"/>
                <p:cNvSpPr/>
                <p:nvPr/>
              </p:nvSpPr>
              <p:spPr bwMode="auto">
                <a:xfrm>
                  <a:off x="3957518" y="3164747"/>
                  <a:ext cx="166686" cy="346804"/>
                </a:xfrm>
                <a:custGeom>
                  <a:avLst/>
                  <a:gdLst>
                    <a:gd name="T0" fmla="*/ 9 w 47"/>
                    <a:gd name="T1" fmla="*/ 73 h 88"/>
                    <a:gd name="T2" fmla="*/ 3 w 47"/>
                    <a:gd name="T3" fmla="*/ 67 h 88"/>
                    <a:gd name="T4" fmla="*/ 3 w 47"/>
                    <a:gd name="T5" fmla="*/ 57 h 88"/>
                    <a:gd name="T6" fmla="*/ 20 w 47"/>
                    <a:gd name="T7" fmla="*/ 38 h 88"/>
                    <a:gd name="T8" fmla="*/ 33 w 47"/>
                    <a:gd name="T9" fmla="*/ 20 h 88"/>
                    <a:gd name="T10" fmla="*/ 33 w 47"/>
                    <a:gd name="T11" fmla="*/ 4 h 88"/>
                    <a:gd name="T12" fmla="*/ 32 w 47"/>
                    <a:gd name="T13" fmla="*/ 1 h 88"/>
                    <a:gd name="T14" fmla="*/ 33 w 47"/>
                    <a:gd name="T15" fmla="*/ 0 h 88"/>
                    <a:gd name="T16" fmla="*/ 41 w 47"/>
                    <a:gd name="T17" fmla="*/ 6 h 88"/>
                    <a:gd name="T18" fmla="*/ 43 w 47"/>
                    <a:gd name="T19" fmla="*/ 26 h 88"/>
                    <a:gd name="T20" fmla="*/ 29 w 47"/>
                    <a:gd name="T21" fmla="*/ 48 h 88"/>
                    <a:gd name="T22" fmla="*/ 30 w 47"/>
                    <a:gd name="T23" fmla="*/ 52 h 88"/>
                    <a:gd name="T24" fmla="*/ 40 w 47"/>
                    <a:gd name="T25" fmla="*/ 73 h 88"/>
                    <a:gd name="T26" fmla="*/ 41 w 47"/>
                    <a:gd name="T27" fmla="*/ 84 h 88"/>
                    <a:gd name="T28" fmla="*/ 37 w 47"/>
                    <a:gd name="T29" fmla="*/ 86 h 88"/>
                    <a:gd name="T30" fmla="*/ 31 w 47"/>
                    <a:gd name="T31" fmla="*/ 75 h 88"/>
                    <a:gd name="T32" fmla="*/ 28 w 47"/>
                    <a:gd name="T33" fmla="*/ 60 h 88"/>
                    <a:gd name="T34" fmla="*/ 22 w 47"/>
                    <a:gd name="T35" fmla="*/ 59 h 88"/>
                    <a:gd name="T36" fmla="*/ 9 w 47"/>
                    <a:gd name="T37" fmla="*/ 7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7" h="88">
                      <a:moveTo>
                        <a:pt x="9" y="73"/>
                      </a:moveTo>
                      <a:cubicBezTo>
                        <a:pt x="7" y="71"/>
                        <a:pt x="5" y="69"/>
                        <a:pt x="3" y="67"/>
                      </a:cubicBezTo>
                      <a:cubicBezTo>
                        <a:pt x="1" y="64"/>
                        <a:pt x="0" y="61"/>
                        <a:pt x="3" y="57"/>
                      </a:cubicBezTo>
                      <a:cubicBezTo>
                        <a:pt x="9" y="51"/>
                        <a:pt x="14" y="45"/>
                        <a:pt x="20" y="38"/>
                      </a:cubicBezTo>
                      <a:cubicBezTo>
                        <a:pt x="24" y="32"/>
                        <a:pt x="28" y="26"/>
                        <a:pt x="33" y="20"/>
                      </a:cubicBezTo>
                      <a:cubicBezTo>
                        <a:pt x="36" y="15"/>
                        <a:pt x="36" y="9"/>
                        <a:pt x="33" y="4"/>
                      </a:cubicBezTo>
                      <a:cubicBezTo>
                        <a:pt x="32" y="3"/>
                        <a:pt x="32" y="2"/>
                        <a:pt x="32" y="1"/>
                      </a:cubicBezTo>
                      <a:cubicBezTo>
                        <a:pt x="32" y="1"/>
                        <a:pt x="33" y="0"/>
                        <a:pt x="33" y="0"/>
                      </a:cubicBezTo>
                      <a:cubicBezTo>
                        <a:pt x="36" y="2"/>
                        <a:pt x="39" y="4"/>
                        <a:pt x="41" y="6"/>
                      </a:cubicBezTo>
                      <a:cubicBezTo>
                        <a:pt x="46" y="11"/>
                        <a:pt x="47" y="20"/>
                        <a:pt x="43" y="26"/>
                      </a:cubicBezTo>
                      <a:cubicBezTo>
                        <a:pt x="39" y="33"/>
                        <a:pt x="34" y="40"/>
                        <a:pt x="29" y="48"/>
                      </a:cubicBezTo>
                      <a:cubicBezTo>
                        <a:pt x="29" y="49"/>
                        <a:pt x="29" y="52"/>
                        <a:pt x="30" y="52"/>
                      </a:cubicBezTo>
                      <a:cubicBezTo>
                        <a:pt x="38" y="57"/>
                        <a:pt x="38" y="65"/>
                        <a:pt x="40" y="73"/>
                      </a:cubicBezTo>
                      <a:cubicBezTo>
                        <a:pt x="41" y="76"/>
                        <a:pt x="41" y="80"/>
                        <a:pt x="41" y="84"/>
                      </a:cubicBezTo>
                      <a:cubicBezTo>
                        <a:pt x="41" y="87"/>
                        <a:pt x="39" y="88"/>
                        <a:pt x="37" y="86"/>
                      </a:cubicBezTo>
                      <a:cubicBezTo>
                        <a:pt x="33" y="83"/>
                        <a:pt x="31" y="81"/>
                        <a:pt x="31" y="75"/>
                      </a:cubicBezTo>
                      <a:cubicBezTo>
                        <a:pt x="31" y="70"/>
                        <a:pt x="30" y="65"/>
                        <a:pt x="28" y="60"/>
                      </a:cubicBezTo>
                      <a:cubicBezTo>
                        <a:pt x="27" y="55"/>
                        <a:pt x="25" y="56"/>
                        <a:pt x="22" y="59"/>
                      </a:cubicBezTo>
                      <a:cubicBezTo>
                        <a:pt x="18" y="64"/>
                        <a:pt x="14" y="68"/>
                        <a:pt x="9" y="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17"/>
                <p:cNvSpPr/>
                <p:nvPr/>
              </p:nvSpPr>
              <p:spPr bwMode="auto">
                <a:xfrm>
                  <a:off x="3879593" y="3156423"/>
                  <a:ext cx="109753" cy="63837"/>
                </a:xfrm>
                <a:custGeom>
                  <a:avLst/>
                  <a:gdLst>
                    <a:gd name="T0" fmla="*/ 0 w 26"/>
                    <a:gd name="T1" fmla="*/ 0 h 19"/>
                    <a:gd name="T2" fmla="*/ 20 w 26"/>
                    <a:gd name="T3" fmla="*/ 1 h 19"/>
                    <a:gd name="T4" fmla="*/ 23 w 26"/>
                    <a:gd name="T5" fmla="*/ 12 h 19"/>
                    <a:gd name="T6" fmla="*/ 12 w 26"/>
                    <a:gd name="T7" fmla="*/ 18 h 19"/>
                    <a:gd name="T8" fmla="*/ 3 w 26"/>
                    <a:gd name="T9" fmla="*/ 11 h 19"/>
                    <a:gd name="T10" fmla="*/ 0 w 26"/>
                    <a:gd name="T11" fmla="*/ 0 h 19"/>
                  </a:gdLst>
                  <a:ahLst/>
                  <a:cxnLst>
                    <a:cxn ang="0">
                      <a:pos x="T0" y="T1"/>
                    </a:cxn>
                    <a:cxn ang="0">
                      <a:pos x="T2" y="T3"/>
                    </a:cxn>
                    <a:cxn ang="0">
                      <a:pos x="T4" y="T5"/>
                    </a:cxn>
                    <a:cxn ang="0">
                      <a:pos x="T6" y="T7"/>
                    </a:cxn>
                    <a:cxn ang="0">
                      <a:pos x="T8" y="T9"/>
                    </a:cxn>
                    <a:cxn ang="0">
                      <a:pos x="T10" y="T11"/>
                    </a:cxn>
                  </a:cxnLst>
                  <a:rect l="0" t="0" r="r" b="b"/>
                  <a:pathLst>
                    <a:path w="26" h="19">
                      <a:moveTo>
                        <a:pt x="0" y="0"/>
                      </a:moveTo>
                      <a:cubicBezTo>
                        <a:pt x="8" y="1"/>
                        <a:pt x="14" y="1"/>
                        <a:pt x="20" y="1"/>
                      </a:cubicBezTo>
                      <a:cubicBezTo>
                        <a:pt x="24" y="1"/>
                        <a:pt x="26" y="8"/>
                        <a:pt x="23" y="12"/>
                      </a:cubicBezTo>
                      <a:cubicBezTo>
                        <a:pt x="21" y="16"/>
                        <a:pt x="17" y="19"/>
                        <a:pt x="12" y="18"/>
                      </a:cubicBezTo>
                      <a:cubicBezTo>
                        <a:pt x="8" y="18"/>
                        <a:pt x="5" y="15"/>
                        <a:pt x="3" y="11"/>
                      </a:cubicBezTo>
                      <a:cubicBezTo>
                        <a:pt x="2" y="8"/>
                        <a:pt x="1" y="4"/>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39" name="组合 38"/>
            <p:cNvGrpSpPr/>
            <p:nvPr userDrawn="1"/>
          </p:nvGrpSpPr>
          <p:grpSpPr>
            <a:xfrm>
              <a:off x="671368" y="6061309"/>
              <a:ext cx="1100339" cy="304965"/>
              <a:chOff x="2372715" y="161759"/>
              <a:chExt cx="2695608" cy="747103"/>
            </a:xfrm>
            <a:grpFill/>
          </p:grpSpPr>
          <p:grpSp>
            <p:nvGrpSpPr>
              <p:cNvPr id="41" name="组合 40"/>
              <p:cNvGrpSpPr/>
              <p:nvPr/>
            </p:nvGrpSpPr>
            <p:grpSpPr>
              <a:xfrm>
                <a:off x="3804781" y="283376"/>
                <a:ext cx="521428" cy="548788"/>
                <a:chOff x="6113463" y="3541713"/>
                <a:chExt cx="484188" cy="509588"/>
              </a:xfrm>
              <a:grpFill/>
            </p:grpSpPr>
            <p:sp>
              <p:nvSpPr>
                <p:cNvPr id="52" name="Freeform 9"/>
                <p:cNvSpPr>
                  <a:spLocks noEditPoints="1"/>
                </p:cNvSpPr>
                <p:nvPr/>
              </p:nvSpPr>
              <p:spPr bwMode="auto">
                <a:xfrm>
                  <a:off x="6113463" y="3579813"/>
                  <a:ext cx="252413" cy="428625"/>
                </a:xfrm>
                <a:custGeom>
                  <a:avLst/>
                  <a:gdLst>
                    <a:gd name="T0" fmla="*/ 39 w 59"/>
                    <a:gd name="T1" fmla="*/ 78 h 101"/>
                    <a:gd name="T2" fmla="*/ 17 w 59"/>
                    <a:gd name="T3" fmla="*/ 94 h 101"/>
                    <a:gd name="T4" fmla="*/ 8 w 59"/>
                    <a:gd name="T5" fmla="*/ 94 h 101"/>
                    <a:gd name="T6" fmla="*/ 0 w 59"/>
                    <a:gd name="T7" fmla="*/ 79 h 101"/>
                    <a:gd name="T8" fmla="*/ 17 w 59"/>
                    <a:gd name="T9" fmla="*/ 73 h 101"/>
                    <a:gd name="T10" fmla="*/ 10 w 59"/>
                    <a:gd name="T11" fmla="*/ 68 h 101"/>
                    <a:gd name="T12" fmla="*/ 8 w 59"/>
                    <a:gd name="T13" fmla="*/ 60 h 101"/>
                    <a:gd name="T14" fmla="*/ 18 w 59"/>
                    <a:gd name="T15" fmla="*/ 23 h 101"/>
                    <a:gd name="T16" fmla="*/ 26 w 59"/>
                    <a:gd name="T17" fmla="*/ 17 h 101"/>
                    <a:gd name="T18" fmla="*/ 36 w 59"/>
                    <a:gd name="T19" fmla="*/ 26 h 101"/>
                    <a:gd name="T20" fmla="*/ 36 w 59"/>
                    <a:gd name="T21" fmla="*/ 27 h 101"/>
                    <a:gd name="T22" fmla="*/ 43 w 59"/>
                    <a:gd name="T23" fmla="*/ 40 h 101"/>
                    <a:gd name="T24" fmla="*/ 42 w 59"/>
                    <a:gd name="T25" fmla="*/ 12 h 101"/>
                    <a:gd name="T26" fmla="*/ 21 w 59"/>
                    <a:gd name="T27" fmla="*/ 5 h 101"/>
                    <a:gd name="T28" fmla="*/ 44 w 59"/>
                    <a:gd name="T29" fmla="*/ 1 h 101"/>
                    <a:gd name="T30" fmla="*/ 57 w 59"/>
                    <a:gd name="T31" fmla="*/ 17 h 101"/>
                    <a:gd name="T32" fmla="*/ 56 w 59"/>
                    <a:gd name="T33" fmla="*/ 48 h 101"/>
                    <a:gd name="T34" fmla="*/ 57 w 59"/>
                    <a:gd name="T35" fmla="*/ 55 h 101"/>
                    <a:gd name="T36" fmla="*/ 55 w 59"/>
                    <a:gd name="T37" fmla="*/ 64 h 101"/>
                    <a:gd name="T38" fmla="*/ 54 w 59"/>
                    <a:gd name="T39" fmla="*/ 71 h 101"/>
                    <a:gd name="T40" fmla="*/ 52 w 59"/>
                    <a:gd name="T41" fmla="*/ 95 h 101"/>
                    <a:gd name="T42" fmla="*/ 49 w 59"/>
                    <a:gd name="T43" fmla="*/ 101 h 101"/>
                    <a:gd name="T44" fmla="*/ 43 w 59"/>
                    <a:gd name="T45" fmla="*/ 98 h 101"/>
                    <a:gd name="T46" fmla="*/ 38 w 59"/>
                    <a:gd name="T47" fmla="*/ 86 h 101"/>
                    <a:gd name="T48" fmla="*/ 39 w 59"/>
                    <a:gd name="T49" fmla="*/ 78 h 101"/>
                    <a:gd name="T50" fmla="*/ 42 w 59"/>
                    <a:gd name="T51" fmla="*/ 47 h 101"/>
                    <a:gd name="T52" fmla="*/ 32 w 59"/>
                    <a:gd name="T53" fmla="*/ 44 h 101"/>
                    <a:gd name="T54" fmla="*/ 29 w 59"/>
                    <a:gd name="T55" fmla="*/ 64 h 101"/>
                    <a:gd name="T56" fmla="*/ 42 w 59"/>
                    <a:gd name="T57" fmla="*/ 4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9" h="101">
                      <a:moveTo>
                        <a:pt x="39" y="78"/>
                      </a:moveTo>
                      <a:cubicBezTo>
                        <a:pt x="31" y="84"/>
                        <a:pt x="24" y="89"/>
                        <a:pt x="17" y="94"/>
                      </a:cubicBezTo>
                      <a:cubicBezTo>
                        <a:pt x="14" y="97"/>
                        <a:pt x="11" y="96"/>
                        <a:pt x="8" y="94"/>
                      </a:cubicBezTo>
                      <a:cubicBezTo>
                        <a:pt x="4" y="90"/>
                        <a:pt x="0" y="86"/>
                        <a:pt x="0" y="79"/>
                      </a:cubicBezTo>
                      <a:cubicBezTo>
                        <a:pt x="6" y="82"/>
                        <a:pt x="12" y="80"/>
                        <a:pt x="17" y="73"/>
                      </a:cubicBezTo>
                      <a:cubicBezTo>
                        <a:pt x="15" y="72"/>
                        <a:pt x="13" y="70"/>
                        <a:pt x="10" y="68"/>
                      </a:cubicBezTo>
                      <a:cubicBezTo>
                        <a:pt x="7" y="66"/>
                        <a:pt x="7" y="63"/>
                        <a:pt x="8" y="60"/>
                      </a:cubicBezTo>
                      <a:cubicBezTo>
                        <a:pt x="11" y="48"/>
                        <a:pt x="15" y="36"/>
                        <a:pt x="18" y="23"/>
                      </a:cubicBezTo>
                      <a:cubicBezTo>
                        <a:pt x="19" y="20"/>
                        <a:pt x="20" y="16"/>
                        <a:pt x="26" y="17"/>
                      </a:cubicBezTo>
                      <a:cubicBezTo>
                        <a:pt x="32" y="18"/>
                        <a:pt x="36" y="21"/>
                        <a:pt x="36" y="26"/>
                      </a:cubicBezTo>
                      <a:cubicBezTo>
                        <a:pt x="36" y="26"/>
                        <a:pt x="36" y="27"/>
                        <a:pt x="36" y="27"/>
                      </a:cubicBezTo>
                      <a:cubicBezTo>
                        <a:pt x="35" y="33"/>
                        <a:pt x="38" y="37"/>
                        <a:pt x="43" y="40"/>
                      </a:cubicBezTo>
                      <a:cubicBezTo>
                        <a:pt x="43" y="31"/>
                        <a:pt x="42" y="22"/>
                        <a:pt x="42" y="12"/>
                      </a:cubicBezTo>
                      <a:cubicBezTo>
                        <a:pt x="30" y="16"/>
                        <a:pt x="20" y="12"/>
                        <a:pt x="21" y="5"/>
                      </a:cubicBezTo>
                      <a:cubicBezTo>
                        <a:pt x="29" y="3"/>
                        <a:pt x="36" y="1"/>
                        <a:pt x="44" y="1"/>
                      </a:cubicBezTo>
                      <a:cubicBezTo>
                        <a:pt x="54" y="0"/>
                        <a:pt x="59" y="8"/>
                        <a:pt x="57" y="17"/>
                      </a:cubicBezTo>
                      <a:cubicBezTo>
                        <a:pt x="56" y="27"/>
                        <a:pt x="56" y="38"/>
                        <a:pt x="56" y="48"/>
                      </a:cubicBezTo>
                      <a:cubicBezTo>
                        <a:pt x="56" y="50"/>
                        <a:pt x="57" y="52"/>
                        <a:pt x="57" y="55"/>
                      </a:cubicBezTo>
                      <a:cubicBezTo>
                        <a:pt x="57" y="58"/>
                        <a:pt x="56" y="61"/>
                        <a:pt x="55" y="64"/>
                      </a:cubicBezTo>
                      <a:cubicBezTo>
                        <a:pt x="55" y="66"/>
                        <a:pt x="54" y="68"/>
                        <a:pt x="54" y="71"/>
                      </a:cubicBezTo>
                      <a:cubicBezTo>
                        <a:pt x="53" y="79"/>
                        <a:pt x="53" y="87"/>
                        <a:pt x="52" y="95"/>
                      </a:cubicBezTo>
                      <a:cubicBezTo>
                        <a:pt x="52" y="97"/>
                        <a:pt x="51" y="100"/>
                        <a:pt x="49" y="101"/>
                      </a:cubicBezTo>
                      <a:cubicBezTo>
                        <a:pt x="47" y="101"/>
                        <a:pt x="44" y="100"/>
                        <a:pt x="43" y="98"/>
                      </a:cubicBezTo>
                      <a:cubicBezTo>
                        <a:pt x="39" y="95"/>
                        <a:pt x="36" y="92"/>
                        <a:pt x="38" y="86"/>
                      </a:cubicBezTo>
                      <a:cubicBezTo>
                        <a:pt x="39" y="84"/>
                        <a:pt x="39" y="81"/>
                        <a:pt x="39" y="78"/>
                      </a:cubicBezTo>
                      <a:close/>
                      <a:moveTo>
                        <a:pt x="42" y="47"/>
                      </a:moveTo>
                      <a:cubicBezTo>
                        <a:pt x="39" y="46"/>
                        <a:pt x="36" y="45"/>
                        <a:pt x="32" y="44"/>
                      </a:cubicBezTo>
                      <a:cubicBezTo>
                        <a:pt x="31" y="51"/>
                        <a:pt x="30" y="57"/>
                        <a:pt x="29" y="64"/>
                      </a:cubicBezTo>
                      <a:cubicBezTo>
                        <a:pt x="39" y="61"/>
                        <a:pt x="42" y="57"/>
                        <a:pt x="42"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10"/>
                <p:cNvSpPr>
                  <a:spLocks noEditPoints="1"/>
                </p:cNvSpPr>
                <p:nvPr/>
              </p:nvSpPr>
              <p:spPr bwMode="auto">
                <a:xfrm>
                  <a:off x="6361113" y="3541713"/>
                  <a:ext cx="236538" cy="509588"/>
                </a:xfrm>
                <a:custGeom>
                  <a:avLst/>
                  <a:gdLst>
                    <a:gd name="T0" fmla="*/ 11 w 55"/>
                    <a:gd name="T1" fmla="*/ 89 h 120"/>
                    <a:gd name="T2" fmla="*/ 10 w 55"/>
                    <a:gd name="T3" fmla="*/ 100 h 120"/>
                    <a:gd name="T4" fmla="*/ 6 w 55"/>
                    <a:gd name="T5" fmla="*/ 104 h 120"/>
                    <a:gd name="T6" fmla="*/ 1 w 55"/>
                    <a:gd name="T7" fmla="*/ 99 h 120"/>
                    <a:gd name="T8" fmla="*/ 3 w 55"/>
                    <a:gd name="T9" fmla="*/ 84 h 120"/>
                    <a:gd name="T10" fmla="*/ 14 w 55"/>
                    <a:gd name="T11" fmla="*/ 37 h 120"/>
                    <a:gd name="T12" fmla="*/ 22 w 55"/>
                    <a:gd name="T13" fmla="*/ 11 h 120"/>
                    <a:gd name="T14" fmla="*/ 26 w 55"/>
                    <a:gd name="T15" fmla="*/ 19 h 120"/>
                    <a:gd name="T16" fmla="*/ 20 w 55"/>
                    <a:gd name="T17" fmla="*/ 40 h 120"/>
                    <a:gd name="T18" fmla="*/ 27 w 55"/>
                    <a:gd name="T19" fmla="*/ 35 h 120"/>
                    <a:gd name="T20" fmla="*/ 35 w 55"/>
                    <a:gd name="T21" fmla="*/ 30 h 120"/>
                    <a:gd name="T22" fmla="*/ 33 w 55"/>
                    <a:gd name="T23" fmla="*/ 9 h 120"/>
                    <a:gd name="T24" fmla="*/ 28 w 55"/>
                    <a:gd name="T25" fmla="*/ 8 h 120"/>
                    <a:gd name="T26" fmla="*/ 19 w 55"/>
                    <a:gd name="T27" fmla="*/ 12 h 120"/>
                    <a:gd name="T28" fmla="*/ 12 w 55"/>
                    <a:gd name="T29" fmla="*/ 15 h 120"/>
                    <a:gd name="T30" fmla="*/ 9 w 55"/>
                    <a:gd name="T31" fmla="*/ 11 h 120"/>
                    <a:gd name="T32" fmla="*/ 11 w 55"/>
                    <a:gd name="T33" fmla="*/ 8 h 120"/>
                    <a:gd name="T34" fmla="*/ 31 w 55"/>
                    <a:gd name="T35" fmla="*/ 0 h 120"/>
                    <a:gd name="T36" fmla="*/ 45 w 55"/>
                    <a:gd name="T37" fmla="*/ 15 h 120"/>
                    <a:gd name="T38" fmla="*/ 44 w 55"/>
                    <a:gd name="T39" fmla="*/ 46 h 120"/>
                    <a:gd name="T40" fmla="*/ 48 w 55"/>
                    <a:gd name="T41" fmla="*/ 54 h 120"/>
                    <a:gd name="T42" fmla="*/ 48 w 55"/>
                    <a:gd name="T43" fmla="*/ 71 h 120"/>
                    <a:gd name="T44" fmla="*/ 44 w 55"/>
                    <a:gd name="T45" fmla="*/ 77 h 120"/>
                    <a:gd name="T46" fmla="*/ 44 w 55"/>
                    <a:gd name="T47" fmla="*/ 110 h 120"/>
                    <a:gd name="T48" fmla="*/ 44 w 55"/>
                    <a:gd name="T49" fmla="*/ 114 h 120"/>
                    <a:gd name="T50" fmla="*/ 41 w 55"/>
                    <a:gd name="T51" fmla="*/ 120 h 120"/>
                    <a:gd name="T52" fmla="*/ 32 w 55"/>
                    <a:gd name="T53" fmla="*/ 118 h 120"/>
                    <a:gd name="T54" fmla="*/ 13 w 55"/>
                    <a:gd name="T55" fmla="*/ 91 h 120"/>
                    <a:gd name="T56" fmla="*/ 12 w 55"/>
                    <a:gd name="T57" fmla="*/ 89 h 120"/>
                    <a:gd name="T58" fmla="*/ 11 w 55"/>
                    <a:gd name="T59" fmla="*/ 89 h 120"/>
                    <a:gd name="T60" fmla="*/ 24 w 55"/>
                    <a:gd name="T61" fmla="*/ 76 h 120"/>
                    <a:gd name="T62" fmla="*/ 23 w 55"/>
                    <a:gd name="T63" fmla="*/ 74 h 120"/>
                    <a:gd name="T64" fmla="*/ 27 w 55"/>
                    <a:gd name="T65" fmla="*/ 71 h 120"/>
                    <a:gd name="T66" fmla="*/ 33 w 55"/>
                    <a:gd name="T67" fmla="*/ 67 h 120"/>
                    <a:gd name="T68" fmla="*/ 32 w 55"/>
                    <a:gd name="T69" fmla="*/ 63 h 120"/>
                    <a:gd name="T70" fmla="*/ 22 w 55"/>
                    <a:gd name="T71" fmla="*/ 52 h 120"/>
                    <a:gd name="T72" fmla="*/ 18 w 55"/>
                    <a:gd name="T73" fmla="*/ 89 h 120"/>
                    <a:gd name="T74" fmla="*/ 33 w 55"/>
                    <a:gd name="T75" fmla="*/ 107 h 120"/>
                    <a:gd name="T76" fmla="*/ 35 w 55"/>
                    <a:gd name="T77" fmla="*/ 77 h 120"/>
                    <a:gd name="T78" fmla="*/ 31 w 55"/>
                    <a:gd name="T79" fmla="*/ 75 h 120"/>
                    <a:gd name="T80" fmla="*/ 24 w 55"/>
                    <a:gd name="T81" fmla="*/ 7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5" h="120">
                      <a:moveTo>
                        <a:pt x="11" y="89"/>
                      </a:moveTo>
                      <a:cubicBezTo>
                        <a:pt x="10" y="93"/>
                        <a:pt x="10" y="96"/>
                        <a:pt x="10" y="100"/>
                      </a:cubicBezTo>
                      <a:cubicBezTo>
                        <a:pt x="9" y="102"/>
                        <a:pt x="9" y="104"/>
                        <a:pt x="6" y="104"/>
                      </a:cubicBezTo>
                      <a:cubicBezTo>
                        <a:pt x="3" y="104"/>
                        <a:pt x="0" y="103"/>
                        <a:pt x="1" y="99"/>
                      </a:cubicBezTo>
                      <a:cubicBezTo>
                        <a:pt x="2" y="94"/>
                        <a:pt x="2" y="89"/>
                        <a:pt x="3" y="84"/>
                      </a:cubicBezTo>
                      <a:cubicBezTo>
                        <a:pt x="7" y="68"/>
                        <a:pt x="10" y="53"/>
                        <a:pt x="14" y="37"/>
                      </a:cubicBezTo>
                      <a:cubicBezTo>
                        <a:pt x="16" y="29"/>
                        <a:pt x="19" y="20"/>
                        <a:pt x="22" y="11"/>
                      </a:cubicBezTo>
                      <a:cubicBezTo>
                        <a:pt x="26" y="13"/>
                        <a:pt x="27" y="15"/>
                        <a:pt x="26" y="19"/>
                      </a:cubicBezTo>
                      <a:cubicBezTo>
                        <a:pt x="24" y="25"/>
                        <a:pt x="22" y="32"/>
                        <a:pt x="20" y="40"/>
                      </a:cubicBezTo>
                      <a:cubicBezTo>
                        <a:pt x="23" y="37"/>
                        <a:pt x="25" y="36"/>
                        <a:pt x="27" y="35"/>
                      </a:cubicBezTo>
                      <a:cubicBezTo>
                        <a:pt x="30" y="33"/>
                        <a:pt x="34" y="32"/>
                        <a:pt x="35" y="30"/>
                      </a:cubicBezTo>
                      <a:cubicBezTo>
                        <a:pt x="36" y="23"/>
                        <a:pt x="37" y="16"/>
                        <a:pt x="33" y="9"/>
                      </a:cubicBezTo>
                      <a:cubicBezTo>
                        <a:pt x="33" y="8"/>
                        <a:pt x="30" y="7"/>
                        <a:pt x="28" y="8"/>
                      </a:cubicBezTo>
                      <a:cubicBezTo>
                        <a:pt x="25" y="9"/>
                        <a:pt x="22" y="11"/>
                        <a:pt x="19" y="12"/>
                      </a:cubicBezTo>
                      <a:cubicBezTo>
                        <a:pt x="17" y="13"/>
                        <a:pt x="15" y="15"/>
                        <a:pt x="12" y="15"/>
                      </a:cubicBezTo>
                      <a:cubicBezTo>
                        <a:pt x="11" y="15"/>
                        <a:pt x="9" y="13"/>
                        <a:pt x="9" y="11"/>
                      </a:cubicBezTo>
                      <a:cubicBezTo>
                        <a:pt x="8" y="11"/>
                        <a:pt x="10" y="9"/>
                        <a:pt x="11" y="8"/>
                      </a:cubicBezTo>
                      <a:cubicBezTo>
                        <a:pt x="17" y="4"/>
                        <a:pt x="23" y="0"/>
                        <a:pt x="31" y="0"/>
                      </a:cubicBezTo>
                      <a:cubicBezTo>
                        <a:pt x="41" y="1"/>
                        <a:pt x="46" y="5"/>
                        <a:pt x="45" y="15"/>
                      </a:cubicBezTo>
                      <a:cubicBezTo>
                        <a:pt x="45" y="25"/>
                        <a:pt x="45" y="36"/>
                        <a:pt x="44" y="46"/>
                      </a:cubicBezTo>
                      <a:cubicBezTo>
                        <a:pt x="44" y="50"/>
                        <a:pt x="45" y="52"/>
                        <a:pt x="48" y="54"/>
                      </a:cubicBezTo>
                      <a:cubicBezTo>
                        <a:pt x="55" y="60"/>
                        <a:pt x="55" y="66"/>
                        <a:pt x="48" y="71"/>
                      </a:cubicBezTo>
                      <a:cubicBezTo>
                        <a:pt x="45" y="72"/>
                        <a:pt x="44" y="74"/>
                        <a:pt x="44" y="77"/>
                      </a:cubicBezTo>
                      <a:cubicBezTo>
                        <a:pt x="45" y="88"/>
                        <a:pt x="44" y="99"/>
                        <a:pt x="44" y="110"/>
                      </a:cubicBezTo>
                      <a:cubicBezTo>
                        <a:pt x="44" y="112"/>
                        <a:pt x="45" y="113"/>
                        <a:pt x="44" y="114"/>
                      </a:cubicBezTo>
                      <a:cubicBezTo>
                        <a:pt x="43" y="116"/>
                        <a:pt x="42" y="120"/>
                        <a:pt x="41" y="120"/>
                      </a:cubicBezTo>
                      <a:cubicBezTo>
                        <a:pt x="38" y="120"/>
                        <a:pt x="34" y="120"/>
                        <a:pt x="32" y="118"/>
                      </a:cubicBezTo>
                      <a:cubicBezTo>
                        <a:pt x="25" y="109"/>
                        <a:pt x="19" y="100"/>
                        <a:pt x="13" y="91"/>
                      </a:cubicBezTo>
                      <a:cubicBezTo>
                        <a:pt x="12" y="90"/>
                        <a:pt x="12" y="90"/>
                        <a:pt x="12" y="89"/>
                      </a:cubicBezTo>
                      <a:cubicBezTo>
                        <a:pt x="11" y="89"/>
                        <a:pt x="11" y="89"/>
                        <a:pt x="11" y="89"/>
                      </a:cubicBezTo>
                      <a:close/>
                      <a:moveTo>
                        <a:pt x="24" y="76"/>
                      </a:moveTo>
                      <a:cubicBezTo>
                        <a:pt x="23" y="75"/>
                        <a:pt x="23" y="75"/>
                        <a:pt x="23" y="74"/>
                      </a:cubicBezTo>
                      <a:cubicBezTo>
                        <a:pt x="24" y="73"/>
                        <a:pt x="26" y="72"/>
                        <a:pt x="27" y="71"/>
                      </a:cubicBezTo>
                      <a:cubicBezTo>
                        <a:pt x="29" y="70"/>
                        <a:pt x="31" y="69"/>
                        <a:pt x="33" y="67"/>
                      </a:cubicBezTo>
                      <a:cubicBezTo>
                        <a:pt x="35" y="66"/>
                        <a:pt x="35" y="63"/>
                        <a:pt x="32" y="63"/>
                      </a:cubicBezTo>
                      <a:cubicBezTo>
                        <a:pt x="27" y="61"/>
                        <a:pt x="24" y="58"/>
                        <a:pt x="22" y="52"/>
                      </a:cubicBezTo>
                      <a:cubicBezTo>
                        <a:pt x="17" y="65"/>
                        <a:pt x="13" y="77"/>
                        <a:pt x="18" y="89"/>
                      </a:cubicBezTo>
                      <a:cubicBezTo>
                        <a:pt x="21" y="97"/>
                        <a:pt x="27" y="101"/>
                        <a:pt x="33" y="107"/>
                      </a:cubicBezTo>
                      <a:cubicBezTo>
                        <a:pt x="34" y="97"/>
                        <a:pt x="34" y="87"/>
                        <a:pt x="35" y="77"/>
                      </a:cubicBezTo>
                      <a:cubicBezTo>
                        <a:pt x="35" y="77"/>
                        <a:pt x="32" y="75"/>
                        <a:pt x="31" y="75"/>
                      </a:cubicBezTo>
                      <a:cubicBezTo>
                        <a:pt x="29" y="75"/>
                        <a:pt x="26" y="76"/>
                        <a:pt x="24"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2" name="组合 41"/>
              <p:cNvGrpSpPr/>
              <p:nvPr/>
            </p:nvGrpSpPr>
            <p:grpSpPr>
              <a:xfrm>
                <a:off x="2372715" y="161759"/>
                <a:ext cx="591521" cy="747103"/>
                <a:chOff x="6108700" y="2066926"/>
                <a:chExt cx="549275" cy="693738"/>
              </a:xfrm>
              <a:grpFill/>
            </p:grpSpPr>
            <p:sp>
              <p:nvSpPr>
                <p:cNvPr id="50" name="Freeform 13"/>
                <p:cNvSpPr>
                  <a:spLocks noEditPoints="1"/>
                </p:cNvSpPr>
                <p:nvPr/>
              </p:nvSpPr>
              <p:spPr bwMode="auto">
                <a:xfrm>
                  <a:off x="6108700" y="2066926"/>
                  <a:ext cx="549275" cy="655638"/>
                </a:xfrm>
                <a:custGeom>
                  <a:avLst/>
                  <a:gdLst>
                    <a:gd name="T0" fmla="*/ 54 w 128"/>
                    <a:gd name="T1" fmla="*/ 76 h 154"/>
                    <a:gd name="T2" fmla="*/ 66 w 128"/>
                    <a:gd name="T3" fmla="*/ 53 h 154"/>
                    <a:gd name="T4" fmla="*/ 49 w 128"/>
                    <a:gd name="T5" fmla="*/ 47 h 154"/>
                    <a:gd name="T6" fmla="*/ 64 w 128"/>
                    <a:gd name="T7" fmla="*/ 44 h 154"/>
                    <a:gd name="T8" fmla="*/ 83 w 128"/>
                    <a:gd name="T9" fmla="*/ 6 h 154"/>
                    <a:gd name="T10" fmla="*/ 91 w 128"/>
                    <a:gd name="T11" fmla="*/ 11 h 154"/>
                    <a:gd name="T12" fmla="*/ 96 w 128"/>
                    <a:gd name="T13" fmla="*/ 36 h 154"/>
                    <a:gd name="T14" fmla="*/ 106 w 128"/>
                    <a:gd name="T15" fmla="*/ 41 h 154"/>
                    <a:gd name="T16" fmla="*/ 82 w 128"/>
                    <a:gd name="T17" fmla="*/ 50 h 154"/>
                    <a:gd name="T18" fmla="*/ 71 w 128"/>
                    <a:gd name="T19" fmla="*/ 65 h 154"/>
                    <a:gd name="T20" fmla="*/ 110 w 128"/>
                    <a:gd name="T21" fmla="*/ 74 h 154"/>
                    <a:gd name="T22" fmla="*/ 101 w 128"/>
                    <a:gd name="T23" fmla="*/ 87 h 154"/>
                    <a:gd name="T24" fmla="*/ 111 w 128"/>
                    <a:gd name="T25" fmla="*/ 98 h 154"/>
                    <a:gd name="T26" fmla="*/ 92 w 128"/>
                    <a:gd name="T27" fmla="*/ 104 h 154"/>
                    <a:gd name="T28" fmla="*/ 86 w 128"/>
                    <a:gd name="T29" fmla="*/ 116 h 154"/>
                    <a:gd name="T30" fmla="*/ 124 w 128"/>
                    <a:gd name="T31" fmla="*/ 112 h 154"/>
                    <a:gd name="T32" fmla="*/ 120 w 128"/>
                    <a:gd name="T33" fmla="*/ 122 h 154"/>
                    <a:gd name="T34" fmla="*/ 111 w 128"/>
                    <a:gd name="T35" fmla="*/ 144 h 154"/>
                    <a:gd name="T36" fmla="*/ 105 w 128"/>
                    <a:gd name="T37" fmla="*/ 153 h 154"/>
                    <a:gd name="T38" fmla="*/ 55 w 128"/>
                    <a:gd name="T39" fmla="*/ 129 h 154"/>
                    <a:gd name="T40" fmla="*/ 53 w 128"/>
                    <a:gd name="T41" fmla="*/ 121 h 154"/>
                    <a:gd name="T42" fmla="*/ 61 w 128"/>
                    <a:gd name="T43" fmla="*/ 125 h 154"/>
                    <a:gd name="T44" fmla="*/ 94 w 128"/>
                    <a:gd name="T45" fmla="*/ 140 h 154"/>
                    <a:gd name="T46" fmla="*/ 85 w 128"/>
                    <a:gd name="T47" fmla="*/ 127 h 154"/>
                    <a:gd name="T48" fmla="*/ 71 w 128"/>
                    <a:gd name="T49" fmla="*/ 108 h 154"/>
                    <a:gd name="T50" fmla="*/ 52 w 128"/>
                    <a:gd name="T51" fmla="*/ 113 h 154"/>
                    <a:gd name="T52" fmla="*/ 38 w 128"/>
                    <a:gd name="T53" fmla="*/ 97 h 154"/>
                    <a:gd name="T54" fmla="*/ 51 w 128"/>
                    <a:gd name="T55" fmla="*/ 97 h 154"/>
                    <a:gd name="T56" fmla="*/ 34 w 128"/>
                    <a:gd name="T57" fmla="*/ 93 h 154"/>
                    <a:gd name="T58" fmla="*/ 35 w 128"/>
                    <a:gd name="T59" fmla="*/ 105 h 154"/>
                    <a:gd name="T60" fmla="*/ 26 w 128"/>
                    <a:gd name="T61" fmla="*/ 154 h 154"/>
                    <a:gd name="T62" fmla="*/ 20 w 128"/>
                    <a:gd name="T63" fmla="*/ 118 h 154"/>
                    <a:gd name="T64" fmla="*/ 0 w 128"/>
                    <a:gd name="T65" fmla="*/ 103 h 154"/>
                    <a:gd name="T66" fmla="*/ 19 w 128"/>
                    <a:gd name="T67" fmla="*/ 72 h 154"/>
                    <a:gd name="T68" fmla="*/ 25 w 128"/>
                    <a:gd name="T69" fmla="*/ 51 h 154"/>
                    <a:gd name="T70" fmla="*/ 39 w 128"/>
                    <a:gd name="T71" fmla="*/ 14 h 154"/>
                    <a:gd name="T72" fmla="*/ 51 w 128"/>
                    <a:gd name="T73" fmla="*/ 24 h 154"/>
                    <a:gd name="T74" fmla="*/ 39 w 128"/>
                    <a:gd name="T75" fmla="*/ 44 h 154"/>
                    <a:gd name="T76" fmla="*/ 48 w 128"/>
                    <a:gd name="T77" fmla="*/ 73 h 154"/>
                    <a:gd name="T78" fmla="*/ 81 w 128"/>
                    <a:gd name="T79" fmla="*/ 90 h 154"/>
                    <a:gd name="T80" fmla="*/ 92 w 128"/>
                    <a:gd name="T81" fmla="*/ 71 h 154"/>
                    <a:gd name="T82" fmla="*/ 81 w 128"/>
                    <a:gd name="T83" fmla="*/ 80 h 154"/>
                    <a:gd name="T84" fmla="*/ 76 w 128"/>
                    <a:gd name="T85" fmla="*/ 73 h 154"/>
                    <a:gd name="T86" fmla="*/ 67 w 128"/>
                    <a:gd name="T87" fmla="*/ 79 h 154"/>
                    <a:gd name="T88" fmla="*/ 76 w 128"/>
                    <a:gd name="T89" fmla="*/ 73 h 154"/>
                    <a:gd name="T90" fmla="*/ 56 w 128"/>
                    <a:gd name="T91" fmla="*/ 88 h 154"/>
                    <a:gd name="T92" fmla="*/ 63 w 128"/>
                    <a:gd name="T93" fmla="*/ 81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8" h="154">
                      <a:moveTo>
                        <a:pt x="48" y="73"/>
                      </a:moveTo>
                      <a:cubicBezTo>
                        <a:pt x="50" y="74"/>
                        <a:pt x="52" y="75"/>
                        <a:pt x="54" y="76"/>
                      </a:cubicBezTo>
                      <a:cubicBezTo>
                        <a:pt x="57" y="74"/>
                        <a:pt x="60" y="72"/>
                        <a:pt x="63" y="70"/>
                      </a:cubicBezTo>
                      <a:cubicBezTo>
                        <a:pt x="58" y="63"/>
                        <a:pt x="65" y="59"/>
                        <a:pt x="66" y="53"/>
                      </a:cubicBezTo>
                      <a:cubicBezTo>
                        <a:pt x="63" y="53"/>
                        <a:pt x="59" y="53"/>
                        <a:pt x="56" y="52"/>
                      </a:cubicBezTo>
                      <a:cubicBezTo>
                        <a:pt x="54" y="51"/>
                        <a:pt x="51" y="49"/>
                        <a:pt x="49" y="47"/>
                      </a:cubicBezTo>
                      <a:cubicBezTo>
                        <a:pt x="49" y="46"/>
                        <a:pt x="50" y="46"/>
                        <a:pt x="50" y="46"/>
                      </a:cubicBezTo>
                      <a:cubicBezTo>
                        <a:pt x="55" y="45"/>
                        <a:pt x="59" y="45"/>
                        <a:pt x="64" y="44"/>
                      </a:cubicBezTo>
                      <a:cubicBezTo>
                        <a:pt x="68" y="44"/>
                        <a:pt x="70" y="42"/>
                        <a:pt x="71" y="38"/>
                      </a:cubicBezTo>
                      <a:cubicBezTo>
                        <a:pt x="75" y="27"/>
                        <a:pt x="79" y="16"/>
                        <a:pt x="83" y="6"/>
                      </a:cubicBezTo>
                      <a:cubicBezTo>
                        <a:pt x="84" y="3"/>
                        <a:pt x="84" y="0"/>
                        <a:pt x="88" y="2"/>
                      </a:cubicBezTo>
                      <a:cubicBezTo>
                        <a:pt x="92" y="4"/>
                        <a:pt x="94" y="9"/>
                        <a:pt x="91" y="11"/>
                      </a:cubicBezTo>
                      <a:cubicBezTo>
                        <a:pt x="83" y="19"/>
                        <a:pt x="83" y="30"/>
                        <a:pt x="80" y="41"/>
                      </a:cubicBezTo>
                      <a:cubicBezTo>
                        <a:pt x="85" y="39"/>
                        <a:pt x="91" y="37"/>
                        <a:pt x="96" y="36"/>
                      </a:cubicBezTo>
                      <a:cubicBezTo>
                        <a:pt x="98" y="35"/>
                        <a:pt x="101" y="35"/>
                        <a:pt x="102" y="36"/>
                      </a:cubicBezTo>
                      <a:cubicBezTo>
                        <a:pt x="104" y="37"/>
                        <a:pt x="106" y="39"/>
                        <a:pt x="106" y="41"/>
                      </a:cubicBezTo>
                      <a:cubicBezTo>
                        <a:pt x="106" y="42"/>
                        <a:pt x="105" y="44"/>
                        <a:pt x="103" y="44"/>
                      </a:cubicBezTo>
                      <a:cubicBezTo>
                        <a:pt x="96" y="46"/>
                        <a:pt x="89" y="48"/>
                        <a:pt x="82" y="50"/>
                      </a:cubicBezTo>
                      <a:cubicBezTo>
                        <a:pt x="78" y="50"/>
                        <a:pt x="77" y="51"/>
                        <a:pt x="76" y="54"/>
                      </a:cubicBezTo>
                      <a:cubicBezTo>
                        <a:pt x="74" y="58"/>
                        <a:pt x="73" y="61"/>
                        <a:pt x="71" y="65"/>
                      </a:cubicBezTo>
                      <a:cubicBezTo>
                        <a:pt x="82" y="63"/>
                        <a:pt x="92" y="62"/>
                        <a:pt x="102" y="66"/>
                      </a:cubicBezTo>
                      <a:cubicBezTo>
                        <a:pt x="106" y="67"/>
                        <a:pt x="110" y="69"/>
                        <a:pt x="110" y="74"/>
                      </a:cubicBezTo>
                      <a:cubicBezTo>
                        <a:pt x="111" y="79"/>
                        <a:pt x="109" y="83"/>
                        <a:pt x="104" y="85"/>
                      </a:cubicBezTo>
                      <a:cubicBezTo>
                        <a:pt x="103" y="85"/>
                        <a:pt x="102" y="86"/>
                        <a:pt x="101" y="87"/>
                      </a:cubicBezTo>
                      <a:cubicBezTo>
                        <a:pt x="103" y="88"/>
                        <a:pt x="105" y="88"/>
                        <a:pt x="106" y="89"/>
                      </a:cubicBezTo>
                      <a:cubicBezTo>
                        <a:pt x="110" y="91"/>
                        <a:pt x="112" y="94"/>
                        <a:pt x="111" y="98"/>
                      </a:cubicBezTo>
                      <a:cubicBezTo>
                        <a:pt x="110" y="102"/>
                        <a:pt x="107" y="103"/>
                        <a:pt x="104" y="103"/>
                      </a:cubicBezTo>
                      <a:cubicBezTo>
                        <a:pt x="100" y="103"/>
                        <a:pt x="96" y="104"/>
                        <a:pt x="92" y="104"/>
                      </a:cubicBezTo>
                      <a:cubicBezTo>
                        <a:pt x="86" y="105"/>
                        <a:pt x="81" y="111"/>
                        <a:pt x="82" y="117"/>
                      </a:cubicBezTo>
                      <a:cubicBezTo>
                        <a:pt x="83" y="117"/>
                        <a:pt x="85" y="117"/>
                        <a:pt x="86" y="116"/>
                      </a:cubicBezTo>
                      <a:cubicBezTo>
                        <a:pt x="95" y="111"/>
                        <a:pt x="104" y="109"/>
                        <a:pt x="114" y="109"/>
                      </a:cubicBezTo>
                      <a:cubicBezTo>
                        <a:pt x="118" y="110"/>
                        <a:pt x="121" y="111"/>
                        <a:pt x="124" y="112"/>
                      </a:cubicBezTo>
                      <a:cubicBezTo>
                        <a:pt x="128" y="114"/>
                        <a:pt x="128" y="117"/>
                        <a:pt x="126" y="120"/>
                      </a:cubicBezTo>
                      <a:cubicBezTo>
                        <a:pt x="125" y="123"/>
                        <a:pt x="122" y="123"/>
                        <a:pt x="120" y="122"/>
                      </a:cubicBezTo>
                      <a:cubicBezTo>
                        <a:pt x="111" y="118"/>
                        <a:pt x="104" y="120"/>
                        <a:pt x="97" y="123"/>
                      </a:cubicBezTo>
                      <a:cubicBezTo>
                        <a:pt x="101" y="130"/>
                        <a:pt x="106" y="137"/>
                        <a:pt x="111" y="144"/>
                      </a:cubicBezTo>
                      <a:cubicBezTo>
                        <a:pt x="112" y="146"/>
                        <a:pt x="112" y="150"/>
                        <a:pt x="111" y="152"/>
                      </a:cubicBezTo>
                      <a:cubicBezTo>
                        <a:pt x="111" y="153"/>
                        <a:pt x="107" y="153"/>
                        <a:pt x="105" y="153"/>
                      </a:cubicBezTo>
                      <a:cubicBezTo>
                        <a:pt x="91" y="150"/>
                        <a:pt x="77" y="146"/>
                        <a:pt x="66" y="138"/>
                      </a:cubicBezTo>
                      <a:cubicBezTo>
                        <a:pt x="62" y="135"/>
                        <a:pt x="59" y="132"/>
                        <a:pt x="55" y="129"/>
                      </a:cubicBezTo>
                      <a:cubicBezTo>
                        <a:pt x="54" y="128"/>
                        <a:pt x="53" y="127"/>
                        <a:pt x="53" y="126"/>
                      </a:cubicBezTo>
                      <a:cubicBezTo>
                        <a:pt x="53" y="124"/>
                        <a:pt x="53" y="122"/>
                        <a:pt x="53" y="121"/>
                      </a:cubicBezTo>
                      <a:cubicBezTo>
                        <a:pt x="55" y="121"/>
                        <a:pt x="57" y="121"/>
                        <a:pt x="58" y="121"/>
                      </a:cubicBezTo>
                      <a:cubicBezTo>
                        <a:pt x="59" y="122"/>
                        <a:pt x="60" y="123"/>
                        <a:pt x="61" y="125"/>
                      </a:cubicBezTo>
                      <a:cubicBezTo>
                        <a:pt x="70" y="134"/>
                        <a:pt x="80" y="139"/>
                        <a:pt x="92" y="140"/>
                      </a:cubicBezTo>
                      <a:cubicBezTo>
                        <a:pt x="93" y="140"/>
                        <a:pt x="93" y="140"/>
                        <a:pt x="94" y="140"/>
                      </a:cubicBezTo>
                      <a:cubicBezTo>
                        <a:pt x="92" y="136"/>
                        <a:pt x="90" y="132"/>
                        <a:pt x="88" y="128"/>
                      </a:cubicBezTo>
                      <a:cubicBezTo>
                        <a:pt x="88" y="128"/>
                        <a:pt x="86" y="127"/>
                        <a:pt x="85" y="127"/>
                      </a:cubicBezTo>
                      <a:cubicBezTo>
                        <a:pt x="71" y="126"/>
                        <a:pt x="70" y="124"/>
                        <a:pt x="71" y="111"/>
                      </a:cubicBezTo>
                      <a:cubicBezTo>
                        <a:pt x="71" y="110"/>
                        <a:pt x="71" y="109"/>
                        <a:pt x="71" y="108"/>
                      </a:cubicBezTo>
                      <a:cubicBezTo>
                        <a:pt x="68" y="109"/>
                        <a:pt x="65" y="109"/>
                        <a:pt x="62" y="110"/>
                      </a:cubicBezTo>
                      <a:cubicBezTo>
                        <a:pt x="59" y="111"/>
                        <a:pt x="55" y="112"/>
                        <a:pt x="52" y="113"/>
                      </a:cubicBezTo>
                      <a:cubicBezTo>
                        <a:pt x="48" y="114"/>
                        <a:pt x="44" y="115"/>
                        <a:pt x="41" y="111"/>
                      </a:cubicBezTo>
                      <a:cubicBezTo>
                        <a:pt x="37" y="107"/>
                        <a:pt x="37" y="102"/>
                        <a:pt x="38" y="97"/>
                      </a:cubicBezTo>
                      <a:cubicBezTo>
                        <a:pt x="38" y="96"/>
                        <a:pt x="40" y="96"/>
                        <a:pt x="42" y="96"/>
                      </a:cubicBezTo>
                      <a:cubicBezTo>
                        <a:pt x="45" y="96"/>
                        <a:pt x="48" y="96"/>
                        <a:pt x="51" y="97"/>
                      </a:cubicBezTo>
                      <a:cubicBezTo>
                        <a:pt x="48" y="90"/>
                        <a:pt x="46" y="84"/>
                        <a:pt x="43" y="78"/>
                      </a:cubicBezTo>
                      <a:cubicBezTo>
                        <a:pt x="40" y="83"/>
                        <a:pt x="37" y="88"/>
                        <a:pt x="34" y="93"/>
                      </a:cubicBezTo>
                      <a:cubicBezTo>
                        <a:pt x="33" y="94"/>
                        <a:pt x="33" y="96"/>
                        <a:pt x="34" y="98"/>
                      </a:cubicBezTo>
                      <a:cubicBezTo>
                        <a:pt x="34" y="100"/>
                        <a:pt x="35" y="103"/>
                        <a:pt x="35" y="105"/>
                      </a:cubicBezTo>
                      <a:cubicBezTo>
                        <a:pt x="32" y="121"/>
                        <a:pt x="29" y="136"/>
                        <a:pt x="27" y="151"/>
                      </a:cubicBezTo>
                      <a:cubicBezTo>
                        <a:pt x="26" y="152"/>
                        <a:pt x="26" y="153"/>
                        <a:pt x="26" y="154"/>
                      </a:cubicBezTo>
                      <a:cubicBezTo>
                        <a:pt x="17" y="153"/>
                        <a:pt x="14" y="149"/>
                        <a:pt x="15" y="141"/>
                      </a:cubicBezTo>
                      <a:cubicBezTo>
                        <a:pt x="17" y="134"/>
                        <a:pt x="18" y="126"/>
                        <a:pt x="20" y="118"/>
                      </a:cubicBezTo>
                      <a:cubicBezTo>
                        <a:pt x="15" y="123"/>
                        <a:pt x="12" y="122"/>
                        <a:pt x="7" y="118"/>
                      </a:cubicBezTo>
                      <a:cubicBezTo>
                        <a:pt x="3" y="114"/>
                        <a:pt x="0" y="109"/>
                        <a:pt x="0" y="103"/>
                      </a:cubicBezTo>
                      <a:cubicBezTo>
                        <a:pt x="0" y="102"/>
                        <a:pt x="1" y="101"/>
                        <a:pt x="1" y="100"/>
                      </a:cubicBezTo>
                      <a:cubicBezTo>
                        <a:pt x="7" y="91"/>
                        <a:pt x="14" y="82"/>
                        <a:pt x="19" y="72"/>
                      </a:cubicBezTo>
                      <a:cubicBezTo>
                        <a:pt x="22" y="67"/>
                        <a:pt x="24" y="61"/>
                        <a:pt x="26" y="55"/>
                      </a:cubicBezTo>
                      <a:cubicBezTo>
                        <a:pt x="27" y="54"/>
                        <a:pt x="25" y="53"/>
                        <a:pt x="25" y="51"/>
                      </a:cubicBezTo>
                      <a:cubicBezTo>
                        <a:pt x="18" y="43"/>
                        <a:pt x="18" y="39"/>
                        <a:pt x="23" y="30"/>
                      </a:cubicBezTo>
                      <a:cubicBezTo>
                        <a:pt x="27" y="23"/>
                        <a:pt x="32" y="17"/>
                        <a:pt x="39" y="14"/>
                      </a:cubicBezTo>
                      <a:cubicBezTo>
                        <a:pt x="45" y="11"/>
                        <a:pt x="50" y="12"/>
                        <a:pt x="53" y="16"/>
                      </a:cubicBezTo>
                      <a:cubicBezTo>
                        <a:pt x="56" y="20"/>
                        <a:pt x="56" y="22"/>
                        <a:pt x="51" y="24"/>
                      </a:cubicBezTo>
                      <a:cubicBezTo>
                        <a:pt x="44" y="26"/>
                        <a:pt x="41" y="31"/>
                        <a:pt x="37" y="36"/>
                      </a:cubicBezTo>
                      <a:cubicBezTo>
                        <a:pt x="36" y="39"/>
                        <a:pt x="36" y="42"/>
                        <a:pt x="39" y="44"/>
                      </a:cubicBezTo>
                      <a:cubicBezTo>
                        <a:pt x="41" y="45"/>
                        <a:pt x="42" y="47"/>
                        <a:pt x="43" y="48"/>
                      </a:cubicBezTo>
                      <a:cubicBezTo>
                        <a:pt x="52" y="58"/>
                        <a:pt x="54" y="62"/>
                        <a:pt x="48" y="73"/>
                      </a:cubicBezTo>
                      <a:close/>
                      <a:moveTo>
                        <a:pt x="79" y="89"/>
                      </a:moveTo>
                      <a:cubicBezTo>
                        <a:pt x="80" y="89"/>
                        <a:pt x="80" y="90"/>
                        <a:pt x="81" y="90"/>
                      </a:cubicBezTo>
                      <a:cubicBezTo>
                        <a:pt x="85" y="86"/>
                        <a:pt x="90" y="81"/>
                        <a:pt x="95" y="76"/>
                      </a:cubicBezTo>
                      <a:cubicBezTo>
                        <a:pt x="97" y="73"/>
                        <a:pt x="95" y="71"/>
                        <a:pt x="92" y="71"/>
                      </a:cubicBezTo>
                      <a:cubicBezTo>
                        <a:pt x="88" y="71"/>
                        <a:pt x="85" y="71"/>
                        <a:pt x="81" y="71"/>
                      </a:cubicBezTo>
                      <a:cubicBezTo>
                        <a:pt x="81" y="75"/>
                        <a:pt x="81" y="77"/>
                        <a:pt x="81" y="80"/>
                      </a:cubicBezTo>
                      <a:cubicBezTo>
                        <a:pt x="81" y="83"/>
                        <a:pt x="80" y="86"/>
                        <a:pt x="79" y="89"/>
                      </a:cubicBezTo>
                      <a:close/>
                      <a:moveTo>
                        <a:pt x="76" y="73"/>
                      </a:moveTo>
                      <a:cubicBezTo>
                        <a:pt x="73" y="74"/>
                        <a:pt x="71" y="75"/>
                        <a:pt x="69" y="77"/>
                      </a:cubicBezTo>
                      <a:cubicBezTo>
                        <a:pt x="68" y="77"/>
                        <a:pt x="67" y="78"/>
                        <a:pt x="67" y="79"/>
                      </a:cubicBezTo>
                      <a:cubicBezTo>
                        <a:pt x="67" y="84"/>
                        <a:pt x="68" y="88"/>
                        <a:pt x="68" y="92"/>
                      </a:cubicBezTo>
                      <a:cubicBezTo>
                        <a:pt x="74" y="91"/>
                        <a:pt x="77" y="83"/>
                        <a:pt x="76" y="73"/>
                      </a:cubicBezTo>
                      <a:close/>
                      <a:moveTo>
                        <a:pt x="63" y="81"/>
                      </a:moveTo>
                      <a:cubicBezTo>
                        <a:pt x="55" y="84"/>
                        <a:pt x="54" y="85"/>
                        <a:pt x="56" y="88"/>
                      </a:cubicBezTo>
                      <a:cubicBezTo>
                        <a:pt x="58" y="94"/>
                        <a:pt x="60" y="95"/>
                        <a:pt x="65" y="93"/>
                      </a:cubicBezTo>
                      <a:cubicBezTo>
                        <a:pt x="64" y="89"/>
                        <a:pt x="63" y="85"/>
                        <a:pt x="63"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14"/>
                <p:cNvSpPr/>
                <p:nvPr/>
              </p:nvSpPr>
              <p:spPr bwMode="auto">
                <a:xfrm>
                  <a:off x="6259513" y="2578101"/>
                  <a:ext cx="68263" cy="182563"/>
                </a:xfrm>
                <a:custGeom>
                  <a:avLst/>
                  <a:gdLst>
                    <a:gd name="T0" fmla="*/ 9 w 16"/>
                    <a:gd name="T1" fmla="*/ 0 h 43"/>
                    <a:gd name="T2" fmla="*/ 15 w 16"/>
                    <a:gd name="T3" fmla="*/ 11 h 43"/>
                    <a:gd name="T4" fmla="*/ 9 w 16"/>
                    <a:gd name="T5" fmla="*/ 43 h 43"/>
                    <a:gd name="T6" fmla="*/ 2 w 16"/>
                    <a:gd name="T7" fmla="*/ 39 h 43"/>
                    <a:gd name="T8" fmla="*/ 0 w 16"/>
                    <a:gd name="T9" fmla="*/ 35 h 43"/>
                    <a:gd name="T10" fmla="*/ 9 w 16"/>
                    <a:gd name="T11" fmla="*/ 0 h 43"/>
                  </a:gdLst>
                  <a:ahLst/>
                  <a:cxnLst>
                    <a:cxn ang="0">
                      <a:pos x="T0" y="T1"/>
                    </a:cxn>
                    <a:cxn ang="0">
                      <a:pos x="T2" y="T3"/>
                    </a:cxn>
                    <a:cxn ang="0">
                      <a:pos x="T4" y="T5"/>
                    </a:cxn>
                    <a:cxn ang="0">
                      <a:pos x="T6" y="T7"/>
                    </a:cxn>
                    <a:cxn ang="0">
                      <a:pos x="T8" y="T9"/>
                    </a:cxn>
                    <a:cxn ang="0">
                      <a:pos x="T10" y="T11"/>
                    </a:cxn>
                  </a:cxnLst>
                  <a:rect l="0" t="0" r="r" b="b"/>
                  <a:pathLst>
                    <a:path w="16" h="43">
                      <a:moveTo>
                        <a:pt x="9" y="0"/>
                      </a:moveTo>
                      <a:cubicBezTo>
                        <a:pt x="15" y="3"/>
                        <a:pt x="16" y="6"/>
                        <a:pt x="15" y="11"/>
                      </a:cubicBezTo>
                      <a:cubicBezTo>
                        <a:pt x="12" y="21"/>
                        <a:pt x="11" y="32"/>
                        <a:pt x="9" y="43"/>
                      </a:cubicBezTo>
                      <a:cubicBezTo>
                        <a:pt x="6" y="41"/>
                        <a:pt x="4" y="40"/>
                        <a:pt x="2" y="39"/>
                      </a:cubicBezTo>
                      <a:cubicBezTo>
                        <a:pt x="1" y="38"/>
                        <a:pt x="0" y="37"/>
                        <a:pt x="0" y="35"/>
                      </a:cubicBezTo>
                      <a:cubicBezTo>
                        <a:pt x="3" y="24"/>
                        <a:pt x="6" y="12"/>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3" name="组合 42"/>
              <p:cNvGrpSpPr/>
              <p:nvPr/>
            </p:nvGrpSpPr>
            <p:grpSpPr>
              <a:xfrm>
                <a:off x="3173775" y="375308"/>
                <a:ext cx="396626" cy="341923"/>
                <a:chOff x="6186488" y="2930526"/>
                <a:chExt cx="368300" cy="317500"/>
              </a:xfrm>
              <a:grpFill/>
            </p:grpSpPr>
            <p:sp>
              <p:nvSpPr>
                <p:cNvPr id="47" name="Freeform 18"/>
                <p:cNvSpPr/>
                <p:nvPr/>
              </p:nvSpPr>
              <p:spPr bwMode="auto">
                <a:xfrm>
                  <a:off x="6310313" y="2930526"/>
                  <a:ext cx="244475" cy="317500"/>
                </a:xfrm>
                <a:custGeom>
                  <a:avLst/>
                  <a:gdLst>
                    <a:gd name="T0" fmla="*/ 49 w 57"/>
                    <a:gd name="T1" fmla="*/ 74 h 75"/>
                    <a:gd name="T2" fmla="*/ 40 w 57"/>
                    <a:gd name="T3" fmla="*/ 67 h 75"/>
                    <a:gd name="T4" fmla="*/ 33 w 57"/>
                    <a:gd name="T5" fmla="*/ 48 h 75"/>
                    <a:gd name="T6" fmla="*/ 27 w 57"/>
                    <a:gd name="T7" fmla="*/ 46 h 75"/>
                    <a:gd name="T8" fmla="*/ 11 w 57"/>
                    <a:gd name="T9" fmla="*/ 60 h 75"/>
                    <a:gd name="T10" fmla="*/ 5 w 57"/>
                    <a:gd name="T11" fmla="*/ 60 h 75"/>
                    <a:gd name="T12" fmla="*/ 6 w 57"/>
                    <a:gd name="T13" fmla="*/ 46 h 75"/>
                    <a:gd name="T14" fmla="*/ 27 w 57"/>
                    <a:gd name="T15" fmla="*/ 26 h 75"/>
                    <a:gd name="T16" fmla="*/ 40 w 57"/>
                    <a:gd name="T17" fmla="*/ 10 h 75"/>
                    <a:gd name="T18" fmla="*/ 41 w 57"/>
                    <a:gd name="T19" fmla="*/ 6 h 75"/>
                    <a:gd name="T20" fmla="*/ 45 w 57"/>
                    <a:gd name="T21" fmla="*/ 0 h 75"/>
                    <a:gd name="T22" fmla="*/ 53 w 57"/>
                    <a:gd name="T23" fmla="*/ 3 h 75"/>
                    <a:gd name="T24" fmla="*/ 53 w 57"/>
                    <a:gd name="T25" fmla="*/ 20 h 75"/>
                    <a:gd name="T26" fmla="*/ 37 w 57"/>
                    <a:gd name="T27" fmla="*/ 38 h 75"/>
                    <a:gd name="T28" fmla="*/ 49 w 57"/>
                    <a:gd name="T29" fmla="*/ 74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 h="75">
                      <a:moveTo>
                        <a:pt x="49" y="74"/>
                      </a:moveTo>
                      <a:cubicBezTo>
                        <a:pt x="43" y="75"/>
                        <a:pt x="41" y="72"/>
                        <a:pt x="40" y="67"/>
                      </a:cubicBezTo>
                      <a:cubicBezTo>
                        <a:pt x="38" y="61"/>
                        <a:pt x="35" y="54"/>
                        <a:pt x="33" y="48"/>
                      </a:cubicBezTo>
                      <a:cubicBezTo>
                        <a:pt x="32" y="45"/>
                        <a:pt x="30" y="44"/>
                        <a:pt x="27" y="46"/>
                      </a:cubicBezTo>
                      <a:cubicBezTo>
                        <a:pt x="22" y="51"/>
                        <a:pt x="16" y="55"/>
                        <a:pt x="11" y="60"/>
                      </a:cubicBezTo>
                      <a:cubicBezTo>
                        <a:pt x="8" y="63"/>
                        <a:pt x="7" y="62"/>
                        <a:pt x="5" y="60"/>
                      </a:cubicBezTo>
                      <a:cubicBezTo>
                        <a:pt x="0" y="54"/>
                        <a:pt x="0" y="51"/>
                        <a:pt x="6" y="46"/>
                      </a:cubicBezTo>
                      <a:cubicBezTo>
                        <a:pt x="13" y="39"/>
                        <a:pt x="20" y="33"/>
                        <a:pt x="27" y="26"/>
                      </a:cubicBezTo>
                      <a:cubicBezTo>
                        <a:pt x="32" y="21"/>
                        <a:pt x="36" y="15"/>
                        <a:pt x="40" y="10"/>
                      </a:cubicBezTo>
                      <a:cubicBezTo>
                        <a:pt x="40" y="9"/>
                        <a:pt x="41" y="7"/>
                        <a:pt x="41" y="6"/>
                      </a:cubicBezTo>
                      <a:cubicBezTo>
                        <a:pt x="40" y="3"/>
                        <a:pt x="42" y="0"/>
                        <a:pt x="45" y="0"/>
                      </a:cubicBezTo>
                      <a:cubicBezTo>
                        <a:pt x="48" y="0"/>
                        <a:pt x="51" y="1"/>
                        <a:pt x="53" y="3"/>
                      </a:cubicBezTo>
                      <a:cubicBezTo>
                        <a:pt x="57" y="6"/>
                        <a:pt x="57" y="16"/>
                        <a:pt x="53" y="20"/>
                      </a:cubicBezTo>
                      <a:cubicBezTo>
                        <a:pt x="48" y="26"/>
                        <a:pt x="42" y="32"/>
                        <a:pt x="37" y="38"/>
                      </a:cubicBezTo>
                      <a:cubicBezTo>
                        <a:pt x="44" y="49"/>
                        <a:pt x="49" y="61"/>
                        <a:pt x="49"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19"/>
                <p:cNvSpPr/>
                <p:nvPr/>
              </p:nvSpPr>
              <p:spPr bwMode="auto">
                <a:xfrm>
                  <a:off x="6186488" y="3009901"/>
                  <a:ext cx="123825" cy="234950"/>
                </a:xfrm>
                <a:custGeom>
                  <a:avLst/>
                  <a:gdLst>
                    <a:gd name="T0" fmla="*/ 12 w 29"/>
                    <a:gd name="T1" fmla="*/ 30 h 55"/>
                    <a:gd name="T2" fmla="*/ 20 w 29"/>
                    <a:gd name="T3" fmla="*/ 7 h 55"/>
                    <a:gd name="T4" fmla="*/ 25 w 29"/>
                    <a:gd name="T5" fmla="*/ 1 h 55"/>
                    <a:gd name="T6" fmla="*/ 26 w 29"/>
                    <a:gd name="T7" fmla="*/ 9 h 55"/>
                    <a:gd name="T8" fmla="*/ 16 w 29"/>
                    <a:gd name="T9" fmla="*/ 39 h 55"/>
                    <a:gd name="T10" fmla="*/ 13 w 29"/>
                    <a:gd name="T11" fmla="*/ 52 h 55"/>
                    <a:gd name="T12" fmla="*/ 7 w 29"/>
                    <a:gd name="T13" fmla="*/ 54 h 55"/>
                    <a:gd name="T14" fmla="*/ 2 w 29"/>
                    <a:gd name="T15" fmla="*/ 41 h 55"/>
                    <a:gd name="T16" fmla="*/ 3 w 29"/>
                    <a:gd name="T17" fmla="*/ 32 h 55"/>
                    <a:gd name="T18" fmla="*/ 2 w 29"/>
                    <a:gd name="T19" fmla="*/ 6 h 55"/>
                    <a:gd name="T20" fmla="*/ 6 w 29"/>
                    <a:gd name="T21" fmla="*/ 5 h 55"/>
                    <a:gd name="T22" fmla="*/ 10 w 29"/>
                    <a:gd name="T23" fmla="*/ 14 h 55"/>
                    <a:gd name="T24" fmla="*/ 11 w 29"/>
                    <a:gd name="T25" fmla="*/ 30 h 55"/>
                    <a:gd name="T26" fmla="*/ 12 w 29"/>
                    <a:gd name="T27" fmla="*/ 3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55">
                      <a:moveTo>
                        <a:pt x="12" y="30"/>
                      </a:moveTo>
                      <a:cubicBezTo>
                        <a:pt x="15" y="23"/>
                        <a:pt x="17" y="15"/>
                        <a:pt x="20" y="7"/>
                      </a:cubicBezTo>
                      <a:cubicBezTo>
                        <a:pt x="21" y="5"/>
                        <a:pt x="21" y="0"/>
                        <a:pt x="25" y="1"/>
                      </a:cubicBezTo>
                      <a:cubicBezTo>
                        <a:pt x="29" y="2"/>
                        <a:pt x="27" y="6"/>
                        <a:pt x="26" y="9"/>
                      </a:cubicBezTo>
                      <a:cubicBezTo>
                        <a:pt x="23" y="19"/>
                        <a:pt x="19" y="29"/>
                        <a:pt x="16" y="39"/>
                      </a:cubicBezTo>
                      <a:cubicBezTo>
                        <a:pt x="15" y="43"/>
                        <a:pt x="14" y="48"/>
                        <a:pt x="13" y="52"/>
                      </a:cubicBezTo>
                      <a:cubicBezTo>
                        <a:pt x="12" y="55"/>
                        <a:pt x="10" y="55"/>
                        <a:pt x="7" y="54"/>
                      </a:cubicBezTo>
                      <a:cubicBezTo>
                        <a:pt x="1" y="50"/>
                        <a:pt x="0" y="49"/>
                        <a:pt x="2" y="41"/>
                      </a:cubicBezTo>
                      <a:cubicBezTo>
                        <a:pt x="3" y="38"/>
                        <a:pt x="3" y="35"/>
                        <a:pt x="3" y="32"/>
                      </a:cubicBezTo>
                      <a:cubicBezTo>
                        <a:pt x="3" y="23"/>
                        <a:pt x="2" y="15"/>
                        <a:pt x="2" y="6"/>
                      </a:cubicBezTo>
                      <a:cubicBezTo>
                        <a:pt x="2" y="3"/>
                        <a:pt x="5" y="3"/>
                        <a:pt x="6" y="5"/>
                      </a:cubicBezTo>
                      <a:cubicBezTo>
                        <a:pt x="8" y="7"/>
                        <a:pt x="10" y="11"/>
                        <a:pt x="10" y="14"/>
                      </a:cubicBezTo>
                      <a:cubicBezTo>
                        <a:pt x="11" y="19"/>
                        <a:pt x="11" y="25"/>
                        <a:pt x="11" y="30"/>
                      </a:cubicBezTo>
                      <a:cubicBezTo>
                        <a:pt x="11" y="30"/>
                        <a:pt x="12" y="30"/>
                        <a:pt x="12"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20"/>
                <p:cNvSpPr/>
                <p:nvPr/>
              </p:nvSpPr>
              <p:spPr bwMode="auto">
                <a:xfrm>
                  <a:off x="6259513" y="2933701"/>
                  <a:ext cx="114300" cy="73025"/>
                </a:xfrm>
                <a:custGeom>
                  <a:avLst/>
                  <a:gdLst>
                    <a:gd name="T0" fmla="*/ 27 w 27"/>
                    <a:gd name="T1" fmla="*/ 1 h 17"/>
                    <a:gd name="T2" fmla="*/ 16 w 27"/>
                    <a:gd name="T3" fmla="*/ 14 h 17"/>
                    <a:gd name="T4" fmla="*/ 5 w 27"/>
                    <a:gd name="T5" fmla="*/ 13 h 17"/>
                    <a:gd name="T6" fmla="*/ 0 w 27"/>
                    <a:gd name="T7" fmla="*/ 4 h 17"/>
                    <a:gd name="T8" fmla="*/ 9 w 27"/>
                    <a:gd name="T9" fmla="*/ 2 h 17"/>
                    <a:gd name="T10" fmla="*/ 27 w 27"/>
                    <a:gd name="T11" fmla="*/ 0 h 17"/>
                    <a:gd name="T12" fmla="*/ 27 w 27"/>
                    <a:gd name="T13" fmla="*/ 1 h 17"/>
                  </a:gdLst>
                  <a:ahLst/>
                  <a:cxnLst>
                    <a:cxn ang="0">
                      <a:pos x="T0" y="T1"/>
                    </a:cxn>
                    <a:cxn ang="0">
                      <a:pos x="T2" y="T3"/>
                    </a:cxn>
                    <a:cxn ang="0">
                      <a:pos x="T4" y="T5"/>
                    </a:cxn>
                    <a:cxn ang="0">
                      <a:pos x="T6" y="T7"/>
                    </a:cxn>
                    <a:cxn ang="0">
                      <a:pos x="T8" y="T9"/>
                    </a:cxn>
                    <a:cxn ang="0">
                      <a:pos x="T10" y="T11"/>
                    </a:cxn>
                    <a:cxn ang="0">
                      <a:pos x="T12" y="T13"/>
                    </a:cxn>
                  </a:cxnLst>
                  <a:rect l="0" t="0" r="r" b="b"/>
                  <a:pathLst>
                    <a:path w="27" h="17">
                      <a:moveTo>
                        <a:pt x="27" y="1"/>
                      </a:moveTo>
                      <a:cubicBezTo>
                        <a:pt x="24" y="6"/>
                        <a:pt x="20" y="10"/>
                        <a:pt x="16" y="14"/>
                      </a:cubicBezTo>
                      <a:cubicBezTo>
                        <a:pt x="14" y="17"/>
                        <a:pt x="8" y="16"/>
                        <a:pt x="5" y="13"/>
                      </a:cubicBezTo>
                      <a:cubicBezTo>
                        <a:pt x="3" y="10"/>
                        <a:pt x="1" y="7"/>
                        <a:pt x="0" y="4"/>
                      </a:cubicBezTo>
                      <a:cubicBezTo>
                        <a:pt x="3" y="3"/>
                        <a:pt x="6" y="2"/>
                        <a:pt x="9" y="2"/>
                      </a:cubicBezTo>
                      <a:cubicBezTo>
                        <a:pt x="15" y="1"/>
                        <a:pt x="21" y="1"/>
                        <a:pt x="27" y="0"/>
                      </a:cubicBezTo>
                      <a:cubicBezTo>
                        <a:pt x="27" y="1"/>
                        <a:pt x="27" y="1"/>
                        <a:pt x="2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4" name="组合 43"/>
              <p:cNvGrpSpPr/>
              <p:nvPr/>
            </p:nvGrpSpPr>
            <p:grpSpPr>
              <a:xfrm>
                <a:off x="4613362" y="313351"/>
                <a:ext cx="454961" cy="453362"/>
                <a:chOff x="11893465" y="1994536"/>
                <a:chExt cx="274986" cy="274018"/>
              </a:xfrm>
              <a:grpFill/>
            </p:grpSpPr>
            <p:sp>
              <p:nvSpPr>
                <p:cNvPr id="45" name="Freeform 11"/>
                <p:cNvSpPr>
                  <a:spLocks noEditPoints="1"/>
                </p:cNvSpPr>
                <p:nvPr/>
              </p:nvSpPr>
              <p:spPr bwMode="auto">
                <a:xfrm>
                  <a:off x="11976100" y="1994536"/>
                  <a:ext cx="192351" cy="269291"/>
                </a:xfrm>
                <a:custGeom>
                  <a:avLst/>
                  <a:gdLst>
                    <a:gd name="T0" fmla="*/ 29 w 72"/>
                    <a:gd name="T1" fmla="*/ 49 h 102"/>
                    <a:gd name="T2" fmla="*/ 15 w 72"/>
                    <a:gd name="T3" fmla="*/ 43 h 102"/>
                    <a:gd name="T4" fmla="*/ 10 w 72"/>
                    <a:gd name="T5" fmla="*/ 21 h 102"/>
                    <a:gd name="T6" fmla="*/ 13 w 72"/>
                    <a:gd name="T7" fmla="*/ 15 h 102"/>
                    <a:gd name="T8" fmla="*/ 19 w 72"/>
                    <a:gd name="T9" fmla="*/ 18 h 102"/>
                    <a:gd name="T10" fmla="*/ 20 w 72"/>
                    <a:gd name="T11" fmla="*/ 26 h 102"/>
                    <a:gd name="T12" fmla="*/ 35 w 72"/>
                    <a:gd name="T13" fmla="*/ 22 h 102"/>
                    <a:gd name="T14" fmla="*/ 40 w 72"/>
                    <a:gd name="T15" fmla="*/ 16 h 102"/>
                    <a:gd name="T16" fmla="*/ 43 w 72"/>
                    <a:gd name="T17" fmla="*/ 14 h 102"/>
                    <a:gd name="T18" fmla="*/ 44 w 72"/>
                    <a:gd name="T19" fmla="*/ 19 h 102"/>
                    <a:gd name="T20" fmla="*/ 43 w 72"/>
                    <a:gd name="T21" fmla="*/ 28 h 102"/>
                    <a:gd name="T22" fmla="*/ 36 w 72"/>
                    <a:gd name="T23" fmla="*/ 40 h 102"/>
                    <a:gd name="T24" fmla="*/ 37 w 72"/>
                    <a:gd name="T25" fmla="*/ 42 h 102"/>
                    <a:gd name="T26" fmla="*/ 44 w 72"/>
                    <a:gd name="T27" fmla="*/ 38 h 102"/>
                    <a:gd name="T28" fmla="*/ 56 w 72"/>
                    <a:gd name="T29" fmla="*/ 20 h 102"/>
                    <a:gd name="T30" fmla="*/ 49 w 72"/>
                    <a:gd name="T31" fmla="*/ 9 h 102"/>
                    <a:gd name="T32" fmla="*/ 28 w 72"/>
                    <a:gd name="T33" fmla="*/ 14 h 102"/>
                    <a:gd name="T34" fmla="*/ 20 w 72"/>
                    <a:gd name="T35" fmla="*/ 13 h 102"/>
                    <a:gd name="T36" fmla="*/ 22 w 72"/>
                    <a:gd name="T37" fmla="*/ 6 h 102"/>
                    <a:gd name="T38" fmla="*/ 50 w 72"/>
                    <a:gd name="T39" fmla="*/ 1 h 102"/>
                    <a:gd name="T40" fmla="*/ 68 w 72"/>
                    <a:gd name="T41" fmla="*/ 12 h 102"/>
                    <a:gd name="T42" fmla="*/ 67 w 72"/>
                    <a:gd name="T43" fmla="*/ 24 h 102"/>
                    <a:gd name="T44" fmla="*/ 49 w 72"/>
                    <a:gd name="T45" fmla="*/ 48 h 102"/>
                    <a:gd name="T46" fmla="*/ 42 w 72"/>
                    <a:gd name="T47" fmla="*/ 49 h 102"/>
                    <a:gd name="T48" fmla="*/ 37 w 72"/>
                    <a:gd name="T49" fmla="*/ 47 h 102"/>
                    <a:gd name="T50" fmla="*/ 35 w 72"/>
                    <a:gd name="T51" fmla="*/ 52 h 102"/>
                    <a:gd name="T52" fmla="*/ 41 w 72"/>
                    <a:gd name="T53" fmla="*/ 58 h 102"/>
                    <a:gd name="T54" fmla="*/ 48 w 72"/>
                    <a:gd name="T55" fmla="*/ 57 h 102"/>
                    <a:gd name="T56" fmla="*/ 53 w 72"/>
                    <a:gd name="T57" fmla="*/ 59 h 102"/>
                    <a:gd name="T58" fmla="*/ 53 w 72"/>
                    <a:gd name="T59" fmla="*/ 66 h 102"/>
                    <a:gd name="T60" fmla="*/ 48 w 72"/>
                    <a:gd name="T61" fmla="*/ 70 h 102"/>
                    <a:gd name="T62" fmla="*/ 37 w 72"/>
                    <a:gd name="T63" fmla="*/ 81 h 102"/>
                    <a:gd name="T64" fmla="*/ 45 w 72"/>
                    <a:gd name="T65" fmla="*/ 81 h 102"/>
                    <a:gd name="T66" fmla="*/ 57 w 72"/>
                    <a:gd name="T67" fmla="*/ 89 h 102"/>
                    <a:gd name="T68" fmla="*/ 51 w 72"/>
                    <a:gd name="T69" fmla="*/ 98 h 102"/>
                    <a:gd name="T70" fmla="*/ 26 w 72"/>
                    <a:gd name="T71" fmla="*/ 101 h 102"/>
                    <a:gd name="T72" fmla="*/ 17 w 72"/>
                    <a:gd name="T73" fmla="*/ 96 h 102"/>
                    <a:gd name="T74" fmla="*/ 15 w 72"/>
                    <a:gd name="T75" fmla="*/ 94 h 102"/>
                    <a:gd name="T76" fmla="*/ 19 w 72"/>
                    <a:gd name="T77" fmla="*/ 77 h 102"/>
                    <a:gd name="T78" fmla="*/ 27 w 72"/>
                    <a:gd name="T79" fmla="*/ 70 h 102"/>
                    <a:gd name="T80" fmla="*/ 27 w 72"/>
                    <a:gd name="T81" fmla="*/ 69 h 102"/>
                    <a:gd name="T82" fmla="*/ 21 w 72"/>
                    <a:gd name="T83" fmla="*/ 71 h 102"/>
                    <a:gd name="T84" fmla="*/ 9 w 72"/>
                    <a:gd name="T85" fmla="*/ 76 h 102"/>
                    <a:gd name="T86" fmla="*/ 3 w 72"/>
                    <a:gd name="T87" fmla="*/ 75 h 102"/>
                    <a:gd name="T88" fmla="*/ 4 w 72"/>
                    <a:gd name="T89" fmla="*/ 69 h 102"/>
                    <a:gd name="T90" fmla="*/ 26 w 72"/>
                    <a:gd name="T91" fmla="*/ 60 h 102"/>
                    <a:gd name="T92" fmla="*/ 28 w 72"/>
                    <a:gd name="T93" fmla="*/ 57 h 102"/>
                    <a:gd name="T94" fmla="*/ 29 w 72"/>
                    <a:gd name="T95" fmla="*/ 49 h 102"/>
                    <a:gd name="T96" fmla="*/ 34 w 72"/>
                    <a:gd name="T97" fmla="*/ 29 h 102"/>
                    <a:gd name="T98" fmla="*/ 33 w 72"/>
                    <a:gd name="T99" fmla="*/ 28 h 102"/>
                    <a:gd name="T100" fmla="*/ 26 w 72"/>
                    <a:gd name="T101" fmla="*/ 32 h 102"/>
                    <a:gd name="T102" fmla="*/ 23 w 72"/>
                    <a:gd name="T103" fmla="*/ 36 h 102"/>
                    <a:gd name="T104" fmla="*/ 26 w 72"/>
                    <a:gd name="T105" fmla="*/ 42 h 102"/>
                    <a:gd name="T106" fmla="*/ 31 w 72"/>
                    <a:gd name="T107" fmla="*/ 40 h 102"/>
                    <a:gd name="T108" fmla="*/ 34 w 72"/>
                    <a:gd name="T109" fmla="*/ 29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2" h="102">
                      <a:moveTo>
                        <a:pt x="29" y="49"/>
                      </a:moveTo>
                      <a:cubicBezTo>
                        <a:pt x="19" y="52"/>
                        <a:pt x="18" y="52"/>
                        <a:pt x="15" y="43"/>
                      </a:cubicBezTo>
                      <a:cubicBezTo>
                        <a:pt x="13" y="36"/>
                        <a:pt x="11" y="28"/>
                        <a:pt x="10" y="21"/>
                      </a:cubicBezTo>
                      <a:cubicBezTo>
                        <a:pt x="9" y="19"/>
                        <a:pt x="11" y="16"/>
                        <a:pt x="13" y="15"/>
                      </a:cubicBezTo>
                      <a:cubicBezTo>
                        <a:pt x="16" y="13"/>
                        <a:pt x="18" y="16"/>
                        <a:pt x="19" y="18"/>
                      </a:cubicBezTo>
                      <a:cubicBezTo>
                        <a:pt x="19" y="21"/>
                        <a:pt x="20" y="23"/>
                        <a:pt x="20" y="26"/>
                      </a:cubicBezTo>
                      <a:cubicBezTo>
                        <a:pt x="26" y="25"/>
                        <a:pt x="31" y="24"/>
                        <a:pt x="35" y="22"/>
                      </a:cubicBezTo>
                      <a:cubicBezTo>
                        <a:pt x="37" y="21"/>
                        <a:pt x="38" y="18"/>
                        <a:pt x="40" y="16"/>
                      </a:cubicBezTo>
                      <a:cubicBezTo>
                        <a:pt x="41" y="15"/>
                        <a:pt x="42" y="14"/>
                        <a:pt x="43" y="14"/>
                      </a:cubicBezTo>
                      <a:cubicBezTo>
                        <a:pt x="44" y="15"/>
                        <a:pt x="44" y="17"/>
                        <a:pt x="44" y="19"/>
                      </a:cubicBezTo>
                      <a:cubicBezTo>
                        <a:pt x="44" y="22"/>
                        <a:pt x="43" y="25"/>
                        <a:pt x="43" y="28"/>
                      </a:cubicBezTo>
                      <a:cubicBezTo>
                        <a:pt x="37" y="29"/>
                        <a:pt x="39" y="36"/>
                        <a:pt x="36" y="40"/>
                      </a:cubicBezTo>
                      <a:cubicBezTo>
                        <a:pt x="36" y="41"/>
                        <a:pt x="37" y="41"/>
                        <a:pt x="37" y="42"/>
                      </a:cubicBezTo>
                      <a:cubicBezTo>
                        <a:pt x="39" y="41"/>
                        <a:pt x="42" y="40"/>
                        <a:pt x="44" y="38"/>
                      </a:cubicBezTo>
                      <a:cubicBezTo>
                        <a:pt x="48" y="32"/>
                        <a:pt x="52" y="26"/>
                        <a:pt x="56" y="20"/>
                      </a:cubicBezTo>
                      <a:cubicBezTo>
                        <a:pt x="59" y="15"/>
                        <a:pt x="56" y="9"/>
                        <a:pt x="49" y="9"/>
                      </a:cubicBezTo>
                      <a:cubicBezTo>
                        <a:pt x="42" y="8"/>
                        <a:pt x="34" y="10"/>
                        <a:pt x="28" y="14"/>
                      </a:cubicBezTo>
                      <a:cubicBezTo>
                        <a:pt x="25" y="16"/>
                        <a:pt x="22" y="15"/>
                        <a:pt x="20" y="13"/>
                      </a:cubicBezTo>
                      <a:cubicBezTo>
                        <a:pt x="17" y="9"/>
                        <a:pt x="17" y="7"/>
                        <a:pt x="22" y="6"/>
                      </a:cubicBezTo>
                      <a:cubicBezTo>
                        <a:pt x="31" y="3"/>
                        <a:pt x="40" y="0"/>
                        <a:pt x="50" y="1"/>
                      </a:cubicBezTo>
                      <a:cubicBezTo>
                        <a:pt x="58" y="1"/>
                        <a:pt x="63" y="7"/>
                        <a:pt x="68" y="12"/>
                      </a:cubicBezTo>
                      <a:cubicBezTo>
                        <a:pt x="72" y="15"/>
                        <a:pt x="70" y="20"/>
                        <a:pt x="67" y="24"/>
                      </a:cubicBezTo>
                      <a:cubicBezTo>
                        <a:pt x="61" y="32"/>
                        <a:pt x="55" y="40"/>
                        <a:pt x="49" y="48"/>
                      </a:cubicBezTo>
                      <a:cubicBezTo>
                        <a:pt x="47" y="51"/>
                        <a:pt x="45" y="52"/>
                        <a:pt x="42" y="49"/>
                      </a:cubicBezTo>
                      <a:cubicBezTo>
                        <a:pt x="41" y="48"/>
                        <a:pt x="38" y="47"/>
                        <a:pt x="37" y="47"/>
                      </a:cubicBezTo>
                      <a:cubicBezTo>
                        <a:pt x="36" y="48"/>
                        <a:pt x="35" y="50"/>
                        <a:pt x="35" y="52"/>
                      </a:cubicBezTo>
                      <a:cubicBezTo>
                        <a:pt x="34" y="59"/>
                        <a:pt x="34" y="59"/>
                        <a:pt x="41" y="58"/>
                      </a:cubicBezTo>
                      <a:cubicBezTo>
                        <a:pt x="43" y="57"/>
                        <a:pt x="46" y="56"/>
                        <a:pt x="48" y="57"/>
                      </a:cubicBezTo>
                      <a:cubicBezTo>
                        <a:pt x="50" y="57"/>
                        <a:pt x="53" y="58"/>
                        <a:pt x="53" y="59"/>
                      </a:cubicBezTo>
                      <a:cubicBezTo>
                        <a:pt x="54" y="61"/>
                        <a:pt x="54" y="64"/>
                        <a:pt x="53" y="66"/>
                      </a:cubicBezTo>
                      <a:cubicBezTo>
                        <a:pt x="52" y="68"/>
                        <a:pt x="50" y="69"/>
                        <a:pt x="48" y="70"/>
                      </a:cubicBezTo>
                      <a:cubicBezTo>
                        <a:pt x="44" y="73"/>
                        <a:pt x="39" y="75"/>
                        <a:pt x="37" y="81"/>
                      </a:cubicBezTo>
                      <a:cubicBezTo>
                        <a:pt x="40" y="81"/>
                        <a:pt x="43" y="81"/>
                        <a:pt x="45" y="81"/>
                      </a:cubicBezTo>
                      <a:cubicBezTo>
                        <a:pt x="51" y="81"/>
                        <a:pt x="56" y="84"/>
                        <a:pt x="57" y="89"/>
                      </a:cubicBezTo>
                      <a:cubicBezTo>
                        <a:pt x="58" y="93"/>
                        <a:pt x="55" y="97"/>
                        <a:pt x="51" y="98"/>
                      </a:cubicBezTo>
                      <a:cubicBezTo>
                        <a:pt x="43" y="99"/>
                        <a:pt x="35" y="100"/>
                        <a:pt x="26" y="101"/>
                      </a:cubicBezTo>
                      <a:cubicBezTo>
                        <a:pt x="22" y="102"/>
                        <a:pt x="19" y="100"/>
                        <a:pt x="17" y="96"/>
                      </a:cubicBezTo>
                      <a:cubicBezTo>
                        <a:pt x="16" y="96"/>
                        <a:pt x="16" y="95"/>
                        <a:pt x="15" y="94"/>
                      </a:cubicBezTo>
                      <a:cubicBezTo>
                        <a:pt x="11" y="84"/>
                        <a:pt x="11" y="84"/>
                        <a:pt x="19" y="77"/>
                      </a:cubicBezTo>
                      <a:cubicBezTo>
                        <a:pt x="22" y="75"/>
                        <a:pt x="24" y="72"/>
                        <a:pt x="27" y="70"/>
                      </a:cubicBezTo>
                      <a:cubicBezTo>
                        <a:pt x="27" y="70"/>
                        <a:pt x="27" y="69"/>
                        <a:pt x="27" y="69"/>
                      </a:cubicBezTo>
                      <a:cubicBezTo>
                        <a:pt x="25" y="69"/>
                        <a:pt x="23" y="70"/>
                        <a:pt x="21" y="71"/>
                      </a:cubicBezTo>
                      <a:cubicBezTo>
                        <a:pt x="17" y="72"/>
                        <a:pt x="13" y="74"/>
                        <a:pt x="9" y="76"/>
                      </a:cubicBezTo>
                      <a:cubicBezTo>
                        <a:pt x="7" y="76"/>
                        <a:pt x="5" y="76"/>
                        <a:pt x="3" y="75"/>
                      </a:cubicBezTo>
                      <a:cubicBezTo>
                        <a:pt x="0" y="72"/>
                        <a:pt x="0" y="71"/>
                        <a:pt x="4" y="69"/>
                      </a:cubicBezTo>
                      <a:cubicBezTo>
                        <a:pt x="12" y="66"/>
                        <a:pt x="19" y="63"/>
                        <a:pt x="26" y="60"/>
                      </a:cubicBezTo>
                      <a:cubicBezTo>
                        <a:pt x="27" y="60"/>
                        <a:pt x="28" y="58"/>
                        <a:pt x="28" y="57"/>
                      </a:cubicBezTo>
                      <a:cubicBezTo>
                        <a:pt x="29" y="55"/>
                        <a:pt x="29" y="52"/>
                        <a:pt x="29" y="49"/>
                      </a:cubicBezTo>
                      <a:close/>
                      <a:moveTo>
                        <a:pt x="34" y="29"/>
                      </a:moveTo>
                      <a:cubicBezTo>
                        <a:pt x="34" y="29"/>
                        <a:pt x="34" y="29"/>
                        <a:pt x="33" y="28"/>
                      </a:cubicBezTo>
                      <a:cubicBezTo>
                        <a:pt x="31" y="29"/>
                        <a:pt x="28" y="30"/>
                        <a:pt x="26" y="32"/>
                      </a:cubicBezTo>
                      <a:cubicBezTo>
                        <a:pt x="24" y="32"/>
                        <a:pt x="22" y="34"/>
                        <a:pt x="23" y="36"/>
                      </a:cubicBezTo>
                      <a:cubicBezTo>
                        <a:pt x="23" y="38"/>
                        <a:pt x="25" y="40"/>
                        <a:pt x="26" y="42"/>
                      </a:cubicBezTo>
                      <a:cubicBezTo>
                        <a:pt x="27" y="42"/>
                        <a:pt x="30" y="41"/>
                        <a:pt x="31" y="40"/>
                      </a:cubicBezTo>
                      <a:cubicBezTo>
                        <a:pt x="32" y="37"/>
                        <a:pt x="33" y="33"/>
                        <a:pt x="34" y="29"/>
                      </a:cubicBezTo>
                      <a:close/>
                    </a:path>
                  </a:pathLst>
                </a:custGeom>
                <a:grpFill/>
                <a:ln>
                  <a:noFill/>
                </a:ln>
              </p:spPr>
              <p:txBody>
                <a:bodyPr vert="horz" wrap="square" lIns="91440" tIns="45720" rIns="91440" bIns="45720" numCol="1" anchor="t" anchorCtr="0" compatLnSpc="1"/>
                <a:lstStyle/>
                <a:p>
                  <a:endParaRPr lang="zh-CN" altLang="en-US"/>
                </a:p>
              </p:txBody>
            </p:sp>
            <p:sp>
              <p:nvSpPr>
                <p:cNvPr id="46" name="Freeform 12"/>
                <p:cNvSpPr/>
                <p:nvPr/>
              </p:nvSpPr>
              <p:spPr bwMode="auto">
                <a:xfrm>
                  <a:off x="11893465" y="2009127"/>
                  <a:ext cx="103574" cy="259427"/>
                </a:xfrm>
                <a:custGeom>
                  <a:avLst/>
                  <a:gdLst>
                    <a:gd name="T0" fmla="*/ 30 w 39"/>
                    <a:gd name="T1" fmla="*/ 44 h 98"/>
                    <a:gd name="T2" fmla="*/ 36 w 39"/>
                    <a:gd name="T3" fmla="*/ 34 h 98"/>
                    <a:gd name="T4" fmla="*/ 37 w 39"/>
                    <a:gd name="T5" fmla="*/ 51 h 98"/>
                    <a:gd name="T6" fmla="*/ 25 w 39"/>
                    <a:gd name="T7" fmla="*/ 82 h 98"/>
                    <a:gd name="T8" fmla="*/ 21 w 39"/>
                    <a:gd name="T9" fmla="*/ 98 h 98"/>
                    <a:gd name="T10" fmla="*/ 13 w 39"/>
                    <a:gd name="T11" fmla="*/ 96 h 98"/>
                    <a:gd name="T12" fmla="*/ 5 w 39"/>
                    <a:gd name="T13" fmla="*/ 83 h 98"/>
                    <a:gd name="T14" fmla="*/ 11 w 39"/>
                    <a:gd name="T15" fmla="*/ 62 h 98"/>
                    <a:gd name="T16" fmla="*/ 9 w 39"/>
                    <a:gd name="T17" fmla="*/ 43 h 98"/>
                    <a:gd name="T18" fmla="*/ 12 w 39"/>
                    <a:gd name="T19" fmla="*/ 38 h 98"/>
                    <a:gd name="T20" fmla="*/ 18 w 39"/>
                    <a:gd name="T21" fmla="*/ 33 h 98"/>
                    <a:gd name="T22" fmla="*/ 23 w 39"/>
                    <a:gd name="T23" fmla="*/ 12 h 98"/>
                    <a:gd name="T24" fmla="*/ 11 w 39"/>
                    <a:gd name="T25" fmla="*/ 16 h 98"/>
                    <a:gd name="T26" fmla="*/ 2 w 39"/>
                    <a:gd name="T27" fmla="*/ 16 h 98"/>
                    <a:gd name="T28" fmla="*/ 0 w 39"/>
                    <a:gd name="T29" fmla="*/ 12 h 98"/>
                    <a:gd name="T30" fmla="*/ 3 w 39"/>
                    <a:gd name="T31" fmla="*/ 10 h 98"/>
                    <a:gd name="T32" fmla="*/ 16 w 39"/>
                    <a:gd name="T33" fmla="*/ 7 h 98"/>
                    <a:gd name="T34" fmla="*/ 26 w 39"/>
                    <a:gd name="T35" fmla="*/ 2 h 98"/>
                    <a:gd name="T36" fmla="*/ 32 w 39"/>
                    <a:gd name="T37" fmla="*/ 1 h 98"/>
                    <a:gd name="T38" fmla="*/ 35 w 39"/>
                    <a:gd name="T39" fmla="*/ 9 h 98"/>
                    <a:gd name="T40" fmla="*/ 34 w 39"/>
                    <a:gd name="T41" fmla="*/ 11 h 98"/>
                    <a:gd name="T42" fmla="*/ 27 w 39"/>
                    <a:gd name="T43" fmla="*/ 38 h 98"/>
                    <a:gd name="T44" fmla="*/ 28 w 39"/>
                    <a:gd name="T45" fmla="*/ 44 h 98"/>
                    <a:gd name="T46" fmla="*/ 30 w 39"/>
                    <a:gd name="T47" fmla="*/ 4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 h="98">
                      <a:moveTo>
                        <a:pt x="30" y="44"/>
                      </a:moveTo>
                      <a:cubicBezTo>
                        <a:pt x="32" y="41"/>
                        <a:pt x="34" y="38"/>
                        <a:pt x="36" y="34"/>
                      </a:cubicBezTo>
                      <a:cubicBezTo>
                        <a:pt x="37" y="40"/>
                        <a:pt x="39" y="45"/>
                        <a:pt x="37" y="51"/>
                      </a:cubicBezTo>
                      <a:cubicBezTo>
                        <a:pt x="33" y="61"/>
                        <a:pt x="29" y="72"/>
                        <a:pt x="25" y="82"/>
                      </a:cubicBezTo>
                      <a:cubicBezTo>
                        <a:pt x="23" y="87"/>
                        <a:pt x="23" y="92"/>
                        <a:pt x="21" y="98"/>
                      </a:cubicBezTo>
                      <a:cubicBezTo>
                        <a:pt x="18" y="97"/>
                        <a:pt x="15" y="97"/>
                        <a:pt x="13" y="96"/>
                      </a:cubicBezTo>
                      <a:cubicBezTo>
                        <a:pt x="7" y="94"/>
                        <a:pt x="3" y="89"/>
                        <a:pt x="5" y="83"/>
                      </a:cubicBezTo>
                      <a:cubicBezTo>
                        <a:pt x="7" y="76"/>
                        <a:pt x="9" y="69"/>
                        <a:pt x="11" y="62"/>
                      </a:cubicBezTo>
                      <a:cubicBezTo>
                        <a:pt x="13" y="56"/>
                        <a:pt x="14" y="49"/>
                        <a:pt x="9" y="43"/>
                      </a:cubicBezTo>
                      <a:cubicBezTo>
                        <a:pt x="7" y="39"/>
                        <a:pt x="9" y="38"/>
                        <a:pt x="12" y="38"/>
                      </a:cubicBezTo>
                      <a:cubicBezTo>
                        <a:pt x="17" y="39"/>
                        <a:pt x="17" y="37"/>
                        <a:pt x="18" y="33"/>
                      </a:cubicBezTo>
                      <a:cubicBezTo>
                        <a:pt x="19" y="26"/>
                        <a:pt x="21" y="20"/>
                        <a:pt x="23" y="12"/>
                      </a:cubicBezTo>
                      <a:cubicBezTo>
                        <a:pt x="19" y="13"/>
                        <a:pt x="15" y="15"/>
                        <a:pt x="11" y="16"/>
                      </a:cubicBezTo>
                      <a:cubicBezTo>
                        <a:pt x="8" y="17"/>
                        <a:pt x="5" y="16"/>
                        <a:pt x="2" y="16"/>
                      </a:cubicBezTo>
                      <a:cubicBezTo>
                        <a:pt x="1" y="15"/>
                        <a:pt x="0" y="13"/>
                        <a:pt x="0" y="12"/>
                      </a:cubicBezTo>
                      <a:cubicBezTo>
                        <a:pt x="1" y="11"/>
                        <a:pt x="2" y="10"/>
                        <a:pt x="3" y="10"/>
                      </a:cubicBezTo>
                      <a:cubicBezTo>
                        <a:pt x="7" y="8"/>
                        <a:pt x="12" y="8"/>
                        <a:pt x="16" y="7"/>
                      </a:cubicBezTo>
                      <a:cubicBezTo>
                        <a:pt x="19" y="5"/>
                        <a:pt x="22" y="3"/>
                        <a:pt x="26" y="2"/>
                      </a:cubicBezTo>
                      <a:cubicBezTo>
                        <a:pt x="28" y="1"/>
                        <a:pt x="32" y="0"/>
                        <a:pt x="32" y="1"/>
                      </a:cubicBezTo>
                      <a:cubicBezTo>
                        <a:pt x="34" y="3"/>
                        <a:pt x="35" y="6"/>
                        <a:pt x="35" y="9"/>
                      </a:cubicBezTo>
                      <a:cubicBezTo>
                        <a:pt x="36" y="9"/>
                        <a:pt x="35" y="10"/>
                        <a:pt x="34" y="11"/>
                      </a:cubicBezTo>
                      <a:cubicBezTo>
                        <a:pt x="27" y="19"/>
                        <a:pt x="28" y="29"/>
                        <a:pt x="27" y="38"/>
                      </a:cubicBezTo>
                      <a:cubicBezTo>
                        <a:pt x="27" y="40"/>
                        <a:pt x="28" y="42"/>
                        <a:pt x="28" y="44"/>
                      </a:cubicBezTo>
                      <a:cubicBezTo>
                        <a:pt x="29" y="44"/>
                        <a:pt x="29" y="44"/>
                        <a:pt x="30" y="44"/>
                      </a:cubicBezTo>
                      <a:close/>
                    </a:path>
                  </a:pathLst>
                </a:custGeom>
                <a:grpFill/>
                <a:ln>
                  <a:noFill/>
                </a:ln>
              </p:spPr>
              <p:txBody>
                <a:bodyPr vert="horz" wrap="square" lIns="91440" tIns="45720" rIns="91440" bIns="45720" numCol="1" anchor="t" anchorCtr="0" compatLnSpc="1"/>
                <a:lstStyle/>
                <a:p>
                  <a:endParaRPr lang="zh-CN" altLang="en-US"/>
                </a:p>
              </p:txBody>
            </p:sp>
          </p:grpSp>
        </p:grpSp>
      </p:grpSp>
    </p:spTree>
    <p:extLst>
      <p:ext uri="{BB962C8B-B14F-4D97-AF65-F5344CB8AC3E}">
        <p14:creationId xmlns:p14="http://schemas.microsoft.com/office/powerpoint/2010/main" val="3246227125"/>
      </p:ext>
    </p:extLst>
  </p:cSld>
  <p:clrMapOvr>
    <a:masterClrMapping/>
  </p:clrMapOvr>
  <p:transition spd="med">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内页样式8-一段一图">
    <p:spTree>
      <p:nvGrpSpPr>
        <p:cNvPr id="1" name=""/>
        <p:cNvGrpSpPr/>
        <p:nvPr/>
      </p:nvGrpSpPr>
      <p:grpSpPr>
        <a:xfrm>
          <a:off x="0" y="0"/>
          <a:ext cx="0" cy="0"/>
          <a:chOff x="0" y="0"/>
          <a:chExt cx="0" cy="0"/>
        </a:xfrm>
      </p:grpSpPr>
      <p:sp>
        <p:nvSpPr>
          <p:cNvPr id="7" name="矩形 6"/>
          <p:cNvSpPr/>
          <p:nvPr userDrawn="1"/>
        </p:nvSpPr>
        <p:spPr>
          <a:xfrm>
            <a:off x="11144922" y="6188075"/>
            <a:ext cx="723790" cy="669925"/>
          </a:xfrm>
          <a:prstGeom prst="rect">
            <a:avLst/>
          </a:prstGeom>
          <a:solidFill>
            <a:schemeClr val="accent4"/>
          </a:solidFill>
          <a:ln>
            <a:noFill/>
          </a:ln>
          <a:effectLst>
            <a:outerShdw blurRad="127000" dist="38100" dir="16200000"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 name="矩形 7"/>
          <p:cNvSpPr/>
          <p:nvPr userDrawn="1"/>
        </p:nvSpPr>
        <p:spPr>
          <a:xfrm>
            <a:off x="9488246" y="0"/>
            <a:ext cx="2380466" cy="873125"/>
          </a:xfrm>
          <a:prstGeom prst="rect">
            <a:avLst/>
          </a:prstGeom>
          <a:solidFill>
            <a:schemeClr val="accent1"/>
          </a:solidFill>
          <a:ln>
            <a:solidFill>
              <a:schemeClr val="accent1"/>
            </a:solidFill>
          </a:ln>
          <a:effectLst>
            <a:outerShdw blurRad="127000" dist="381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ndParaRPr>
          </a:p>
        </p:txBody>
      </p:sp>
      <p:sp>
        <p:nvSpPr>
          <p:cNvPr id="11" name="文本框 10"/>
          <p:cNvSpPr txBox="1">
            <a:spLocks noChangeArrowheads="1"/>
          </p:cNvSpPr>
          <p:nvPr userDrawn="1"/>
        </p:nvSpPr>
        <p:spPr bwMode="auto">
          <a:xfrm>
            <a:off x="11233150" y="6353175"/>
            <a:ext cx="55086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defRPr>
                <a:solidFill>
                  <a:schemeClr val="tx1"/>
                </a:solidFill>
                <a:latin typeface="Century Gothic" panose="020B0502020202020204" pitchFamily="34" charset="0"/>
                <a:ea typeface="微软雅黑" panose="020B0503020204020204" charset="-122"/>
              </a:defRPr>
            </a:lvl1pPr>
            <a:lvl2pPr marL="742950" indent="-285750">
              <a:defRPr>
                <a:solidFill>
                  <a:schemeClr val="tx1"/>
                </a:solidFill>
                <a:latin typeface="Century Gothic" panose="020B0502020202020204" pitchFamily="34" charset="0"/>
                <a:ea typeface="微软雅黑" panose="020B0503020204020204" charset="-122"/>
              </a:defRPr>
            </a:lvl2pPr>
            <a:lvl3pPr marL="1143000" indent="-228600">
              <a:defRPr>
                <a:solidFill>
                  <a:schemeClr val="tx1"/>
                </a:solidFill>
                <a:latin typeface="Century Gothic" panose="020B0502020202020204" pitchFamily="34" charset="0"/>
                <a:ea typeface="微软雅黑" panose="020B0503020204020204" charset="-122"/>
              </a:defRPr>
            </a:lvl3pPr>
            <a:lvl4pPr marL="1600200" indent="-228600">
              <a:defRPr>
                <a:solidFill>
                  <a:schemeClr val="tx1"/>
                </a:solidFill>
                <a:latin typeface="Century Gothic" panose="020B0502020202020204" pitchFamily="34" charset="0"/>
                <a:ea typeface="微软雅黑" panose="020B0503020204020204" charset="-122"/>
              </a:defRPr>
            </a:lvl4pPr>
            <a:lvl5pPr marL="2057400" indent="-228600">
              <a:defRPr>
                <a:solidFill>
                  <a:schemeClr val="tx1"/>
                </a:solidFill>
                <a:latin typeface="Century Gothic" panose="020B0502020202020204" pitchFamily="34" charset="0"/>
                <a:ea typeface="微软雅黑" panose="020B050302020402020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9pPr>
          </a:lstStyle>
          <a:p>
            <a:pPr algn="ctr" eaLnBrk="1" hangingPunct="1">
              <a:defRPr/>
            </a:pPr>
            <a:fld id="{4CE2CC6A-3CD6-4EB2-A6B9-76993E7CF1F2}" type="slidenum">
              <a:rPr lang="zh-CN" altLang="en-US" sz="1600" smtClean="0">
                <a:solidFill>
                  <a:srgbClr val="F2F2F2"/>
                </a:solidFill>
                <a:latin typeface="微软雅黑" panose="020B0503020204020204" charset="-122"/>
              </a:rPr>
              <a:t>‹#›</a:t>
            </a:fld>
            <a:endParaRPr lang="zh-CN" altLang="en-US" sz="1600" dirty="0">
              <a:solidFill>
                <a:srgbClr val="F2F2F2"/>
              </a:solidFill>
              <a:latin typeface="微软雅黑" panose="020B0503020204020204" charset="-122"/>
            </a:endParaRPr>
          </a:p>
        </p:txBody>
      </p:sp>
      <p:pic>
        <p:nvPicPr>
          <p:cNvPr id="40" name="图片 39"/>
          <p:cNvPicPr>
            <a:picLocks noChangeAspect="1"/>
          </p:cNvPicPr>
          <p:nvPr userDrawn="1"/>
        </p:nvPicPr>
        <p:blipFill>
          <a:blip r:embed="rId2" cstate="print"/>
          <a:stretch>
            <a:fillRect/>
          </a:stretch>
        </p:blipFill>
        <p:spPr>
          <a:xfrm>
            <a:off x="9564050" y="131404"/>
            <a:ext cx="2243119" cy="627854"/>
          </a:xfrm>
          <a:prstGeom prst="rect">
            <a:avLst/>
          </a:prstGeom>
        </p:spPr>
      </p:pic>
    </p:spTree>
    <p:extLst>
      <p:ext uri="{BB962C8B-B14F-4D97-AF65-F5344CB8AC3E}">
        <p14:creationId xmlns:p14="http://schemas.microsoft.com/office/powerpoint/2010/main" val="3881890595"/>
      </p:ext>
    </p:extLst>
  </p:cSld>
  <p:clrMapOvr>
    <a:masterClrMapping/>
  </p:clrMapOvr>
  <p:transition spd="med">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8221670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userDrawn="1">
  <p:cSld name="封面样式2-首页3">
    <p:spTree>
      <p:nvGrpSpPr>
        <p:cNvPr id="1" name=""/>
        <p:cNvGrpSpPr/>
        <p:nvPr/>
      </p:nvGrpSpPr>
      <p:grpSpPr>
        <a:xfrm>
          <a:off x="0" y="0"/>
          <a:ext cx="0" cy="0"/>
          <a:chOff x="0" y="0"/>
          <a:chExt cx="0" cy="0"/>
        </a:xfrm>
      </p:grpSpPr>
      <p:sp>
        <p:nvSpPr>
          <p:cNvPr id="33" name="PA-矩形 7"/>
          <p:cNvSpPr/>
          <p:nvPr userDrawn="1">
            <p:custDataLst>
              <p:tags r:id="rId1"/>
            </p:custDataLst>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9" name="任意多边形: 形状 118"/>
          <p:cNvSpPr/>
          <p:nvPr userDrawn="1"/>
        </p:nvSpPr>
        <p:spPr>
          <a:xfrm rot="1916941">
            <a:off x="-628945" y="-604401"/>
            <a:ext cx="12918999" cy="10347422"/>
          </a:xfrm>
          <a:custGeom>
            <a:avLst/>
            <a:gdLst>
              <a:gd name="connsiteX0" fmla="*/ 3910821 w 12918999"/>
              <a:gd name="connsiteY0" fmla="*/ 3392979 h 10347422"/>
              <a:gd name="connsiteX1" fmla="*/ 10262073 w 12918999"/>
              <a:gd name="connsiteY1" fmla="*/ 135295 h 10347422"/>
              <a:gd name="connsiteX2" fmla="*/ 10593809 w 12918999"/>
              <a:gd name="connsiteY2" fmla="*/ 0 h 10347422"/>
              <a:gd name="connsiteX3" fmla="*/ 12918999 w 12918999"/>
              <a:gd name="connsiteY3" fmla="*/ 3728462 h 10347422"/>
              <a:gd name="connsiteX4" fmla="*/ 11966464 w 12918999"/>
              <a:gd name="connsiteY4" fmla="*/ 4224159 h 10347422"/>
              <a:gd name="connsiteX5" fmla="*/ 3050273 w 12918999"/>
              <a:gd name="connsiteY5" fmla="*/ 10050202 h 10347422"/>
              <a:gd name="connsiteX6" fmla="*/ 2678241 w 12918999"/>
              <a:gd name="connsiteY6" fmla="*/ 10347422 h 10347422"/>
              <a:gd name="connsiteX7" fmla="*/ 0 w 12918999"/>
              <a:gd name="connsiteY7" fmla="*/ 6052840 h 10347422"/>
              <a:gd name="connsiteX8" fmla="*/ 4301 w 12918999"/>
              <a:gd name="connsiteY8" fmla="*/ 6049545 h 10347422"/>
              <a:gd name="connsiteX9" fmla="*/ 3049697 w 12918999"/>
              <a:gd name="connsiteY9" fmla="*/ 3931365 h 10347422"/>
              <a:gd name="connsiteX10" fmla="*/ 3910821 w 12918999"/>
              <a:gd name="connsiteY10" fmla="*/ 3392979 h 10347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918999" h="10347422">
                <a:moveTo>
                  <a:pt x="3910821" y="3392979"/>
                </a:moveTo>
                <a:cubicBezTo>
                  <a:pt x="5934272" y="2157348"/>
                  <a:pt x="8056184" y="1066634"/>
                  <a:pt x="10262073" y="135295"/>
                </a:cubicBezTo>
                <a:lnTo>
                  <a:pt x="10593809" y="0"/>
                </a:lnTo>
                <a:lnTo>
                  <a:pt x="12918999" y="3728462"/>
                </a:lnTo>
                <a:lnTo>
                  <a:pt x="11966464" y="4224159"/>
                </a:lnTo>
                <a:cubicBezTo>
                  <a:pt x="8816355" y="5904658"/>
                  <a:pt x="5833798" y="7857148"/>
                  <a:pt x="3050273" y="10050202"/>
                </a:cubicBezTo>
                <a:lnTo>
                  <a:pt x="2678241" y="10347422"/>
                </a:lnTo>
                <a:lnTo>
                  <a:pt x="0" y="6052840"/>
                </a:lnTo>
                <a:lnTo>
                  <a:pt x="4301" y="6049545"/>
                </a:lnTo>
                <a:cubicBezTo>
                  <a:pt x="990558" y="5305797"/>
                  <a:pt x="2006380" y="4599047"/>
                  <a:pt x="3049697" y="3931365"/>
                </a:cubicBezTo>
                <a:cubicBezTo>
                  <a:pt x="3334701" y="3748973"/>
                  <a:pt x="3621756" y="3569497"/>
                  <a:pt x="3910821" y="3392979"/>
                </a:cubicBezTo>
                <a:close/>
              </a:path>
            </a:pathLst>
          </a:custGeom>
          <a:gradFill>
            <a:gsLst>
              <a:gs pos="0">
                <a:schemeClr val="bg1">
                  <a:alpha val="0"/>
                </a:schemeClr>
              </a:gs>
              <a:gs pos="100000">
                <a:schemeClr val="accent2">
                  <a:alpha val="1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p>
        </p:txBody>
      </p:sp>
      <p:sp>
        <p:nvSpPr>
          <p:cNvPr id="106" name="任意多边形: 形状 105"/>
          <p:cNvSpPr/>
          <p:nvPr userDrawn="1"/>
        </p:nvSpPr>
        <p:spPr>
          <a:xfrm rot="2885786">
            <a:off x="1087929" y="-2969595"/>
            <a:ext cx="10843749" cy="12155155"/>
          </a:xfrm>
          <a:custGeom>
            <a:avLst/>
            <a:gdLst>
              <a:gd name="connsiteX0" fmla="*/ 6051751 w 10843749"/>
              <a:gd name="connsiteY0" fmla="*/ 1433305 h 12155155"/>
              <a:gd name="connsiteX1" fmla="*/ 6837805 w 10843749"/>
              <a:gd name="connsiteY1" fmla="*/ 587393 h 12155155"/>
              <a:gd name="connsiteX2" fmla="*/ 7410328 w 10843749"/>
              <a:gd name="connsiteY2" fmla="*/ 0 h 12155155"/>
              <a:gd name="connsiteX3" fmla="*/ 10843749 w 10843749"/>
              <a:gd name="connsiteY3" fmla="*/ 3081016 h 12155155"/>
              <a:gd name="connsiteX4" fmla="*/ 2700969 w 10843749"/>
              <a:gd name="connsiteY4" fmla="*/ 12155155 h 12155155"/>
              <a:gd name="connsiteX5" fmla="*/ 0 w 10843749"/>
              <a:gd name="connsiteY5" fmla="*/ 9731411 h 12155155"/>
              <a:gd name="connsiteX6" fmla="*/ 261077 w 10843749"/>
              <a:gd name="connsiteY6" fmla="*/ 9278934 h 12155155"/>
              <a:gd name="connsiteX7" fmla="*/ 6051751 w 10843749"/>
              <a:gd name="connsiteY7" fmla="*/ 1433305 h 12155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843749" h="12155155">
                <a:moveTo>
                  <a:pt x="6051751" y="1433305"/>
                </a:moveTo>
                <a:cubicBezTo>
                  <a:pt x="6310424" y="1148193"/>
                  <a:pt x="6572461" y="866201"/>
                  <a:pt x="6837805" y="587393"/>
                </a:cubicBezTo>
                <a:lnTo>
                  <a:pt x="7410328" y="0"/>
                </a:lnTo>
                <a:lnTo>
                  <a:pt x="10843749" y="3081016"/>
                </a:lnTo>
                <a:lnTo>
                  <a:pt x="2700969" y="12155155"/>
                </a:lnTo>
                <a:lnTo>
                  <a:pt x="0" y="9731411"/>
                </a:lnTo>
                <a:lnTo>
                  <a:pt x="261077" y="9278934"/>
                </a:lnTo>
                <a:cubicBezTo>
                  <a:pt x="1926385" y="6466781"/>
                  <a:pt x="3869211" y="3838947"/>
                  <a:pt x="6051751" y="1433305"/>
                </a:cubicBezTo>
                <a:close/>
              </a:path>
            </a:pathLst>
          </a:custGeom>
          <a:gradFill>
            <a:gsLst>
              <a:gs pos="0">
                <a:schemeClr val="bg1">
                  <a:alpha val="0"/>
                </a:schemeClr>
              </a:gs>
              <a:gs pos="100000">
                <a:schemeClr val="accent2">
                  <a:alpha val="11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18" name="任意多边形: 形状 117"/>
          <p:cNvSpPr/>
          <p:nvPr userDrawn="1"/>
        </p:nvSpPr>
        <p:spPr>
          <a:xfrm rot="1846855">
            <a:off x="-307281" y="-539696"/>
            <a:ext cx="12650822" cy="11532482"/>
          </a:xfrm>
          <a:custGeom>
            <a:avLst/>
            <a:gdLst>
              <a:gd name="connsiteX0" fmla="*/ 7956679 w 12650822"/>
              <a:gd name="connsiteY0" fmla="*/ 1195248 h 11532482"/>
              <a:gd name="connsiteX1" fmla="*/ 9978822 w 12650822"/>
              <a:gd name="connsiteY1" fmla="*/ 62012 h 11532482"/>
              <a:gd name="connsiteX2" fmla="*/ 10098991 w 12650822"/>
              <a:gd name="connsiteY2" fmla="*/ 0 h 11532482"/>
              <a:gd name="connsiteX3" fmla="*/ 12650822 w 12650822"/>
              <a:gd name="connsiteY3" fmla="*/ 4283979 h 11532482"/>
              <a:gd name="connsiteX4" fmla="*/ 12245569 w 12650822"/>
              <a:gd name="connsiteY4" fmla="*/ 4531370 h 11532482"/>
              <a:gd name="connsiteX5" fmla="*/ 3166697 w 12650822"/>
              <a:gd name="connsiteY5" fmla="*/ 11321300 h 11532482"/>
              <a:gd name="connsiteX6" fmla="*/ 2933905 w 12650822"/>
              <a:gd name="connsiteY6" fmla="*/ 11532482 h 11532482"/>
              <a:gd name="connsiteX7" fmla="*/ 1718627 w 12650822"/>
              <a:gd name="connsiteY7" fmla="*/ 9865697 h 11532482"/>
              <a:gd name="connsiteX8" fmla="*/ 0 w 12650822"/>
              <a:gd name="connsiteY8" fmla="*/ 6980488 h 11532482"/>
              <a:gd name="connsiteX9" fmla="*/ 22022 w 12650822"/>
              <a:gd name="connsiteY9" fmla="*/ 6960742 h 11532482"/>
              <a:gd name="connsiteX10" fmla="*/ 4718407 w 12650822"/>
              <a:gd name="connsiteY10" fmla="*/ 3273000 h 11532482"/>
              <a:gd name="connsiteX11" fmla="*/ 7956679 w 12650822"/>
              <a:gd name="connsiteY11" fmla="*/ 1195248 h 11532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650822" h="11532482">
                <a:moveTo>
                  <a:pt x="7956679" y="1195248"/>
                </a:moveTo>
                <a:cubicBezTo>
                  <a:pt x="8621077" y="803084"/>
                  <a:pt x="9295272" y="425195"/>
                  <a:pt x="9978822" y="62012"/>
                </a:cubicBezTo>
                <a:lnTo>
                  <a:pt x="10098991" y="0"/>
                </a:lnTo>
                <a:lnTo>
                  <a:pt x="12650822" y="4283979"/>
                </a:lnTo>
                <a:lnTo>
                  <a:pt x="12245569" y="4531370"/>
                </a:lnTo>
                <a:cubicBezTo>
                  <a:pt x="9012618" y="6531229"/>
                  <a:pt x="5974903" y="8805712"/>
                  <a:pt x="3166697" y="11321300"/>
                </a:cubicBezTo>
                <a:lnTo>
                  <a:pt x="2933905" y="11532482"/>
                </a:lnTo>
                <a:lnTo>
                  <a:pt x="1718627" y="9865697"/>
                </a:lnTo>
                <a:lnTo>
                  <a:pt x="0" y="6980488"/>
                </a:lnTo>
                <a:lnTo>
                  <a:pt x="22022" y="6960742"/>
                </a:lnTo>
                <a:cubicBezTo>
                  <a:pt x="1511041" y="5644986"/>
                  <a:pt x="3079104" y="4413194"/>
                  <a:pt x="4718407" y="3273000"/>
                </a:cubicBezTo>
                <a:cubicBezTo>
                  <a:pt x="5769244" y="2542106"/>
                  <a:pt x="6849352" y="1848853"/>
                  <a:pt x="7956679" y="1195248"/>
                </a:cubicBezTo>
                <a:close/>
              </a:path>
            </a:pathLst>
          </a:custGeom>
          <a:gradFill>
            <a:gsLst>
              <a:gs pos="0">
                <a:schemeClr val="bg1">
                  <a:alpha val="3000"/>
                </a:schemeClr>
              </a:gs>
              <a:gs pos="100000">
                <a:schemeClr val="accent2">
                  <a:alpha val="18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p>
        </p:txBody>
      </p:sp>
      <p:sp>
        <p:nvSpPr>
          <p:cNvPr id="49" name="任意多边形: 形状 83"/>
          <p:cNvSpPr/>
          <p:nvPr userDrawn="1"/>
        </p:nvSpPr>
        <p:spPr>
          <a:xfrm>
            <a:off x="-1" y="2998308"/>
            <a:ext cx="12191999" cy="3656014"/>
          </a:xfrm>
          <a:custGeom>
            <a:avLst/>
            <a:gdLst>
              <a:gd name="connsiteX0" fmla="*/ 6096002 w 12191999"/>
              <a:gd name="connsiteY0" fmla="*/ 0 h 3656014"/>
              <a:gd name="connsiteX1" fmla="*/ 11517301 w 12191999"/>
              <a:gd name="connsiteY1" fmla="*/ 568339 h 3656014"/>
              <a:gd name="connsiteX2" fmla="*/ 12191999 w 12191999"/>
              <a:gd name="connsiteY2" fmla="*/ 741496 h 3656014"/>
              <a:gd name="connsiteX3" fmla="*/ 12191999 w 12191999"/>
              <a:gd name="connsiteY3" fmla="*/ 3656014 h 3656014"/>
              <a:gd name="connsiteX4" fmla="*/ 0 w 12191999"/>
              <a:gd name="connsiteY4" fmla="*/ 3656014 h 3656014"/>
              <a:gd name="connsiteX5" fmla="*/ 0 w 12191999"/>
              <a:gd name="connsiteY5" fmla="*/ 741497 h 3656014"/>
              <a:gd name="connsiteX6" fmla="*/ 674702 w 12191999"/>
              <a:gd name="connsiteY6" fmla="*/ 568339 h 3656014"/>
              <a:gd name="connsiteX7" fmla="*/ 6096002 w 12191999"/>
              <a:gd name="connsiteY7" fmla="*/ 0 h 3656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1999" h="3656014">
                <a:moveTo>
                  <a:pt x="6096002" y="0"/>
                </a:moveTo>
                <a:cubicBezTo>
                  <a:pt x="8104174" y="0"/>
                  <a:pt x="9969760" y="209519"/>
                  <a:pt x="11517301" y="568339"/>
                </a:cubicBezTo>
                <a:lnTo>
                  <a:pt x="12191999" y="741496"/>
                </a:lnTo>
                <a:lnTo>
                  <a:pt x="12191999" y="3656014"/>
                </a:lnTo>
                <a:lnTo>
                  <a:pt x="0" y="3656014"/>
                </a:lnTo>
                <a:lnTo>
                  <a:pt x="0" y="741497"/>
                </a:lnTo>
                <a:lnTo>
                  <a:pt x="674702" y="568339"/>
                </a:lnTo>
                <a:cubicBezTo>
                  <a:pt x="2222243" y="209519"/>
                  <a:pt x="4087830" y="0"/>
                  <a:pt x="6096002" y="0"/>
                </a:cubicBezTo>
                <a:close/>
              </a:path>
            </a:pathLst>
          </a:custGeom>
          <a:solidFill>
            <a:schemeClr val="bg1"/>
          </a:solidFill>
          <a:ln>
            <a:noFill/>
          </a:ln>
          <a:effectLst>
            <a:outerShdw blurRad="3810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lnSpc>
                <a:spcPct val="130000"/>
              </a:lnSpc>
            </a:pPr>
            <a:endParaRPr lang="zh-CN" altLang="en-US">
              <a:cs typeface="+mn-ea"/>
            </a:endParaRPr>
          </a:p>
        </p:txBody>
      </p:sp>
      <p:sp>
        <p:nvSpPr>
          <p:cNvPr id="50" name="任意多边形: 形状 83"/>
          <p:cNvSpPr/>
          <p:nvPr userDrawn="1"/>
        </p:nvSpPr>
        <p:spPr>
          <a:xfrm>
            <a:off x="-2" y="3019587"/>
            <a:ext cx="12191999" cy="3656014"/>
          </a:xfrm>
          <a:custGeom>
            <a:avLst/>
            <a:gdLst>
              <a:gd name="connsiteX0" fmla="*/ 6096002 w 12191999"/>
              <a:gd name="connsiteY0" fmla="*/ 0 h 3656014"/>
              <a:gd name="connsiteX1" fmla="*/ 11517301 w 12191999"/>
              <a:gd name="connsiteY1" fmla="*/ 568339 h 3656014"/>
              <a:gd name="connsiteX2" fmla="*/ 12191999 w 12191999"/>
              <a:gd name="connsiteY2" fmla="*/ 741496 h 3656014"/>
              <a:gd name="connsiteX3" fmla="*/ 12191999 w 12191999"/>
              <a:gd name="connsiteY3" fmla="*/ 3656014 h 3656014"/>
              <a:gd name="connsiteX4" fmla="*/ 0 w 12191999"/>
              <a:gd name="connsiteY4" fmla="*/ 3656014 h 3656014"/>
              <a:gd name="connsiteX5" fmla="*/ 0 w 12191999"/>
              <a:gd name="connsiteY5" fmla="*/ 741497 h 3656014"/>
              <a:gd name="connsiteX6" fmla="*/ 674702 w 12191999"/>
              <a:gd name="connsiteY6" fmla="*/ 568339 h 3656014"/>
              <a:gd name="connsiteX7" fmla="*/ 6096002 w 12191999"/>
              <a:gd name="connsiteY7" fmla="*/ 0 h 3656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1999" h="3656014">
                <a:moveTo>
                  <a:pt x="6096002" y="0"/>
                </a:moveTo>
                <a:cubicBezTo>
                  <a:pt x="8104174" y="0"/>
                  <a:pt x="9969760" y="209519"/>
                  <a:pt x="11517301" y="568339"/>
                </a:cubicBezTo>
                <a:lnTo>
                  <a:pt x="12191999" y="741496"/>
                </a:lnTo>
                <a:lnTo>
                  <a:pt x="12191999" y="3656014"/>
                </a:lnTo>
                <a:lnTo>
                  <a:pt x="0" y="3656014"/>
                </a:lnTo>
                <a:lnTo>
                  <a:pt x="0" y="741497"/>
                </a:lnTo>
                <a:lnTo>
                  <a:pt x="674702" y="568339"/>
                </a:lnTo>
                <a:cubicBezTo>
                  <a:pt x="2222243" y="209519"/>
                  <a:pt x="4087830" y="0"/>
                  <a:pt x="6096002" y="0"/>
                </a:cubicBezTo>
                <a:close/>
              </a:path>
            </a:pathLst>
          </a:cu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lnSpc>
                <a:spcPct val="130000"/>
              </a:lnSpc>
            </a:pPr>
            <a:endParaRPr lang="zh-CN" altLang="en-US">
              <a:cs typeface="+mn-ea"/>
            </a:endParaRPr>
          </a:p>
        </p:txBody>
      </p:sp>
      <p:sp>
        <p:nvSpPr>
          <p:cNvPr id="102" name="任意多边形: 形状 101"/>
          <p:cNvSpPr/>
          <p:nvPr userDrawn="1"/>
        </p:nvSpPr>
        <p:spPr>
          <a:xfrm rot="2676034">
            <a:off x="-1681418" y="5021332"/>
            <a:ext cx="3362838" cy="3410056"/>
          </a:xfrm>
          <a:custGeom>
            <a:avLst/>
            <a:gdLst>
              <a:gd name="connsiteX0" fmla="*/ 0 w 3362838"/>
              <a:gd name="connsiteY0" fmla="*/ 0 h 3410056"/>
              <a:gd name="connsiteX1" fmla="*/ 3362838 w 3362838"/>
              <a:gd name="connsiteY1" fmla="*/ 3410056 h 3410056"/>
              <a:gd name="connsiteX2" fmla="*/ 3362837 w 3362838"/>
              <a:gd name="connsiteY2" fmla="*/ 3410056 h 3410056"/>
              <a:gd name="connsiteX3" fmla="*/ 0 w 3362838"/>
              <a:gd name="connsiteY3" fmla="*/ 1 h 3410056"/>
            </a:gdLst>
            <a:ahLst/>
            <a:cxnLst>
              <a:cxn ang="0">
                <a:pos x="connsiteX0" y="connsiteY0"/>
              </a:cxn>
              <a:cxn ang="0">
                <a:pos x="connsiteX1" y="connsiteY1"/>
              </a:cxn>
              <a:cxn ang="0">
                <a:pos x="connsiteX2" y="connsiteY2"/>
              </a:cxn>
              <a:cxn ang="0">
                <a:pos x="connsiteX3" y="connsiteY3"/>
              </a:cxn>
            </a:cxnLst>
            <a:rect l="l" t="t" r="r" b="b"/>
            <a:pathLst>
              <a:path w="3362838" h="3410056">
                <a:moveTo>
                  <a:pt x="0" y="0"/>
                </a:moveTo>
                <a:lnTo>
                  <a:pt x="3362838" y="3410056"/>
                </a:lnTo>
                <a:lnTo>
                  <a:pt x="3362837" y="3410056"/>
                </a:lnTo>
                <a:lnTo>
                  <a:pt x="0" y="1"/>
                </a:lnTo>
                <a:close/>
              </a:path>
            </a:pathLst>
          </a:custGeom>
          <a:gradFill>
            <a:gsLst>
              <a:gs pos="0">
                <a:schemeClr val="bg1">
                  <a:alpha val="0"/>
                </a:schemeClr>
              </a:gs>
              <a:gs pos="10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84" name="任意多边形: 形状 83"/>
          <p:cNvSpPr/>
          <p:nvPr userDrawn="1"/>
        </p:nvSpPr>
        <p:spPr>
          <a:xfrm>
            <a:off x="0" y="3201986"/>
            <a:ext cx="12191999" cy="3656014"/>
          </a:xfrm>
          <a:custGeom>
            <a:avLst/>
            <a:gdLst>
              <a:gd name="connsiteX0" fmla="*/ 6096002 w 12191999"/>
              <a:gd name="connsiteY0" fmla="*/ 0 h 3656014"/>
              <a:gd name="connsiteX1" fmla="*/ 11517301 w 12191999"/>
              <a:gd name="connsiteY1" fmla="*/ 568339 h 3656014"/>
              <a:gd name="connsiteX2" fmla="*/ 12191999 w 12191999"/>
              <a:gd name="connsiteY2" fmla="*/ 741496 h 3656014"/>
              <a:gd name="connsiteX3" fmla="*/ 12191999 w 12191999"/>
              <a:gd name="connsiteY3" fmla="*/ 3656014 h 3656014"/>
              <a:gd name="connsiteX4" fmla="*/ 0 w 12191999"/>
              <a:gd name="connsiteY4" fmla="*/ 3656014 h 3656014"/>
              <a:gd name="connsiteX5" fmla="*/ 0 w 12191999"/>
              <a:gd name="connsiteY5" fmla="*/ 741497 h 3656014"/>
              <a:gd name="connsiteX6" fmla="*/ 674702 w 12191999"/>
              <a:gd name="connsiteY6" fmla="*/ 568339 h 3656014"/>
              <a:gd name="connsiteX7" fmla="*/ 6096002 w 12191999"/>
              <a:gd name="connsiteY7" fmla="*/ 0 h 3656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1999" h="3656014">
                <a:moveTo>
                  <a:pt x="6096002" y="0"/>
                </a:moveTo>
                <a:cubicBezTo>
                  <a:pt x="8104174" y="0"/>
                  <a:pt x="9969760" y="209519"/>
                  <a:pt x="11517301" y="568339"/>
                </a:cubicBezTo>
                <a:lnTo>
                  <a:pt x="12191999" y="741496"/>
                </a:lnTo>
                <a:lnTo>
                  <a:pt x="12191999" y="3656014"/>
                </a:lnTo>
                <a:lnTo>
                  <a:pt x="0" y="3656014"/>
                </a:lnTo>
                <a:lnTo>
                  <a:pt x="0" y="741497"/>
                </a:lnTo>
                <a:lnTo>
                  <a:pt x="674702" y="568339"/>
                </a:lnTo>
                <a:cubicBezTo>
                  <a:pt x="2222243" y="209519"/>
                  <a:pt x="4087830" y="0"/>
                  <a:pt x="6096002" y="0"/>
                </a:cubicBezTo>
                <a:close/>
              </a:path>
            </a:pathLst>
          </a:custGeom>
          <a:solidFill>
            <a:schemeClr val="bg1"/>
          </a:solidFill>
          <a:ln>
            <a:noFill/>
          </a:ln>
          <a:effectLst>
            <a:outerShdw blurRad="3810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lnSpc>
                <a:spcPct val="130000"/>
              </a:lnSpc>
            </a:pPr>
            <a:endParaRPr lang="zh-CN" altLang="en-US">
              <a:cs typeface="+mn-ea"/>
            </a:endParaRPr>
          </a:p>
        </p:txBody>
      </p:sp>
      <p:sp>
        <p:nvSpPr>
          <p:cNvPr id="48" name="标题 47"/>
          <p:cNvSpPr>
            <a:spLocks noGrp="1"/>
          </p:cNvSpPr>
          <p:nvPr userDrawn="1">
            <p:ph type="title" hasCustomPrompt="1"/>
          </p:nvPr>
        </p:nvSpPr>
        <p:spPr>
          <a:xfrm>
            <a:off x="515939" y="3758091"/>
            <a:ext cx="11160124" cy="1323439"/>
          </a:xfrm>
          <a:prstGeom prst="rect">
            <a:avLst/>
          </a:prstGeom>
          <a:noFill/>
        </p:spPr>
        <p:txBody>
          <a:bodyPr wrap="square" lIns="0" rtlCol="0">
            <a:spAutoFit/>
          </a:bodyPr>
          <a:lstStyle>
            <a:lvl1pPr algn="ctr">
              <a:lnSpc>
                <a:spcPct val="100000"/>
              </a:lnSpc>
              <a:defRPr lang="zh-CN" altLang="en-US" sz="4000" b="1" spc="100" dirty="0">
                <a:solidFill>
                  <a:schemeClr val="tx1"/>
                </a:solidFill>
                <a:latin typeface="+mn-ea"/>
                <a:ea typeface="+mn-ea"/>
                <a:cs typeface="+mn-ea"/>
              </a:defRPr>
            </a:lvl1pPr>
          </a:lstStyle>
          <a:p>
            <a:pPr marL="0" lvl="0"/>
            <a:r>
              <a:rPr lang="zh-CN" altLang="en-US" dirty="0"/>
              <a:t>北京理工大学</a:t>
            </a:r>
            <a:br>
              <a:rPr lang="zh-CN" altLang="en-US" dirty="0"/>
            </a:br>
            <a:r>
              <a:rPr lang="zh-CN" altLang="en-US" dirty="0"/>
              <a:t>毕业设计论文答辩模板</a:t>
            </a:r>
          </a:p>
        </p:txBody>
      </p:sp>
      <p:sp>
        <p:nvSpPr>
          <p:cNvPr id="38" name="文本占位符 53"/>
          <p:cNvSpPr>
            <a:spLocks noGrp="1"/>
          </p:cNvSpPr>
          <p:nvPr userDrawn="1">
            <p:ph type="body" sz="quarter" idx="16" hasCustomPrompt="1"/>
          </p:nvPr>
        </p:nvSpPr>
        <p:spPr>
          <a:xfrm>
            <a:off x="4063320" y="5540739"/>
            <a:ext cx="4065361" cy="344710"/>
          </a:xfrm>
          <a:prstGeom prst="rect">
            <a:avLst/>
          </a:prstGeom>
          <a:noFill/>
        </p:spPr>
        <p:txBody>
          <a:bodyPr wrap="square" lIns="0" rtlCol="0" anchor="ctr" anchorCtr="0">
            <a:spAutoFit/>
          </a:bodyPr>
          <a:lstStyle>
            <a:lvl1pPr marL="0" indent="0" algn="ctr">
              <a:lnSpc>
                <a:spcPct val="130000"/>
              </a:lnSpc>
              <a:buNone/>
              <a:defRPr lang="zh-CN" altLang="en-US" sz="1400" spc="100" smtClean="0">
                <a:solidFill>
                  <a:schemeClr val="tx1">
                    <a:lumMod val="85000"/>
                    <a:lumOff val="15000"/>
                  </a:schemeClr>
                </a:solidFill>
                <a:cs typeface="+mn-ea"/>
              </a:defRPr>
            </a:lvl1pPr>
            <a:lvl2pPr>
              <a:defRPr lang="zh-CN" altLang="en-US" sz="1800" smtClean="0"/>
            </a:lvl2pPr>
            <a:lvl3pPr>
              <a:defRPr lang="zh-CN" altLang="en-US" sz="1800" smtClean="0"/>
            </a:lvl3pPr>
            <a:lvl4pPr>
              <a:defRPr lang="zh-CN" altLang="en-US" smtClean="0"/>
            </a:lvl4pPr>
            <a:lvl5pPr>
              <a:defRPr lang="zh-CN" altLang="en-US"/>
            </a:lvl5pPr>
          </a:lstStyle>
          <a:p>
            <a:pPr marL="0" lvl="0">
              <a:lnSpc>
                <a:spcPct val="130000"/>
              </a:lnSpc>
            </a:pPr>
            <a:r>
              <a:rPr lang="zh-CN" altLang="en-US" dirty="0"/>
              <a:t>指导教师： </a:t>
            </a:r>
            <a:r>
              <a:rPr lang="en-US" altLang="zh-CN" dirty="0"/>
              <a:t>XXX	</a:t>
            </a:r>
            <a:r>
              <a:rPr lang="zh-CN" altLang="en-US" dirty="0"/>
              <a:t>答辩学生： 芃苇</a:t>
            </a:r>
          </a:p>
        </p:txBody>
      </p:sp>
      <p:cxnSp>
        <p:nvCxnSpPr>
          <p:cNvPr id="18" name="直接连接符 17"/>
          <p:cNvCxnSpPr/>
          <p:nvPr userDrawn="1"/>
        </p:nvCxnSpPr>
        <p:spPr>
          <a:xfrm>
            <a:off x="2108522" y="5295418"/>
            <a:ext cx="7974957"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 name="图片 1"/>
          <p:cNvPicPr>
            <a:picLocks noChangeAspect="1"/>
          </p:cNvPicPr>
          <p:nvPr userDrawn="1"/>
        </p:nvPicPr>
        <p:blipFill>
          <a:blip r:embed="rId3" cstate="print"/>
          <a:stretch>
            <a:fillRect/>
          </a:stretch>
        </p:blipFill>
        <p:spPr>
          <a:xfrm>
            <a:off x="3866200" y="944838"/>
            <a:ext cx="4510874" cy="1262604"/>
          </a:xfrm>
          <a:prstGeom prst="rect">
            <a:avLst/>
          </a:prstGeom>
        </p:spPr>
      </p:pic>
      <p:sp>
        <p:nvSpPr>
          <p:cNvPr id="51" name="文本框 50"/>
          <p:cNvSpPr txBox="1"/>
          <p:nvPr userDrawn="1"/>
        </p:nvSpPr>
        <p:spPr>
          <a:xfrm>
            <a:off x="150844" y="6088688"/>
            <a:ext cx="2156520" cy="617431"/>
          </a:xfrm>
          <a:prstGeom prst="rect">
            <a:avLst/>
          </a:prstGeom>
          <a:noFill/>
          <a:ln>
            <a:noFill/>
          </a:ln>
        </p:spPr>
        <p:txBody>
          <a:bodyPr wrap="square" lIns="180000" tIns="180000" rIns="180000" bIns="180000" rtlCol="0">
            <a:spAutoFit/>
          </a:bodyPr>
          <a:lstStyle/>
          <a:p>
            <a:pPr marL="0" marR="0" lvl="0" indent="0" algn="l" defTabSz="914400" rtl="0" eaLnBrk="0" fontAlgn="base" latinLnBrk="0" hangingPunct="0">
              <a:lnSpc>
                <a:spcPct val="130000"/>
              </a:lnSpc>
              <a:spcBef>
                <a:spcPct val="0"/>
              </a:spcBef>
              <a:spcAft>
                <a:spcPct val="0"/>
              </a:spcAft>
              <a:buClrTx/>
              <a:buSzTx/>
              <a:buFontTx/>
              <a:buNone/>
              <a:defRPr/>
            </a:pPr>
            <a:r>
              <a:rPr lang="en-US" altLang="zh-CN" sz="1400" b="1" i="0" spc="100" dirty="0">
                <a:solidFill>
                  <a:schemeClr val="accent3"/>
                </a:solidFill>
                <a:latin typeface="+mn-ea"/>
                <a:ea typeface="+mn-ea"/>
              </a:rPr>
              <a:t>BIT</a:t>
            </a:r>
            <a:r>
              <a:rPr lang="en-US" altLang="zh-CN" sz="1400" b="0" i="0" spc="100" baseline="0" dirty="0">
                <a:solidFill>
                  <a:schemeClr val="accent3"/>
                </a:solidFill>
                <a:latin typeface="+mn-ea"/>
              </a:rPr>
              <a:t> </a:t>
            </a:r>
            <a:r>
              <a:rPr lang="en-US" altLang="zh-CN" sz="1400" b="1" i="0" spc="100" baseline="0" dirty="0">
                <a:solidFill>
                  <a:schemeClr val="accent3"/>
                </a:solidFill>
                <a:latin typeface="+mn-ea"/>
              </a:rPr>
              <a:t>|</a:t>
            </a:r>
            <a:r>
              <a:rPr lang="en-US" altLang="zh-CN" sz="1400" b="0" i="0" spc="100" baseline="0" dirty="0">
                <a:solidFill>
                  <a:schemeClr val="accent3"/>
                </a:solidFill>
                <a:latin typeface="+mn-ea"/>
              </a:rPr>
              <a:t> </a:t>
            </a:r>
            <a:r>
              <a:rPr lang="en-US" altLang="zh-CN" sz="1400" b="1" i="0" spc="100" baseline="0" dirty="0">
                <a:solidFill>
                  <a:schemeClr val="accent3"/>
                </a:solidFill>
                <a:latin typeface="+mn-ea"/>
              </a:rPr>
              <a:t>SINCE 1940</a:t>
            </a:r>
            <a:endParaRPr lang="zh-CN" altLang="en-US" sz="1400" b="1" i="0" spc="100" dirty="0">
              <a:solidFill>
                <a:schemeClr val="accent3"/>
              </a:solidFill>
              <a:latin typeface="微软雅黑 Light" panose="020B0502040204020203" pitchFamily="34" charset="-122"/>
              <a:ea typeface="微软雅黑 Light" panose="020B0502040204020203" pitchFamily="34" charset="-122"/>
            </a:endParaRPr>
          </a:p>
        </p:txBody>
      </p:sp>
      <p:grpSp>
        <p:nvGrpSpPr>
          <p:cNvPr id="52" name="组合 51"/>
          <p:cNvGrpSpPr/>
          <p:nvPr userDrawn="1"/>
        </p:nvGrpSpPr>
        <p:grpSpPr>
          <a:xfrm>
            <a:off x="10083479" y="6315185"/>
            <a:ext cx="1765866" cy="192031"/>
            <a:chOff x="598941" y="6399999"/>
            <a:chExt cx="2542613" cy="276499"/>
          </a:xfrm>
          <a:solidFill>
            <a:schemeClr val="bg1">
              <a:lumMod val="65000"/>
            </a:schemeClr>
          </a:solidFill>
        </p:grpSpPr>
        <p:grpSp>
          <p:nvGrpSpPr>
            <p:cNvPr id="53" name="组合 52"/>
            <p:cNvGrpSpPr/>
            <p:nvPr/>
          </p:nvGrpSpPr>
          <p:grpSpPr>
            <a:xfrm>
              <a:off x="2055693" y="6402621"/>
              <a:ext cx="1085861" cy="270805"/>
              <a:chOff x="10340336" y="2247899"/>
              <a:chExt cx="2724438" cy="679451"/>
            </a:xfrm>
            <a:grpFill/>
          </p:grpSpPr>
          <p:sp>
            <p:nvSpPr>
              <p:cNvPr id="89" name="Freeform 5"/>
              <p:cNvSpPr/>
              <p:nvPr/>
            </p:nvSpPr>
            <p:spPr bwMode="auto">
              <a:xfrm>
                <a:off x="11868131" y="2285206"/>
                <a:ext cx="534988" cy="603250"/>
              </a:xfrm>
              <a:custGeom>
                <a:avLst/>
                <a:gdLst>
                  <a:gd name="T0" fmla="*/ 41 w 125"/>
                  <a:gd name="T1" fmla="*/ 16 h 142"/>
                  <a:gd name="T2" fmla="*/ 49 w 125"/>
                  <a:gd name="T3" fmla="*/ 3 h 142"/>
                  <a:gd name="T4" fmla="*/ 62 w 125"/>
                  <a:gd name="T5" fmla="*/ 20 h 142"/>
                  <a:gd name="T6" fmla="*/ 64 w 125"/>
                  <a:gd name="T7" fmla="*/ 33 h 142"/>
                  <a:gd name="T8" fmla="*/ 50 w 125"/>
                  <a:gd name="T9" fmla="*/ 34 h 142"/>
                  <a:gd name="T10" fmla="*/ 58 w 125"/>
                  <a:gd name="T11" fmla="*/ 58 h 142"/>
                  <a:gd name="T12" fmla="*/ 75 w 125"/>
                  <a:gd name="T13" fmla="*/ 59 h 142"/>
                  <a:gd name="T14" fmla="*/ 71 w 125"/>
                  <a:gd name="T15" fmla="*/ 50 h 142"/>
                  <a:gd name="T16" fmla="*/ 81 w 125"/>
                  <a:gd name="T17" fmla="*/ 47 h 142"/>
                  <a:gd name="T18" fmla="*/ 65 w 125"/>
                  <a:gd name="T19" fmla="*/ 42 h 142"/>
                  <a:gd name="T20" fmla="*/ 63 w 125"/>
                  <a:gd name="T21" fmla="*/ 37 h 142"/>
                  <a:gd name="T22" fmla="*/ 85 w 125"/>
                  <a:gd name="T23" fmla="*/ 27 h 142"/>
                  <a:gd name="T24" fmla="*/ 93 w 125"/>
                  <a:gd name="T25" fmla="*/ 2 h 142"/>
                  <a:gd name="T26" fmla="*/ 99 w 125"/>
                  <a:gd name="T27" fmla="*/ 5 h 142"/>
                  <a:gd name="T28" fmla="*/ 111 w 125"/>
                  <a:gd name="T29" fmla="*/ 30 h 142"/>
                  <a:gd name="T30" fmla="*/ 102 w 125"/>
                  <a:gd name="T31" fmla="*/ 34 h 142"/>
                  <a:gd name="T32" fmla="*/ 95 w 125"/>
                  <a:gd name="T33" fmla="*/ 59 h 142"/>
                  <a:gd name="T34" fmla="*/ 123 w 125"/>
                  <a:gd name="T35" fmla="*/ 61 h 142"/>
                  <a:gd name="T36" fmla="*/ 110 w 125"/>
                  <a:gd name="T37" fmla="*/ 71 h 142"/>
                  <a:gd name="T38" fmla="*/ 104 w 125"/>
                  <a:gd name="T39" fmla="*/ 82 h 142"/>
                  <a:gd name="T40" fmla="*/ 112 w 125"/>
                  <a:gd name="T41" fmla="*/ 134 h 142"/>
                  <a:gd name="T42" fmla="*/ 102 w 125"/>
                  <a:gd name="T43" fmla="*/ 140 h 142"/>
                  <a:gd name="T44" fmla="*/ 89 w 125"/>
                  <a:gd name="T45" fmla="*/ 123 h 142"/>
                  <a:gd name="T46" fmla="*/ 101 w 125"/>
                  <a:gd name="T47" fmla="*/ 128 h 142"/>
                  <a:gd name="T48" fmla="*/ 101 w 125"/>
                  <a:gd name="T49" fmla="*/ 92 h 142"/>
                  <a:gd name="T50" fmla="*/ 97 w 125"/>
                  <a:gd name="T51" fmla="*/ 99 h 142"/>
                  <a:gd name="T52" fmla="*/ 90 w 125"/>
                  <a:gd name="T53" fmla="*/ 103 h 142"/>
                  <a:gd name="T54" fmla="*/ 86 w 125"/>
                  <a:gd name="T55" fmla="*/ 110 h 142"/>
                  <a:gd name="T56" fmla="*/ 81 w 125"/>
                  <a:gd name="T57" fmla="*/ 120 h 142"/>
                  <a:gd name="T58" fmla="*/ 88 w 125"/>
                  <a:gd name="T59" fmla="*/ 71 h 142"/>
                  <a:gd name="T60" fmla="*/ 60 w 125"/>
                  <a:gd name="T61" fmla="*/ 87 h 142"/>
                  <a:gd name="T62" fmla="*/ 53 w 125"/>
                  <a:gd name="T63" fmla="*/ 89 h 142"/>
                  <a:gd name="T64" fmla="*/ 51 w 125"/>
                  <a:gd name="T65" fmla="*/ 128 h 142"/>
                  <a:gd name="T66" fmla="*/ 43 w 125"/>
                  <a:gd name="T67" fmla="*/ 134 h 142"/>
                  <a:gd name="T68" fmla="*/ 39 w 125"/>
                  <a:gd name="T69" fmla="*/ 107 h 142"/>
                  <a:gd name="T70" fmla="*/ 33 w 125"/>
                  <a:gd name="T71" fmla="*/ 114 h 142"/>
                  <a:gd name="T72" fmla="*/ 17 w 125"/>
                  <a:gd name="T73" fmla="*/ 108 h 142"/>
                  <a:gd name="T74" fmla="*/ 5 w 125"/>
                  <a:gd name="T75" fmla="*/ 81 h 142"/>
                  <a:gd name="T76" fmla="*/ 34 w 125"/>
                  <a:gd name="T77" fmla="*/ 56 h 142"/>
                  <a:gd name="T78" fmla="*/ 38 w 125"/>
                  <a:gd name="T79" fmla="*/ 33 h 142"/>
                  <a:gd name="T80" fmla="*/ 22 w 125"/>
                  <a:gd name="T81" fmla="*/ 55 h 142"/>
                  <a:gd name="T82" fmla="*/ 14 w 125"/>
                  <a:gd name="T83" fmla="*/ 55 h 142"/>
                  <a:gd name="T84" fmla="*/ 11 w 125"/>
                  <a:gd name="T85" fmla="*/ 36 h 142"/>
                  <a:gd name="T86" fmla="*/ 32 w 125"/>
                  <a:gd name="T87" fmla="*/ 22 h 142"/>
                  <a:gd name="T88" fmla="*/ 28 w 125"/>
                  <a:gd name="T89" fmla="*/ 33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5" h="142">
                    <a:moveTo>
                      <a:pt x="28" y="33"/>
                    </a:moveTo>
                    <a:cubicBezTo>
                      <a:pt x="35" y="29"/>
                      <a:pt x="41" y="25"/>
                      <a:pt x="41" y="16"/>
                    </a:cubicBezTo>
                    <a:cubicBezTo>
                      <a:pt x="41" y="13"/>
                      <a:pt x="43" y="9"/>
                      <a:pt x="44" y="6"/>
                    </a:cubicBezTo>
                    <a:cubicBezTo>
                      <a:pt x="45" y="5"/>
                      <a:pt x="48" y="3"/>
                      <a:pt x="49" y="3"/>
                    </a:cubicBezTo>
                    <a:cubicBezTo>
                      <a:pt x="54" y="4"/>
                      <a:pt x="59" y="9"/>
                      <a:pt x="59" y="15"/>
                    </a:cubicBezTo>
                    <a:cubicBezTo>
                      <a:pt x="59" y="18"/>
                      <a:pt x="60" y="19"/>
                      <a:pt x="62" y="20"/>
                    </a:cubicBezTo>
                    <a:cubicBezTo>
                      <a:pt x="65" y="22"/>
                      <a:pt x="68" y="25"/>
                      <a:pt x="69" y="28"/>
                    </a:cubicBezTo>
                    <a:cubicBezTo>
                      <a:pt x="71" y="32"/>
                      <a:pt x="68" y="34"/>
                      <a:pt x="64" y="33"/>
                    </a:cubicBezTo>
                    <a:cubicBezTo>
                      <a:pt x="62" y="32"/>
                      <a:pt x="60" y="31"/>
                      <a:pt x="57" y="30"/>
                    </a:cubicBezTo>
                    <a:cubicBezTo>
                      <a:pt x="53" y="28"/>
                      <a:pt x="51" y="29"/>
                      <a:pt x="50" y="34"/>
                    </a:cubicBezTo>
                    <a:cubicBezTo>
                      <a:pt x="48" y="45"/>
                      <a:pt x="46" y="56"/>
                      <a:pt x="52" y="66"/>
                    </a:cubicBezTo>
                    <a:cubicBezTo>
                      <a:pt x="54" y="64"/>
                      <a:pt x="56" y="62"/>
                      <a:pt x="58" y="58"/>
                    </a:cubicBezTo>
                    <a:cubicBezTo>
                      <a:pt x="61" y="62"/>
                      <a:pt x="63" y="65"/>
                      <a:pt x="65" y="69"/>
                    </a:cubicBezTo>
                    <a:cubicBezTo>
                      <a:pt x="68" y="66"/>
                      <a:pt x="72" y="62"/>
                      <a:pt x="75" y="59"/>
                    </a:cubicBezTo>
                    <a:cubicBezTo>
                      <a:pt x="76" y="58"/>
                      <a:pt x="75" y="56"/>
                      <a:pt x="75" y="55"/>
                    </a:cubicBezTo>
                    <a:cubicBezTo>
                      <a:pt x="74" y="53"/>
                      <a:pt x="71" y="51"/>
                      <a:pt x="71" y="50"/>
                    </a:cubicBezTo>
                    <a:cubicBezTo>
                      <a:pt x="72" y="47"/>
                      <a:pt x="75" y="46"/>
                      <a:pt x="78" y="47"/>
                    </a:cubicBezTo>
                    <a:cubicBezTo>
                      <a:pt x="79" y="47"/>
                      <a:pt x="80" y="47"/>
                      <a:pt x="81" y="47"/>
                    </a:cubicBezTo>
                    <a:cubicBezTo>
                      <a:pt x="81" y="44"/>
                      <a:pt x="82" y="40"/>
                      <a:pt x="83" y="35"/>
                    </a:cubicBezTo>
                    <a:cubicBezTo>
                      <a:pt x="76" y="38"/>
                      <a:pt x="71" y="40"/>
                      <a:pt x="65" y="42"/>
                    </a:cubicBezTo>
                    <a:cubicBezTo>
                      <a:pt x="61" y="44"/>
                      <a:pt x="60" y="44"/>
                      <a:pt x="57" y="40"/>
                    </a:cubicBezTo>
                    <a:cubicBezTo>
                      <a:pt x="59" y="39"/>
                      <a:pt x="61" y="38"/>
                      <a:pt x="63" y="37"/>
                    </a:cubicBezTo>
                    <a:cubicBezTo>
                      <a:pt x="69" y="35"/>
                      <a:pt x="75" y="33"/>
                      <a:pt x="81" y="30"/>
                    </a:cubicBezTo>
                    <a:cubicBezTo>
                      <a:pt x="83" y="30"/>
                      <a:pt x="84" y="28"/>
                      <a:pt x="85" y="27"/>
                    </a:cubicBezTo>
                    <a:cubicBezTo>
                      <a:pt x="87" y="21"/>
                      <a:pt x="88" y="14"/>
                      <a:pt x="90" y="8"/>
                    </a:cubicBezTo>
                    <a:cubicBezTo>
                      <a:pt x="90" y="6"/>
                      <a:pt x="92" y="3"/>
                      <a:pt x="93" y="2"/>
                    </a:cubicBezTo>
                    <a:cubicBezTo>
                      <a:pt x="94" y="0"/>
                      <a:pt x="96" y="0"/>
                      <a:pt x="98" y="0"/>
                    </a:cubicBezTo>
                    <a:cubicBezTo>
                      <a:pt x="98" y="1"/>
                      <a:pt x="99" y="4"/>
                      <a:pt x="99" y="5"/>
                    </a:cubicBezTo>
                    <a:cubicBezTo>
                      <a:pt x="93" y="12"/>
                      <a:pt x="94" y="20"/>
                      <a:pt x="92" y="28"/>
                    </a:cubicBezTo>
                    <a:cubicBezTo>
                      <a:pt x="98" y="31"/>
                      <a:pt x="105" y="25"/>
                      <a:pt x="111" y="30"/>
                    </a:cubicBezTo>
                    <a:cubicBezTo>
                      <a:pt x="109" y="33"/>
                      <a:pt x="107" y="36"/>
                      <a:pt x="103" y="35"/>
                    </a:cubicBezTo>
                    <a:cubicBezTo>
                      <a:pt x="103" y="34"/>
                      <a:pt x="102" y="34"/>
                      <a:pt x="102" y="34"/>
                    </a:cubicBezTo>
                    <a:cubicBezTo>
                      <a:pt x="92" y="34"/>
                      <a:pt x="88" y="39"/>
                      <a:pt x="90" y="49"/>
                    </a:cubicBezTo>
                    <a:cubicBezTo>
                      <a:pt x="91" y="52"/>
                      <a:pt x="93" y="55"/>
                      <a:pt x="95" y="59"/>
                    </a:cubicBezTo>
                    <a:cubicBezTo>
                      <a:pt x="99" y="59"/>
                      <a:pt x="104" y="58"/>
                      <a:pt x="109" y="57"/>
                    </a:cubicBezTo>
                    <a:cubicBezTo>
                      <a:pt x="114" y="56"/>
                      <a:pt x="119" y="58"/>
                      <a:pt x="123" y="61"/>
                    </a:cubicBezTo>
                    <a:cubicBezTo>
                      <a:pt x="125" y="63"/>
                      <a:pt x="125" y="66"/>
                      <a:pt x="122" y="67"/>
                    </a:cubicBezTo>
                    <a:cubicBezTo>
                      <a:pt x="118" y="69"/>
                      <a:pt x="114" y="71"/>
                      <a:pt x="110" y="71"/>
                    </a:cubicBezTo>
                    <a:cubicBezTo>
                      <a:pt x="103" y="70"/>
                      <a:pt x="99" y="75"/>
                      <a:pt x="95" y="79"/>
                    </a:cubicBezTo>
                    <a:cubicBezTo>
                      <a:pt x="98" y="80"/>
                      <a:pt x="102" y="80"/>
                      <a:pt x="104" y="82"/>
                    </a:cubicBezTo>
                    <a:cubicBezTo>
                      <a:pt x="106" y="83"/>
                      <a:pt x="108" y="86"/>
                      <a:pt x="109" y="88"/>
                    </a:cubicBezTo>
                    <a:cubicBezTo>
                      <a:pt x="110" y="104"/>
                      <a:pt x="111" y="119"/>
                      <a:pt x="112" y="134"/>
                    </a:cubicBezTo>
                    <a:cubicBezTo>
                      <a:pt x="112" y="137"/>
                      <a:pt x="110" y="140"/>
                      <a:pt x="110" y="142"/>
                    </a:cubicBezTo>
                    <a:cubicBezTo>
                      <a:pt x="107" y="141"/>
                      <a:pt x="104" y="141"/>
                      <a:pt x="102" y="140"/>
                    </a:cubicBezTo>
                    <a:cubicBezTo>
                      <a:pt x="97" y="136"/>
                      <a:pt x="93" y="131"/>
                      <a:pt x="90" y="127"/>
                    </a:cubicBezTo>
                    <a:cubicBezTo>
                      <a:pt x="89" y="126"/>
                      <a:pt x="89" y="124"/>
                      <a:pt x="89" y="123"/>
                    </a:cubicBezTo>
                    <a:cubicBezTo>
                      <a:pt x="92" y="125"/>
                      <a:pt x="96" y="127"/>
                      <a:pt x="100" y="130"/>
                    </a:cubicBezTo>
                    <a:cubicBezTo>
                      <a:pt x="100" y="129"/>
                      <a:pt x="101" y="129"/>
                      <a:pt x="101" y="128"/>
                    </a:cubicBezTo>
                    <a:cubicBezTo>
                      <a:pt x="101" y="121"/>
                      <a:pt x="101" y="113"/>
                      <a:pt x="101" y="105"/>
                    </a:cubicBezTo>
                    <a:cubicBezTo>
                      <a:pt x="101" y="101"/>
                      <a:pt x="101" y="96"/>
                      <a:pt x="101" y="92"/>
                    </a:cubicBezTo>
                    <a:cubicBezTo>
                      <a:pt x="99" y="85"/>
                      <a:pt x="96" y="84"/>
                      <a:pt x="90" y="90"/>
                    </a:cubicBezTo>
                    <a:cubicBezTo>
                      <a:pt x="92" y="93"/>
                      <a:pt x="97" y="93"/>
                      <a:pt x="97" y="99"/>
                    </a:cubicBezTo>
                    <a:cubicBezTo>
                      <a:pt x="94" y="98"/>
                      <a:pt x="91" y="97"/>
                      <a:pt x="88" y="96"/>
                    </a:cubicBezTo>
                    <a:cubicBezTo>
                      <a:pt x="84" y="100"/>
                      <a:pt x="84" y="101"/>
                      <a:pt x="90" y="103"/>
                    </a:cubicBezTo>
                    <a:cubicBezTo>
                      <a:pt x="95" y="106"/>
                      <a:pt x="98" y="111"/>
                      <a:pt x="96" y="112"/>
                    </a:cubicBezTo>
                    <a:cubicBezTo>
                      <a:pt x="92" y="115"/>
                      <a:pt x="89" y="112"/>
                      <a:pt x="86" y="110"/>
                    </a:cubicBezTo>
                    <a:cubicBezTo>
                      <a:pt x="85" y="110"/>
                      <a:pt x="84" y="109"/>
                      <a:pt x="83" y="108"/>
                    </a:cubicBezTo>
                    <a:cubicBezTo>
                      <a:pt x="82" y="112"/>
                      <a:pt x="82" y="116"/>
                      <a:pt x="81" y="120"/>
                    </a:cubicBezTo>
                    <a:cubicBezTo>
                      <a:pt x="74" y="118"/>
                      <a:pt x="72" y="114"/>
                      <a:pt x="73" y="108"/>
                    </a:cubicBezTo>
                    <a:cubicBezTo>
                      <a:pt x="76" y="95"/>
                      <a:pt x="81" y="83"/>
                      <a:pt x="88" y="71"/>
                    </a:cubicBezTo>
                    <a:cubicBezTo>
                      <a:pt x="84" y="74"/>
                      <a:pt x="80" y="76"/>
                      <a:pt x="76" y="78"/>
                    </a:cubicBezTo>
                    <a:cubicBezTo>
                      <a:pt x="71" y="81"/>
                      <a:pt x="65" y="84"/>
                      <a:pt x="60" y="87"/>
                    </a:cubicBezTo>
                    <a:cubicBezTo>
                      <a:pt x="60" y="87"/>
                      <a:pt x="60" y="87"/>
                      <a:pt x="59" y="87"/>
                    </a:cubicBezTo>
                    <a:cubicBezTo>
                      <a:pt x="57" y="88"/>
                      <a:pt x="54" y="88"/>
                      <a:pt x="53" y="89"/>
                    </a:cubicBezTo>
                    <a:cubicBezTo>
                      <a:pt x="51" y="93"/>
                      <a:pt x="49" y="97"/>
                      <a:pt x="49" y="101"/>
                    </a:cubicBezTo>
                    <a:cubicBezTo>
                      <a:pt x="49" y="110"/>
                      <a:pt x="50" y="119"/>
                      <a:pt x="51" y="128"/>
                    </a:cubicBezTo>
                    <a:cubicBezTo>
                      <a:pt x="51" y="131"/>
                      <a:pt x="51" y="134"/>
                      <a:pt x="51" y="137"/>
                    </a:cubicBezTo>
                    <a:cubicBezTo>
                      <a:pt x="48" y="136"/>
                      <a:pt x="45" y="136"/>
                      <a:pt x="43" y="134"/>
                    </a:cubicBezTo>
                    <a:cubicBezTo>
                      <a:pt x="40" y="132"/>
                      <a:pt x="37" y="130"/>
                      <a:pt x="38" y="125"/>
                    </a:cubicBezTo>
                    <a:cubicBezTo>
                      <a:pt x="40" y="119"/>
                      <a:pt x="39" y="113"/>
                      <a:pt x="39" y="107"/>
                    </a:cubicBezTo>
                    <a:cubicBezTo>
                      <a:pt x="38" y="107"/>
                      <a:pt x="38" y="107"/>
                      <a:pt x="37" y="106"/>
                    </a:cubicBezTo>
                    <a:cubicBezTo>
                      <a:pt x="36" y="109"/>
                      <a:pt x="34" y="111"/>
                      <a:pt x="33" y="114"/>
                    </a:cubicBezTo>
                    <a:cubicBezTo>
                      <a:pt x="30" y="120"/>
                      <a:pt x="25" y="122"/>
                      <a:pt x="21" y="120"/>
                    </a:cubicBezTo>
                    <a:cubicBezTo>
                      <a:pt x="16" y="118"/>
                      <a:pt x="15" y="113"/>
                      <a:pt x="17" y="108"/>
                    </a:cubicBezTo>
                    <a:cubicBezTo>
                      <a:pt x="20" y="99"/>
                      <a:pt x="23" y="91"/>
                      <a:pt x="26" y="81"/>
                    </a:cubicBezTo>
                    <a:cubicBezTo>
                      <a:pt x="19" y="90"/>
                      <a:pt x="12" y="85"/>
                      <a:pt x="5" y="81"/>
                    </a:cubicBezTo>
                    <a:cubicBezTo>
                      <a:pt x="0" y="79"/>
                      <a:pt x="0" y="76"/>
                      <a:pt x="5" y="73"/>
                    </a:cubicBezTo>
                    <a:cubicBezTo>
                      <a:pt x="15" y="68"/>
                      <a:pt x="25" y="62"/>
                      <a:pt x="34" y="56"/>
                    </a:cubicBezTo>
                    <a:cubicBezTo>
                      <a:pt x="35" y="55"/>
                      <a:pt x="37" y="54"/>
                      <a:pt x="37" y="52"/>
                    </a:cubicBezTo>
                    <a:cubicBezTo>
                      <a:pt x="38" y="46"/>
                      <a:pt x="38" y="39"/>
                      <a:pt x="38" y="33"/>
                    </a:cubicBezTo>
                    <a:cubicBezTo>
                      <a:pt x="38" y="32"/>
                      <a:pt x="38" y="32"/>
                      <a:pt x="37" y="32"/>
                    </a:cubicBezTo>
                    <a:cubicBezTo>
                      <a:pt x="32" y="40"/>
                      <a:pt x="27" y="48"/>
                      <a:pt x="22" y="55"/>
                    </a:cubicBezTo>
                    <a:cubicBezTo>
                      <a:pt x="22" y="56"/>
                      <a:pt x="22" y="56"/>
                      <a:pt x="23" y="57"/>
                    </a:cubicBezTo>
                    <a:cubicBezTo>
                      <a:pt x="20" y="56"/>
                      <a:pt x="17" y="56"/>
                      <a:pt x="14" y="55"/>
                    </a:cubicBezTo>
                    <a:cubicBezTo>
                      <a:pt x="9" y="53"/>
                      <a:pt x="7" y="49"/>
                      <a:pt x="9" y="44"/>
                    </a:cubicBezTo>
                    <a:cubicBezTo>
                      <a:pt x="10" y="42"/>
                      <a:pt x="10" y="39"/>
                      <a:pt x="11" y="36"/>
                    </a:cubicBezTo>
                    <a:cubicBezTo>
                      <a:pt x="13" y="28"/>
                      <a:pt x="18" y="23"/>
                      <a:pt x="26" y="20"/>
                    </a:cubicBezTo>
                    <a:cubicBezTo>
                      <a:pt x="27" y="19"/>
                      <a:pt x="30" y="20"/>
                      <a:pt x="32" y="22"/>
                    </a:cubicBezTo>
                    <a:cubicBezTo>
                      <a:pt x="34" y="23"/>
                      <a:pt x="32" y="25"/>
                      <a:pt x="31" y="27"/>
                    </a:cubicBezTo>
                    <a:cubicBezTo>
                      <a:pt x="29" y="28"/>
                      <a:pt x="29" y="31"/>
                      <a:pt x="28" y="33"/>
                    </a:cubicBezTo>
                    <a:close/>
                  </a:path>
                </a:pathLst>
              </a:custGeom>
              <a:grpFill/>
              <a:ln>
                <a:noFill/>
              </a:ln>
            </p:spPr>
            <p:txBody>
              <a:bodyPr vert="horz" wrap="square" lIns="91440" tIns="45720" rIns="91440" bIns="45720" numCol="1" anchor="t" anchorCtr="0" compatLnSpc="1"/>
              <a:lstStyle/>
              <a:p>
                <a:endParaRPr lang="zh-CN" altLang="en-US"/>
              </a:p>
            </p:txBody>
          </p:sp>
          <p:sp>
            <p:nvSpPr>
              <p:cNvPr id="90" name="Freeform 6"/>
              <p:cNvSpPr/>
              <p:nvPr/>
            </p:nvSpPr>
            <p:spPr bwMode="auto">
              <a:xfrm>
                <a:off x="12756799" y="2388393"/>
                <a:ext cx="307975" cy="463550"/>
              </a:xfrm>
              <a:custGeom>
                <a:avLst/>
                <a:gdLst>
                  <a:gd name="T0" fmla="*/ 33 w 72"/>
                  <a:gd name="T1" fmla="*/ 76 h 109"/>
                  <a:gd name="T2" fmla="*/ 44 w 72"/>
                  <a:gd name="T3" fmla="*/ 73 h 109"/>
                  <a:gd name="T4" fmla="*/ 59 w 72"/>
                  <a:gd name="T5" fmla="*/ 71 h 109"/>
                  <a:gd name="T6" fmla="*/ 69 w 72"/>
                  <a:gd name="T7" fmla="*/ 92 h 109"/>
                  <a:gd name="T8" fmla="*/ 66 w 72"/>
                  <a:gd name="T9" fmla="*/ 94 h 109"/>
                  <a:gd name="T10" fmla="*/ 49 w 72"/>
                  <a:gd name="T11" fmla="*/ 96 h 109"/>
                  <a:gd name="T12" fmla="*/ 28 w 72"/>
                  <a:gd name="T13" fmla="*/ 106 h 109"/>
                  <a:gd name="T14" fmla="*/ 16 w 72"/>
                  <a:gd name="T15" fmla="*/ 106 h 109"/>
                  <a:gd name="T16" fmla="*/ 1 w 72"/>
                  <a:gd name="T17" fmla="*/ 80 h 109"/>
                  <a:gd name="T18" fmla="*/ 2 w 72"/>
                  <a:gd name="T19" fmla="*/ 74 h 109"/>
                  <a:gd name="T20" fmla="*/ 23 w 72"/>
                  <a:gd name="T21" fmla="*/ 31 h 109"/>
                  <a:gd name="T22" fmla="*/ 22 w 72"/>
                  <a:gd name="T23" fmla="*/ 26 h 109"/>
                  <a:gd name="T24" fmla="*/ 12 w 72"/>
                  <a:gd name="T25" fmla="*/ 16 h 109"/>
                  <a:gd name="T26" fmla="*/ 15 w 72"/>
                  <a:gd name="T27" fmla="*/ 10 h 109"/>
                  <a:gd name="T28" fmla="*/ 32 w 72"/>
                  <a:gd name="T29" fmla="*/ 5 h 109"/>
                  <a:gd name="T30" fmla="*/ 60 w 72"/>
                  <a:gd name="T31" fmla="*/ 18 h 109"/>
                  <a:gd name="T32" fmla="*/ 59 w 72"/>
                  <a:gd name="T33" fmla="*/ 26 h 109"/>
                  <a:gd name="T34" fmla="*/ 52 w 72"/>
                  <a:gd name="T35" fmla="*/ 36 h 109"/>
                  <a:gd name="T36" fmla="*/ 34 w 72"/>
                  <a:gd name="T37" fmla="*/ 72 h 109"/>
                  <a:gd name="T38" fmla="*/ 33 w 72"/>
                  <a:gd name="T39" fmla="*/ 7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2" h="109">
                    <a:moveTo>
                      <a:pt x="33" y="76"/>
                    </a:moveTo>
                    <a:cubicBezTo>
                      <a:pt x="37" y="74"/>
                      <a:pt x="40" y="73"/>
                      <a:pt x="44" y="73"/>
                    </a:cubicBezTo>
                    <a:cubicBezTo>
                      <a:pt x="49" y="72"/>
                      <a:pt x="54" y="71"/>
                      <a:pt x="59" y="71"/>
                    </a:cubicBezTo>
                    <a:cubicBezTo>
                      <a:pt x="66" y="72"/>
                      <a:pt x="72" y="85"/>
                      <a:pt x="69" y="92"/>
                    </a:cubicBezTo>
                    <a:cubicBezTo>
                      <a:pt x="68" y="93"/>
                      <a:pt x="67" y="94"/>
                      <a:pt x="66" y="94"/>
                    </a:cubicBezTo>
                    <a:cubicBezTo>
                      <a:pt x="60" y="95"/>
                      <a:pt x="54" y="94"/>
                      <a:pt x="49" y="96"/>
                    </a:cubicBezTo>
                    <a:cubicBezTo>
                      <a:pt x="42" y="99"/>
                      <a:pt x="35" y="102"/>
                      <a:pt x="28" y="106"/>
                    </a:cubicBezTo>
                    <a:cubicBezTo>
                      <a:pt x="24" y="108"/>
                      <a:pt x="21" y="109"/>
                      <a:pt x="16" y="106"/>
                    </a:cubicBezTo>
                    <a:cubicBezTo>
                      <a:pt x="7" y="100"/>
                      <a:pt x="3" y="90"/>
                      <a:pt x="1" y="80"/>
                    </a:cubicBezTo>
                    <a:cubicBezTo>
                      <a:pt x="0" y="78"/>
                      <a:pt x="1" y="76"/>
                      <a:pt x="2" y="74"/>
                    </a:cubicBezTo>
                    <a:cubicBezTo>
                      <a:pt x="9" y="60"/>
                      <a:pt x="16" y="45"/>
                      <a:pt x="23" y="31"/>
                    </a:cubicBezTo>
                    <a:cubicBezTo>
                      <a:pt x="23" y="30"/>
                      <a:pt x="23" y="28"/>
                      <a:pt x="22" y="26"/>
                    </a:cubicBezTo>
                    <a:cubicBezTo>
                      <a:pt x="19" y="23"/>
                      <a:pt x="15" y="20"/>
                      <a:pt x="12" y="16"/>
                    </a:cubicBezTo>
                    <a:cubicBezTo>
                      <a:pt x="10" y="13"/>
                      <a:pt x="11" y="11"/>
                      <a:pt x="15" y="10"/>
                    </a:cubicBezTo>
                    <a:cubicBezTo>
                      <a:pt x="21" y="9"/>
                      <a:pt x="26" y="7"/>
                      <a:pt x="32" y="5"/>
                    </a:cubicBezTo>
                    <a:cubicBezTo>
                      <a:pt x="44" y="0"/>
                      <a:pt x="57" y="6"/>
                      <a:pt x="60" y="18"/>
                    </a:cubicBezTo>
                    <a:cubicBezTo>
                      <a:pt x="61" y="21"/>
                      <a:pt x="60" y="24"/>
                      <a:pt x="59" y="26"/>
                    </a:cubicBezTo>
                    <a:cubicBezTo>
                      <a:pt x="57" y="29"/>
                      <a:pt x="54" y="33"/>
                      <a:pt x="52" y="36"/>
                    </a:cubicBezTo>
                    <a:cubicBezTo>
                      <a:pt x="46" y="48"/>
                      <a:pt x="40" y="60"/>
                      <a:pt x="34" y="72"/>
                    </a:cubicBezTo>
                    <a:cubicBezTo>
                      <a:pt x="34" y="72"/>
                      <a:pt x="34" y="74"/>
                      <a:pt x="33" y="76"/>
                    </a:cubicBezTo>
                    <a:close/>
                  </a:path>
                </a:pathLst>
              </a:custGeom>
              <a:grpFill/>
              <a:ln>
                <a:noFill/>
              </a:ln>
            </p:spPr>
            <p:txBody>
              <a:bodyPr vert="horz" wrap="square" lIns="91440" tIns="45720" rIns="91440" bIns="45720" numCol="1" anchor="t" anchorCtr="0" compatLnSpc="1"/>
              <a:lstStyle/>
              <a:p>
                <a:endParaRPr lang="zh-CN" altLang="en-US"/>
              </a:p>
            </p:txBody>
          </p:sp>
          <p:grpSp>
            <p:nvGrpSpPr>
              <p:cNvPr id="91" name="组合 90"/>
              <p:cNvGrpSpPr/>
              <p:nvPr/>
            </p:nvGrpSpPr>
            <p:grpSpPr>
              <a:xfrm>
                <a:off x="10340336" y="2247899"/>
                <a:ext cx="547688" cy="679451"/>
                <a:chOff x="5548313" y="2084388"/>
                <a:chExt cx="547688" cy="679451"/>
              </a:xfrm>
              <a:grpFill/>
            </p:grpSpPr>
            <p:sp>
              <p:nvSpPr>
                <p:cNvPr id="96" name="Freeform 7"/>
                <p:cNvSpPr/>
                <p:nvPr/>
              </p:nvSpPr>
              <p:spPr bwMode="auto">
                <a:xfrm>
                  <a:off x="5548313" y="2084388"/>
                  <a:ext cx="547688" cy="446088"/>
                </a:xfrm>
                <a:custGeom>
                  <a:avLst/>
                  <a:gdLst>
                    <a:gd name="T0" fmla="*/ 101 w 128"/>
                    <a:gd name="T1" fmla="*/ 58 h 105"/>
                    <a:gd name="T2" fmla="*/ 74 w 128"/>
                    <a:gd name="T3" fmla="*/ 56 h 105"/>
                    <a:gd name="T4" fmla="*/ 68 w 128"/>
                    <a:gd name="T5" fmla="*/ 57 h 105"/>
                    <a:gd name="T6" fmla="*/ 51 w 128"/>
                    <a:gd name="T7" fmla="*/ 59 h 105"/>
                    <a:gd name="T8" fmla="*/ 36 w 128"/>
                    <a:gd name="T9" fmla="*/ 65 h 105"/>
                    <a:gd name="T10" fmla="*/ 28 w 128"/>
                    <a:gd name="T11" fmla="*/ 73 h 105"/>
                    <a:gd name="T12" fmla="*/ 16 w 128"/>
                    <a:gd name="T13" fmla="*/ 102 h 105"/>
                    <a:gd name="T14" fmla="*/ 13 w 128"/>
                    <a:gd name="T15" fmla="*/ 104 h 105"/>
                    <a:gd name="T16" fmla="*/ 1 w 128"/>
                    <a:gd name="T17" fmla="*/ 98 h 105"/>
                    <a:gd name="T18" fmla="*/ 0 w 128"/>
                    <a:gd name="T19" fmla="*/ 93 h 105"/>
                    <a:gd name="T20" fmla="*/ 15 w 128"/>
                    <a:gd name="T21" fmla="*/ 60 h 105"/>
                    <a:gd name="T22" fmla="*/ 16 w 128"/>
                    <a:gd name="T23" fmla="*/ 58 h 105"/>
                    <a:gd name="T24" fmla="*/ 20 w 128"/>
                    <a:gd name="T25" fmla="*/ 52 h 105"/>
                    <a:gd name="T26" fmla="*/ 32 w 128"/>
                    <a:gd name="T27" fmla="*/ 54 h 105"/>
                    <a:gd name="T28" fmla="*/ 39 w 128"/>
                    <a:gd name="T29" fmla="*/ 55 h 105"/>
                    <a:gd name="T30" fmla="*/ 72 w 128"/>
                    <a:gd name="T31" fmla="*/ 21 h 105"/>
                    <a:gd name="T32" fmla="*/ 74 w 128"/>
                    <a:gd name="T33" fmla="*/ 16 h 105"/>
                    <a:gd name="T34" fmla="*/ 74 w 128"/>
                    <a:gd name="T35" fmla="*/ 11 h 105"/>
                    <a:gd name="T36" fmla="*/ 71 w 128"/>
                    <a:gd name="T37" fmla="*/ 11 h 105"/>
                    <a:gd name="T38" fmla="*/ 68 w 128"/>
                    <a:gd name="T39" fmla="*/ 15 h 105"/>
                    <a:gd name="T40" fmla="*/ 68 w 128"/>
                    <a:gd name="T41" fmla="*/ 21 h 105"/>
                    <a:gd name="T42" fmla="*/ 59 w 128"/>
                    <a:gd name="T43" fmla="*/ 29 h 105"/>
                    <a:gd name="T44" fmla="*/ 53 w 128"/>
                    <a:gd name="T45" fmla="*/ 27 h 105"/>
                    <a:gd name="T46" fmla="*/ 47 w 128"/>
                    <a:gd name="T47" fmla="*/ 24 h 105"/>
                    <a:gd name="T48" fmla="*/ 47 w 128"/>
                    <a:gd name="T49" fmla="*/ 32 h 105"/>
                    <a:gd name="T50" fmla="*/ 47 w 128"/>
                    <a:gd name="T51" fmla="*/ 34 h 105"/>
                    <a:gd name="T52" fmla="*/ 43 w 128"/>
                    <a:gd name="T53" fmla="*/ 45 h 105"/>
                    <a:gd name="T54" fmla="*/ 31 w 128"/>
                    <a:gd name="T55" fmla="*/ 39 h 105"/>
                    <a:gd name="T56" fmla="*/ 29 w 128"/>
                    <a:gd name="T57" fmla="*/ 23 h 105"/>
                    <a:gd name="T58" fmla="*/ 33 w 128"/>
                    <a:gd name="T59" fmla="*/ 14 h 105"/>
                    <a:gd name="T60" fmla="*/ 36 w 128"/>
                    <a:gd name="T61" fmla="*/ 9 h 105"/>
                    <a:gd name="T62" fmla="*/ 42 w 128"/>
                    <a:gd name="T63" fmla="*/ 13 h 105"/>
                    <a:gd name="T64" fmla="*/ 44 w 128"/>
                    <a:gd name="T65" fmla="*/ 16 h 105"/>
                    <a:gd name="T66" fmla="*/ 57 w 128"/>
                    <a:gd name="T67" fmla="*/ 14 h 105"/>
                    <a:gd name="T68" fmla="*/ 62 w 128"/>
                    <a:gd name="T69" fmla="*/ 11 h 105"/>
                    <a:gd name="T70" fmla="*/ 84 w 128"/>
                    <a:gd name="T71" fmla="*/ 0 h 105"/>
                    <a:gd name="T72" fmla="*/ 96 w 128"/>
                    <a:gd name="T73" fmla="*/ 7 h 105"/>
                    <a:gd name="T74" fmla="*/ 96 w 128"/>
                    <a:gd name="T75" fmla="*/ 20 h 105"/>
                    <a:gd name="T76" fmla="*/ 83 w 128"/>
                    <a:gd name="T77" fmla="*/ 43 h 105"/>
                    <a:gd name="T78" fmla="*/ 94 w 128"/>
                    <a:gd name="T79" fmla="*/ 44 h 105"/>
                    <a:gd name="T80" fmla="*/ 122 w 128"/>
                    <a:gd name="T81" fmla="*/ 59 h 105"/>
                    <a:gd name="T82" fmla="*/ 120 w 128"/>
                    <a:gd name="T83" fmla="*/ 73 h 105"/>
                    <a:gd name="T84" fmla="*/ 98 w 128"/>
                    <a:gd name="T85" fmla="*/ 73 h 105"/>
                    <a:gd name="T86" fmla="*/ 97 w 128"/>
                    <a:gd name="T87" fmla="*/ 66 h 105"/>
                    <a:gd name="T88" fmla="*/ 101 w 128"/>
                    <a:gd name="T89" fmla="*/ 58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8" h="105">
                      <a:moveTo>
                        <a:pt x="101" y="58"/>
                      </a:moveTo>
                      <a:cubicBezTo>
                        <a:pt x="94" y="52"/>
                        <a:pt x="81" y="52"/>
                        <a:pt x="74" y="56"/>
                      </a:cubicBezTo>
                      <a:cubicBezTo>
                        <a:pt x="73" y="57"/>
                        <a:pt x="70" y="58"/>
                        <a:pt x="68" y="57"/>
                      </a:cubicBezTo>
                      <a:cubicBezTo>
                        <a:pt x="62" y="56"/>
                        <a:pt x="57" y="57"/>
                        <a:pt x="51" y="59"/>
                      </a:cubicBezTo>
                      <a:cubicBezTo>
                        <a:pt x="46" y="61"/>
                        <a:pt x="41" y="63"/>
                        <a:pt x="36" y="65"/>
                      </a:cubicBezTo>
                      <a:cubicBezTo>
                        <a:pt x="32" y="67"/>
                        <a:pt x="29" y="69"/>
                        <a:pt x="28" y="73"/>
                      </a:cubicBezTo>
                      <a:cubicBezTo>
                        <a:pt x="24" y="82"/>
                        <a:pt x="20" y="92"/>
                        <a:pt x="16" y="102"/>
                      </a:cubicBezTo>
                      <a:cubicBezTo>
                        <a:pt x="16" y="103"/>
                        <a:pt x="14" y="105"/>
                        <a:pt x="13" y="104"/>
                      </a:cubicBezTo>
                      <a:cubicBezTo>
                        <a:pt x="9" y="103"/>
                        <a:pt x="5" y="100"/>
                        <a:pt x="1" y="98"/>
                      </a:cubicBezTo>
                      <a:cubicBezTo>
                        <a:pt x="0" y="97"/>
                        <a:pt x="0" y="95"/>
                        <a:pt x="0" y="93"/>
                      </a:cubicBezTo>
                      <a:cubicBezTo>
                        <a:pt x="5" y="82"/>
                        <a:pt x="10" y="71"/>
                        <a:pt x="15" y="60"/>
                      </a:cubicBezTo>
                      <a:cubicBezTo>
                        <a:pt x="15" y="59"/>
                        <a:pt x="16" y="59"/>
                        <a:pt x="16" y="58"/>
                      </a:cubicBezTo>
                      <a:cubicBezTo>
                        <a:pt x="18" y="56"/>
                        <a:pt x="19" y="52"/>
                        <a:pt x="20" y="52"/>
                      </a:cubicBezTo>
                      <a:cubicBezTo>
                        <a:pt x="24" y="52"/>
                        <a:pt x="29" y="52"/>
                        <a:pt x="32" y="54"/>
                      </a:cubicBezTo>
                      <a:cubicBezTo>
                        <a:pt x="35" y="55"/>
                        <a:pt x="36" y="56"/>
                        <a:pt x="39" y="55"/>
                      </a:cubicBezTo>
                      <a:cubicBezTo>
                        <a:pt x="57" y="50"/>
                        <a:pt x="66" y="37"/>
                        <a:pt x="72" y="21"/>
                      </a:cubicBezTo>
                      <a:cubicBezTo>
                        <a:pt x="72" y="20"/>
                        <a:pt x="73" y="18"/>
                        <a:pt x="74" y="16"/>
                      </a:cubicBezTo>
                      <a:cubicBezTo>
                        <a:pt x="74" y="14"/>
                        <a:pt x="74" y="13"/>
                        <a:pt x="74" y="11"/>
                      </a:cubicBezTo>
                      <a:cubicBezTo>
                        <a:pt x="74" y="11"/>
                        <a:pt x="72" y="10"/>
                        <a:pt x="71" y="11"/>
                      </a:cubicBezTo>
                      <a:cubicBezTo>
                        <a:pt x="70" y="12"/>
                        <a:pt x="68" y="13"/>
                        <a:pt x="68" y="15"/>
                      </a:cubicBezTo>
                      <a:cubicBezTo>
                        <a:pt x="67" y="17"/>
                        <a:pt x="68" y="19"/>
                        <a:pt x="68" y="21"/>
                      </a:cubicBezTo>
                      <a:cubicBezTo>
                        <a:pt x="69" y="28"/>
                        <a:pt x="68" y="30"/>
                        <a:pt x="59" y="29"/>
                      </a:cubicBezTo>
                      <a:cubicBezTo>
                        <a:pt x="57" y="29"/>
                        <a:pt x="55" y="28"/>
                        <a:pt x="53" y="27"/>
                      </a:cubicBezTo>
                      <a:cubicBezTo>
                        <a:pt x="51" y="26"/>
                        <a:pt x="49" y="25"/>
                        <a:pt x="47" y="24"/>
                      </a:cubicBezTo>
                      <a:cubicBezTo>
                        <a:pt x="47" y="27"/>
                        <a:pt x="47" y="29"/>
                        <a:pt x="47" y="32"/>
                      </a:cubicBezTo>
                      <a:cubicBezTo>
                        <a:pt x="47" y="33"/>
                        <a:pt x="47" y="33"/>
                        <a:pt x="47" y="34"/>
                      </a:cubicBezTo>
                      <a:cubicBezTo>
                        <a:pt x="47" y="38"/>
                        <a:pt x="48" y="43"/>
                        <a:pt x="43" y="45"/>
                      </a:cubicBezTo>
                      <a:cubicBezTo>
                        <a:pt x="39" y="46"/>
                        <a:pt x="34" y="44"/>
                        <a:pt x="31" y="39"/>
                      </a:cubicBezTo>
                      <a:cubicBezTo>
                        <a:pt x="28" y="34"/>
                        <a:pt x="25" y="29"/>
                        <a:pt x="29" y="23"/>
                      </a:cubicBezTo>
                      <a:cubicBezTo>
                        <a:pt x="31" y="20"/>
                        <a:pt x="31" y="17"/>
                        <a:pt x="33" y="14"/>
                      </a:cubicBezTo>
                      <a:cubicBezTo>
                        <a:pt x="34" y="12"/>
                        <a:pt x="35" y="9"/>
                        <a:pt x="36" y="9"/>
                      </a:cubicBezTo>
                      <a:cubicBezTo>
                        <a:pt x="38" y="10"/>
                        <a:pt x="40" y="11"/>
                        <a:pt x="42" y="13"/>
                      </a:cubicBezTo>
                      <a:cubicBezTo>
                        <a:pt x="42" y="13"/>
                        <a:pt x="43" y="15"/>
                        <a:pt x="44" y="16"/>
                      </a:cubicBezTo>
                      <a:cubicBezTo>
                        <a:pt x="48" y="13"/>
                        <a:pt x="52" y="11"/>
                        <a:pt x="57" y="14"/>
                      </a:cubicBezTo>
                      <a:cubicBezTo>
                        <a:pt x="58" y="15"/>
                        <a:pt x="61" y="13"/>
                        <a:pt x="62" y="11"/>
                      </a:cubicBezTo>
                      <a:cubicBezTo>
                        <a:pt x="69" y="5"/>
                        <a:pt x="75" y="0"/>
                        <a:pt x="84" y="0"/>
                      </a:cubicBezTo>
                      <a:cubicBezTo>
                        <a:pt x="89" y="0"/>
                        <a:pt x="93" y="2"/>
                        <a:pt x="96" y="7"/>
                      </a:cubicBezTo>
                      <a:cubicBezTo>
                        <a:pt x="99" y="11"/>
                        <a:pt x="98" y="15"/>
                        <a:pt x="96" y="20"/>
                      </a:cubicBezTo>
                      <a:cubicBezTo>
                        <a:pt x="91" y="27"/>
                        <a:pt x="87" y="35"/>
                        <a:pt x="83" y="43"/>
                      </a:cubicBezTo>
                      <a:cubicBezTo>
                        <a:pt x="88" y="43"/>
                        <a:pt x="91" y="44"/>
                        <a:pt x="94" y="44"/>
                      </a:cubicBezTo>
                      <a:cubicBezTo>
                        <a:pt x="105" y="46"/>
                        <a:pt x="115" y="50"/>
                        <a:pt x="122" y="59"/>
                      </a:cubicBezTo>
                      <a:cubicBezTo>
                        <a:pt x="128" y="65"/>
                        <a:pt x="127" y="68"/>
                        <a:pt x="120" y="73"/>
                      </a:cubicBezTo>
                      <a:cubicBezTo>
                        <a:pt x="113" y="77"/>
                        <a:pt x="105" y="77"/>
                        <a:pt x="98" y="73"/>
                      </a:cubicBezTo>
                      <a:cubicBezTo>
                        <a:pt x="95" y="71"/>
                        <a:pt x="95" y="69"/>
                        <a:pt x="97" y="66"/>
                      </a:cubicBezTo>
                      <a:cubicBezTo>
                        <a:pt x="98" y="64"/>
                        <a:pt x="100" y="61"/>
                        <a:pt x="101"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Freeform 8"/>
                <p:cNvSpPr/>
                <p:nvPr/>
              </p:nvSpPr>
              <p:spPr bwMode="auto">
                <a:xfrm>
                  <a:off x="5664200" y="2355851"/>
                  <a:ext cx="341313" cy="407988"/>
                </a:xfrm>
                <a:custGeom>
                  <a:avLst/>
                  <a:gdLst>
                    <a:gd name="T0" fmla="*/ 46 w 80"/>
                    <a:gd name="T1" fmla="*/ 29 h 96"/>
                    <a:gd name="T2" fmla="*/ 65 w 80"/>
                    <a:gd name="T3" fmla="*/ 29 h 96"/>
                    <a:gd name="T4" fmla="*/ 79 w 80"/>
                    <a:gd name="T5" fmla="*/ 41 h 96"/>
                    <a:gd name="T6" fmla="*/ 74 w 80"/>
                    <a:gd name="T7" fmla="*/ 43 h 96"/>
                    <a:gd name="T8" fmla="*/ 60 w 80"/>
                    <a:gd name="T9" fmla="*/ 43 h 96"/>
                    <a:gd name="T10" fmla="*/ 52 w 80"/>
                    <a:gd name="T11" fmla="*/ 50 h 96"/>
                    <a:gd name="T12" fmla="*/ 49 w 80"/>
                    <a:gd name="T13" fmla="*/ 87 h 96"/>
                    <a:gd name="T14" fmla="*/ 37 w 80"/>
                    <a:gd name="T15" fmla="*/ 95 h 96"/>
                    <a:gd name="T16" fmla="*/ 21 w 80"/>
                    <a:gd name="T17" fmla="*/ 68 h 96"/>
                    <a:gd name="T18" fmla="*/ 22 w 80"/>
                    <a:gd name="T19" fmla="*/ 62 h 96"/>
                    <a:gd name="T20" fmla="*/ 30 w 80"/>
                    <a:gd name="T21" fmla="*/ 72 h 96"/>
                    <a:gd name="T22" fmla="*/ 40 w 80"/>
                    <a:gd name="T23" fmla="*/ 70 h 96"/>
                    <a:gd name="T24" fmla="*/ 43 w 80"/>
                    <a:gd name="T25" fmla="*/ 46 h 96"/>
                    <a:gd name="T26" fmla="*/ 24 w 80"/>
                    <a:gd name="T27" fmla="*/ 52 h 96"/>
                    <a:gd name="T28" fmla="*/ 19 w 80"/>
                    <a:gd name="T29" fmla="*/ 54 h 96"/>
                    <a:gd name="T30" fmla="*/ 6 w 80"/>
                    <a:gd name="T31" fmla="*/ 54 h 96"/>
                    <a:gd name="T32" fmla="*/ 2 w 80"/>
                    <a:gd name="T33" fmla="*/ 40 h 96"/>
                    <a:gd name="T34" fmla="*/ 6 w 80"/>
                    <a:gd name="T35" fmla="*/ 37 h 96"/>
                    <a:gd name="T36" fmla="*/ 28 w 80"/>
                    <a:gd name="T37" fmla="*/ 33 h 96"/>
                    <a:gd name="T38" fmla="*/ 33 w 80"/>
                    <a:gd name="T39" fmla="*/ 32 h 96"/>
                    <a:gd name="T40" fmla="*/ 36 w 80"/>
                    <a:gd name="T41" fmla="*/ 22 h 96"/>
                    <a:gd name="T42" fmla="*/ 46 w 80"/>
                    <a:gd name="T43" fmla="*/ 12 h 96"/>
                    <a:gd name="T44" fmla="*/ 45 w 80"/>
                    <a:gd name="T45" fmla="*/ 10 h 96"/>
                    <a:gd name="T46" fmla="*/ 26 w 80"/>
                    <a:gd name="T47" fmla="*/ 17 h 96"/>
                    <a:gd name="T48" fmla="*/ 15 w 80"/>
                    <a:gd name="T49" fmla="*/ 24 h 96"/>
                    <a:gd name="T50" fmla="*/ 5 w 80"/>
                    <a:gd name="T51" fmla="*/ 22 h 96"/>
                    <a:gd name="T52" fmla="*/ 1 w 80"/>
                    <a:gd name="T53" fmla="*/ 17 h 96"/>
                    <a:gd name="T54" fmla="*/ 36 w 80"/>
                    <a:gd name="T55" fmla="*/ 2 h 96"/>
                    <a:gd name="T56" fmla="*/ 55 w 80"/>
                    <a:gd name="T57" fmla="*/ 0 h 96"/>
                    <a:gd name="T58" fmla="*/ 61 w 80"/>
                    <a:gd name="T59" fmla="*/ 6 h 96"/>
                    <a:gd name="T60" fmla="*/ 59 w 80"/>
                    <a:gd name="T61" fmla="*/ 13 h 96"/>
                    <a:gd name="T62" fmla="*/ 46 w 80"/>
                    <a:gd name="T63" fmla="*/ 29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0" h="96">
                      <a:moveTo>
                        <a:pt x="46" y="29"/>
                      </a:moveTo>
                      <a:cubicBezTo>
                        <a:pt x="53" y="30"/>
                        <a:pt x="59" y="31"/>
                        <a:pt x="65" y="29"/>
                      </a:cubicBezTo>
                      <a:cubicBezTo>
                        <a:pt x="71" y="27"/>
                        <a:pt x="80" y="34"/>
                        <a:pt x="79" y="41"/>
                      </a:cubicBezTo>
                      <a:cubicBezTo>
                        <a:pt x="79" y="42"/>
                        <a:pt x="76" y="43"/>
                        <a:pt x="74" y="43"/>
                      </a:cubicBezTo>
                      <a:cubicBezTo>
                        <a:pt x="70" y="43"/>
                        <a:pt x="65" y="43"/>
                        <a:pt x="60" y="43"/>
                      </a:cubicBezTo>
                      <a:cubicBezTo>
                        <a:pt x="53" y="42"/>
                        <a:pt x="52" y="44"/>
                        <a:pt x="52" y="50"/>
                      </a:cubicBezTo>
                      <a:cubicBezTo>
                        <a:pt x="51" y="62"/>
                        <a:pt x="51" y="75"/>
                        <a:pt x="49" y="87"/>
                      </a:cubicBezTo>
                      <a:cubicBezTo>
                        <a:pt x="48" y="95"/>
                        <a:pt x="45" y="96"/>
                        <a:pt x="37" y="95"/>
                      </a:cubicBezTo>
                      <a:cubicBezTo>
                        <a:pt x="25" y="92"/>
                        <a:pt x="15" y="82"/>
                        <a:pt x="21" y="68"/>
                      </a:cubicBezTo>
                      <a:cubicBezTo>
                        <a:pt x="21" y="66"/>
                        <a:pt x="21" y="64"/>
                        <a:pt x="22" y="62"/>
                      </a:cubicBezTo>
                      <a:cubicBezTo>
                        <a:pt x="24" y="65"/>
                        <a:pt x="27" y="69"/>
                        <a:pt x="30" y="72"/>
                      </a:cubicBezTo>
                      <a:cubicBezTo>
                        <a:pt x="33" y="76"/>
                        <a:pt x="39" y="75"/>
                        <a:pt x="40" y="70"/>
                      </a:cubicBezTo>
                      <a:cubicBezTo>
                        <a:pt x="41" y="62"/>
                        <a:pt x="42" y="54"/>
                        <a:pt x="43" y="46"/>
                      </a:cubicBezTo>
                      <a:cubicBezTo>
                        <a:pt x="35" y="45"/>
                        <a:pt x="30" y="49"/>
                        <a:pt x="24" y="52"/>
                      </a:cubicBezTo>
                      <a:cubicBezTo>
                        <a:pt x="22" y="52"/>
                        <a:pt x="21" y="54"/>
                        <a:pt x="19" y="54"/>
                      </a:cubicBezTo>
                      <a:cubicBezTo>
                        <a:pt x="14" y="58"/>
                        <a:pt x="11" y="57"/>
                        <a:pt x="6" y="54"/>
                      </a:cubicBezTo>
                      <a:cubicBezTo>
                        <a:pt x="3" y="51"/>
                        <a:pt x="0" y="44"/>
                        <a:pt x="2" y="40"/>
                      </a:cubicBezTo>
                      <a:cubicBezTo>
                        <a:pt x="2" y="39"/>
                        <a:pt x="5" y="37"/>
                        <a:pt x="6" y="37"/>
                      </a:cubicBezTo>
                      <a:cubicBezTo>
                        <a:pt x="14" y="39"/>
                        <a:pt x="20" y="35"/>
                        <a:pt x="28" y="33"/>
                      </a:cubicBezTo>
                      <a:cubicBezTo>
                        <a:pt x="29" y="33"/>
                        <a:pt x="31" y="32"/>
                        <a:pt x="33" y="32"/>
                      </a:cubicBezTo>
                      <a:cubicBezTo>
                        <a:pt x="31" y="27"/>
                        <a:pt x="31" y="24"/>
                        <a:pt x="36" y="22"/>
                      </a:cubicBezTo>
                      <a:cubicBezTo>
                        <a:pt x="39" y="19"/>
                        <a:pt x="42" y="15"/>
                        <a:pt x="46" y="12"/>
                      </a:cubicBezTo>
                      <a:cubicBezTo>
                        <a:pt x="45" y="11"/>
                        <a:pt x="45" y="11"/>
                        <a:pt x="45" y="10"/>
                      </a:cubicBezTo>
                      <a:cubicBezTo>
                        <a:pt x="38" y="13"/>
                        <a:pt x="32" y="15"/>
                        <a:pt x="26" y="17"/>
                      </a:cubicBezTo>
                      <a:cubicBezTo>
                        <a:pt x="22" y="19"/>
                        <a:pt x="18" y="22"/>
                        <a:pt x="15" y="24"/>
                      </a:cubicBezTo>
                      <a:cubicBezTo>
                        <a:pt x="11" y="26"/>
                        <a:pt x="7" y="27"/>
                        <a:pt x="5" y="22"/>
                      </a:cubicBezTo>
                      <a:cubicBezTo>
                        <a:pt x="4" y="20"/>
                        <a:pt x="3" y="19"/>
                        <a:pt x="1" y="17"/>
                      </a:cubicBezTo>
                      <a:cubicBezTo>
                        <a:pt x="13" y="12"/>
                        <a:pt x="25" y="6"/>
                        <a:pt x="36" y="2"/>
                      </a:cubicBezTo>
                      <a:cubicBezTo>
                        <a:pt x="42" y="0"/>
                        <a:pt x="49" y="0"/>
                        <a:pt x="55" y="0"/>
                      </a:cubicBezTo>
                      <a:cubicBezTo>
                        <a:pt x="57" y="0"/>
                        <a:pt x="60" y="4"/>
                        <a:pt x="61" y="6"/>
                      </a:cubicBezTo>
                      <a:cubicBezTo>
                        <a:pt x="62" y="8"/>
                        <a:pt x="61" y="11"/>
                        <a:pt x="59" y="13"/>
                      </a:cubicBezTo>
                      <a:cubicBezTo>
                        <a:pt x="55" y="18"/>
                        <a:pt x="51" y="23"/>
                        <a:pt x="4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92" name="组合 91"/>
              <p:cNvGrpSpPr/>
              <p:nvPr/>
            </p:nvGrpSpPr>
            <p:grpSpPr>
              <a:xfrm>
                <a:off x="11192276" y="2400300"/>
                <a:ext cx="322175" cy="373063"/>
                <a:chOff x="3792874" y="3138488"/>
                <a:chExt cx="322175" cy="373063"/>
              </a:xfrm>
              <a:grpFill/>
            </p:grpSpPr>
            <p:sp>
              <p:nvSpPr>
                <p:cNvPr id="93" name="Freeform 15"/>
                <p:cNvSpPr/>
                <p:nvPr/>
              </p:nvSpPr>
              <p:spPr bwMode="auto">
                <a:xfrm>
                  <a:off x="3792874" y="3235325"/>
                  <a:ext cx="112625" cy="246063"/>
                </a:xfrm>
                <a:custGeom>
                  <a:avLst/>
                  <a:gdLst>
                    <a:gd name="T0" fmla="*/ 16 w 39"/>
                    <a:gd name="T1" fmla="*/ 29 h 58"/>
                    <a:gd name="T2" fmla="*/ 27 w 39"/>
                    <a:gd name="T3" fmla="*/ 7 h 58"/>
                    <a:gd name="T4" fmla="*/ 31 w 39"/>
                    <a:gd name="T5" fmla="*/ 1 h 58"/>
                    <a:gd name="T6" fmla="*/ 34 w 39"/>
                    <a:gd name="T7" fmla="*/ 6 h 58"/>
                    <a:gd name="T8" fmla="*/ 35 w 39"/>
                    <a:gd name="T9" fmla="*/ 26 h 58"/>
                    <a:gd name="T10" fmla="*/ 20 w 39"/>
                    <a:gd name="T11" fmla="*/ 52 h 58"/>
                    <a:gd name="T12" fmla="*/ 9 w 39"/>
                    <a:gd name="T13" fmla="*/ 57 h 58"/>
                    <a:gd name="T14" fmla="*/ 1 w 39"/>
                    <a:gd name="T15" fmla="*/ 43 h 58"/>
                    <a:gd name="T16" fmla="*/ 4 w 39"/>
                    <a:gd name="T17" fmla="*/ 6 h 58"/>
                    <a:gd name="T18" fmla="*/ 8 w 39"/>
                    <a:gd name="T19" fmla="*/ 0 h 58"/>
                    <a:gd name="T20" fmla="*/ 15 w 39"/>
                    <a:gd name="T21" fmla="*/ 6 h 58"/>
                    <a:gd name="T22" fmla="*/ 14 w 39"/>
                    <a:gd name="T23" fmla="*/ 20 h 58"/>
                    <a:gd name="T24" fmla="*/ 14 w 39"/>
                    <a:gd name="T25" fmla="*/ 28 h 58"/>
                    <a:gd name="T26" fmla="*/ 16 w 39"/>
                    <a:gd name="T27" fmla="*/ 29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 h="58">
                      <a:moveTo>
                        <a:pt x="16" y="29"/>
                      </a:moveTo>
                      <a:cubicBezTo>
                        <a:pt x="19" y="21"/>
                        <a:pt x="23" y="14"/>
                        <a:pt x="27" y="7"/>
                      </a:cubicBezTo>
                      <a:cubicBezTo>
                        <a:pt x="28" y="5"/>
                        <a:pt x="29" y="3"/>
                        <a:pt x="31" y="1"/>
                      </a:cubicBezTo>
                      <a:cubicBezTo>
                        <a:pt x="32" y="3"/>
                        <a:pt x="33" y="4"/>
                        <a:pt x="34" y="6"/>
                      </a:cubicBezTo>
                      <a:cubicBezTo>
                        <a:pt x="37" y="12"/>
                        <a:pt x="39" y="19"/>
                        <a:pt x="35" y="26"/>
                      </a:cubicBezTo>
                      <a:cubicBezTo>
                        <a:pt x="30" y="34"/>
                        <a:pt x="25" y="43"/>
                        <a:pt x="20" y="52"/>
                      </a:cubicBezTo>
                      <a:cubicBezTo>
                        <a:pt x="18" y="56"/>
                        <a:pt x="12" y="58"/>
                        <a:pt x="9" y="57"/>
                      </a:cubicBezTo>
                      <a:cubicBezTo>
                        <a:pt x="2" y="54"/>
                        <a:pt x="0" y="50"/>
                        <a:pt x="1" y="43"/>
                      </a:cubicBezTo>
                      <a:cubicBezTo>
                        <a:pt x="2" y="31"/>
                        <a:pt x="3" y="18"/>
                        <a:pt x="4" y="6"/>
                      </a:cubicBezTo>
                      <a:cubicBezTo>
                        <a:pt x="4" y="4"/>
                        <a:pt x="4" y="0"/>
                        <a:pt x="8" y="0"/>
                      </a:cubicBezTo>
                      <a:cubicBezTo>
                        <a:pt x="11" y="0"/>
                        <a:pt x="15" y="1"/>
                        <a:pt x="15" y="6"/>
                      </a:cubicBezTo>
                      <a:cubicBezTo>
                        <a:pt x="15" y="10"/>
                        <a:pt x="14" y="15"/>
                        <a:pt x="14" y="20"/>
                      </a:cubicBezTo>
                      <a:cubicBezTo>
                        <a:pt x="14" y="23"/>
                        <a:pt x="14" y="25"/>
                        <a:pt x="14" y="28"/>
                      </a:cubicBezTo>
                      <a:cubicBezTo>
                        <a:pt x="14" y="28"/>
                        <a:pt x="15" y="28"/>
                        <a:pt x="1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 name="Freeform 16"/>
                <p:cNvSpPr/>
                <p:nvPr/>
              </p:nvSpPr>
              <p:spPr bwMode="auto">
                <a:xfrm>
                  <a:off x="3980111" y="3138488"/>
                  <a:ext cx="134938" cy="373063"/>
                </a:xfrm>
                <a:custGeom>
                  <a:avLst/>
                  <a:gdLst>
                    <a:gd name="T0" fmla="*/ 9 w 47"/>
                    <a:gd name="T1" fmla="*/ 73 h 88"/>
                    <a:gd name="T2" fmla="*/ 3 w 47"/>
                    <a:gd name="T3" fmla="*/ 67 h 88"/>
                    <a:gd name="T4" fmla="*/ 3 w 47"/>
                    <a:gd name="T5" fmla="*/ 57 h 88"/>
                    <a:gd name="T6" fmla="*/ 20 w 47"/>
                    <a:gd name="T7" fmla="*/ 38 h 88"/>
                    <a:gd name="T8" fmla="*/ 33 w 47"/>
                    <a:gd name="T9" fmla="*/ 20 h 88"/>
                    <a:gd name="T10" fmla="*/ 33 w 47"/>
                    <a:gd name="T11" fmla="*/ 4 h 88"/>
                    <a:gd name="T12" fmla="*/ 32 w 47"/>
                    <a:gd name="T13" fmla="*/ 1 h 88"/>
                    <a:gd name="T14" fmla="*/ 33 w 47"/>
                    <a:gd name="T15" fmla="*/ 0 h 88"/>
                    <a:gd name="T16" fmla="*/ 41 w 47"/>
                    <a:gd name="T17" fmla="*/ 6 h 88"/>
                    <a:gd name="T18" fmla="*/ 43 w 47"/>
                    <a:gd name="T19" fmla="*/ 26 h 88"/>
                    <a:gd name="T20" fmla="*/ 29 w 47"/>
                    <a:gd name="T21" fmla="*/ 48 h 88"/>
                    <a:gd name="T22" fmla="*/ 30 w 47"/>
                    <a:gd name="T23" fmla="*/ 52 h 88"/>
                    <a:gd name="T24" fmla="*/ 40 w 47"/>
                    <a:gd name="T25" fmla="*/ 73 h 88"/>
                    <a:gd name="T26" fmla="*/ 41 w 47"/>
                    <a:gd name="T27" fmla="*/ 84 h 88"/>
                    <a:gd name="T28" fmla="*/ 37 w 47"/>
                    <a:gd name="T29" fmla="*/ 86 h 88"/>
                    <a:gd name="T30" fmla="*/ 31 w 47"/>
                    <a:gd name="T31" fmla="*/ 75 h 88"/>
                    <a:gd name="T32" fmla="*/ 28 w 47"/>
                    <a:gd name="T33" fmla="*/ 60 h 88"/>
                    <a:gd name="T34" fmla="*/ 22 w 47"/>
                    <a:gd name="T35" fmla="*/ 59 h 88"/>
                    <a:gd name="T36" fmla="*/ 9 w 47"/>
                    <a:gd name="T37" fmla="*/ 7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7" h="88">
                      <a:moveTo>
                        <a:pt x="9" y="73"/>
                      </a:moveTo>
                      <a:cubicBezTo>
                        <a:pt x="7" y="71"/>
                        <a:pt x="5" y="69"/>
                        <a:pt x="3" y="67"/>
                      </a:cubicBezTo>
                      <a:cubicBezTo>
                        <a:pt x="1" y="64"/>
                        <a:pt x="0" y="61"/>
                        <a:pt x="3" y="57"/>
                      </a:cubicBezTo>
                      <a:cubicBezTo>
                        <a:pt x="9" y="51"/>
                        <a:pt x="14" y="45"/>
                        <a:pt x="20" y="38"/>
                      </a:cubicBezTo>
                      <a:cubicBezTo>
                        <a:pt x="24" y="32"/>
                        <a:pt x="28" y="26"/>
                        <a:pt x="33" y="20"/>
                      </a:cubicBezTo>
                      <a:cubicBezTo>
                        <a:pt x="36" y="15"/>
                        <a:pt x="36" y="9"/>
                        <a:pt x="33" y="4"/>
                      </a:cubicBezTo>
                      <a:cubicBezTo>
                        <a:pt x="32" y="3"/>
                        <a:pt x="32" y="2"/>
                        <a:pt x="32" y="1"/>
                      </a:cubicBezTo>
                      <a:cubicBezTo>
                        <a:pt x="32" y="1"/>
                        <a:pt x="33" y="0"/>
                        <a:pt x="33" y="0"/>
                      </a:cubicBezTo>
                      <a:cubicBezTo>
                        <a:pt x="36" y="2"/>
                        <a:pt x="39" y="4"/>
                        <a:pt x="41" y="6"/>
                      </a:cubicBezTo>
                      <a:cubicBezTo>
                        <a:pt x="46" y="11"/>
                        <a:pt x="47" y="20"/>
                        <a:pt x="43" y="26"/>
                      </a:cubicBezTo>
                      <a:cubicBezTo>
                        <a:pt x="39" y="33"/>
                        <a:pt x="34" y="40"/>
                        <a:pt x="29" y="48"/>
                      </a:cubicBezTo>
                      <a:cubicBezTo>
                        <a:pt x="29" y="49"/>
                        <a:pt x="29" y="52"/>
                        <a:pt x="30" y="52"/>
                      </a:cubicBezTo>
                      <a:cubicBezTo>
                        <a:pt x="38" y="57"/>
                        <a:pt x="38" y="65"/>
                        <a:pt x="40" y="73"/>
                      </a:cubicBezTo>
                      <a:cubicBezTo>
                        <a:pt x="41" y="76"/>
                        <a:pt x="41" y="80"/>
                        <a:pt x="41" y="84"/>
                      </a:cubicBezTo>
                      <a:cubicBezTo>
                        <a:pt x="41" y="87"/>
                        <a:pt x="39" y="88"/>
                        <a:pt x="37" y="86"/>
                      </a:cubicBezTo>
                      <a:cubicBezTo>
                        <a:pt x="33" y="83"/>
                        <a:pt x="31" y="81"/>
                        <a:pt x="31" y="75"/>
                      </a:cubicBezTo>
                      <a:cubicBezTo>
                        <a:pt x="31" y="70"/>
                        <a:pt x="30" y="65"/>
                        <a:pt x="28" y="60"/>
                      </a:cubicBezTo>
                      <a:cubicBezTo>
                        <a:pt x="27" y="55"/>
                        <a:pt x="25" y="56"/>
                        <a:pt x="22" y="59"/>
                      </a:cubicBezTo>
                      <a:cubicBezTo>
                        <a:pt x="18" y="64"/>
                        <a:pt x="14" y="68"/>
                        <a:pt x="9" y="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 name="Freeform 17"/>
                <p:cNvSpPr/>
                <p:nvPr/>
              </p:nvSpPr>
              <p:spPr bwMode="auto">
                <a:xfrm>
                  <a:off x="3872924" y="3138488"/>
                  <a:ext cx="75438" cy="79375"/>
                </a:xfrm>
                <a:custGeom>
                  <a:avLst/>
                  <a:gdLst>
                    <a:gd name="T0" fmla="*/ 0 w 26"/>
                    <a:gd name="T1" fmla="*/ 0 h 19"/>
                    <a:gd name="T2" fmla="*/ 20 w 26"/>
                    <a:gd name="T3" fmla="*/ 1 h 19"/>
                    <a:gd name="T4" fmla="*/ 23 w 26"/>
                    <a:gd name="T5" fmla="*/ 12 h 19"/>
                    <a:gd name="T6" fmla="*/ 12 w 26"/>
                    <a:gd name="T7" fmla="*/ 18 h 19"/>
                    <a:gd name="T8" fmla="*/ 3 w 26"/>
                    <a:gd name="T9" fmla="*/ 11 h 19"/>
                    <a:gd name="T10" fmla="*/ 0 w 26"/>
                    <a:gd name="T11" fmla="*/ 0 h 19"/>
                  </a:gdLst>
                  <a:ahLst/>
                  <a:cxnLst>
                    <a:cxn ang="0">
                      <a:pos x="T0" y="T1"/>
                    </a:cxn>
                    <a:cxn ang="0">
                      <a:pos x="T2" y="T3"/>
                    </a:cxn>
                    <a:cxn ang="0">
                      <a:pos x="T4" y="T5"/>
                    </a:cxn>
                    <a:cxn ang="0">
                      <a:pos x="T6" y="T7"/>
                    </a:cxn>
                    <a:cxn ang="0">
                      <a:pos x="T8" y="T9"/>
                    </a:cxn>
                    <a:cxn ang="0">
                      <a:pos x="T10" y="T11"/>
                    </a:cxn>
                  </a:cxnLst>
                  <a:rect l="0" t="0" r="r" b="b"/>
                  <a:pathLst>
                    <a:path w="26" h="19">
                      <a:moveTo>
                        <a:pt x="0" y="0"/>
                      </a:moveTo>
                      <a:cubicBezTo>
                        <a:pt x="8" y="1"/>
                        <a:pt x="14" y="1"/>
                        <a:pt x="20" y="1"/>
                      </a:cubicBezTo>
                      <a:cubicBezTo>
                        <a:pt x="24" y="1"/>
                        <a:pt x="26" y="8"/>
                        <a:pt x="23" y="12"/>
                      </a:cubicBezTo>
                      <a:cubicBezTo>
                        <a:pt x="21" y="16"/>
                        <a:pt x="17" y="19"/>
                        <a:pt x="12" y="18"/>
                      </a:cubicBezTo>
                      <a:cubicBezTo>
                        <a:pt x="8" y="18"/>
                        <a:pt x="5" y="15"/>
                        <a:pt x="3" y="11"/>
                      </a:cubicBezTo>
                      <a:cubicBezTo>
                        <a:pt x="2" y="8"/>
                        <a:pt x="1" y="4"/>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54" name="组合 53"/>
            <p:cNvGrpSpPr/>
            <p:nvPr/>
          </p:nvGrpSpPr>
          <p:grpSpPr>
            <a:xfrm>
              <a:off x="598941" y="6399999"/>
              <a:ext cx="1102619" cy="276499"/>
              <a:chOff x="6738929" y="2270918"/>
              <a:chExt cx="2766486" cy="693738"/>
            </a:xfrm>
            <a:grpFill/>
          </p:grpSpPr>
          <p:grpSp>
            <p:nvGrpSpPr>
              <p:cNvPr id="55" name="组合 54"/>
              <p:cNvGrpSpPr/>
              <p:nvPr/>
            </p:nvGrpSpPr>
            <p:grpSpPr>
              <a:xfrm>
                <a:off x="8180494" y="2355056"/>
                <a:ext cx="484188" cy="509588"/>
                <a:chOff x="6113463" y="3541713"/>
                <a:chExt cx="484188" cy="509588"/>
              </a:xfrm>
              <a:grpFill/>
            </p:grpSpPr>
            <p:sp>
              <p:nvSpPr>
                <p:cNvPr id="87" name="Freeform 9"/>
                <p:cNvSpPr>
                  <a:spLocks noEditPoints="1"/>
                </p:cNvSpPr>
                <p:nvPr/>
              </p:nvSpPr>
              <p:spPr bwMode="auto">
                <a:xfrm>
                  <a:off x="6113463" y="3579813"/>
                  <a:ext cx="252413" cy="428625"/>
                </a:xfrm>
                <a:custGeom>
                  <a:avLst/>
                  <a:gdLst>
                    <a:gd name="T0" fmla="*/ 39 w 59"/>
                    <a:gd name="T1" fmla="*/ 78 h 101"/>
                    <a:gd name="T2" fmla="*/ 17 w 59"/>
                    <a:gd name="T3" fmla="*/ 94 h 101"/>
                    <a:gd name="T4" fmla="*/ 8 w 59"/>
                    <a:gd name="T5" fmla="*/ 94 h 101"/>
                    <a:gd name="T6" fmla="*/ 0 w 59"/>
                    <a:gd name="T7" fmla="*/ 79 h 101"/>
                    <a:gd name="T8" fmla="*/ 17 w 59"/>
                    <a:gd name="T9" fmla="*/ 73 h 101"/>
                    <a:gd name="T10" fmla="*/ 10 w 59"/>
                    <a:gd name="T11" fmla="*/ 68 h 101"/>
                    <a:gd name="T12" fmla="*/ 8 w 59"/>
                    <a:gd name="T13" fmla="*/ 60 h 101"/>
                    <a:gd name="T14" fmla="*/ 18 w 59"/>
                    <a:gd name="T15" fmla="*/ 23 h 101"/>
                    <a:gd name="T16" fmla="*/ 26 w 59"/>
                    <a:gd name="T17" fmla="*/ 17 h 101"/>
                    <a:gd name="T18" fmla="*/ 36 w 59"/>
                    <a:gd name="T19" fmla="*/ 26 h 101"/>
                    <a:gd name="T20" fmla="*/ 36 w 59"/>
                    <a:gd name="T21" fmla="*/ 27 h 101"/>
                    <a:gd name="T22" fmla="*/ 43 w 59"/>
                    <a:gd name="T23" fmla="*/ 40 h 101"/>
                    <a:gd name="T24" fmla="*/ 42 w 59"/>
                    <a:gd name="T25" fmla="*/ 12 h 101"/>
                    <a:gd name="T26" fmla="*/ 21 w 59"/>
                    <a:gd name="T27" fmla="*/ 5 h 101"/>
                    <a:gd name="T28" fmla="*/ 44 w 59"/>
                    <a:gd name="T29" fmla="*/ 1 h 101"/>
                    <a:gd name="T30" fmla="*/ 57 w 59"/>
                    <a:gd name="T31" fmla="*/ 17 h 101"/>
                    <a:gd name="T32" fmla="*/ 56 w 59"/>
                    <a:gd name="T33" fmla="*/ 48 h 101"/>
                    <a:gd name="T34" fmla="*/ 57 w 59"/>
                    <a:gd name="T35" fmla="*/ 55 h 101"/>
                    <a:gd name="T36" fmla="*/ 55 w 59"/>
                    <a:gd name="T37" fmla="*/ 64 h 101"/>
                    <a:gd name="T38" fmla="*/ 54 w 59"/>
                    <a:gd name="T39" fmla="*/ 71 h 101"/>
                    <a:gd name="T40" fmla="*/ 52 w 59"/>
                    <a:gd name="T41" fmla="*/ 95 h 101"/>
                    <a:gd name="T42" fmla="*/ 49 w 59"/>
                    <a:gd name="T43" fmla="*/ 101 h 101"/>
                    <a:gd name="T44" fmla="*/ 43 w 59"/>
                    <a:gd name="T45" fmla="*/ 98 h 101"/>
                    <a:gd name="T46" fmla="*/ 38 w 59"/>
                    <a:gd name="T47" fmla="*/ 86 h 101"/>
                    <a:gd name="T48" fmla="*/ 39 w 59"/>
                    <a:gd name="T49" fmla="*/ 78 h 101"/>
                    <a:gd name="T50" fmla="*/ 42 w 59"/>
                    <a:gd name="T51" fmla="*/ 47 h 101"/>
                    <a:gd name="T52" fmla="*/ 32 w 59"/>
                    <a:gd name="T53" fmla="*/ 44 h 101"/>
                    <a:gd name="T54" fmla="*/ 29 w 59"/>
                    <a:gd name="T55" fmla="*/ 64 h 101"/>
                    <a:gd name="T56" fmla="*/ 42 w 59"/>
                    <a:gd name="T57" fmla="*/ 4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9" h="101">
                      <a:moveTo>
                        <a:pt x="39" y="78"/>
                      </a:moveTo>
                      <a:cubicBezTo>
                        <a:pt x="31" y="84"/>
                        <a:pt x="24" y="89"/>
                        <a:pt x="17" y="94"/>
                      </a:cubicBezTo>
                      <a:cubicBezTo>
                        <a:pt x="14" y="97"/>
                        <a:pt x="11" y="96"/>
                        <a:pt x="8" y="94"/>
                      </a:cubicBezTo>
                      <a:cubicBezTo>
                        <a:pt x="4" y="90"/>
                        <a:pt x="0" y="86"/>
                        <a:pt x="0" y="79"/>
                      </a:cubicBezTo>
                      <a:cubicBezTo>
                        <a:pt x="6" y="82"/>
                        <a:pt x="12" y="80"/>
                        <a:pt x="17" y="73"/>
                      </a:cubicBezTo>
                      <a:cubicBezTo>
                        <a:pt x="15" y="72"/>
                        <a:pt x="13" y="70"/>
                        <a:pt x="10" y="68"/>
                      </a:cubicBezTo>
                      <a:cubicBezTo>
                        <a:pt x="7" y="66"/>
                        <a:pt x="7" y="63"/>
                        <a:pt x="8" y="60"/>
                      </a:cubicBezTo>
                      <a:cubicBezTo>
                        <a:pt x="11" y="48"/>
                        <a:pt x="15" y="36"/>
                        <a:pt x="18" y="23"/>
                      </a:cubicBezTo>
                      <a:cubicBezTo>
                        <a:pt x="19" y="20"/>
                        <a:pt x="20" y="16"/>
                        <a:pt x="26" y="17"/>
                      </a:cubicBezTo>
                      <a:cubicBezTo>
                        <a:pt x="32" y="18"/>
                        <a:pt x="36" y="21"/>
                        <a:pt x="36" y="26"/>
                      </a:cubicBezTo>
                      <a:cubicBezTo>
                        <a:pt x="36" y="26"/>
                        <a:pt x="36" y="27"/>
                        <a:pt x="36" y="27"/>
                      </a:cubicBezTo>
                      <a:cubicBezTo>
                        <a:pt x="35" y="33"/>
                        <a:pt x="38" y="37"/>
                        <a:pt x="43" y="40"/>
                      </a:cubicBezTo>
                      <a:cubicBezTo>
                        <a:pt x="43" y="31"/>
                        <a:pt x="42" y="22"/>
                        <a:pt x="42" y="12"/>
                      </a:cubicBezTo>
                      <a:cubicBezTo>
                        <a:pt x="30" y="16"/>
                        <a:pt x="20" y="12"/>
                        <a:pt x="21" y="5"/>
                      </a:cubicBezTo>
                      <a:cubicBezTo>
                        <a:pt x="29" y="3"/>
                        <a:pt x="36" y="1"/>
                        <a:pt x="44" y="1"/>
                      </a:cubicBezTo>
                      <a:cubicBezTo>
                        <a:pt x="54" y="0"/>
                        <a:pt x="59" y="8"/>
                        <a:pt x="57" y="17"/>
                      </a:cubicBezTo>
                      <a:cubicBezTo>
                        <a:pt x="56" y="27"/>
                        <a:pt x="56" y="38"/>
                        <a:pt x="56" y="48"/>
                      </a:cubicBezTo>
                      <a:cubicBezTo>
                        <a:pt x="56" y="50"/>
                        <a:pt x="57" y="52"/>
                        <a:pt x="57" y="55"/>
                      </a:cubicBezTo>
                      <a:cubicBezTo>
                        <a:pt x="57" y="58"/>
                        <a:pt x="56" y="61"/>
                        <a:pt x="55" y="64"/>
                      </a:cubicBezTo>
                      <a:cubicBezTo>
                        <a:pt x="55" y="66"/>
                        <a:pt x="54" y="68"/>
                        <a:pt x="54" y="71"/>
                      </a:cubicBezTo>
                      <a:cubicBezTo>
                        <a:pt x="53" y="79"/>
                        <a:pt x="53" y="87"/>
                        <a:pt x="52" y="95"/>
                      </a:cubicBezTo>
                      <a:cubicBezTo>
                        <a:pt x="52" y="97"/>
                        <a:pt x="51" y="100"/>
                        <a:pt x="49" y="101"/>
                      </a:cubicBezTo>
                      <a:cubicBezTo>
                        <a:pt x="47" y="101"/>
                        <a:pt x="44" y="100"/>
                        <a:pt x="43" y="98"/>
                      </a:cubicBezTo>
                      <a:cubicBezTo>
                        <a:pt x="39" y="95"/>
                        <a:pt x="36" y="92"/>
                        <a:pt x="38" y="86"/>
                      </a:cubicBezTo>
                      <a:cubicBezTo>
                        <a:pt x="39" y="84"/>
                        <a:pt x="39" y="81"/>
                        <a:pt x="39" y="78"/>
                      </a:cubicBezTo>
                      <a:close/>
                      <a:moveTo>
                        <a:pt x="42" y="47"/>
                      </a:moveTo>
                      <a:cubicBezTo>
                        <a:pt x="39" y="46"/>
                        <a:pt x="36" y="45"/>
                        <a:pt x="32" y="44"/>
                      </a:cubicBezTo>
                      <a:cubicBezTo>
                        <a:pt x="31" y="51"/>
                        <a:pt x="30" y="57"/>
                        <a:pt x="29" y="64"/>
                      </a:cubicBezTo>
                      <a:cubicBezTo>
                        <a:pt x="39" y="61"/>
                        <a:pt x="42" y="57"/>
                        <a:pt x="42"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 name="Freeform 10"/>
                <p:cNvSpPr>
                  <a:spLocks noEditPoints="1"/>
                </p:cNvSpPr>
                <p:nvPr/>
              </p:nvSpPr>
              <p:spPr bwMode="auto">
                <a:xfrm>
                  <a:off x="6361113" y="3541713"/>
                  <a:ext cx="236538" cy="509588"/>
                </a:xfrm>
                <a:custGeom>
                  <a:avLst/>
                  <a:gdLst>
                    <a:gd name="T0" fmla="*/ 11 w 55"/>
                    <a:gd name="T1" fmla="*/ 89 h 120"/>
                    <a:gd name="T2" fmla="*/ 10 w 55"/>
                    <a:gd name="T3" fmla="*/ 100 h 120"/>
                    <a:gd name="T4" fmla="*/ 6 w 55"/>
                    <a:gd name="T5" fmla="*/ 104 h 120"/>
                    <a:gd name="T6" fmla="*/ 1 w 55"/>
                    <a:gd name="T7" fmla="*/ 99 h 120"/>
                    <a:gd name="T8" fmla="*/ 3 w 55"/>
                    <a:gd name="T9" fmla="*/ 84 h 120"/>
                    <a:gd name="T10" fmla="*/ 14 w 55"/>
                    <a:gd name="T11" fmla="*/ 37 h 120"/>
                    <a:gd name="T12" fmla="*/ 22 w 55"/>
                    <a:gd name="T13" fmla="*/ 11 h 120"/>
                    <a:gd name="T14" fmla="*/ 26 w 55"/>
                    <a:gd name="T15" fmla="*/ 19 h 120"/>
                    <a:gd name="T16" fmla="*/ 20 w 55"/>
                    <a:gd name="T17" fmla="*/ 40 h 120"/>
                    <a:gd name="T18" fmla="*/ 27 w 55"/>
                    <a:gd name="T19" fmla="*/ 35 h 120"/>
                    <a:gd name="T20" fmla="*/ 35 w 55"/>
                    <a:gd name="T21" fmla="*/ 30 h 120"/>
                    <a:gd name="T22" fmla="*/ 33 w 55"/>
                    <a:gd name="T23" fmla="*/ 9 h 120"/>
                    <a:gd name="T24" fmla="*/ 28 w 55"/>
                    <a:gd name="T25" fmla="*/ 8 h 120"/>
                    <a:gd name="T26" fmla="*/ 19 w 55"/>
                    <a:gd name="T27" fmla="*/ 12 h 120"/>
                    <a:gd name="T28" fmla="*/ 12 w 55"/>
                    <a:gd name="T29" fmla="*/ 15 h 120"/>
                    <a:gd name="T30" fmla="*/ 9 w 55"/>
                    <a:gd name="T31" fmla="*/ 11 h 120"/>
                    <a:gd name="T32" fmla="*/ 11 w 55"/>
                    <a:gd name="T33" fmla="*/ 8 h 120"/>
                    <a:gd name="T34" fmla="*/ 31 w 55"/>
                    <a:gd name="T35" fmla="*/ 0 h 120"/>
                    <a:gd name="T36" fmla="*/ 45 w 55"/>
                    <a:gd name="T37" fmla="*/ 15 h 120"/>
                    <a:gd name="T38" fmla="*/ 44 w 55"/>
                    <a:gd name="T39" fmla="*/ 46 h 120"/>
                    <a:gd name="T40" fmla="*/ 48 w 55"/>
                    <a:gd name="T41" fmla="*/ 54 h 120"/>
                    <a:gd name="T42" fmla="*/ 48 w 55"/>
                    <a:gd name="T43" fmla="*/ 71 h 120"/>
                    <a:gd name="T44" fmla="*/ 44 w 55"/>
                    <a:gd name="T45" fmla="*/ 77 h 120"/>
                    <a:gd name="T46" fmla="*/ 44 w 55"/>
                    <a:gd name="T47" fmla="*/ 110 h 120"/>
                    <a:gd name="T48" fmla="*/ 44 w 55"/>
                    <a:gd name="T49" fmla="*/ 114 h 120"/>
                    <a:gd name="T50" fmla="*/ 41 w 55"/>
                    <a:gd name="T51" fmla="*/ 120 h 120"/>
                    <a:gd name="T52" fmla="*/ 32 w 55"/>
                    <a:gd name="T53" fmla="*/ 118 h 120"/>
                    <a:gd name="T54" fmla="*/ 13 w 55"/>
                    <a:gd name="T55" fmla="*/ 91 h 120"/>
                    <a:gd name="T56" fmla="*/ 12 w 55"/>
                    <a:gd name="T57" fmla="*/ 89 h 120"/>
                    <a:gd name="T58" fmla="*/ 11 w 55"/>
                    <a:gd name="T59" fmla="*/ 89 h 120"/>
                    <a:gd name="T60" fmla="*/ 24 w 55"/>
                    <a:gd name="T61" fmla="*/ 76 h 120"/>
                    <a:gd name="T62" fmla="*/ 23 w 55"/>
                    <a:gd name="T63" fmla="*/ 74 h 120"/>
                    <a:gd name="T64" fmla="*/ 27 w 55"/>
                    <a:gd name="T65" fmla="*/ 71 h 120"/>
                    <a:gd name="T66" fmla="*/ 33 w 55"/>
                    <a:gd name="T67" fmla="*/ 67 h 120"/>
                    <a:gd name="T68" fmla="*/ 32 w 55"/>
                    <a:gd name="T69" fmla="*/ 63 h 120"/>
                    <a:gd name="T70" fmla="*/ 22 w 55"/>
                    <a:gd name="T71" fmla="*/ 52 h 120"/>
                    <a:gd name="T72" fmla="*/ 18 w 55"/>
                    <a:gd name="T73" fmla="*/ 89 h 120"/>
                    <a:gd name="T74" fmla="*/ 33 w 55"/>
                    <a:gd name="T75" fmla="*/ 107 h 120"/>
                    <a:gd name="T76" fmla="*/ 35 w 55"/>
                    <a:gd name="T77" fmla="*/ 77 h 120"/>
                    <a:gd name="T78" fmla="*/ 31 w 55"/>
                    <a:gd name="T79" fmla="*/ 75 h 120"/>
                    <a:gd name="T80" fmla="*/ 24 w 55"/>
                    <a:gd name="T81" fmla="*/ 7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5" h="120">
                      <a:moveTo>
                        <a:pt x="11" y="89"/>
                      </a:moveTo>
                      <a:cubicBezTo>
                        <a:pt x="10" y="93"/>
                        <a:pt x="10" y="96"/>
                        <a:pt x="10" y="100"/>
                      </a:cubicBezTo>
                      <a:cubicBezTo>
                        <a:pt x="9" y="102"/>
                        <a:pt x="9" y="104"/>
                        <a:pt x="6" y="104"/>
                      </a:cubicBezTo>
                      <a:cubicBezTo>
                        <a:pt x="3" y="104"/>
                        <a:pt x="0" y="103"/>
                        <a:pt x="1" y="99"/>
                      </a:cubicBezTo>
                      <a:cubicBezTo>
                        <a:pt x="2" y="94"/>
                        <a:pt x="2" y="89"/>
                        <a:pt x="3" y="84"/>
                      </a:cubicBezTo>
                      <a:cubicBezTo>
                        <a:pt x="7" y="68"/>
                        <a:pt x="10" y="53"/>
                        <a:pt x="14" y="37"/>
                      </a:cubicBezTo>
                      <a:cubicBezTo>
                        <a:pt x="16" y="29"/>
                        <a:pt x="19" y="20"/>
                        <a:pt x="22" y="11"/>
                      </a:cubicBezTo>
                      <a:cubicBezTo>
                        <a:pt x="26" y="13"/>
                        <a:pt x="27" y="15"/>
                        <a:pt x="26" y="19"/>
                      </a:cubicBezTo>
                      <a:cubicBezTo>
                        <a:pt x="24" y="25"/>
                        <a:pt x="22" y="32"/>
                        <a:pt x="20" y="40"/>
                      </a:cubicBezTo>
                      <a:cubicBezTo>
                        <a:pt x="23" y="37"/>
                        <a:pt x="25" y="36"/>
                        <a:pt x="27" y="35"/>
                      </a:cubicBezTo>
                      <a:cubicBezTo>
                        <a:pt x="30" y="33"/>
                        <a:pt x="34" y="32"/>
                        <a:pt x="35" y="30"/>
                      </a:cubicBezTo>
                      <a:cubicBezTo>
                        <a:pt x="36" y="23"/>
                        <a:pt x="37" y="16"/>
                        <a:pt x="33" y="9"/>
                      </a:cubicBezTo>
                      <a:cubicBezTo>
                        <a:pt x="33" y="8"/>
                        <a:pt x="30" y="7"/>
                        <a:pt x="28" y="8"/>
                      </a:cubicBezTo>
                      <a:cubicBezTo>
                        <a:pt x="25" y="9"/>
                        <a:pt x="22" y="11"/>
                        <a:pt x="19" y="12"/>
                      </a:cubicBezTo>
                      <a:cubicBezTo>
                        <a:pt x="17" y="13"/>
                        <a:pt x="15" y="15"/>
                        <a:pt x="12" y="15"/>
                      </a:cubicBezTo>
                      <a:cubicBezTo>
                        <a:pt x="11" y="15"/>
                        <a:pt x="9" y="13"/>
                        <a:pt x="9" y="11"/>
                      </a:cubicBezTo>
                      <a:cubicBezTo>
                        <a:pt x="8" y="11"/>
                        <a:pt x="10" y="9"/>
                        <a:pt x="11" y="8"/>
                      </a:cubicBezTo>
                      <a:cubicBezTo>
                        <a:pt x="17" y="4"/>
                        <a:pt x="23" y="0"/>
                        <a:pt x="31" y="0"/>
                      </a:cubicBezTo>
                      <a:cubicBezTo>
                        <a:pt x="41" y="1"/>
                        <a:pt x="46" y="5"/>
                        <a:pt x="45" y="15"/>
                      </a:cubicBezTo>
                      <a:cubicBezTo>
                        <a:pt x="45" y="25"/>
                        <a:pt x="45" y="36"/>
                        <a:pt x="44" y="46"/>
                      </a:cubicBezTo>
                      <a:cubicBezTo>
                        <a:pt x="44" y="50"/>
                        <a:pt x="45" y="52"/>
                        <a:pt x="48" y="54"/>
                      </a:cubicBezTo>
                      <a:cubicBezTo>
                        <a:pt x="55" y="60"/>
                        <a:pt x="55" y="66"/>
                        <a:pt x="48" y="71"/>
                      </a:cubicBezTo>
                      <a:cubicBezTo>
                        <a:pt x="45" y="72"/>
                        <a:pt x="44" y="74"/>
                        <a:pt x="44" y="77"/>
                      </a:cubicBezTo>
                      <a:cubicBezTo>
                        <a:pt x="45" y="88"/>
                        <a:pt x="44" y="99"/>
                        <a:pt x="44" y="110"/>
                      </a:cubicBezTo>
                      <a:cubicBezTo>
                        <a:pt x="44" y="112"/>
                        <a:pt x="45" y="113"/>
                        <a:pt x="44" y="114"/>
                      </a:cubicBezTo>
                      <a:cubicBezTo>
                        <a:pt x="43" y="116"/>
                        <a:pt x="42" y="120"/>
                        <a:pt x="41" y="120"/>
                      </a:cubicBezTo>
                      <a:cubicBezTo>
                        <a:pt x="38" y="120"/>
                        <a:pt x="34" y="120"/>
                        <a:pt x="32" y="118"/>
                      </a:cubicBezTo>
                      <a:cubicBezTo>
                        <a:pt x="25" y="109"/>
                        <a:pt x="19" y="100"/>
                        <a:pt x="13" y="91"/>
                      </a:cubicBezTo>
                      <a:cubicBezTo>
                        <a:pt x="12" y="90"/>
                        <a:pt x="12" y="90"/>
                        <a:pt x="12" y="89"/>
                      </a:cubicBezTo>
                      <a:cubicBezTo>
                        <a:pt x="11" y="89"/>
                        <a:pt x="11" y="89"/>
                        <a:pt x="11" y="89"/>
                      </a:cubicBezTo>
                      <a:close/>
                      <a:moveTo>
                        <a:pt x="24" y="76"/>
                      </a:moveTo>
                      <a:cubicBezTo>
                        <a:pt x="23" y="75"/>
                        <a:pt x="23" y="75"/>
                        <a:pt x="23" y="74"/>
                      </a:cubicBezTo>
                      <a:cubicBezTo>
                        <a:pt x="24" y="73"/>
                        <a:pt x="26" y="72"/>
                        <a:pt x="27" y="71"/>
                      </a:cubicBezTo>
                      <a:cubicBezTo>
                        <a:pt x="29" y="70"/>
                        <a:pt x="31" y="69"/>
                        <a:pt x="33" y="67"/>
                      </a:cubicBezTo>
                      <a:cubicBezTo>
                        <a:pt x="35" y="66"/>
                        <a:pt x="35" y="63"/>
                        <a:pt x="32" y="63"/>
                      </a:cubicBezTo>
                      <a:cubicBezTo>
                        <a:pt x="27" y="61"/>
                        <a:pt x="24" y="58"/>
                        <a:pt x="22" y="52"/>
                      </a:cubicBezTo>
                      <a:cubicBezTo>
                        <a:pt x="17" y="65"/>
                        <a:pt x="13" y="77"/>
                        <a:pt x="18" y="89"/>
                      </a:cubicBezTo>
                      <a:cubicBezTo>
                        <a:pt x="21" y="97"/>
                        <a:pt x="27" y="101"/>
                        <a:pt x="33" y="107"/>
                      </a:cubicBezTo>
                      <a:cubicBezTo>
                        <a:pt x="34" y="97"/>
                        <a:pt x="34" y="87"/>
                        <a:pt x="35" y="77"/>
                      </a:cubicBezTo>
                      <a:cubicBezTo>
                        <a:pt x="35" y="77"/>
                        <a:pt x="32" y="75"/>
                        <a:pt x="31" y="75"/>
                      </a:cubicBezTo>
                      <a:cubicBezTo>
                        <a:pt x="29" y="75"/>
                        <a:pt x="26" y="76"/>
                        <a:pt x="24"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56" name="组合 55"/>
              <p:cNvGrpSpPr/>
              <p:nvPr/>
            </p:nvGrpSpPr>
            <p:grpSpPr>
              <a:xfrm>
                <a:off x="6738929" y="2270918"/>
                <a:ext cx="549275" cy="693738"/>
                <a:chOff x="6108700" y="2066926"/>
                <a:chExt cx="549275" cy="693738"/>
              </a:xfrm>
              <a:grpFill/>
            </p:grpSpPr>
            <p:sp>
              <p:nvSpPr>
                <p:cNvPr id="85" name="Freeform 13"/>
                <p:cNvSpPr>
                  <a:spLocks noEditPoints="1"/>
                </p:cNvSpPr>
                <p:nvPr/>
              </p:nvSpPr>
              <p:spPr bwMode="auto">
                <a:xfrm>
                  <a:off x="6108700" y="2066926"/>
                  <a:ext cx="549275" cy="655638"/>
                </a:xfrm>
                <a:custGeom>
                  <a:avLst/>
                  <a:gdLst>
                    <a:gd name="T0" fmla="*/ 54 w 128"/>
                    <a:gd name="T1" fmla="*/ 76 h 154"/>
                    <a:gd name="T2" fmla="*/ 66 w 128"/>
                    <a:gd name="T3" fmla="*/ 53 h 154"/>
                    <a:gd name="T4" fmla="*/ 49 w 128"/>
                    <a:gd name="T5" fmla="*/ 47 h 154"/>
                    <a:gd name="T6" fmla="*/ 64 w 128"/>
                    <a:gd name="T7" fmla="*/ 44 h 154"/>
                    <a:gd name="T8" fmla="*/ 83 w 128"/>
                    <a:gd name="T9" fmla="*/ 6 h 154"/>
                    <a:gd name="T10" fmla="*/ 91 w 128"/>
                    <a:gd name="T11" fmla="*/ 11 h 154"/>
                    <a:gd name="T12" fmla="*/ 96 w 128"/>
                    <a:gd name="T13" fmla="*/ 36 h 154"/>
                    <a:gd name="T14" fmla="*/ 106 w 128"/>
                    <a:gd name="T15" fmla="*/ 41 h 154"/>
                    <a:gd name="T16" fmla="*/ 82 w 128"/>
                    <a:gd name="T17" fmla="*/ 50 h 154"/>
                    <a:gd name="T18" fmla="*/ 71 w 128"/>
                    <a:gd name="T19" fmla="*/ 65 h 154"/>
                    <a:gd name="T20" fmla="*/ 110 w 128"/>
                    <a:gd name="T21" fmla="*/ 74 h 154"/>
                    <a:gd name="T22" fmla="*/ 101 w 128"/>
                    <a:gd name="T23" fmla="*/ 87 h 154"/>
                    <a:gd name="T24" fmla="*/ 111 w 128"/>
                    <a:gd name="T25" fmla="*/ 98 h 154"/>
                    <a:gd name="T26" fmla="*/ 92 w 128"/>
                    <a:gd name="T27" fmla="*/ 104 h 154"/>
                    <a:gd name="T28" fmla="*/ 86 w 128"/>
                    <a:gd name="T29" fmla="*/ 116 h 154"/>
                    <a:gd name="T30" fmla="*/ 124 w 128"/>
                    <a:gd name="T31" fmla="*/ 112 h 154"/>
                    <a:gd name="T32" fmla="*/ 120 w 128"/>
                    <a:gd name="T33" fmla="*/ 122 h 154"/>
                    <a:gd name="T34" fmla="*/ 111 w 128"/>
                    <a:gd name="T35" fmla="*/ 144 h 154"/>
                    <a:gd name="T36" fmla="*/ 105 w 128"/>
                    <a:gd name="T37" fmla="*/ 153 h 154"/>
                    <a:gd name="T38" fmla="*/ 55 w 128"/>
                    <a:gd name="T39" fmla="*/ 129 h 154"/>
                    <a:gd name="T40" fmla="*/ 53 w 128"/>
                    <a:gd name="T41" fmla="*/ 121 h 154"/>
                    <a:gd name="T42" fmla="*/ 61 w 128"/>
                    <a:gd name="T43" fmla="*/ 125 h 154"/>
                    <a:gd name="T44" fmla="*/ 94 w 128"/>
                    <a:gd name="T45" fmla="*/ 140 h 154"/>
                    <a:gd name="T46" fmla="*/ 85 w 128"/>
                    <a:gd name="T47" fmla="*/ 127 h 154"/>
                    <a:gd name="T48" fmla="*/ 71 w 128"/>
                    <a:gd name="T49" fmla="*/ 108 h 154"/>
                    <a:gd name="T50" fmla="*/ 52 w 128"/>
                    <a:gd name="T51" fmla="*/ 113 h 154"/>
                    <a:gd name="T52" fmla="*/ 38 w 128"/>
                    <a:gd name="T53" fmla="*/ 97 h 154"/>
                    <a:gd name="T54" fmla="*/ 51 w 128"/>
                    <a:gd name="T55" fmla="*/ 97 h 154"/>
                    <a:gd name="T56" fmla="*/ 34 w 128"/>
                    <a:gd name="T57" fmla="*/ 93 h 154"/>
                    <a:gd name="T58" fmla="*/ 35 w 128"/>
                    <a:gd name="T59" fmla="*/ 105 h 154"/>
                    <a:gd name="T60" fmla="*/ 26 w 128"/>
                    <a:gd name="T61" fmla="*/ 154 h 154"/>
                    <a:gd name="T62" fmla="*/ 20 w 128"/>
                    <a:gd name="T63" fmla="*/ 118 h 154"/>
                    <a:gd name="T64" fmla="*/ 0 w 128"/>
                    <a:gd name="T65" fmla="*/ 103 h 154"/>
                    <a:gd name="T66" fmla="*/ 19 w 128"/>
                    <a:gd name="T67" fmla="*/ 72 h 154"/>
                    <a:gd name="T68" fmla="*/ 25 w 128"/>
                    <a:gd name="T69" fmla="*/ 51 h 154"/>
                    <a:gd name="T70" fmla="*/ 39 w 128"/>
                    <a:gd name="T71" fmla="*/ 14 h 154"/>
                    <a:gd name="T72" fmla="*/ 51 w 128"/>
                    <a:gd name="T73" fmla="*/ 24 h 154"/>
                    <a:gd name="T74" fmla="*/ 39 w 128"/>
                    <a:gd name="T75" fmla="*/ 44 h 154"/>
                    <a:gd name="T76" fmla="*/ 48 w 128"/>
                    <a:gd name="T77" fmla="*/ 73 h 154"/>
                    <a:gd name="T78" fmla="*/ 81 w 128"/>
                    <a:gd name="T79" fmla="*/ 90 h 154"/>
                    <a:gd name="T80" fmla="*/ 92 w 128"/>
                    <a:gd name="T81" fmla="*/ 71 h 154"/>
                    <a:gd name="T82" fmla="*/ 81 w 128"/>
                    <a:gd name="T83" fmla="*/ 80 h 154"/>
                    <a:gd name="T84" fmla="*/ 76 w 128"/>
                    <a:gd name="T85" fmla="*/ 73 h 154"/>
                    <a:gd name="T86" fmla="*/ 67 w 128"/>
                    <a:gd name="T87" fmla="*/ 79 h 154"/>
                    <a:gd name="T88" fmla="*/ 76 w 128"/>
                    <a:gd name="T89" fmla="*/ 73 h 154"/>
                    <a:gd name="T90" fmla="*/ 56 w 128"/>
                    <a:gd name="T91" fmla="*/ 88 h 154"/>
                    <a:gd name="T92" fmla="*/ 63 w 128"/>
                    <a:gd name="T93" fmla="*/ 81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8" h="154">
                      <a:moveTo>
                        <a:pt x="48" y="73"/>
                      </a:moveTo>
                      <a:cubicBezTo>
                        <a:pt x="50" y="74"/>
                        <a:pt x="52" y="75"/>
                        <a:pt x="54" y="76"/>
                      </a:cubicBezTo>
                      <a:cubicBezTo>
                        <a:pt x="57" y="74"/>
                        <a:pt x="60" y="72"/>
                        <a:pt x="63" y="70"/>
                      </a:cubicBezTo>
                      <a:cubicBezTo>
                        <a:pt x="58" y="63"/>
                        <a:pt x="65" y="59"/>
                        <a:pt x="66" y="53"/>
                      </a:cubicBezTo>
                      <a:cubicBezTo>
                        <a:pt x="63" y="53"/>
                        <a:pt x="59" y="53"/>
                        <a:pt x="56" y="52"/>
                      </a:cubicBezTo>
                      <a:cubicBezTo>
                        <a:pt x="54" y="51"/>
                        <a:pt x="51" y="49"/>
                        <a:pt x="49" y="47"/>
                      </a:cubicBezTo>
                      <a:cubicBezTo>
                        <a:pt x="49" y="46"/>
                        <a:pt x="50" y="46"/>
                        <a:pt x="50" y="46"/>
                      </a:cubicBezTo>
                      <a:cubicBezTo>
                        <a:pt x="55" y="45"/>
                        <a:pt x="59" y="45"/>
                        <a:pt x="64" y="44"/>
                      </a:cubicBezTo>
                      <a:cubicBezTo>
                        <a:pt x="68" y="44"/>
                        <a:pt x="70" y="42"/>
                        <a:pt x="71" y="38"/>
                      </a:cubicBezTo>
                      <a:cubicBezTo>
                        <a:pt x="75" y="27"/>
                        <a:pt x="79" y="16"/>
                        <a:pt x="83" y="6"/>
                      </a:cubicBezTo>
                      <a:cubicBezTo>
                        <a:pt x="84" y="3"/>
                        <a:pt x="84" y="0"/>
                        <a:pt x="88" y="2"/>
                      </a:cubicBezTo>
                      <a:cubicBezTo>
                        <a:pt x="92" y="4"/>
                        <a:pt x="94" y="9"/>
                        <a:pt x="91" y="11"/>
                      </a:cubicBezTo>
                      <a:cubicBezTo>
                        <a:pt x="83" y="19"/>
                        <a:pt x="83" y="30"/>
                        <a:pt x="80" y="41"/>
                      </a:cubicBezTo>
                      <a:cubicBezTo>
                        <a:pt x="85" y="39"/>
                        <a:pt x="91" y="37"/>
                        <a:pt x="96" y="36"/>
                      </a:cubicBezTo>
                      <a:cubicBezTo>
                        <a:pt x="98" y="35"/>
                        <a:pt x="101" y="35"/>
                        <a:pt x="102" y="36"/>
                      </a:cubicBezTo>
                      <a:cubicBezTo>
                        <a:pt x="104" y="37"/>
                        <a:pt x="106" y="39"/>
                        <a:pt x="106" y="41"/>
                      </a:cubicBezTo>
                      <a:cubicBezTo>
                        <a:pt x="106" y="42"/>
                        <a:pt x="105" y="44"/>
                        <a:pt x="103" y="44"/>
                      </a:cubicBezTo>
                      <a:cubicBezTo>
                        <a:pt x="96" y="46"/>
                        <a:pt x="89" y="48"/>
                        <a:pt x="82" y="50"/>
                      </a:cubicBezTo>
                      <a:cubicBezTo>
                        <a:pt x="78" y="50"/>
                        <a:pt x="77" y="51"/>
                        <a:pt x="76" y="54"/>
                      </a:cubicBezTo>
                      <a:cubicBezTo>
                        <a:pt x="74" y="58"/>
                        <a:pt x="73" y="61"/>
                        <a:pt x="71" y="65"/>
                      </a:cubicBezTo>
                      <a:cubicBezTo>
                        <a:pt x="82" y="63"/>
                        <a:pt x="92" y="62"/>
                        <a:pt x="102" y="66"/>
                      </a:cubicBezTo>
                      <a:cubicBezTo>
                        <a:pt x="106" y="67"/>
                        <a:pt x="110" y="69"/>
                        <a:pt x="110" y="74"/>
                      </a:cubicBezTo>
                      <a:cubicBezTo>
                        <a:pt x="111" y="79"/>
                        <a:pt x="109" y="83"/>
                        <a:pt x="104" y="85"/>
                      </a:cubicBezTo>
                      <a:cubicBezTo>
                        <a:pt x="103" y="85"/>
                        <a:pt x="102" y="86"/>
                        <a:pt x="101" y="87"/>
                      </a:cubicBezTo>
                      <a:cubicBezTo>
                        <a:pt x="103" y="88"/>
                        <a:pt x="105" y="88"/>
                        <a:pt x="106" y="89"/>
                      </a:cubicBezTo>
                      <a:cubicBezTo>
                        <a:pt x="110" y="91"/>
                        <a:pt x="112" y="94"/>
                        <a:pt x="111" y="98"/>
                      </a:cubicBezTo>
                      <a:cubicBezTo>
                        <a:pt x="110" y="102"/>
                        <a:pt x="107" y="103"/>
                        <a:pt x="104" y="103"/>
                      </a:cubicBezTo>
                      <a:cubicBezTo>
                        <a:pt x="100" y="103"/>
                        <a:pt x="96" y="104"/>
                        <a:pt x="92" y="104"/>
                      </a:cubicBezTo>
                      <a:cubicBezTo>
                        <a:pt x="86" y="105"/>
                        <a:pt x="81" y="111"/>
                        <a:pt x="82" y="117"/>
                      </a:cubicBezTo>
                      <a:cubicBezTo>
                        <a:pt x="83" y="117"/>
                        <a:pt x="85" y="117"/>
                        <a:pt x="86" y="116"/>
                      </a:cubicBezTo>
                      <a:cubicBezTo>
                        <a:pt x="95" y="111"/>
                        <a:pt x="104" y="109"/>
                        <a:pt x="114" y="109"/>
                      </a:cubicBezTo>
                      <a:cubicBezTo>
                        <a:pt x="118" y="110"/>
                        <a:pt x="121" y="111"/>
                        <a:pt x="124" y="112"/>
                      </a:cubicBezTo>
                      <a:cubicBezTo>
                        <a:pt x="128" y="114"/>
                        <a:pt x="128" y="117"/>
                        <a:pt x="126" y="120"/>
                      </a:cubicBezTo>
                      <a:cubicBezTo>
                        <a:pt x="125" y="123"/>
                        <a:pt x="122" y="123"/>
                        <a:pt x="120" y="122"/>
                      </a:cubicBezTo>
                      <a:cubicBezTo>
                        <a:pt x="111" y="118"/>
                        <a:pt x="104" y="120"/>
                        <a:pt x="97" y="123"/>
                      </a:cubicBezTo>
                      <a:cubicBezTo>
                        <a:pt x="101" y="130"/>
                        <a:pt x="106" y="137"/>
                        <a:pt x="111" y="144"/>
                      </a:cubicBezTo>
                      <a:cubicBezTo>
                        <a:pt x="112" y="146"/>
                        <a:pt x="112" y="150"/>
                        <a:pt x="111" y="152"/>
                      </a:cubicBezTo>
                      <a:cubicBezTo>
                        <a:pt x="111" y="153"/>
                        <a:pt x="107" y="153"/>
                        <a:pt x="105" y="153"/>
                      </a:cubicBezTo>
                      <a:cubicBezTo>
                        <a:pt x="91" y="150"/>
                        <a:pt x="77" y="146"/>
                        <a:pt x="66" y="138"/>
                      </a:cubicBezTo>
                      <a:cubicBezTo>
                        <a:pt x="62" y="135"/>
                        <a:pt x="59" y="132"/>
                        <a:pt x="55" y="129"/>
                      </a:cubicBezTo>
                      <a:cubicBezTo>
                        <a:pt x="54" y="128"/>
                        <a:pt x="53" y="127"/>
                        <a:pt x="53" y="126"/>
                      </a:cubicBezTo>
                      <a:cubicBezTo>
                        <a:pt x="53" y="124"/>
                        <a:pt x="53" y="122"/>
                        <a:pt x="53" y="121"/>
                      </a:cubicBezTo>
                      <a:cubicBezTo>
                        <a:pt x="55" y="121"/>
                        <a:pt x="57" y="121"/>
                        <a:pt x="58" y="121"/>
                      </a:cubicBezTo>
                      <a:cubicBezTo>
                        <a:pt x="59" y="122"/>
                        <a:pt x="60" y="123"/>
                        <a:pt x="61" y="125"/>
                      </a:cubicBezTo>
                      <a:cubicBezTo>
                        <a:pt x="70" y="134"/>
                        <a:pt x="80" y="139"/>
                        <a:pt x="92" y="140"/>
                      </a:cubicBezTo>
                      <a:cubicBezTo>
                        <a:pt x="93" y="140"/>
                        <a:pt x="93" y="140"/>
                        <a:pt x="94" y="140"/>
                      </a:cubicBezTo>
                      <a:cubicBezTo>
                        <a:pt x="92" y="136"/>
                        <a:pt x="90" y="132"/>
                        <a:pt x="88" y="128"/>
                      </a:cubicBezTo>
                      <a:cubicBezTo>
                        <a:pt x="88" y="128"/>
                        <a:pt x="86" y="127"/>
                        <a:pt x="85" y="127"/>
                      </a:cubicBezTo>
                      <a:cubicBezTo>
                        <a:pt x="71" y="126"/>
                        <a:pt x="70" y="124"/>
                        <a:pt x="71" y="111"/>
                      </a:cubicBezTo>
                      <a:cubicBezTo>
                        <a:pt x="71" y="110"/>
                        <a:pt x="71" y="109"/>
                        <a:pt x="71" y="108"/>
                      </a:cubicBezTo>
                      <a:cubicBezTo>
                        <a:pt x="68" y="109"/>
                        <a:pt x="65" y="109"/>
                        <a:pt x="62" y="110"/>
                      </a:cubicBezTo>
                      <a:cubicBezTo>
                        <a:pt x="59" y="111"/>
                        <a:pt x="55" y="112"/>
                        <a:pt x="52" y="113"/>
                      </a:cubicBezTo>
                      <a:cubicBezTo>
                        <a:pt x="48" y="114"/>
                        <a:pt x="44" y="115"/>
                        <a:pt x="41" y="111"/>
                      </a:cubicBezTo>
                      <a:cubicBezTo>
                        <a:pt x="37" y="107"/>
                        <a:pt x="37" y="102"/>
                        <a:pt x="38" y="97"/>
                      </a:cubicBezTo>
                      <a:cubicBezTo>
                        <a:pt x="38" y="96"/>
                        <a:pt x="40" y="96"/>
                        <a:pt x="42" y="96"/>
                      </a:cubicBezTo>
                      <a:cubicBezTo>
                        <a:pt x="45" y="96"/>
                        <a:pt x="48" y="96"/>
                        <a:pt x="51" y="97"/>
                      </a:cubicBezTo>
                      <a:cubicBezTo>
                        <a:pt x="48" y="90"/>
                        <a:pt x="46" y="84"/>
                        <a:pt x="43" y="78"/>
                      </a:cubicBezTo>
                      <a:cubicBezTo>
                        <a:pt x="40" y="83"/>
                        <a:pt x="37" y="88"/>
                        <a:pt x="34" y="93"/>
                      </a:cubicBezTo>
                      <a:cubicBezTo>
                        <a:pt x="33" y="94"/>
                        <a:pt x="33" y="96"/>
                        <a:pt x="34" y="98"/>
                      </a:cubicBezTo>
                      <a:cubicBezTo>
                        <a:pt x="34" y="100"/>
                        <a:pt x="35" y="103"/>
                        <a:pt x="35" y="105"/>
                      </a:cubicBezTo>
                      <a:cubicBezTo>
                        <a:pt x="32" y="121"/>
                        <a:pt x="29" y="136"/>
                        <a:pt x="27" y="151"/>
                      </a:cubicBezTo>
                      <a:cubicBezTo>
                        <a:pt x="26" y="152"/>
                        <a:pt x="26" y="153"/>
                        <a:pt x="26" y="154"/>
                      </a:cubicBezTo>
                      <a:cubicBezTo>
                        <a:pt x="17" y="153"/>
                        <a:pt x="14" y="149"/>
                        <a:pt x="15" y="141"/>
                      </a:cubicBezTo>
                      <a:cubicBezTo>
                        <a:pt x="17" y="134"/>
                        <a:pt x="18" y="126"/>
                        <a:pt x="20" y="118"/>
                      </a:cubicBezTo>
                      <a:cubicBezTo>
                        <a:pt x="15" y="123"/>
                        <a:pt x="12" y="122"/>
                        <a:pt x="7" y="118"/>
                      </a:cubicBezTo>
                      <a:cubicBezTo>
                        <a:pt x="3" y="114"/>
                        <a:pt x="0" y="109"/>
                        <a:pt x="0" y="103"/>
                      </a:cubicBezTo>
                      <a:cubicBezTo>
                        <a:pt x="0" y="102"/>
                        <a:pt x="1" y="101"/>
                        <a:pt x="1" y="100"/>
                      </a:cubicBezTo>
                      <a:cubicBezTo>
                        <a:pt x="7" y="91"/>
                        <a:pt x="14" y="82"/>
                        <a:pt x="19" y="72"/>
                      </a:cubicBezTo>
                      <a:cubicBezTo>
                        <a:pt x="22" y="67"/>
                        <a:pt x="24" y="61"/>
                        <a:pt x="26" y="55"/>
                      </a:cubicBezTo>
                      <a:cubicBezTo>
                        <a:pt x="27" y="54"/>
                        <a:pt x="25" y="53"/>
                        <a:pt x="25" y="51"/>
                      </a:cubicBezTo>
                      <a:cubicBezTo>
                        <a:pt x="18" y="43"/>
                        <a:pt x="18" y="39"/>
                        <a:pt x="23" y="30"/>
                      </a:cubicBezTo>
                      <a:cubicBezTo>
                        <a:pt x="27" y="23"/>
                        <a:pt x="32" y="17"/>
                        <a:pt x="39" y="14"/>
                      </a:cubicBezTo>
                      <a:cubicBezTo>
                        <a:pt x="45" y="11"/>
                        <a:pt x="50" y="12"/>
                        <a:pt x="53" y="16"/>
                      </a:cubicBezTo>
                      <a:cubicBezTo>
                        <a:pt x="56" y="20"/>
                        <a:pt x="56" y="22"/>
                        <a:pt x="51" y="24"/>
                      </a:cubicBezTo>
                      <a:cubicBezTo>
                        <a:pt x="44" y="26"/>
                        <a:pt x="41" y="31"/>
                        <a:pt x="37" y="36"/>
                      </a:cubicBezTo>
                      <a:cubicBezTo>
                        <a:pt x="36" y="39"/>
                        <a:pt x="36" y="42"/>
                        <a:pt x="39" y="44"/>
                      </a:cubicBezTo>
                      <a:cubicBezTo>
                        <a:pt x="41" y="45"/>
                        <a:pt x="42" y="47"/>
                        <a:pt x="43" y="48"/>
                      </a:cubicBezTo>
                      <a:cubicBezTo>
                        <a:pt x="52" y="58"/>
                        <a:pt x="54" y="62"/>
                        <a:pt x="48" y="73"/>
                      </a:cubicBezTo>
                      <a:close/>
                      <a:moveTo>
                        <a:pt x="79" y="89"/>
                      </a:moveTo>
                      <a:cubicBezTo>
                        <a:pt x="80" y="89"/>
                        <a:pt x="80" y="90"/>
                        <a:pt x="81" y="90"/>
                      </a:cubicBezTo>
                      <a:cubicBezTo>
                        <a:pt x="85" y="86"/>
                        <a:pt x="90" y="81"/>
                        <a:pt x="95" y="76"/>
                      </a:cubicBezTo>
                      <a:cubicBezTo>
                        <a:pt x="97" y="73"/>
                        <a:pt x="95" y="71"/>
                        <a:pt x="92" y="71"/>
                      </a:cubicBezTo>
                      <a:cubicBezTo>
                        <a:pt x="88" y="71"/>
                        <a:pt x="85" y="71"/>
                        <a:pt x="81" y="71"/>
                      </a:cubicBezTo>
                      <a:cubicBezTo>
                        <a:pt x="81" y="75"/>
                        <a:pt x="81" y="77"/>
                        <a:pt x="81" y="80"/>
                      </a:cubicBezTo>
                      <a:cubicBezTo>
                        <a:pt x="81" y="83"/>
                        <a:pt x="80" y="86"/>
                        <a:pt x="79" y="89"/>
                      </a:cubicBezTo>
                      <a:close/>
                      <a:moveTo>
                        <a:pt x="76" y="73"/>
                      </a:moveTo>
                      <a:cubicBezTo>
                        <a:pt x="73" y="74"/>
                        <a:pt x="71" y="75"/>
                        <a:pt x="69" y="77"/>
                      </a:cubicBezTo>
                      <a:cubicBezTo>
                        <a:pt x="68" y="77"/>
                        <a:pt x="67" y="78"/>
                        <a:pt x="67" y="79"/>
                      </a:cubicBezTo>
                      <a:cubicBezTo>
                        <a:pt x="67" y="84"/>
                        <a:pt x="68" y="88"/>
                        <a:pt x="68" y="92"/>
                      </a:cubicBezTo>
                      <a:cubicBezTo>
                        <a:pt x="74" y="91"/>
                        <a:pt x="77" y="83"/>
                        <a:pt x="76" y="73"/>
                      </a:cubicBezTo>
                      <a:close/>
                      <a:moveTo>
                        <a:pt x="63" y="81"/>
                      </a:moveTo>
                      <a:cubicBezTo>
                        <a:pt x="55" y="84"/>
                        <a:pt x="54" y="85"/>
                        <a:pt x="56" y="88"/>
                      </a:cubicBezTo>
                      <a:cubicBezTo>
                        <a:pt x="58" y="94"/>
                        <a:pt x="60" y="95"/>
                        <a:pt x="65" y="93"/>
                      </a:cubicBezTo>
                      <a:cubicBezTo>
                        <a:pt x="64" y="89"/>
                        <a:pt x="63" y="85"/>
                        <a:pt x="63"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 name="Freeform 14"/>
                <p:cNvSpPr/>
                <p:nvPr/>
              </p:nvSpPr>
              <p:spPr bwMode="auto">
                <a:xfrm>
                  <a:off x="6259513" y="2578101"/>
                  <a:ext cx="68263" cy="182563"/>
                </a:xfrm>
                <a:custGeom>
                  <a:avLst/>
                  <a:gdLst>
                    <a:gd name="T0" fmla="*/ 9 w 16"/>
                    <a:gd name="T1" fmla="*/ 0 h 43"/>
                    <a:gd name="T2" fmla="*/ 15 w 16"/>
                    <a:gd name="T3" fmla="*/ 11 h 43"/>
                    <a:gd name="T4" fmla="*/ 9 w 16"/>
                    <a:gd name="T5" fmla="*/ 43 h 43"/>
                    <a:gd name="T6" fmla="*/ 2 w 16"/>
                    <a:gd name="T7" fmla="*/ 39 h 43"/>
                    <a:gd name="T8" fmla="*/ 0 w 16"/>
                    <a:gd name="T9" fmla="*/ 35 h 43"/>
                    <a:gd name="T10" fmla="*/ 9 w 16"/>
                    <a:gd name="T11" fmla="*/ 0 h 43"/>
                  </a:gdLst>
                  <a:ahLst/>
                  <a:cxnLst>
                    <a:cxn ang="0">
                      <a:pos x="T0" y="T1"/>
                    </a:cxn>
                    <a:cxn ang="0">
                      <a:pos x="T2" y="T3"/>
                    </a:cxn>
                    <a:cxn ang="0">
                      <a:pos x="T4" y="T5"/>
                    </a:cxn>
                    <a:cxn ang="0">
                      <a:pos x="T6" y="T7"/>
                    </a:cxn>
                    <a:cxn ang="0">
                      <a:pos x="T8" y="T9"/>
                    </a:cxn>
                    <a:cxn ang="0">
                      <a:pos x="T10" y="T11"/>
                    </a:cxn>
                  </a:cxnLst>
                  <a:rect l="0" t="0" r="r" b="b"/>
                  <a:pathLst>
                    <a:path w="16" h="43">
                      <a:moveTo>
                        <a:pt x="9" y="0"/>
                      </a:moveTo>
                      <a:cubicBezTo>
                        <a:pt x="15" y="3"/>
                        <a:pt x="16" y="6"/>
                        <a:pt x="15" y="11"/>
                      </a:cubicBezTo>
                      <a:cubicBezTo>
                        <a:pt x="12" y="21"/>
                        <a:pt x="11" y="32"/>
                        <a:pt x="9" y="43"/>
                      </a:cubicBezTo>
                      <a:cubicBezTo>
                        <a:pt x="6" y="41"/>
                        <a:pt x="4" y="40"/>
                        <a:pt x="2" y="39"/>
                      </a:cubicBezTo>
                      <a:cubicBezTo>
                        <a:pt x="1" y="38"/>
                        <a:pt x="0" y="37"/>
                        <a:pt x="0" y="35"/>
                      </a:cubicBezTo>
                      <a:cubicBezTo>
                        <a:pt x="3" y="24"/>
                        <a:pt x="6" y="12"/>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57" name="组合 56"/>
              <p:cNvGrpSpPr/>
              <p:nvPr/>
            </p:nvGrpSpPr>
            <p:grpSpPr>
              <a:xfrm>
                <a:off x="7532962" y="2451100"/>
                <a:ext cx="368300" cy="317500"/>
                <a:chOff x="6186488" y="2930526"/>
                <a:chExt cx="368300" cy="317500"/>
              </a:xfrm>
              <a:grpFill/>
            </p:grpSpPr>
            <p:sp>
              <p:nvSpPr>
                <p:cNvPr id="60" name="Freeform 18"/>
                <p:cNvSpPr/>
                <p:nvPr/>
              </p:nvSpPr>
              <p:spPr bwMode="auto">
                <a:xfrm>
                  <a:off x="6310313" y="2930526"/>
                  <a:ext cx="244475" cy="317500"/>
                </a:xfrm>
                <a:custGeom>
                  <a:avLst/>
                  <a:gdLst>
                    <a:gd name="T0" fmla="*/ 49 w 57"/>
                    <a:gd name="T1" fmla="*/ 74 h 75"/>
                    <a:gd name="T2" fmla="*/ 40 w 57"/>
                    <a:gd name="T3" fmla="*/ 67 h 75"/>
                    <a:gd name="T4" fmla="*/ 33 w 57"/>
                    <a:gd name="T5" fmla="*/ 48 h 75"/>
                    <a:gd name="T6" fmla="*/ 27 w 57"/>
                    <a:gd name="T7" fmla="*/ 46 h 75"/>
                    <a:gd name="T8" fmla="*/ 11 w 57"/>
                    <a:gd name="T9" fmla="*/ 60 h 75"/>
                    <a:gd name="T10" fmla="*/ 5 w 57"/>
                    <a:gd name="T11" fmla="*/ 60 h 75"/>
                    <a:gd name="T12" fmla="*/ 6 w 57"/>
                    <a:gd name="T13" fmla="*/ 46 h 75"/>
                    <a:gd name="T14" fmla="*/ 27 w 57"/>
                    <a:gd name="T15" fmla="*/ 26 h 75"/>
                    <a:gd name="T16" fmla="*/ 40 w 57"/>
                    <a:gd name="T17" fmla="*/ 10 h 75"/>
                    <a:gd name="T18" fmla="*/ 41 w 57"/>
                    <a:gd name="T19" fmla="*/ 6 h 75"/>
                    <a:gd name="T20" fmla="*/ 45 w 57"/>
                    <a:gd name="T21" fmla="*/ 0 h 75"/>
                    <a:gd name="T22" fmla="*/ 53 w 57"/>
                    <a:gd name="T23" fmla="*/ 3 h 75"/>
                    <a:gd name="T24" fmla="*/ 53 w 57"/>
                    <a:gd name="T25" fmla="*/ 20 h 75"/>
                    <a:gd name="T26" fmla="*/ 37 w 57"/>
                    <a:gd name="T27" fmla="*/ 38 h 75"/>
                    <a:gd name="T28" fmla="*/ 49 w 57"/>
                    <a:gd name="T29" fmla="*/ 74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 h="75">
                      <a:moveTo>
                        <a:pt x="49" y="74"/>
                      </a:moveTo>
                      <a:cubicBezTo>
                        <a:pt x="43" y="75"/>
                        <a:pt x="41" y="72"/>
                        <a:pt x="40" y="67"/>
                      </a:cubicBezTo>
                      <a:cubicBezTo>
                        <a:pt x="38" y="61"/>
                        <a:pt x="35" y="54"/>
                        <a:pt x="33" y="48"/>
                      </a:cubicBezTo>
                      <a:cubicBezTo>
                        <a:pt x="32" y="45"/>
                        <a:pt x="30" y="44"/>
                        <a:pt x="27" y="46"/>
                      </a:cubicBezTo>
                      <a:cubicBezTo>
                        <a:pt x="22" y="51"/>
                        <a:pt x="16" y="55"/>
                        <a:pt x="11" y="60"/>
                      </a:cubicBezTo>
                      <a:cubicBezTo>
                        <a:pt x="8" y="63"/>
                        <a:pt x="7" y="62"/>
                        <a:pt x="5" y="60"/>
                      </a:cubicBezTo>
                      <a:cubicBezTo>
                        <a:pt x="0" y="54"/>
                        <a:pt x="0" y="51"/>
                        <a:pt x="6" y="46"/>
                      </a:cubicBezTo>
                      <a:cubicBezTo>
                        <a:pt x="13" y="39"/>
                        <a:pt x="20" y="33"/>
                        <a:pt x="27" y="26"/>
                      </a:cubicBezTo>
                      <a:cubicBezTo>
                        <a:pt x="32" y="21"/>
                        <a:pt x="36" y="15"/>
                        <a:pt x="40" y="10"/>
                      </a:cubicBezTo>
                      <a:cubicBezTo>
                        <a:pt x="40" y="9"/>
                        <a:pt x="41" y="7"/>
                        <a:pt x="41" y="6"/>
                      </a:cubicBezTo>
                      <a:cubicBezTo>
                        <a:pt x="40" y="3"/>
                        <a:pt x="42" y="0"/>
                        <a:pt x="45" y="0"/>
                      </a:cubicBezTo>
                      <a:cubicBezTo>
                        <a:pt x="48" y="0"/>
                        <a:pt x="51" y="1"/>
                        <a:pt x="53" y="3"/>
                      </a:cubicBezTo>
                      <a:cubicBezTo>
                        <a:pt x="57" y="6"/>
                        <a:pt x="57" y="16"/>
                        <a:pt x="53" y="20"/>
                      </a:cubicBezTo>
                      <a:cubicBezTo>
                        <a:pt x="48" y="26"/>
                        <a:pt x="42" y="32"/>
                        <a:pt x="37" y="38"/>
                      </a:cubicBezTo>
                      <a:cubicBezTo>
                        <a:pt x="44" y="49"/>
                        <a:pt x="49" y="61"/>
                        <a:pt x="49"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19"/>
                <p:cNvSpPr/>
                <p:nvPr/>
              </p:nvSpPr>
              <p:spPr bwMode="auto">
                <a:xfrm>
                  <a:off x="6186488" y="3009901"/>
                  <a:ext cx="123825" cy="234950"/>
                </a:xfrm>
                <a:custGeom>
                  <a:avLst/>
                  <a:gdLst>
                    <a:gd name="T0" fmla="*/ 12 w 29"/>
                    <a:gd name="T1" fmla="*/ 30 h 55"/>
                    <a:gd name="T2" fmla="*/ 20 w 29"/>
                    <a:gd name="T3" fmla="*/ 7 h 55"/>
                    <a:gd name="T4" fmla="*/ 25 w 29"/>
                    <a:gd name="T5" fmla="*/ 1 h 55"/>
                    <a:gd name="T6" fmla="*/ 26 w 29"/>
                    <a:gd name="T7" fmla="*/ 9 h 55"/>
                    <a:gd name="T8" fmla="*/ 16 w 29"/>
                    <a:gd name="T9" fmla="*/ 39 h 55"/>
                    <a:gd name="T10" fmla="*/ 13 w 29"/>
                    <a:gd name="T11" fmla="*/ 52 h 55"/>
                    <a:gd name="T12" fmla="*/ 7 w 29"/>
                    <a:gd name="T13" fmla="*/ 54 h 55"/>
                    <a:gd name="T14" fmla="*/ 2 w 29"/>
                    <a:gd name="T15" fmla="*/ 41 h 55"/>
                    <a:gd name="T16" fmla="*/ 3 w 29"/>
                    <a:gd name="T17" fmla="*/ 32 h 55"/>
                    <a:gd name="T18" fmla="*/ 2 w 29"/>
                    <a:gd name="T19" fmla="*/ 6 h 55"/>
                    <a:gd name="T20" fmla="*/ 6 w 29"/>
                    <a:gd name="T21" fmla="*/ 5 h 55"/>
                    <a:gd name="T22" fmla="*/ 10 w 29"/>
                    <a:gd name="T23" fmla="*/ 14 h 55"/>
                    <a:gd name="T24" fmla="*/ 11 w 29"/>
                    <a:gd name="T25" fmla="*/ 30 h 55"/>
                    <a:gd name="T26" fmla="*/ 12 w 29"/>
                    <a:gd name="T27" fmla="*/ 3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55">
                      <a:moveTo>
                        <a:pt x="12" y="30"/>
                      </a:moveTo>
                      <a:cubicBezTo>
                        <a:pt x="15" y="23"/>
                        <a:pt x="17" y="15"/>
                        <a:pt x="20" y="7"/>
                      </a:cubicBezTo>
                      <a:cubicBezTo>
                        <a:pt x="21" y="5"/>
                        <a:pt x="21" y="0"/>
                        <a:pt x="25" y="1"/>
                      </a:cubicBezTo>
                      <a:cubicBezTo>
                        <a:pt x="29" y="2"/>
                        <a:pt x="27" y="6"/>
                        <a:pt x="26" y="9"/>
                      </a:cubicBezTo>
                      <a:cubicBezTo>
                        <a:pt x="23" y="19"/>
                        <a:pt x="19" y="29"/>
                        <a:pt x="16" y="39"/>
                      </a:cubicBezTo>
                      <a:cubicBezTo>
                        <a:pt x="15" y="43"/>
                        <a:pt x="14" y="48"/>
                        <a:pt x="13" y="52"/>
                      </a:cubicBezTo>
                      <a:cubicBezTo>
                        <a:pt x="12" y="55"/>
                        <a:pt x="10" y="55"/>
                        <a:pt x="7" y="54"/>
                      </a:cubicBezTo>
                      <a:cubicBezTo>
                        <a:pt x="1" y="50"/>
                        <a:pt x="0" y="49"/>
                        <a:pt x="2" y="41"/>
                      </a:cubicBezTo>
                      <a:cubicBezTo>
                        <a:pt x="3" y="38"/>
                        <a:pt x="3" y="35"/>
                        <a:pt x="3" y="32"/>
                      </a:cubicBezTo>
                      <a:cubicBezTo>
                        <a:pt x="3" y="23"/>
                        <a:pt x="2" y="15"/>
                        <a:pt x="2" y="6"/>
                      </a:cubicBezTo>
                      <a:cubicBezTo>
                        <a:pt x="2" y="3"/>
                        <a:pt x="5" y="3"/>
                        <a:pt x="6" y="5"/>
                      </a:cubicBezTo>
                      <a:cubicBezTo>
                        <a:pt x="8" y="7"/>
                        <a:pt x="10" y="11"/>
                        <a:pt x="10" y="14"/>
                      </a:cubicBezTo>
                      <a:cubicBezTo>
                        <a:pt x="11" y="19"/>
                        <a:pt x="11" y="25"/>
                        <a:pt x="11" y="30"/>
                      </a:cubicBezTo>
                      <a:cubicBezTo>
                        <a:pt x="11" y="30"/>
                        <a:pt x="12" y="30"/>
                        <a:pt x="12"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20"/>
                <p:cNvSpPr/>
                <p:nvPr/>
              </p:nvSpPr>
              <p:spPr bwMode="auto">
                <a:xfrm>
                  <a:off x="6259513" y="2933701"/>
                  <a:ext cx="114300" cy="73025"/>
                </a:xfrm>
                <a:custGeom>
                  <a:avLst/>
                  <a:gdLst>
                    <a:gd name="T0" fmla="*/ 27 w 27"/>
                    <a:gd name="T1" fmla="*/ 1 h 17"/>
                    <a:gd name="T2" fmla="*/ 16 w 27"/>
                    <a:gd name="T3" fmla="*/ 14 h 17"/>
                    <a:gd name="T4" fmla="*/ 5 w 27"/>
                    <a:gd name="T5" fmla="*/ 13 h 17"/>
                    <a:gd name="T6" fmla="*/ 0 w 27"/>
                    <a:gd name="T7" fmla="*/ 4 h 17"/>
                    <a:gd name="T8" fmla="*/ 9 w 27"/>
                    <a:gd name="T9" fmla="*/ 2 h 17"/>
                    <a:gd name="T10" fmla="*/ 27 w 27"/>
                    <a:gd name="T11" fmla="*/ 0 h 17"/>
                    <a:gd name="T12" fmla="*/ 27 w 27"/>
                    <a:gd name="T13" fmla="*/ 1 h 17"/>
                  </a:gdLst>
                  <a:ahLst/>
                  <a:cxnLst>
                    <a:cxn ang="0">
                      <a:pos x="T0" y="T1"/>
                    </a:cxn>
                    <a:cxn ang="0">
                      <a:pos x="T2" y="T3"/>
                    </a:cxn>
                    <a:cxn ang="0">
                      <a:pos x="T4" y="T5"/>
                    </a:cxn>
                    <a:cxn ang="0">
                      <a:pos x="T6" y="T7"/>
                    </a:cxn>
                    <a:cxn ang="0">
                      <a:pos x="T8" y="T9"/>
                    </a:cxn>
                    <a:cxn ang="0">
                      <a:pos x="T10" y="T11"/>
                    </a:cxn>
                    <a:cxn ang="0">
                      <a:pos x="T12" y="T13"/>
                    </a:cxn>
                  </a:cxnLst>
                  <a:rect l="0" t="0" r="r" b="b"/>
                  <a:pathLst>
                    <a:path w="27" h="17">
                      <a:moveTo>
                        <a:pt x="27" y="1"/>
                      </a:moveTo>
                      <a:cubicBezTo>
                        <a:pt x="24" y="6"/>
                        <a:pt x="20" y="10"/>
                        <a:pt x="16" y="14"/>
                      </a:cubicBezTo>
                      <a:cubicBezTo>
                        <a:pt x="14" y="17"/>
                        <a:pt x="8" y="16"/>
                        <a:pt x="5" y="13"/>
                      </a:cubicBezTo>
                      <a:cubicBezTo>
                        <a:pt x="3" y="10"/>
                        <a:pt x="1" y="7"/>
                        <a:pt x="0" y="4"/>
                      </a:cubicBezTo>
                      <a:cubicBezTo>
                        <a:pt x="3" y="3"/>
                        <a:pt x="6" y="2"/>
                        <a:pt x="9" y="2"/>
                      </a:cubicBezTo>
                      <a:cubicBezTo>
                        <a:pt x="15" y="1"/>
                        <a:pt x="21" y="1"/>
                        <a:pt x="27" y="0"/>
                      </a:cubicBezTo>
                      <a:cubicBezTo>
                        <a:pt x="27" y="1"/>
                        <a:pt x="27" y="1"/>
                        <a:pt x="2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58" name="Freeform 11"/>
              <p:cNvSpPr>
                <a:spLocks noEditPoints="1"/>
              </p:cNvSpPr>
              <p:nvPr/>
            </p:nvSpPr>
            <p:spPr bwMode="auto">
              <a:xfrm>
                <a:off x="9065451" y="2270918"/>
                <a:ext cx="439964" cy="615950"/>
              </a:xfrm>
              <a:custGeom>
                <a:avLst/>
                <a:gdLst>
                  <a:gd name="T0" fmla="*/ 29 w 72"/>
                  <a:gd name="T1" fmla="*/ 49 h 102"/>
                  <a:gd name="T2" fmla="*/ 15 w 72"/>
                  <a:gd name="T3" fmla="*/ 43 h 102"/>
                  <a:gd name="T4" fmla="*/ 10 w 72"/>
                  <a:gd name="T5" fmla="*/ 21 h 102"/>
                  <a:gd name="T6" fmla="*/ 13 w 72"/>
                  <a:gd name="T7" fmla="*/ 15 h 102"/>
                  <a:gd name="T8" fmla="*/ 19 w 72"/>
                  <a:gd name="T9" fmla="*/ 18 h 102"/>
                  <a:gd name="T10" fmla="*/ 20 w 72"/>
                  <a:gd name="T11" fmla="*/ 26 h 102"/>
                  <a:gd name="T12" fmla="*/ 35 w 72"/>
                  <a:gd name="T13" fmla="*/ 22 h 102"/>
                  <a:gd name="T14" fmla="*/ 40 w 72"/>
                  <a:gd name="T15" fmla="*/ 16 h 102"/>
                  <a:gd name="T16" fmla="*/ 43 w 72"/>
                  <a:gd name="T17" fmla="*/ 14 h 102"/>
                  <a:gd name="T18" fmla="*/ 44 w 72"/>
                  <a:gd name="T19" fmla="*/ 19 h 102"/>
                  <a:gd name="T20" fmla="*/ 43 w 72"/>
                  <a:gd name="T21" fmla="*/ 28 h 102"/>
                  <a:gd name="T22" fmla="*/ 36 w 72"/>
                  <a:gd name="T23" fmla="*/ 40 h 102"/>
                  <a:gd name="T24" fmla="*/ 37 w 72"/>
                  <a:gd name="T25" fmla="*/ 42 h 102"/>
                  <a:gd name="T26" fmla="*/ 44 w 72"/>
                  <a:gd name="T27" fmla="*/ 38 h 102"/>
                  <a:gd name="T28" fmla="*/ 56 w 72"/>
                  <a:gd name="T29" fmla="*/ 20 h 102"/>
                  <a:gd name="T30" fmla="*/ 49 w 72"/>
                  <a:gd name="T31" fmla="*/ 9 h 102"/>
                  <a:gd name="T32" fmla="*/ 28 w 72"/>
                  <a:gd name="T33" fmla="*/ 14 h 102"/>
                  <a:gd name="T34" fmla="*/ 20 w 72"/>
                  <a:gd name="T35" fmla="*/ 13 h 102"/>
                  <a:gd name="T36" fmla="*/ 22 w 72"/>
                  <a:gd name="T37" fmla="*/ 6 h 102"/>
                  <a:gd name="T38" fmla="*/ 50 w 72"/>
                  <a:gd name="T39" fmla="*/ 1 h 102"/>
                  <a:gd name="T40" fmla="*/ 68 w 72"/>
                  <a:gd name="T41" fmla="*/ 12 h 102"/>
                  <a:gd name="T42" fmla="*/ 67 w 72"/>
                  <a:gd name="T43" fmla="*/ 24 h 102"/>
                  <a:gd name="T44" fmla="*/ 49 w 72"/>
                  <a:gd name="T45" fmla="*/ 48 h 102"/>
                  <a:gd name="T46" fmla="*/ 42 w 72"/>
                  <a:gd name="T47" fmla="*/ 49 h 102"/>
                  <a:gd name="T48" fmla="*/ 37 w 72"/>
                  <a:gd name="T49" fmla="*/ 47 h 102"/>
                  <a:gd name="T50" fmla="*/ 35 w 72"/>
                  <a:gd name="T51" fmla="*/ 52 h 102"/>
                  <a:gd name="T52" fmla="*/ 41 w 72"/>
                  <a:gd name="T53" fmla="*/ 58 h 102"/>
                  <a:gd name="T54" fmla="*/ 48 w 72"/>
                  <a:gd name="T55" fmla="*/ 57 h 102"/>
                  <a:gd name="T56" fmla="*/ 53 w 72"/>
                  <a:gd name="T57" fmla="*/ 59 h 102"/>
                  <a:gd name="T58" fmla="*/ 53 w 72"/>
                  <a:gd name="T59" fmla="*/ 66 h 102"/>
                  <a:gd name="T60" fmla="*/ 48 w 72"/>
                  <a:gd name="T61" fmla="*/ 70 h 102"/>
                  <a:gd name="T62" fmla="*/ 37 w 72"/>
                  <a:gd name="T63" fmla="*/ 81 h 102"/>
                  <a:gd name="T64" fmla="*/ 45 w 72"/>
                  <a:gd name="T65" fmla="*/ 81 h 102"/>
                  <a:gd name="T66" fmla="*/ 57 w 72"/>
                  <a:gd name="T67" fmla="*/ 89 h 102"/>
                  <a:gd name="T68" fmla="*/ 51 w 72"/>
                  <a:gd name="T69" fmla="*/ 98 h 102"/>
                  <a:gd name="T70" fmla="*/ 26 w 72"/>
                  <a:gd name="T71" fmla="*/ 101 h 102"/>
                  <a:gd name="T72" fmla="*/ 17 w 72"/>
                  <a:gd name="T73" fmla="*/ 96 h 102"/>
                  <a:gd name="T74" fmla="*/ 15 w 72"/>
                  <a:gd name="T75" fmla="*/ 94 h 102"/>
                  <a:gd name="T76" fmla="*/ 19 w 72"/>
                  <a:gd name="T77" fmla="*/ 77 h 102"/>
                  <a:gd name="T78" fmla="*/ 27 w 72"/>
                  <a:gd name="T79" fmla="*/ 70 h 102"/>
                  <a:gd name="T80" fmla="*/ 27 w 72"/>
                  <a:gd name="T81" fmla="*/ 69 h 102"/>
                  <a:gd name="T82" fmla="*/ 21 w 72"/>
                  <a:gd name="T83" fmla="*/ 71 h 102"/>
                  <a:gd name="T84" fmla="*/ 9 w 72"/>
                  <a:gd name="T85" fmla="*/ 76 h 102"/>
                  <a:gd name="T86" fmla="*/ 3 w 72"/>
                  <a:gd name="T87" fmla="*/ 75 h 102"/>
                  <a:gd name="T88" fmla="*/ 4 w 72"/>
                  <a:gd name="T89" fmla="*/ 69 h 102"/>
                  <a:gd name="T90" fmla="*/ 26 w 72"/>
                  <a:gd name="T91" fmla="*/ 60 h 102"/>
                  <a:gd name="T92" fmla="*/ 28 w 72"/>
                  <a:gd name="T93" fmla="*/ 57 h 102"/>
                  <a:gd name="T94" fmla="*/ 29 w 72"/>
                  <a:gd name="T95" fmla="*/ 49 h 102"/>
                  <a:gd name="T96" fmla="*/ 34 w 72"/>
                  <a:gd name="T97" fmla="*/ 29 h 102"/>
                  <a:gd name="T98" fmla="*/ 33 w 72"/>
                  <a:gd name="T99" fmla="*/ 28 h 102"/>
                  <a:gd name="T100" fmla="*/ 26 w 72"/>
                  <a:gd name="T101" fmla="*/ 32 h 102"/>
                  <a:gd name="T102" fmla="*/ 23 w 72"/>
                  <a:gd name="T103" fmla="*/ 36 h 102"/>
                  <a:gd name="T104" fmla="*/ 26 w 72"/>
                  <a:gd name="T105" fmla="*/ 42 h 102"/>
                  <a:gd name="T106" fmla="*/ 31 w 72"/>
                  <a:gd name="T107" fmla="*/ 40 h 102"/>
                  <a:gd name="T108" fmla="*/ 34 w 72"/>
                  <a:gd name="T109" fmla="*/ 29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2" h="102">
                    <a:moveTo>
                      <a:pt x="29" y="49"/>
                    </a:moveTo>
                    <a:cubicBezTo>
                      <a:pt x="19" y="52"/>
                      <a:pt x="18" y="52"/>
                      <a:pt x="15" y="43"/>
                    </a:cubicBezTo>
                    <a:cubicBezTo>
                      <a:pt x="13" y="36"/>
                      <a:pt x="11" y="28"/>
                      <a:pt x="10" y="21"/>
                    </a:cubicBezTo>
                    <a:cubicBezTo>
                      <a:pt x="9" y="19"/>
                      <a:pt x="11" y="16"/>
                      <a:pt x="13" y="15"/>
                    </a:cubicBezTo>
                    <a:cubicBezTo>
                      <a:pt x="16" y="13"/>
                      <a:pt x="18" y="16"/>
                      <a:pt x="19" y="18"/>
                    </a:cubicBezTo>
                    <a:cubicBezTo>
                      <a:pt x="19" y="21"/>
                      <a:pt x="20" y="23"/>
                      <a:pt x="20" y="26"/>
                    </a:cubicBezTo>
                    <a:cubicBezTo>
                      <a:pt x="26" y="25"/>
                      <a:pt x="31" y="24"/>
                      <a:pt x="35" y="22"/>
                    </a:cubicBezTo>
                    <a:cubicBezTo>
                      <a:pt x="37" y="21"/>
                      <a:pt x="38" y="18"/>
                      <a:pt x="40" y="16"/>
                    </a:cubicBezTo>
                    <a:cubicBezTo>
                      <a:pt x="41" y="15"/>
                      <a:pt x="42" y="14"/>
                      <a:pt x="43" y="14"/>
                    </a:cubicBezTo>
                    <a:cubicBezTo>
                      <a:pt x="44" y="15"/>
                      <a:pt x="44" y="17"/>
                      <a:pt x="44" y="19"/>
                    </a:cubicBezTo>
                    <a:cubicBezTo>
                      <a:pt x="44" y="22"/>
                      <a:pt x="43" y="25"/>
                      <a:pt x="43" y="28"/>
                    </a:cubicBezTo>
                    <a:cubicBezTo>
                      <a:pt x="37" y="29"/>
                      <a:pt x="39" y="36"/>
                      <a:pt x="36" y="40"/>
                    </a:cubicBezTo>
                    <a:cubicBezTo>
                      <a:pt x="36" y="41"/>
                      <a:pt x="37" y="41"/>
                      <a:pt x="37" y="42"/>
                    </a:cubicBezTo>
                    <a:cubicBezTo>
                      <a:pt x="39" y="41"/>
                      <a:pt x="42" y="40"/>
                      <a:pt x="44" y="38"/>
                    </a:cubicBezTo>
                    <a:cubicBezTo>
                      <a:pt x="48" y="32"/>
                      <a:pt x="52" y="26"/>
                      <a:pt x="56" y="20"/>
                    </a:cubicBezTo>
                    <a:cubicBezTo>
                      <a:pt x="59" y="15"/>
                      <a:pt x="56" y="9"/>
                      <a:pt x="49" y="9"/>
                    </a:cubicBezTo>
                    <a:cubicBezTo>
                      <a:pt x="42" y="8"/>
                      <a:pt x="34" y="10"/>
                      <a:pt x="28" y="14"/>
                    </a:cubicBezTo>
                    <a:cubicBezTo>
                      <a:pt x="25" y="16"/>
                      <a:pt x="22" y="15"/>
                      <a:pt x="20" y="13"/>
                    </a:cubicBezTo>
                    <a:cubicBezTo>
                      <a:pt x="17" y="9"/>
                      <a:pt x="17" y="7"/>
                      <a:pt x="22" y="6"/>
                    </a:cubicBezTo>
                    <a:cubicBezTo>
                      <a:pt x="31" y="3"/>
                      <a:pt x="40" y="0"/>
                      <a:pt x="50" y="1"/>
                    </a:cubicBezTo>
                    <a:cubicBezTo>
                      <a:pt x="58" y="1"/>
                      <a:pt x="63" y="7"/>
                      <a:pt x="68" y="12"/>
                    </a:cubicBezTo>
                    <a:cubicBezTo>
                      <a:pt x="72" y="15"/>
                      <a:pt x="70" y="20"/>
                      <a:pt x="67" y="24"/>
                    </a:cubicBezTo>
                    <a:cubicBezTo>
                      <a:pt x="61" y="32"/>
                      <a:pt x="55" y="40"/>
                      <a:pt x="49" y="48"/>
                    </a:cubicBezTo>
                    <a:cubicBezTo>
                      <a:pt x="47" y="51"/>
                      <a:pt x="45" y="52"/>
                      <a:pt x="42" y="49"/>
                    </a:cubicBezTo>
                    <a:cubicBezTo>
                      <a:pt x="41" y="48"/>
                      <a:pt x="38" y="47"/>
                      <a:pt x="37" y="47"/>
                    </a:cubicBezTo>
                    <a:cubicBezTo>
                      <a:pt x="36" y="48"/>
                      <a:pt x="35" y="50"/>
                      <a:pt x="35" y="52"/>
                    </a:cubicBezTo>
                    <a:cubicBezTo>
                      <a:pt x="34" y="59"/>
                      <a:pt x="34" y="59"/>
                      <a:pt x="41" y="58"/>
                    </a:cubicBezTo>
                    <a:cubicBezTo>
                      <a:pt x="43" y="57"/>
                      <a:pt x="46" y="56"/>
                      <a:pt x="48" y="57"/>
                    </a:cubicBezTo>
                    <a:cubicBezTo>
                      <a:pt x="50" y="57"/>
                      <a:pt x="53" y="58"/>
                      <a:pt x="53" y="59"/>
                    </a:cubicBezTo>
                    <a:cubicBezTo>
                      <a:pt x="54" y="61"/>
                      <a:pt x="54" y="64"/>
                      <a:pt x="53" y="66"/>
                    </a:cubicBezTo>
                    <a:cubicBezTo>
                      <a:pt x="52" y="68"/>
                      <a:pt x="50" y="69"/>
                      <a:pt x="48" y="70"/>
                    </a:cubicBezTo>
                    <a:cubicBezTo>
                      <a:pt x="44" y="73"/>
                      <a:pt x="39" y="75"/>
                      <a:pt x="37" y="81"/>
                    </a:cubicBezTo>
                    <a:cubicBezTo>
                      <a:pt x="40" y="81"/>
                      <a:pt x="43" y="81"/>
                      <a:pt x="45" y="81"/>
                    </a:cubicBezTo>
                    <a:cubicBezTo>
                      <a:pt x="51" y="81"/>
                      <a:pt x="56" y="84"/>
                      <a:pt x="57" y="89"/>
                    </a:cubicBezTo>
                    <a:cubicBezTo>
                      <a:pt x="58" y="93"/>
                      <a:pt x="55" y="97"/>
                      <a:pt x="51" y="98"/>
                    </a:cubicBezTo>
                    <a:cubicBezTo>
                      <a:pt x="43" y="99"/>
                      <a:pt x="35" y="100"/>
                      <a:pt x="26" y="101"/>
                    </a:cubicBezTo>
                    <a:cubicBezTo>
                      <a:pt x="22" y="102"/>
                      <a:pt x="19" y="100"/>
                      <a:pt x="17" y="96"/>
                    </a:cubicBezTo>
                    <a:cubicBezTo>
                      <a:pt x="16" y="96"/>
                      <a:pt x="16" y="95"/>
                      <a:pt x="15" y="94"/>
                    </a:cubicBezTo>
                    <a:cubicBezTo>
                      <a:pt x="11" y="84"/>
                      <a:pt x="11" y="84"/>
                      <a:pt x="19" y="77"/>
                    </a:cubicBezTo>
                    <a:cubicBezTo>
                      <a:pt x="22" y="75"/>
                      <a:pt x="24" y="72"/>
                      <a:pt x="27" y="70"/>
                    </a:cubicBezTo>
                    <a:cubicBezTo>
                      <a:pt x="27" y="70"/>
                      <a:pt x="27" y="69"/>
                      <a:pt x="27" y="69"/>
                    </a:cubicBezTo>
                    <a:cubicBezTo>
                      <a:pt x="25" y="69"/>
                      <a:pt x="23" y="70"/>
                      <a:pt x="21" y="71"/>
                    </a:cubicBezTo>
                    <a:cubicBezTo>
                      <a:pt x="17" y="72"/>
                      <a:pt x="13" y="74"/>
                      <a:pt x="9" y="76"/>
                    </a:cubicBezTo>
                    <a:cubicBezTo>
                      <a:pt x="7" y="76"/>
                      <a:pt x="5" y="76"/>
                      <a:pt x="3" y="75"/>
                    </a:cubicBezTo>
                    <a:cubicBezTo>
                      <a:pt x="0" y="72"/>
                      <a:pt x="0" y="71"/>
                      <a:pt x="4" y="69"/>
                    </a:cubicBezTo>
                    <a:cubicBezTo>
                      <a:pt x="12" y="66"/>
                      <a:pt x="19" y="63"/>
                      <a:pt x="26" y="60"/>
                    </a:cubicBezTo>
                    <a:cubicBezTo>
                      <a:pt x="27" y="60"/>
                      <a:pt x="28" y="58"/>
                      <a:pt x="28" y="57"/>
                    </a:cubicBezTo>
                    <a:cubicBezTo>
                      <a:pt x="29" y="55"/>
                      <a:pt x="29" y="52"/>
                      <a:pt x="29" y="49"/>
                    </a:cubicBezTo>
                    <a:close/>
                    <a:moveTo>
                      <a:pt x="34" y="29"/>
                    </a:moveTo>
                    <a:cubicBezTo>
                      <a:pt x="34" y="29"/>
                      <a:pt x="34" y="29"/>
                      <a:pt x="33" y="28"/>
                    </a:cubicBezTo>
                    <a:cubicBezTo>
                      <a:pt x="31" y="29"/>
                      <a:pt x="28" y="30"/>
                      <a:pt x="26" y="32"/>
                    </a:cubicBezTo>
                    <a:cubicBezTo>
                      <a:pt x="24" y="32"/>
                      <a:pt x="22" y="34"/>
                      <a:pt x="23" y="36"/>
                    </a:cubicBezTo>
                    <a:cubicBezTo>
                      <a:pt x="23" y="38"/>
                      <a:pt x="25" y="40"/>
                      <a:pt x="26" y="42"/>
                    </a:cubicBezTo>
                    <a:cubicBezTo>
                      <a:pt x="27" y="42"/>
                      <a:pt x="30" y="41"/>
                      <a:pt x="31" y="40"/>
                    </a:cubicBezTo>
                    <a:cubicBezTo>
                      <a:pt x="32" y="37"/>
                      <a:pt x="33" y="33"/>
                      <a:pt x="34" y="29"/>
                    </a:cubicBezTo>
                    <a:close/>
                  </a:path>
                </a:pathLst>
              </a:custGeom>
              <a:grpFill/>
              <a:ln>
                <a:noFill/>
              </a:ln>
            </p:spPr>
            <p:txBody>
              <a:bodyPr vert="horz" wrap="square" lIns="91440" tIns="45720" rIns="91440" bIns="45720" numCol="1" anchor="t" anchorCtr="0" compatLnSpc="1"/>
              <a:lstStyle/>
              <a:p>
                <a:endParaRPr lang="zh-CN" altLang="en-US"/>
              </a:p>
            </p:txBody>
          </p:sp>
          <p:sp>
            <p:nvSpPr>
              <p:cNvPr id="59" name="Freeform 12"/>
              <p:cNvSpPr/>
              <p:nvPr/>
            </p:nvSpPr>
            <p:spPr bwMode="auto">
              <a:xfrm>
                <a:off x="8878184" y="2293480"/>
                <a:ext cx="236904" cy="593388"/>
              </a:xfrm>
              <a:custGeom>
                <a:avLst/>
                <a:gdLst>
                  <a:gd name="T0" fmla="*/ 30 w 39"/>
                  <a:gd name="T1" fmla="*/ 44 h 98"/>
                  <a:gd name="T2" fmla="*/ 36 w 39"/>
                  <a:gd name="T3" fmla="*/ 34 h 98"/>
                  <a:gd name="T4" fmla="*/ 37 w 39"/>
                  <a:gd name="T5" fmla="*/ 51 h 98"/>
                  <a:gd name="T6" fmla="*/ 25 w 39"/>
                  <a:gd name="T7" fmla="*/ 82 h 98"/>
                  <a:gd name="T8" fmla="*/ 21 w 39"/>
                  <a:gd name="T9" fmla="*/ 98 h 98"/>
                  <a:gd name="T10" fmla="*/ 13 w 39"/>
                  <a:gd name="T11" fmla="*/ 96 h 98"/>
                  <a:gd name="T12" fmla="*/ 5 w 39"/>
                  <a:gd name="T13" fmla="*/ 83 h 98"/>
                  <a:gd name="T14" fmla="*/ 11 w 39"/>
                  <a:gd name="T15" fmla="*/ 62 h 98"/>
                  <a:gd name="T16" fmla="*/ 9 w 39"/>
                  <a:gd name="T17" fmla="*/ 43 h 98"/>
                  <a:gd name="T18" fmla="*/ 12 w 39"/>
                  <a:gd name="T19" fmla="*/ 38 h 98"/>
                  <a:gd name="T20" fmla="*/ 18 w 39"/>
                  <a:gd name="T21" fmla="*/ 33 h 98"/>
                  <a:gd name="T22" fmla="*/ 23 w 39"/>
                  <a:gd name="T23" fmla="*/ 12 h 98"/>
                  <a:gd name="T24" fmla="*/ 11 w 39"/>
                  <a:gd name="T25" fmla="*/ 16 h 98"/>
                  <a:gd name="T26" fmla="*/ 2 w 39"/>
                  <a:gd name="T27" fmla="*/ 16 h 98"/>
                  <a:gd name="T28" fmla="*/ 0 w 39"/>
                  <a:gd name="T29" fmla="*/ 12 h 98"/>
                  <a:gd name="T30" fmla="*/ 3 w 39"/>
                  <a:gd name="T31" fmla="*/ 10 h 98"/>
                  <a:gd name="T32" fmla="*/ 16 w 39"/>
                  <a:gd name="T33" fmla="*/ 7 h 98"/>
                  <a:gd name="T34" fmla="*/ 26 w 39"/>
                  <a:gd name="T35" fmla="*/ 2 h 98"/>
                  <a:gd name="T36" fmla="*/ 32 w 39"/>
                  <a:gd name="T37" fmla="*/ 1 h 98"/>
                  <a:gd name="T38" fmla="*/ 35 w 39"/>
                  <a:gd name="T39" fmla="*/ 9 h 98"/>
                  <a:gd name="T40" fmla="*/ 34 w 39"/>
                  <a:gd name="T41" fmla="*/ 11 h 98"/>
                  <a:gd name="T42" fmla="*/ 27 w 39"/>
                  <a:gd name="T43" fmla="*/ 38 h 98"/>
                  <a:gd name="T44" fmla="*/ 28 w 39"/>
                  <a:gd name="T45" fmla="*/ 44 h 98"/>
                  <a:gd name="T46" fmla="*/ 30 w 39"/>
                  <a:gd name="T47" fmla="*/ 4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 h="98">
                    <a:moveTo>
                      <a:pt x="30" y="44"/>
                    </a:moveTo>
                    <a:cubicBezTo>
                      <a:pt x="32" y="41"/>
                      <a:pt x="34" y="38"/>
                      <a:pt x="36" y="34"/>
                    </a:cubicBezTo>
                    <a:cubicBezTo>
                      <a:pt x="37" y="40"/>
                      <a:pt x="39" y="45"/>
                      <a:pt x="37" y="51"/>
                    </a:cubicBezTo>
                    <a:cubicBezTo>
                      <a:pt x="33" y="61"/>
                      <a:pt x="29" y="72"/>
                      <a:pt x="25" y="82"/>
                    </a:cubicBezTo>
                    <a:cubicBezTo>
                      <a:pt x="23" y="87"/>
                      <a:pt x="23" y="92"/>
                      <a:pt x="21" y="98"/>
                    </a:cubicBezTo>
                    <a:cubicBezTo>
                      <a:pt x="18" y="97"/>
                      <a:pt x="15" y="97"/>
                      <a:pt x="13" y="96"/>
                    </a:cubicBezTo>
                    <a:cubicBezTo>
                      <a:pt x="7" y="94"/>
                      <a:pt x="3" y="89"/>
                      <a:pt x="5" y="83"/>
                    </a:cubicBezTo>
                    <a:cubicBezTo>
                      <a:pt x="7" y="76"/>
                      <a:pt x="9" y="69"/>
                      <a:pt x="11" y="62"/>
                    </a:cubicBezTo>
                    <a:cubicBezTo>
                      <a:pt x="13" y="56"/>
                      <a:pt x="14" y="49"/>
                      <a:pt x="9" y="43"/>
                    </a:cubicBezTo>
                    <a:cubicBezTo>
                      <a:pt x="7" y="39"/>
                      <a:pt x="9" y="38"/>
                      <a:pt x="12" y="38"/>
                    </a:cubicBezTo>
                    <a:cubicBezTo>
                      <a:pt x="17" y="39"/>
                      <a:pt x="17" y="37"/>
                      <a:pt x="18" y="33"/>
                    </a:cubicBezTo>
                    <a:cubicBezTo>
                      <a:pt x="19" y="26"/>
                      <a:pt x="21" y="20"/>
                      <a:pt x="23" y="12"/>
                    </a:cubicBezTo>
                    <a:cubicBezTo>
                      <a:pt x="19" y="13"/>
                      <a:pt x="15" y="15"/>
                      <a:pt x="11" y="16"/>
                    </a:cubicBezTo>
                    <a:cubicBezTo>
                      <a:pt x="8" y="17"/>
                      <a:pt x="5" y="16"/>
                      <a:pt x="2" y="16"/>
                    </a:cubicBezTo>
                    <a:cubicBezTo>
                      <a:pt x="1" y="15"/>
                      <a:pt x="0" y="13"/>
                      <a:pt x="0" y="12"/>
                    </a:cubicBezTo>
                    <a:cubicBezTo>
                      <a:pt x="1" y="11"/>
                      <a:pt x="2" y="10"/>
                      <a:pt x="3" y="10"/>
                    </a:cubicBezTo>
                    <a:cubicBezTo>
                      <a:pt x="7" y="8"/>
                      <a:pt x="12" y="8"/>
                      <a:pt x="16" y="7"/>
                    </a:cubicBezTo>
                    <a:cubicBezTo>
                      <a:pt x="19" y="5"/>
                      <a:pt x="22" y="3"/>
                      <a:pt x="26" y="2"/>
                    </a:cubicBezTo>
                    <a:cubicBezTo>
                      <a:pt x="28" y="1"/>
                      <a:pt x="32" y="0"/>
                      <a:pt x="32" y="1"/>
                    </a:cubicBezTo>
                    <a:cubicBezTo>
                      <a:pt x="34" y="3"/>
                      <a:pt x="35" y="6"/>
                      <a:pt x="35" y="9"/>
                    </a:cubicBezTo>
                    <a:cubicBezTo>
                      <a:pt x="36" y="9"/>
                      <a:pt x="35" y="10"/>
                      <a:pt x="34" y="11"/>
                    </a:cubicBezTo>
                    <a:cubicBezTo>
                      <a:pt x="27" y="19"/>
                      <a:pt x="28" y="29"/>
                      <a:pt x="27" y="38"/>
                    </a:cubicBezTo>
                    <a:cubicBezTo>
                      <a:pt x="27" y="40"/>
                      <a:pt x="28" y="42"/>
                      <a:pt x="28" y="44"/>
                    </a:cubicBezTo>
                    <a:cubicBezTo>
                      <a:pt x="29" y="44"/>
                      <a:pt x="29" y="44"/>
                      <a:pt x="30" y="44"/>
                    </a:cubicBezTo>
                    <a:close/>
                  </a:path>
                </a:pathLst>
              </a:custGeom>
              <a:grpFill/>
              <a:ln>
                <a:noFill/>
              </a:ln>
            </p:spPr>
            <p:txBody>
              <a:bodyPr vert="horz" wrap="square" lIns="91440" tIns="45720" rIns="91440" bIns="45720" numCol="1" anchor="t" anchorCtr="0" compatLnSpc="1"/>
              <a:lstStyle/>
              <a:p>
                <a:endParaRPr lang="zh-CN" altLang="en-US"/>
              </a:p>
            </p:txBody>
          </p:sp>
        </p:grpSp>
      </p:grpSp>
    </p:spTree>
    <p:extLst>
      <p:ext uri="{BB962C8B-B14F-4D97-AF65-F5344CB8AC3E}">
        <p14:creationId xmlns:p14="http://schemas.microsoft.com/office/powerpoint/2010/main" val="3021834487"/>
      </p:ext>
    </p:extLst>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4.xml"/><Relationship Id="rId18" Type="http://schemas.openxmlformats.org/officeDocument/2006/relationships/slideLayout" Target="../slideLayouts/slideLayout29.xml"/><Relationship Id="rId26" Type="http://schemas.openxmlformats.org/officeDocument/2006/relationships/slideLayout" Target="../slideLayouts/slideLayout37.xml"/><Relationship Id="rId39" Type="http://schemas.openxmlformats.org/officeDocument/2006/relationships/slideLayout" Target="../slideLayouts/slideLayout50.xml"/><Relationship Id="rId21" Type="http://schemas.openxmlformats.org/officeDocument/2006/relationships/slideLayout" Target="../slideLayouts/slideLayout32.xml"/><Relationship Id="rId34" Type="http://schemas.openxmlformats.org/officeDocument/2006/relationships/slideLayout" Target="../slideLayouts/slideLayout45.xml"/><Relationship Id="rId42" Type="http://schemas.openxmlformats.org/officeDocument/2006/relationships/slideLayout" Target="../slideLayouts/slideLayout53.xml"/><Relationship Id="rId47" Type="http://schemas.openxmlformats.org/officeDocument/2006/relationships/slideLayout" Target="../slideLayouts/slideLayout58.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9" Type="http://schemas.openxmlformats.org/officeDocument/2006/relationships/slideLayout" Target="../slideLayouts/slideLayout40.xml"/><Relationship Id="rId11" Type="http://schemas.openxmlformats.org/officeDocument/2006/relationships/slideLayout" Target="../slideLayouts/slideLayout22.xml"/><Relationship Id="rId24" Type="http://schemas.openxmlformats.org/officeDocument/2006/relationships/slideLayout" Target="../slideLayouts/slideLayout35.xml"/><Relationship Id="rId32" Type="http://schemas.openxmlformats.org/officeDocument/2006/relationships/slideLayout" Target="../slideLayouts/slideLayout43.xml"/><Relationship Id="rId37" Type="http://schemas.openxmlformats.org/officeDocument/2006/relationships/slideLayout" Target="../slideLayouts/slideLayout48.xml"/><Relationship Id="rId40" Type="http://schemas.openxmlformats.org/officeDocument/2006/relationships/slideLayout" Target="../slideLayouts/slideLayout51.xml"/><Relationship Id="rId45" Type="http://schemas.openxmlformats.org/officeDocument/2006/relationships/slideLayout" Target="../slideLayouts/slideLayout56.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28" Type="http://schemas.openxmlformats.org/officeDocument/2006/relationships/slideLayout" Target="../slideLayouts/slideLayout39.xml"/><Relationship Id="rId36" Type="http://schemas.openxmlformats.org/officeDocument/2006/relationships/slideLayout" Target="../slideLayouts/slideLayout47.xml"/><Relationship Id="rId49" Type="http://schemas.openxmlformats.org/officeDocument/2006/relationships/theme" Target="../theme/theme2.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31" Type="http://schemas.openxmlformats.org/officeDocument/2006/relationships/slideLayout" Target="../slideLayouts/slideLayout42.xml"/><Relationship Id="rId44" Type="http://schemas.openxmlformats.org/officeDocument/2006/relationships/slideLayout" Target="../slideLayouts/slideLayout55.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 Id="rId27" Type="http://schemas.openxmlformats.org/officeDocument/2006/relationships/slideLayout" Target="../slideLayouts/slideLayout38.xml"/><Relationship Id="rId30" Type="http://schemas.openxmlformats.org/officeDocument/2006/relationships/slideLayout" Target="../slideLayouts/slideLayout41.xml"/><Relationship Id="rId35" Type="http://schemas.openxmlformats.org/officeDocument/2006/relationships/slideLayout" Target="../slideLayouts/slideLayout46.xml"/><Relationship Id="rId43" Type="http://schemas.openxmlformats.org/officeDocument/2006/relationships/slideLayout" Target="../slideLayouts/slideLayout54.xml"/><Relationship Id="rId48" Type="http://schemas.openxmlformats.org/officeDocument/2006/relationships/slideLayout" Target="../slideLayouts/slideLayout59.xml"/><Relationship Id="rId8" Type="http://schemas.openxmlformats.org/officeDocument/2006/relationships/slideLayout" Target="../slideLayouts/slideLayout19.xml"/><Relationship Id="rId3" Type="http://schemas.openxmlformats.org/officeDocument/2006/relationships/slideLayout" Target="../slideLayouts/slideLayout14.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slideLayout" Target="../slideLayouts/slideLayout36.xml"/><Relationship Id="rId33" Type="http://schemas.openxmlformats.org/officeDocument/2006/relationships/slideLayout" Target="../slideLayouts/slideLayout44.xml"/><Relationship Id="rId38" Type="http://schemas.openxmlformats.org/officeDocument/2006/relationships/slideLayout" Target="../slideLayouts/slideLayout49.xml"/><Relationship Id="rId46" Type="http://schemas.openxmlformats.org/officeDocument/2006/relationships/slideLayout" Target="../slideLayouts/slideLayout57.xml"/><Relationship Id="rId20" Type="http://schemas.openxmlformats.org/officeDocument/2006/relationships/slideLayout" Target="../slideLayouts/slideLayout31.xml"/><Relationship Id="rId41" Type="http://schemas.openxmlformats.org/officeDocument/2006/relationships/slideLayout" Target="../slideLayouts/slideLayout52.xml"/><Relationship Id="rId1" Type="http://schemas.openxmlformats.org/officeDocument/2006/relationships/slideLayout" Target="../slideLayouts/slideLayout12.xml"/><Relationship Id="rId6"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62.xml"/><Relationship Id="rId2" Type="http://schemas.openxmlformats.org/officeDocument/2006/relationships/slideLayout" Target="../slideLayouts/slideLayout61.xml"/><Relationship Id="rId1" Type="http://schemas.openxmlformats.org/officeDocument/2006/relationships/slideLayout" Target="../slideLayouts/slideLayout60.xml"/><Relationship Id="rId5" Type="http://schemas.openxmlformats.org/officeDocument/2006/relationships/theme" Target="../theme/theme3.xml"/><Relationship Id="rId4" Type="http://schemas.openxmlformats.org/officeDocument/2006/relationships/slideLayout" Target="../slideLayouts/slideLayout6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71.xml"/><Relationship Id="rId3" Type="http://schemas.openxmlformats.org/officeDocument/2006/relationships/slideLayout" Target="../slideLayouts/slideLayout66.xml"/><Relationship Id="rId7" Type="http://schemas.openxmlformats.org/officeDocument/2006/relationships/slideLayout" Target="../slideLayouts/slideLayout70.xml"/><Relationship Id="rId2" Type="http://schemas.openxmlformats.org/officeDocument/2006/relationships/slideLayout" Target="../slideLayouts/slideLayout65.xml"/><Relationship Id="rId1" Type="http://schemas.openxmlformats.org/officeDocument/2006/relationships/slideLayout" Target="../slideLayouts/slideLayout64.xml"/><Relationship Id="rId6" Type="http://schemas.openxmlformats.org/officeDocument/2006/relationships/slideLayout" Target="../slideLayouts/slideLayout69.xml"/><Relationship Id="rId5" Type="http://schemas.openxmlformats.org/officeDocument/2006/relationships/slideLayout" Target="../slideLayouts/slideLayout68.xml"/><Relationship Id="rId4" Type="http://schemas.openxmlformats.org/officeDocument/2006/relationships/slideLayout" Target="../slideLayouts/slideLayout67.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73.xml"/><Relationship Id="rId1" Type="http://schemas.openxmlformats.org/officeDocument/2006/relationships/slideLayout" Target="../slideLayouts/slideLayout7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1.xml"/><Relationship Id="rId13" Type="http://schemas.openxmlformats.org/officeDocument/2006/relationships/slideLayout" Target="../slideLayouts/slideLayout86.xml"/><Relationship Id="rId18" Type="http://schemas.openxmlformats.org/officeDocument/2006/relationships/slideLayout" Target="../slideLayouts/slideLayout91.xml"/><Relationship Id="rId3" Type="http://schemas.openxmlformats.org/officeDocument/2006/relationships/slideLayout" Target="../slideLayouts/slideLayout76.xml"/><Relationship Id="rId7" Type="http://schemas.openxmlformats.org/officeDocument/2006/relationships/slideLayout" Target="../slideLayouts/slideLayout80.xml"/><Relationship Id="rId12" Type="http://schemas.openxmlformats.org/officeDocument/2006/relationships/slideLayout" Target="../slideLayouts/slideLayout85.xml"/><Relationship Id="rId17" Type="http://schemas.openxmlformats.org/officeDocument/2006/relationships/slideLayout" Target="../slideLayouts/slideLayout90.xml"/><Relationship Id="rId2" Type="http://schemas.openxmlformats.org/officeDocument/2006/relationships/slideLayout" Target="../slideLayouts/slideLayout75.xml"/><Relationship Id="rId16" Type="http://schemas.openxmlformats.org/officeDocument/2006/relationships/slideLayout" Target="../slideLayouts/slideLayout89.xml"/><Relationship Id="rId1" Type="http://schemas.openxmlformats.org/officeDocument/2006/relationships/slideLayout" Target="../slideLayouts/slideLayout74.xml"/><Relationship Id="rId6" Type="http://schemas.openxmlformats.org/officeDocument/2006/relationships/slideLayout" Target="../slideLayouts/slideLayout79.xml"/><Relationship Id="rId11" Type="http://schemas.openxmlformats.org/officeDocument/2006/relationships/slideLayout" Target="../slideLayouts/slideLayout84.xml"/><Relationship Id="rId5" Type="http://schemas.openxmlformats.org/officeDocument/2006/relationships/slideLayout" Target="../slideLayouts/slideLayout78.xml"/><Relationship Id="rId15" Type="http://schemas.openxmlformats.org/officeDocument/2006/relationships/slideLayout" Target="../slideLayouts/slideLayout88.xml"/><Relationship Id="rId10" Type="http://schemas.openxmlformats.org/officeDocument/2006/relationships/slideLayout" Target="../slideLayouts/slideLayout83.xml"/><Relationship Id="rId19" Type="http://schemas.openxmlformats.org/officeDocument/2006/relationships/theme" Target="../theme/theme6.xml"/><Relationship Id="rId4" Type="http://schemas.openxmlformats.org/officeDocument/2006/relationships/slideLayout" Target="../slideLayouts/slideLayout77.xml"/><Relationship Id="rId9" Type="http://schemas.openxmlformats.org/officeDocument/2006/relationships/slideLayout" Target="../slideLayouts/slideLayout82.xml"/><Relationship Id="rId14" Type="http://schemas.openxmlformats.org/officeDocument/2006/relationships/slideLayout" Target="../slideLayouts/slideLayout8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6322DD26-E1C2-BE4D-2C66-21533FC9981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2A6F6D11-4012-83C9-7A25-71220D95D96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6E392725-828C-BE3F-1593-82915F651A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0BD8EB-AF5A-453E-94F6-CC345B2BF6E3}" type="datetimeFigureOut">
              <a:rPr lang="zh-CN" altLang="en-US" smtClean="0"/>
              <a:t>2024/11/19</a:t>
            </a:fld>
            <a:endParaRPr lang="zh-CN" altLang="en-US"/>
          </a:p>
        </p:txBody>
      </p:sp>
      <p:sp>
        <p:nvSpPr>
          <p:cNvPr id="5" name="页脚占位符 4">
            <a:extLst>
              <a:ext uri="{FF2B5EF4-FFF2-40B4-BE49-F238E27FC236}">
                <a16:creationId xmlns:a16="http://schemas.microsoft.com/office/drawing/2014/main" id="{A4384112-135A-B865-61EC-F1C3F2C2A25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BE8E9A46-2F3D-2F9D-83AF-4B852267127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B628F3-B8F6-4C69-9C96-1B2AA366E684}" type="slidenum">
              <a:rPr lang="zh-CN" altLang="en-US" smtClean="0"/>
              <a:t>‹#›</a:t>
            </a:fld>
            <a:endParaRPr lang="zh-CN" altLang="en-US"/>
          </a:p>
        </p:txBody>
      </p:sp>
    </p:spTree>
    <p:extLst>
      <p:ext uri="{BB962C8B-B14F-4D97-AF65-F5344CB8AC3E}">
        <p14:creationId xmlns:p14="http://schemas.microsoft.com/office/powerpoint/2010/main" val="38573201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altLang="en-US"/>
              <a:t>单击此处编辑母版标题样式</a:t>
            </a:r>
          </a:p>
        </p:txBody>
      </p:sp>
      <p:sp>
        <p:nvSpPr>
          <p:cNvPr id="1027" name="文本占位符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ea typeface="+mn-ea"/>
              </a:defRPr>
            </a:lvl1pPr>
          </a:lstStyle>
          <a:p>
            <a:pPr>
              <a:defRPr/>
            </a:pPr>
            <a:fld id="{307D9317-7C4B-477D-9FCD-CD5482370328}" type="datetimeFigureOut">
              <a:rPr lang="zh-CN" altLang="en-US"/>
              <a:t>2024/11/19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defRPr>
            </a:lvl1pPr>
          </a:lstStyle>
          <a:p>
            <a:pPr>
              <a:defRPr/>
            </a:pPr>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ea typeface="+mn-ea"/>
              </a:defRPr>
            </a:lvl1pPr>
          </a:lstStyle>
          <a:p>
            <a:pPr>
              <a:defRPr/>
            </a:pPr>
            <a:fld id="{EC0B3BC9-7090-482A-AB63-1945A9C9F1E4}" type="slidenum">
              <a:rPr lang="zh-CN" altLang="en-US"/>
              <a:t>‹#›</a:t>
            </a:fld>
            <a:endParaRPr lang="zh-CN" altLang="en-US"/>
          </a:p>
        </p:txBody>
      </p:sp>
    </p:spTree>
    <p:extLst>
      <p:ext uri="{BB962C8B-B14F-4D97-AF65-F5344CB8AC3E}">
        <p14:creationId xmlns:p14="http://schemas.microsoft.com/office/powerpoint/2010/main" val="5517275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9" r:id="rId18"/>
    <p:sldLayoutId id="2147483680" r:id="rId19"/>
    <p:sldLayoutId id="2147483681" r:id="rId20"/>
    <p:sldLayoutId id="2147483682" r:id="rId21"/>
    <p:sldLayoutId id="2147483683" r:id="rId22"/>
    <p:sldLayoutId id="2147483684" r:id="rId23"/>
    <p:sldLayoutId id="2147483685" r:id="rId24"/>
    <p:sldLayoutId id="2147483686" r:id="rId25"/>
    <p:sldLayoutId id="2147483687" r:id="rId26"/>
    <p:sldLayoutId id="2147483688" r:id="rId27"/>
    <p:sldLayoutId id="2147483689" r:id="rId28"/>
    <p:sldLayoutId id="2147483690" r:id="rId29"/>
    <p:sldLayoutId id="2147483691" r:id="rId30"/>
    <p:sldLayoutId id="2147483692" r:id="rId31"/>
    <p:sldLayoutId id="2147483693" r:id="rId32"/>
    <p:sldLayoutId id="2147483694" r:id="rId33"/>
    <p:sldLayoutId id="2147483695" r:id="rId34"/>
    <p:sldLayoutId id="2147483696" r:id="rId35"/>
    <p:sldLayoutId id="2147483697" r:id="rId36"/>
    <p:sldLayoutId id="2147483698" r:id="rId37"/>
    <p:sldLayoutId id="2147483699" r:id="rId38"/>
    <p:sldLayoutId id="2147483700" r:id="rId39"/>
    <p:sldLayoutId id="2147483701" r:id="rId40"/>
    <p:sldLayoutId id="2147483702" r:id="rId41"/>
    <p:sldLayoutId id="2147483703" r:id="rId42"/>
    <p:sldLayoutId id="2147483704" r:id="rId43"/>
    <p:sldLayoutId id="2147483705" r:id="rId44"/>
    <p:sldLayoutId id="2147483706" r:id="rId45"/>
    <p:sldLayoutId id="2147483707" r:id="rId46"/>
    <p:sldLayoutId id="2147483708" r:id="rId47"/>
    <p:sldLayoutId id="2147483709" r:id="rId48"/>
  </p:sldLayoutIdLst>
  <p:transition spd="med">
    <p:fade/>
  </p:transition>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entury Gothic" panose="020B0502020202020204" pitchFamily="34" charset="0"/>
          <a:ea typeface="微软雅黑" panose="020B0503020204020204" pitchFamily="34" charset="-122"/>
        </a:defRPr>
      </a:lvl2pPr>
      <a:lvl3pPr algn="l" rtl="0" eaLnBrk="0" fontAlgn="base" hangingPunct="0">
        <a:lnSpc>
          <a:spcPct val="90000"/>
        </a:lnSpc>
        <a:spcBef>
          <a:spcPct val="0"/>
        </a:spcBef>
        <a:spcAft>
          <a:spcPct val="0"/>
        </a:spcAft>
        <a:defRPr sz="4400">
          <a:solidFill>
            <a:schemeClr val="tx1"/>
          </a:solidFill>
          <a:latin typeface="Century Gothic" panose="020B0502020202020204" pitchFamily="34" charset="0"/>
          <a:ea typeface="微软雅黑" panose="020B0503020204020204" pitchFamily="34" charset="-122"/>
        </a:defRPr>
      </a:lvl3pPr>
      <a:lvl4pPr algn="l" rtl="0" eaLnBrk="0" fontAlgn="base" hangingPunct="0">
        <a:lnSpc>
          <a:spcPct val="90000"/>
        </a:lnSpc>
        <a:spcBef>
          <a:spcPct val="0"/>
        </a:spcBef>
        <a:spcAft>
          <a:spcPct val="0"/>
        </a:spcAft>
        <a:defRPr sz="4400">
          <a:solidFill>
            <a:schemeClr val="tx1"/>
          </a:solidFill>
          <a:latin typeface="Century Gothic" panose="020B0502020202020204" pitchFamily="34" charset="0"/>
          <a:ea typeface="微软雅黑" panose="020B0503020204020204" pitchFamily="34" charset="-122"/>
        </a:defRPr>
      </a:lvl4pPr>
      <a:lvl5pPr algn="l" rtl="0" eaLnBrk="0" fontAlgn="base" hangingPunct="0">
        <a:lnSpc>
          <a:spcPct val="90000"/>
        </a:lnSpc>
        <a:spcBef>
          <a:spcPct val="0"/>
        </a:spcBef>
        <a:spcAft>
          <a:spcPct val="0"/>
        </a:spcAft>
        <a:defRPr sz="4400">
          <a:solidFill>
            <a:schemeClr val="tx1"/>
          </a:solidFill>
          <a:latin typeface="Century Gothic" panose="020B0502020202020204" pitchFamily="34" charset="0"/>
          <a:ea typeface="微软雅黑" panose="020B0503020204020204" pitchFamily="34" charset="-122"/>
        </a:defRPr>
      </a:lvl5pPr>
      <a:lvl6pPr marL="457200" algn="l" rtl="0" fontAlgn="base">
        <a:lnSpc>
          <a:spcPct val="90000"/>
        </a:lnSpc>
        <a:spcBef>
          <a:spcPct val="0"/>
        </a:spcBef>
        <a:spcAft>
          <a:spcPct val="0"/>
        </a:spcAft>
        <a:defRPr sz="4400">
          <a:solidFill>
            <a:schemeClr val="tx1"/>
          </a:solidFill>
          <a:latin typeface="Century Gothic" panose="020B0502020202020204" pitchFamily="34" charset="0"/>
          <a:ea typeface="微软雅黑" panose="020B0503020204020204" pitchFamily="34" charset="-122"/>
        </a:defRPr>
      </a:lvl6pPr>
      <a:lvl7pPr marL="914400" algn="l" rtl="0" fontAlgn="base">
        <a:lnSpc>
          <a:spcPct val="90000"/>
        </a:lnSpc>
        <a:spcBef>
          <a:spcPct val="0"/>
        </a:spcBef>
        <a:spcAft>
          <a:spcPct val="0"/>
        </a:spcAft>
        <a:defRPr sz="4400">
          <a:solidFill>
            <a:schemeClr val="tx1"/>
          </a:solidFill>
          <a:latin typeface="Century Gothic" panose="020B0502020202020204" pitchFamily="34" charset="0"/>
          <a:ea typeface="微软雅黑" panose="020B0503020204020204" pitchFamily="34" charset="-122"/>
        </a:defRPr>
      </a:lvl7pPr>
      <a:lvl8pPr marL="1371600" algn="l" rtl="0" fontAlgn="base">
        <a:lnSpc>
          <a:spcPct val="90000"/>
        </a:lnSpc>
        <a:spcBef>
          <a:spcPct val="0"/>
        </a:spcBef>
        <a:spcAft>
          <a:spcPct val="0"/>
        </a:spcAft>
        <a:defRPr sz="4400">
          <a:solidFill>
            <a:schemeClr val="tx1"/>
          </a:solidFill>
          <a:latin typeface="Century Gothic" panose="020B0502020202020204" pitchFamily="34" charset="0"/>
          <a:ea typeface="微软雅黑" panose="020B0503020204020204" pitchFamily="34" charset="-122"/>
        </a:defRPr>
      </a:lvl8pPr>
      <a:lvl9pPr marL="1828800" algn="l" rtl="0" fontAlgn="base">
        <a:lnSpc>
          <a:spcPct val="90000"/>
        </a:lnSpc>
        <a:spcBef>
          <a:spcPct val="0"/>
        </a:spcBef>
        <a:spcAft>
          <a:spcPct val="0"/>
        </a:spcAft>
        <a:defRPr sz="4400">
          <a:solidFill>
            <a:schemeClr val="tx1"/>
          </a:solidFill>
          <a:latin typeface="Century Gothic" panose="020B0502020202020204" pitchFamily="34" charset="0"/>
          <a:ea typeface="微软雅黑" panose="020B0503020204020204" pitchFamily="34"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1027" name="文本占位符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ea typeface="+mn-ea"/>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07D9317-7C4B-477D-9FCD-CD5482370328}" type="datetimeFigureOut">
              <a:rPr kumimoji="0" lang="zh-CN" altLang="en-US" sz="1200" b="0" i="0" u="none" strike="noStrike" kern="1200" cap="none" spc="0" normalizeH="0" baseline="0" noProof="0">
                <a:ln>
                  <a:noFill/>
                </a:ln>
                <a:solidFill>
                  <a:prstClr val="black">
                    <a:tint val="75000"/>
                  </a:prstClr>
                </a:solidFill>
                <a:effectLst/>
                <a:uLnTx/>
                <a:uFillTx/>
                <a:latin typeface="微软雅黑"/>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2024/11/19</a:t>
            </a:fld>
            <a:endParaRPr kumimoji="0" lang="zh-CN" altLang="en-US" sz="1200" b="0" i="0" u="none" strike="noStrike" kern="1200" cap="none" spc="0" normalizeH="0" baseline="0" noProof="0">
              <a:ln>
                <a:noFill/>
              </a:ln>
              <a:solidFill>
                <a:prstClr val="black">
                  <a:tint val="75000"/>
                </a:prstClr>
              </a:solidFill>
              <a:effectLst/>
              <a:uLnTx/>
              <a:uFillTx/>
              <a:latin typeface="微软雅黑"/>
              <a:ea typeface="微软雅黑"/>
              <a:cs typeface="+mn-cs"/>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微软雅黑"/>
              <a:ea typeface="微软雅黑"/>
              <a:cs typeface="+mn-cs"/>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ea typeface="+mn-ea"/>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EC0B3BC9-7090-482A-AB63-1945A9C9F1E4}" type="slidenum">
              <a:rPr kumimoji="0" lang="zh-CN" altLang="en-US" sz="1200" b="0" i="0" u="none" strike="noStrike" kern="1200" cap="none" spc="0" normalizeH="0" baseline="0" noProof="0">
                <a:ln>
                  <a:noFill/>
                </a:ln>
                <a:solidFill>
                  <a:prstClr val="black">
                    <a:tint val="75000"/>
                  </a:prstClr>
                </a:solidFill>
                <a:effectLst/>
                <a:uLnTx/>
                <a:uFillTx/>
                <a:latin typeface="微软雅黑"/>
                <a:ea typeface="微软雅黑"/>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微软雅黑"/>
              <a:ea typeface="微软雅黑"/>
              <a:cs typeface="+mn-cs"/>
            </a:endParaRPr>
          </a:p>
        </p:txBody>
      </p:sp>
    </p:spTree>
    <p:extLst>
      <p:ext uri="{BB962C8B-B14F-4D97-AF65-F5344CB8AC3E}">
        <p14:creationId xmlns:p14="http://schemas.microsoft.com/office/powerpoint/2010/main" val="3706195501"/>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Lst>
  <p:transition spd="med">
    <p:fade/>
  </p:transition>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entury Gothic" panose="020B0502020202020204" pitchFamily="34" charset="0"/>
          <a:ea typeface="微软雅黑" panose="020B0503020204020204" pitchFamily="34" charset="-122"/>
        </a:defRPr>
      </a:lvl2pPr>
      <a:lvl3pPr algn="l" rtl="0" eaLnBrk="0" fontAlgn="base" hangingPunct="0">
        <a:lnSpc>
          <a:spcPct val="90000"/>
        </a:lnSpc>
        <a:spcBef>
          <a:spcPct val="0"/>
        </a:spcBef>
        <a:spcAft>
          <a:spcPct val="0"/>
        </a:spcAft>
        <a:defRPr sz="4400">
          <a:solidFill>
            <a:schemeClr val="tx1"/>
          </a:solidFill>
          <a:latin typeface="Century Gothic" panose="020B0502020202020204" pitchFamily="34" charset="0"/>
          <a:ea typeface="微软雅黑" panose="020B0503020204020204" pitchFamily="34" charset="-122"/>
        </a:defRPr>
      </a:lvl3pPr>
      <a:lvl4pPr algn="l" rtl="0" eaLnBrk="0" fontAlgn="base" hangingPunct="0">
        <a:lnSpc>
          <a:spcPct val="90000"/>
        </a:lnSpc>
        <a:spcBef>
          <a:spcPct val="0"/>
        </a:spcBef>
        <a:spcAft>
          <a:spcPct val="0"/>
        </a:spcAft>
        <a:defRPr sz="4400">
          <a:solidFill>
            <a:schemeClr val="tx1"/>
          </a:solidFill>
          <a:latin typeface="Century Gothic" panose="020B0502020202020204" pitchFamily="34" charset="0"/>
          <a:ea typeface="微软雅黑" panose="020B0503020204020204" pitchFamily="34" charset="-122"/>
        </a:defRPr>
      </a:lvl4pPr>
      <a:lvl5pPr algn="l" rtl="0" eaLnBrk="0" fontAlgn="base" hangingPunct="0">
        <a:lnSpc>
          <a:spcPct val="90000"/>
        </a:lnSpc>
        <a:spcBef>
          <a:spcPct val="0"/>
        </a:spcBef>
        <a:spcAft>
          <a:spcPct val="0"/>
        </a:spcAft>
        <a:defRPr sz="4400">
          <a:solidFill>
            <a:schemeClr val="tx1"/>
          </a:solidFill>
          <a:latin typeface="Century Gothic" panose="020B0502020202020204" pitchFamily="34" charset="0"/>
          <a:ea typeface="微软雅黑" panose="020B0503020204020204" pitchFamily="34" charset="-122"/>
        </a:defRPr>
      </a:lvl5pPr>
      <a:lvl6pPr marL="457200" algn="l" rtl="0" fontAlgn="base">
        <a:lnSpc>
          <a:spcPct val="90000"/>
        </a:lnSpc>
        <a:spcBef>
          <a:spcPct val="0"/>
        </a:spcBef>
        <a:spcAft>
          <a:spcPct val="0"/>
        </a:spcAft>
        <a:defRPr sz="4400">
          <a:solidFill>
            <a:schemeClr val="tx1"/>
          </a:solidFill>
          <a:latin typeface="Century Gothic" panose="020B0502020202020204" pitchFamily="34" charset="0"/>
          <a:ea typeface="微软雅黑" panose="020B0503020204020204" pitchFamily="34" charset="-122"/>
        </a:defRPr>
      </a:lvl6pPr>
      <a:lvl7pPr marL="914400" algn="l" rtl="0" fontAlgn="base">
        <a:lnSpc>
          <a:spcPct val="90000"/>
        </a:lnSpc>
        <a:spcBef>
          <a:spcPct val="0"/>
        </a:spcBef>
        <a:spcAft>
          <a:spcPct val="0"/>
        </a:spcAft>
        <a:defRPr sz="4400">
          <a:solidFill>
            <a:schemeClr val="tx1"/>
          </a:solidFill>
          <a:latin typeface="Century Gothic" panose="020B0502020202020204" pitchFamily="34" charset="0"/>
          <a:ea typeface="微软雅黑" panose="020B0503020204020204" pitchFamily="34" charset="-122"/>
        </a:defRPr>
      </a:lvl7pPr>
      <a:lvl8pPr marL="1371600" algn="l" rtl="0" fontAlgn="base">
        <a:lnSpc>
          <a:spcPct val="90000"/>
        </a:lnSpc>
        <a:spcBef>
          <a:spcPct val="0"/>
        </a:spcBef>
        <a:spcAft>
          <a:spcPct val="0"/>
        </a:spcAft>
        <a:defRPr sz="4400">
          <a:solidFill>
            <a:schemeClr val="tx1"/>
          </a:solidFill>
          <a:latin typeface="Century Gothic" panose="020B0502020202020204" pitchFamily="34" charset="0"/>
          <a:ea typeface="微软雅黑" panose="020B0503020204020204" pitchFamily="34" charset="-122"/>
        </a:defRPr>
      </a:lvl8pPr>
      <a:lvl9pPr marL="1828800" algn="l" rtl="0" fontAlgn="base">
        <a:lnSpc>
          <a:spcPct val="90000"/>
        </a:lnSpc>
        <a:spcBef>
          <a:spcPct val="0"/>
        </a:spcBef>
        <a:spcAft>
          <a:spcPct val="0"/>
        </a:spcAft>
        <a:defRPr sz="4400">
          <a:solidFill>
            <a:schemeClr val="tx1"/>
          </a:solidFill>
          <a:latin typeface="Century Gothic" panose="020B0502020202020204" pitchFamily="34" charset="0"/>
          <a:ea typeface="微软雅黑" panose="020B0503020204020204" pitchFamily="34"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5"/>
        <p:cNvGrpSpPr/>
        <p:nvPr/>
      </p:nvGrpSpPr>
      <p:grpSpPr>
        <a:xfrm>
          <a:off x="0" y="0"/>
          <a:ext cx="0" cy="0"/>
          <a:chOff x="0" y="0"/>
          <a:chExt cx="0" cy="0"/>
        </a:xfrm>
      </p:grpSpPr>
      <p:sp>
        <p:nvSpPr>
          <p:cNvPr id="2" name="Title Placeholder 1">
            <a:extLst>
              <a:ext uri="{FF2B5EF4-FFF2-40B4-BE49-F238E27FC236}">
                <a16:creationId xmlns:a16="http://schemas.microsoft.com/office/drawing/2014/main" id="{822D7F44-8F82-3F49-879B-FCE02692DDF7}"/>
              </a:ext>
            </a:extLst>
          </p:cNvPr>
          <p:cNvSpPr>
            <a:spLocks noGrp="1"/>
          </p:cNvSpPr>
          <p:nvPr>
            <p:ph type="title"/>
          </p:nvPr>
        </p:nvSpPr>
        <p:spPr>
          <a:xfrm>
            <a:off x="838200" y="366185"/>
            <a:ext cx="10515600" cy="1325033"/>
          </a:xfrm>
          <a:prstGeom prst="rect">
            <a:avLst/>
          </a:prstGeom>
        </p:spPr>
        <p:txBody>
          <a:bodyPr vert="horz" lIns="91440" tIns="45720" rIns="91440" bIns="45720" rtlCol="0" anchor="ctr">
            <a:normAutofit/>
          </a:bodyPr>
          <a:lstStyle/>
          <a:p>
            <a:r>
              <a:rPr lang="en-US" dirty="0"/>
              <a:t>Click to edit Master title style</a:t>
            </a:r>
            <a:endParaRPr lang="en-CN" dirty="0"/>
          </a:p>
        </p:txBody>
      </p:sp>
      <p:sp>
        <p:nvSpPr>
          <p:cNvPr id="3" name="Text Placeholder 2">
            <a:extLst>
              <a:ext uri="{FF2B5EF4-FFF2-40B4-BE49-F238E27FC236}">
                <a16:creationId xmlns:a16="http://schemas.microsoft.com/office/drawing/2014/main" id="{C78FF09E-0015-A14A-91AE-EF2B9463D0E7}"/>
              </a:ext>
            </a:extLst>
          </p:cNvPr>
          <p:cNvSpPr>
            <a:spLocks noGrp="1"/>
          </p:cNvSpPr>
          <p:nvPr>
            <p:ph type="body" idx="1"/>
          </p:nvPr>
        </p:nvSpPr>
        <p:spPr>
          <a:xfrm>
            <a:off x="838200" y="1826684"/>
            <a:ext cx="10515600" cy="4349749"/>
          </a:xfrm>
          <a:prstGeom prst="rect">
            <a:avLst/>
          </a:prstGeom>
        </p:spPr>
        <p:txBody>
          <a:bodyPr vert="horz" lIns="91440" tIns="45720" rIns="91440" bIns="45720" rtlCol="0">
            <a:normAutofit/>
          </a:bodyPr>
          <a:lstStyle/>
          <a:p>
            <a:pPr lvl="0"/>
            <a:r>
              <a:rPr lang="en-US" dirty="0"/>
              <a:t>Click to edit Master text styles</a:t>
            </a:r>
          </a:p>
          <a:p>
            <a:pPr marL="911977" marR="0" lvl="1" indent="-307192" algn="l" rtl="0">
              <a:lnSpc>
                <a:spcPct val="90000"/>
              </a:lnSpc>
              <a:spcBef>
                <a:spcPts val="667"/>
              </a:spcBef>
              <a:spcAft>
                <a:spcPts val="0"/>
              </a:spcAft>
              <a:buClr>
                <a:srgbClr val="000000"/>
              </a:buClr>
              <a:buSzPts val="1250"/>
              <a:buFont typeface="Arial"/>
              <a:buChar char="○"/>
            </a:pPr>
            <a:r>
              <a:rPr lang="en-US" dirty="0"/>
              <a:t>Second level</a:t>
            </a:r>
          </a:p>
          <a:p>
            <a:pPr marL="1526362" marR="0" lvl="2" indent="-307192" algn="l" rtl="0">
              <a:lnSpc>
                <a:spcPct val="90000"/>
              </a:lnSpc>
              <a:spcBef>
                <a:spcPts val="667"/>
              </a:spcBef>
              <a:spcAft>
                <a:spcPts val="0"/>
              </a:spcAft>
              <a:buClr>
                <a:srgbClr val="000000"/>
              </a:buClr>
              <a:buSzPts val="1250"/>
              <a:buFont typeface="Arial"/>
              <a:buChar char="■"/>
            </a:pPr>
            <a:r>
              <a:rPr lang="en-US" dirty="0"/>
              <a:t>Third level</a:t>
            </a:r>
          </a:p>
          <a:p>
            <a:pPr marL="2131147" marR="0" lvl="3" indent="-307192" algn="l" rtl="0">
              <a:lnSpc>
                <a:spcPct val="90000"/>
              </a:lnSpc>
              <a:spcBef>
                <a:spcPts val="667"/>
              </a:spcBef>
              <a:spcAft>
                <a:spcPts val="0"/>
              </a:spcAft>
              <a:buClr>
                <a:srgbClr val="000000"/>
              </a:buClr>
              <a:buSzPts val="1250"/>
              <a:buFont typeface="Arial" panose="020B0604020202020204" pitchFamily="34" charset="0"/>
              <a:buChar char="•"/>
            </a:pPr>
            <a:r>
              <a:rPr lang="en-US" dirty="0"/>
              <a:t>Fourth level</a:t>
            </a:r>
          </a:p>
          <a:p>
            <a:pPr marL="2745531" marR="0" lvl="4" indent="-307192" algn="l" rtl="0">
              <a:lnSpc>
                <a:spcPct val="90000"/>
              </a:lnSpc>
              <a:spcBef>
                <a:spcPts val="667"/>
              </a:spcBef>
              <a:spcAft>
                <a:spcPts val="0"/>
              </a:spcAft>
              <a:buClr>
                <a:srgbClr val="000000"/>
              </a:buClr>
              <a:buSzPts val="1250"/>
              <a:buFont typeface="Wingdings" pitchFamily="2" charset="2"/>
              <a:buChar char="§"/>
            </a:pPr>
            <a:r>
              <a:rPr lang="en-US" dirty="0"/>
              <a:t>Fifth level</a:t>
            </a:r>
            <a:endParaRPr lang="en-CN" dirty="0"/>
          </a:p>
        </p:txBody>
      </p:sp>
    </p:spTree>
    <p:extLst>
      <p:ext uri="{BB962C8B-B14F-4D97-AF65-F5344CB8AC3E}">
        <p14:creationId xmlns:p14="http://schemas.microsoft.com/office/powerpoint/2010/main" val="3035361219"/>
      </p:ext>
    </p:extLst>
  </p:cSld>
  <p:clrMap bg1="lt1" tx1="dk1" bg2="dk2" tx2="lt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4000" b="1" i="0" u="none" strike="noStrike" cap="none" baseline="0">
          <a:solidFill>
            <a:srgbClr val="000000"/>
          </a:solidFill>
          <a:latin typeface="Microsoft YaHei" panose="020B0503020204020204" pitchFamily="34" charset="-122"/>
          <a:ea typeface="Microsoft YaHei" panose="020B0503020204020204" pitchFamily="34" charset="-122"/>
          <a:cs typeface="Calibri" panose="020F0502020204030204" pitchFamily="34" charset="0"/>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L="307192" marR="0" lvl="0" indent="-307192" algn="l" rtl="0">
        <a:lnSpc>
          <a:spcPct val="90000"/>
        </a:lnSpc>
        <a:spcBef>
          <a:spcPts val="1333"/>
        </a:spcBef>
        <a:spcAft>
          <a:spcPts val="0"/>
        </a:spcAft>
        <a:buClr>
          <a:srgbClr val="000000"/>
        </a:buClr>
        <a:buSzPts val="1250"/>
        <a:buFont typeface="Arial"/>
        <a:buChar char="●"/>
        <a:defRPr lang="en-US" sz="2133" b="0" i="0" u="none" strike="noStrike" cap="none" baseline="0" dirty="0" smtClean="0">
          <a:solidFill>
            <a:srgbClr val="000000"/>
          </a:solidFill>
          <a:latin typeface="Microsoft YaHei" panose="020B0503020204020204" pitchFamily="34" charset="-122"/>
          <a:ea typeface="Microsoft YaHei" panose="020B0503020204020204" pitchFamily="34" charset="-122"/>
          <a:cs typeface="Arial"/>
          <a:sym typeface="Arial"/>
        </a:defRPr>
      </a:lvl1pPr>
      <a:lvl2pPr marL="985775" marR="0" lvl="1" indent="-380990" algn="l" rtl="0">
        <a:lnSpc>
          <a:spcPct val="100000"/>
        </a:lnSpc>
        <a:spcBef>
          <a:spcPts val="0"/>
        </a:spcBef>
        <a:spcAft>
          <a:spcPts val="0"/>
        </a:spcAft>
        <a:buClr>
          <a:srgbClr val="000000"/>
        </a:buClr>
        <a:buFont typeface="Arial"/>
        <a:defRPr lang="en-US" sz="1867" b="0" i="0" u="none" strike="noStrike" cap="none" baseline="0" dirty="0" smtClean="0">
          <a:solidFill>
            <a:srgbClr val="000000"/>
          </a:solidFill>
          <a:latin typeface="Microsoft YaHei" panose="020B0503020204020204" pitchFamily="34" charset="-122"/>
          <a:ea typeface="Microsoft YaHei" panose="020B0503020204020204" pitchFamily="34" charset="-122"/>
          <a:cs typeface="Arial"/>
          <a:sym typeface="Arial"/>
        </a:defRPr>
      </a:lvl2pPr>
      <a:lvl3pPr marL="1600160" marR="0" lvl="2" indent="-380990" algn="l" rtl="0">
        <a:lnSpc>
          <a:spcPct val="100000"/>
        </a:lnSpc>
        <a:spcBef>
          <a:spcPts val="0"/>
        </a:spcBef>
        <a:spcAft>
          <a:spcPts val="0"/>
        </a:spcAft>
        <a:buClr>
          <a:srgbClr val="000000"/>
        </a:buClr>
        <a:buFont typeface="Arial"/>
        <a:defRPr lang="en-US" sz="1600" b="0" i="0" u="none" strike="noStrike" cap="none" baseline="0" dirty="0" smtClean="0">
          <a:solidFill>
            <a:srgbClr val="000000"/>
          </a:solidFill>
          <a:latin typeface="Microsoft YaHei" panose="020B0503020204020204" pitchFamily="34" charset="-122"/>
          <a:ea typeface="Microsoft YaHei" panose="020B0503020204020204" pitchFamily="34" charset="-122"/>
          <a:cs typeface="Arial"/>
          <a:sym typeface="Arial"/>
        </a:defRPr>
      </a:lvl3pPr>
      <a:lvl4pPr marL="2204945" marR="0" lvl="3" indent="-380990" algn="l" rtl="0">
        <a:lnSpc>
          <a:spcPct val="100000"/>
        </a:lnSpc>
        <a:spcBef>
          <a:spcPts val="0"/>
        </a:spcBef>
        <a:spcAft>
          <a:spcPts val="0"/>
        </a:spcAft>
        <a:buClr>
          <a:srgbClr val="000000"/>
        </a:buClr>
        <a:buFont typeface="Arial"/>
        <a:defRPr lang="en-US" sz="1333" b="0" i="0" u="none" strike="noStrike" cap="none" baseline="0" dirty="0" smtClean="0">
          <a:solidFill>
            <a:srgbClr val="000000"/>
          </a:solidFill>
          <a:latin typeface="Microsoft YaHei" panose="020B0503020204020204" pitchFamily="34" charset="-122"/>
          <a:ea typeface="Microsoft YaHei" panose="020B0503020204020204" pitchFamily="34" charset="-122"/>
          <a:cs typeface="Arial"/>
          <a:sym typeface="Arial"/>
        </a:defRPr>
      </a:lvl4pPr>
      <a:lvl5pPr marL="2819330" marR="0" lvl="4" indent="-380990" algn="l" rtl="0">
        <a:lnSpc>
          <a:spcPct val="100000"/>
        </a:lnSpc>
        <a:spcBef>
          <a:spcPts val="0"/>
        </a:spcBef>
        <a:spcAft>
          <a:spcPts val="0"/>
        </a:spcAft>
        <a:buClr>
          <a:srgbClr val="000000"/>
        </a:buClr>
        <a:buFont typeface="Arial"/>
        <a:defRPr lang="en-CN" sz="1333" b="0" i="0" u="none" strike="noStrike" cap="none" baseline="0" dirty="0">
          <a:solidFill>
            <a:srgbClr val="000000"/>
          </a:solidFill>
          <a:latin typeface="Microsoft YaHei" panose="020B0503020204020204" pitchFamily="34" charset="-122"/>
          <a:ea typeface="Microsoft YaHei" panose="020B0503020204020204" pitchFamily="34" charset="-122"/>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altLang="en-US"/>
              <a:t>单击此处编辑母版标题样式</a:t>
            </a:r>
          </a:p>
        </p:txBody>
      </p:sp>
      <p:sp>
        <p:nvSpPr>
          <p:cNvPr id="1027" name="文本占位符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307D9317-7C4B-477D-9FCD-CD5482370328}" type="datetimeFigureOut">
              <a:rPr kumimoji="0" lang="zh-CN" altLang="en-US" sz="1200" b="0" i="0" u="none" strike="noStrike" kern="1200" cap="none" spc="0" normalizeH="0" baseline="0" noProof="0">
                <a:ln>
                  <a:noFill/>
                </a:ln>
                <a:solidFill>
                  <a:prstClr val="black">
                    <a:tint val="75000"/>
                  </a:prstClr>
                </a:solidFill>
                <a:effectLst/>
                <a:uLnTx/>
                <a:uFillTx/>
                <a:latin typeface="微软雅黑" panose="020B0503020204020204" charset="-122"/>
                <a:ea typeface="微软雅黑" panose="020B0503020204020204" charset="-122"/>
                <a:cs typeface="+mn-cs"/>
              </a:rPr>
              <a:t>2024/11/19</a:t>
            </a:fld>
            <a:endParaRPr kumimoji="0" lang="zh-CN" altLang="en-US" sz="1200" b="0" i="0" u="none" strike="noStrike" kern="1200" cap="none" spc="0" normalizeH="0" baseline="0" noProof="0">
              <a:ln>
                <a:noFill/>
              </a:ln>
              <a:solidFill>
                <a:prstClr val="black">
                  <a:tint val="75000"/>
                </a:prstClr>
              </a:solidFill>
              <a:effectLst/>
              <a:uLnTx/>
              <a:uFillTx/>
              <a:latin typeface="微软雅黑" panose="020B0503020204020204" charset="-122"/>
              <a:ea typeface="微软雅黑" panose="020B0503020204020204" charset="-122"/>
              <a:cs typeface="+mn-cs"/>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微软雅黑" panose="020B0503020204020204" charset="-122"/>
              <a:ea typeface="微软雅黑" panose="020B0503020204020204" charset="-122"/>
              <a:cs typeface="+mn-cs"/>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ea typeface="+mn-ea"/>
              </a:defRPr>
            </a:lvl1pPr>
          </a:lstStyle>
          <a:p>
            <a:pPr marL="0" marR="0" lvl="0" indent="0" algn="r" defTabSz="914400" rtl="0" eaLnBrk="1" fontAlgn="auto" latinLnBrk="0" hangingPunct="1">
              <a:lnSpc>
                <a:spcPct val="100000"/>
              </a:lnSpc>
              <a:spcBef>
                <a:spcPts val="0"/>
              </a:spcBef>
              <a:spcAft>
                <a:spcPts val="0"/>
              </a:spcAft>
              <a:buClrTx/>
              <a:buSzTx/>
              <a:buFontTx/>
              <a:buNone/>
              <a:defRPr/>
            </a:pPr>
            <a:fld id="{EC0B3BC9-7090-482A-AB63-1945A9C9F1E4}" type="slidenum">
              <a:rPr kumimoji="0" lang="zh-CN" altLang="en-US" sz="1200" b="0" i="0" u="none" strike="noStrike" kern="1200" cap="none" spc="0" normalizeH="0" baseline="0" noProof="0">
                <a:ln>
                  <a:noFill/>
                </a:ln>
                <a:solidFill>
                  <a:prstClr val="black">
                    <a:tint val="75000"/>
                  </a:prstClr>
                </a:solidFill>
                <a:effectLst/>
                <a:uLnTx/>
                <a:uFillTx/>
                <a:latin typeface="微软雅黑" panose="020B0503020204020204" charset="-122"/>
                <a:ea typeface="微软雅黑" panose="020B0503020204020204" charset="-122"/>
                <a:cs typeface="+mn-cs"/>
              </a:rPr>
              <a:t>‹#›</a:t>
            </a:fld>
            <a:endParaRPr kumimoji="0" lang="zh-CN" altLang="en-US" sz="1200" b="0" i="0" u="none" strike="noStrike" kern="1200" cap="none" spc="0" normalizeH="0" baseline="0" noProof="0">
              <a:ln>
                <a:noFill/>
              </a:ln>
              <a:solidFill>
                <a:prstClr val="black">
                  <a:tint val="75000"/>
                </a:prstClr>
              </a:solidFill>
              <a:effectLst/>
              <a:uLnTx/>
              <a:uFillTx/>
              <a:latin typeface="微软雅黑" panose="020B0503020204020204" charset="-122"/>
              <a:ea typeface="微软雅黑" panose="020B0503020204020204" charset="-122"/>
              <a:cs typeface="+mn-cs"/>
            </a:endParaRPr>
          </a:p>
        </p:txBody>
      </p:sp>
    </p:spTree>
    <p:extLst>
      <p:ext uri="{BB962C8B-B14F-4D97-AF65-F5344CB8AC3E}">
        <p14:creationId xmlns:p14="http://schemas.microsoft.com/office/powerpoint/2010/main" val="3334967589"/>
      </p:ext>
    </p:extLst>
  </p:cSld>
  <p:clrMap bg1="lt1" tx1="dk1" bg2="lt2" tx2="dk2" accent1="accent1" accent2="accent2" accent3="accent3" accent4="accent4" accent5="accent5" accent6="accent6" hlink="hlink" folHlink="folHlink"/>
  <p:sldLayoutIdLst>
    <p:sldLayoutId id="2147483725" r:id="rId1"/>
    <p:sldLayoutId id="2147483726" r:id="rId2"/>
  </p:sldLayoutIdLst>
  <p:transition spd="med">
    <p:fade/>
  </p:transition>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entury Gothic" panose="020B0502020202020204" pitchFamily="34" charset="0"/>
          <a:ea typeface="微软雅黑" panose="020B0503020204020204" charset="-122"/>
        </a:defRPr>
      </a:lvl2pPr>
      <a:lvl3pPr algn="l" rtl="0" eaLnBrk="0" fontAlgn="base" hangingPunct="0">
        <a:lnSpc>
          <a:spcPct val="90000"/>
        </a:lnSpc>
        <a:spcBef>
          <a:spcPct val="0"/>
        </a:spcBef>
        <a:spcAft>
          <a:spcPct val="0"/>
        </a:spcAft>
        <a:defRPr sz="4400">
          <a:solidFill>
            <a:schemeClr val="tx1"/>
          </a:solidFill>
          <a:latin typeface="Century Gothic" panose="020B0502020202020204" pitchFamily="34" charset="0"/>
          <a:ea typeface="微软雅黑" panose="020B0503020204020204" charset="-122"/>
        </a:defRPr>
      </a:lvl3pPr>
      <a:lvl4pPr algn="l" rtl="0" eaLnBrk="0" fontAlgn="base" hangingPunct="0">
        <a:lnSpc>
          <a:spcPct val="90000"/>
        </a:lnSpc>
        <a:spcBef>
          <a:spcPct val="0"/>
        </a:spcBef>
        <a:spcAft>
          <a:spcPct val="0"/>
        </a:spcAft>
        <a:defRPr sz="4400">
          <a:solidFill>
            <a:schemeClr val="tx1"/>
          </a:solidFill>
          <a:latin typeface="Century Gothic" panose="020B0502020202020204" pitchFamily="34" charset="0"/>
          <a:ea typeface="微软雅黑" panose="020B0503020204020204" charset="-122"/>
        </a:defRPr>
      </a:lvl4pPr>
      <a:lvl5pPr algn="l" rtl="0" eaLnBrk="0" fontAlgn="base" hangingPunct="0">
        <a:lnSpc>
          <a:spcPct val="90000"/>
        </a:lnSpc>
        <a:spcBef>
          <a:spcPct val="0"/>
        </a:spcBef>
        <a:spcAft>
          <a:spcPct val="0"/>
        </a:spcAft>
        <a:defRPr sz="4400">
          <a:solidFill>
            <a:schemeClr val="tx1"/>
          </a:solidFill>
          <a:latin typeface="Century Gothic" panose="020B0502020202020204" pitchFamily="34" charset="0"/>
          <a:ea typeface="微软雅黑" panose="020B0503020204020204" charset="-122"/>
        </a:defRPr>
      </a:lvl5pPr>
      <a:lvl6pPr marL="457200" algn="l" rtl="0" fontAlgn="base">
        <a:lnSpc>
          <a:spcPct val="90000"/>
        </a:lnSpc>
        <a:spcBef>
          <a:spcPct val="0"/>
        </a:spcBef>
        <a:spcAft>
          <a:spcPct val="0"/>
        </a:spcAft>
        <a:defRPr sz="4400">
          <a:solidFill>
            <a:schemeClr val="tx1"/>
          </a:solidFill>
          <a:latin typeface="Century Gothic" panose="020B0502020202020204" pitchFamily="34" charset="0"/>
          <a:ea typeface="微软雅黑" panose="020B0503020204020204" charset="-122"/>
        </a:defRPr>
      </a:lvl6pPr>
      <a:lvl7pPr marL="914400" algn="l" rtl="0" fontAlgn="base">
        <a:lnSpc>
          <a:spcPct val="90000"/>
        </a:lnSpc>
        <a:spcBef>
          <a:spcPct val="0"/>
        </a:spcBef>
        <a:spcAft>
          <a:spcPct val="0"/>
        </a:spcAft>
        <a:defRPr sz="4400">
          <a:solidFill>
            <a:schemeClr val="tx1"/>
          </a:solidFill>
          <a:latin typeface="Century Gothic" panose="020B0502020202020204" pitchFamily="34" charset="0"/>
          <a:ea typeface="微软雅黑" panose="020B0503020204020204" charset="-122"/>
        </a:defRPr>
      </a:lvl7pPr>
      <a:lvl8pPr marL="1371600" algn="l" rtl="0" fontAlgn="base">
        <a:lnSpc>
          <a:spcPct val="90000"/>
        </a:lnSpc>
        <a:spcBef>
          <a:spcPct val="0"/>
        </a:spcBef>
        <a:spcAft>
          <a:spcPct val="0"/>
        </a:spcAft>
        <a:defRPr sz="4400">
          <a:solidFill>
            <a:schemeClr val="tx1"/>
          </a:solidFill>
          <a:latin typeface="Century Gothic" panose="020B0502020202020204" pitchFamily="34" charset="0"/>
          <a:ea typeface="微软雅黑" panose="020B0503020204020204" charset="-122"/>
        </a:defRPr>
      </a:lvl8pPr>
      <a:lvl9pPr marL="1828800" algn="l" rtl="0" fontAlgn="base">
        <a:lnSpc>
          <a:spcPct val="90000"/>
        </a:lnSpc>
        <a:spcBef>
          <a:spcPct val="0"/>
        </a:spcBef>
        <a:spcAft>
          <a:spcPct val="0"/>
        </a:spcAft>
        <a:defRPr sz="4400">
          <a:solidFill>
            <a:schemeClr val="tx1"/>
          </a:solidFill>
          <a:latin typeface="Century Gothic" panose="020B0502020202020204" pitchFamily="34" charset="0"/>
          <a:ea typeface="微软雅黑" panose="020B0503020204020204"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altLang="en-US"/>
              <a:t>单击此处编辑母版标题样式</a:t>
            </a:r>
          </a:p>
        </p:txBody>
      </p:sp>
      <p:sp>
        <p:nvSpPr>
          <p:cNvPr id="1027" name="文本占位符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ea typeface="+mn-ea"/>
              </a:defRPr>
            </a:lvl1pPr>
          </a:lstStyle>
          <a:p>
            <a:pPr>
              <a:defRPr/>
            </a:pPr>
            <a:fld id="{307D9317-7C4B-477D-9FCD-CD5482370328}" type="datetimeFigureOut">
              <a:rPr lang="zh-CN" altLang="en-US"/>
              <a:t>2024/11/19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defRPr>
            </a:lvl1pPr>
          </a:lstStyle>
          <a:p>
            <a:pPr>
              <a:defRPr/>
            </a:pPr>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ea typeface="+mn-ea"/>
              </a:defRPr>
            </a:lvl1pPr>
          </a:lstStyle>
          <a:p>
            <a:pPr>
              <a:defRPr/>
            </a:pPr>
            <a:fld id="{EC0B3BC9-7090-482A-AB63-1945A9C9F1E4}" type="slidenum">
              <a:rPr lang="zh-CN" altLang="en-US"/>
              <a:t>‹#›</a:t>
            </a:fld>
            <a:endParaRPr lang="zh-CN" altLang="en-US"/>
          </a:p>
        </p:txBody>
      </p:sp>
    </p:spTree>
    <p:extLst>
      <p:ext uri="{BB962C8B-B14F-4D97-AF65-F5344CB8AC3E}">
        <p14:creationId xmlns:p14="http://schemas.microsoft.com/office/powerpoint/2010/main" val="1164964084"/>
      </p:ext>
    </p:extLst>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3" r:id="rId6"/>
    <p:sldLayoutId id="2147483734" r:id="rId7"/>
    <p:sldLayoutId id="2147483735" r:id="rId8"/>
    <p:sldLayoutId id="2147483736" r:id="rId9"/>
    <p:sldLayoutId id="2147483737" r:id="rId10"/>
    <p:sldLayoutId id="2147483738" r:id="rId11"/>
    <p:sldLayoutId id="2147483739" r:id="rId12"/>
    <p:sldLayoutId id="2147483740" r:id="rId13"/>
    <p:sldLayoutId id="2147483741" r:id="rId14"/>
    <p:sldLayoutId id="2147483742" r:id="rId15"/>
    <p:sldLayoutId id="2147483743" r:id="rId16"/>
    <p:sldLayoutId id="2147483744" r:id="rId17"/>
    <p:sldLayoutId id="2147483745" r:id="rId18"/>
  </p:sldLayoutIdLst>
  <p:transition spd="med">
    <p:fade/>
  </p:transition>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entury Gothic" panose="020B0502020202020204" pitchFamily="34" charset="0"/>
          <a:ea typeface="微软雅黑" panose="020B0503020204020204" charset="-122"/>
        </a:defRPr>
      </a:lvl2pPr>
      <a:lvl3pPr algn="l" rtl="0" eaLnBrk="0" fontAlgn="base" hangingPunct="0">
        <a:lnSpc>
          <a:spcPct val="90000"/>
        </a:lnSpc>
        <a:spcBef>
          <a:spcPct val="0"/>
        </a:spcBef>
        <a:spcAft>
          <a:spcPct val="0"/>
        </a:spcAft>
        <a:defRPr sz="4400">
          <a:solidFill>
            <a:schemeClr val="tx1"/>
          </a:solidFill>
          <a:latin typeface="Century Gothic" panose="020B0502020202020204" pitchFamily="34" charset="0"/>
          <a:ea typeface="微软雅黑" panose="020B0503020204020204" charset="-122"/>
        </a:defRPr>
      </a:lvl3pPr>
      <a:lvl4pPr algn="l" rtl="0" eaLnBrk="0" fontAlgn="base" hangingPunct="0">
        <a:lnSpc>
          <a:spcPct val="90000"/>
        </a:lnSpc>
        <a:spcBef>
          <a:spcPct val="0"/>
        </a:spcBef>
        <a:spcAft>
          <a:spcPct val="0"/>
        </a:spcAft>
        <a:defRPr sz="4400">
          <a:solidFill>
            <a:schemeClr val="tx1"/>
          </a:solidFill>
          <a:latin typeface="Century Gothic" panose="020B0502020202020204" pitchFamily="34" charset="0"/>
          <a:ea typeface="微软雅黑" panose="020B0503020204020204" charset="-122"/>
        </a:defRPr>
      </a:lvl4pPr>
      <a:lvl5pPr algn="l" rtl="0" eaLnBrk="0" fontAlgn="base" hangingPunct="0">
        <a:lnSpc>
          <a:spcPct val="90000"/>
        </a:lnSpc>
        <a:spcBef>
          <a:spcPct val="0"/>
        </a:spcBef>
        <a:spcAft>
          <a:spcPct val="0"/>
        </a:spcAft>
        <a:defRPr sz="4400">
          <a:solidFill>
            <a:schemeClr val="tx1"/>
          </a:solidFill>
          <a:latin typeface="Century Gothic" panose="020B0502020202020204" pitchFamily="34" charset="0"/>
          <a:ea typeface="微软雅黑" panose="020B0503020204020204" charset="-122"/>
        </a:defRPr>
      </a:lvl5pPr>
      <a:lvl6pPr marL="457200" algn="l" rtl="0" fontAlgn="base">
        <a:lnSpc>
          <a:spcPct val="90000"/>
        </a:lnSpc>
        <a:spcBef>
          <a:spcPct val="0"/>
        </a:spcBef>
        <a:spcAft>
          <a:spcPct val="0"/>
        </a:spcAft>
        <a:defRPr sz="4400">
          <a:solidFill>
            <a:schemeClr val="tx1"/>
          </a:solidFill>
          <a:latin typeface="Century Gothic" panose="020B0502020202020204" pitchFamily="34" charset="0"/>
          <a:ea typeface="微软雅黑" panose="020B0503020204020204" charset="-122"/>
        </a:defRPr>
      </a:lvl6pPr>
      <a:lvl7pPr marL="914400" algn="l" rtl="0" fontAlgn="base">
        <a:lnSpc>
          <a:spcPct val="90000"/>
        </a:lnSpc>
        <a:spcBef>
          <a:spcPct val="0"/>
        </a:spcBef>
        <a:spcAft>
          <a:spcPct val="0"/>
        </a:spcAft>
        <a:defRPr sz="4400">
          <a:solidFill>
            <a:schemeClr val="tx1"/>
          </a:solidFill>
          <a:latin typeface="Century Gothic" panose="020B0502020202020204" pitchFamily="34" charset="0"/>
          <a:ea typeface="微软雅黑" panose="020B0503020204020204" charset="-122"/>
        </a:defRPr>
      </a:lvl7pPr>
      <a:lvl8pPr marL="1371600" algn="l" rtl="0" fontAlgn="base">
        <a:lnSpc>
          <a:spcPct val="90000"/>
        </a:lnSpc>
        <a:spcBef>
          <a:spcPct val="0"/>
        </a:spcBef>
        <a:spcAft>
          <a:spcPct val="0"/>
        </a:spcAft>
        <a:defRPr sz="4400">
          <a:solidFill>
            <a:schemeClr val="tx1"/>
          </a:solidFill>
          <a:latin typeface="Century Gothic" panose="020B0502020202020204" pitchFamily="34" charset="0"/>
          <a:ea typeface="微软雅黑" panose="020B0503020204020204" charset="-122"/>
        </a:defRPr>
      </a:lvl8pPr>
      <a:lvl9pPr marL="1828800" algn="l" rtl="0" fontAlgn="base">
        <a:lnSpc>
          <a:spcPct val="90000"/>
        </a:lnSpc>
        <a:spcBef>
          <a:spcPct val="0"/>
        </a:spcBef>
        <a:spcAft>
          <a:spcPct val="0"/>
        </a:spcAft>
        <a:defRPr sz="4400">
          <a:solidFill>
            <a:schemeClr val="tx1"/>
          </a:solidFill>
          <a:latin typeface="Century Gothic" panose="020B0502020202020204" pitchFamily="34" charset="0"/>
          <a:ea typeface="微软雅黑" panose="020B0503020204020204"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3.xml"/></Relationships>
</file>

<file path=ppt/slides/_rels/slide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xml"/><Relationship Id="rId1" Type="http://schemas.openxmlformats.org/officeDocument/2006/relationships/slideLayout" Target="../slideLayouts/slideLayout4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3.xml"/></Relationships>
</file>

<file path=ppt/slides/_rels/slide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6.xml"/><Relationship Id="rId1" Type="http://schemas.openxmlformats.org/officeDocument/2006/relationships/slideLayout" Target="../slideLayouts/slideLayout4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2.xml"/></Relationships>
</file>

<file path=ppt/slides/_rels/slide9.xml.rels><?xml version="1.0" encoding="UTF-8" standalone="yes"?>
<Relationships xmlns="http://schemas.openxmlformats.org/package/2006/relationships"><Relationship Id="rId8" Type="http://schemas.openxmlformats.org/officeDocument/2006/relationships/tags" Target="../tags/tag20.xml"/><Relationship Id="rId13" Type="http://schemas.openxmlformats.org/officeDocument/2006/relationships/tags" Target="../tags/tag25.xml"/><Relationship Id="rId18" Type="http://schemas.openxmlformats.org/officeDocument/2006/relationships/image" Target="../media/image40.png"/><Relationship Id="rId3" Type="http://schemas.openxmlformats.org/officeDocument/2006/relationships/tags" Target="../tags/tag15.xml"/><Relationship Id="rId7" Type="http://schemas.openxmlformats.org/officeDocument/2006/relationships/tags" Target="../tags/tag19.xml"/><Relationship Id="rId12" Type="http://schemas.openxmlformats.org/officeDocument/2006/relationships/tags" Target="../tags/tag24.xml"/><Relationship Id="rId17" Type="http://schemas.openxmlformats.org/officeDocument/2006/relationships/notesSlide" Target="../notesSlides/notesSlide9.xml"/><Relationship Id="rId2" Type="http://schemas.openxmlformats.org/officeDocument/2006/relationships/tags" Target="../tags/tag14.xml"/><Relationship Id="rId16" Type="http://schemas.openxmlformats.org/officeDocument/2006/relationships/slideLayout" Target="../slideLayouts/slideLayout62.xml"/><Relationship Id="rId1" Type="http://schemas.openxmlformats.org/officeDocument/2006/relationships/tags" Target="../tags/tag13.xml"/><Relationship Id="rId6" Type="http://schemas.openxmlformats.org/officeDocument/2006/relationships/tags" Target="../tags/tag18.xml"/><Relationship Id="rId11" Type="http://schemas.openxmlformats.org/officeDocument/2006/relationships/tags" Target="../tags/tag23.xml"/><Relationship Id="rId5" Type="http://schemas.openxmlformats.org/officeDocument/2006/relationships/tags" Target="../tags/tag17.xml"/><Relationship Id="rId15" Type="http://schemas.openxmlformats.org/officeDocument/2006/relationships/tags" Target="../tags/tag27.xml"/><Relationship Id="rId10" Type="http://schemas.openxmlformats.org/officeDocument/2006/relationships/tags" Target="../tags/tag22.xml"/><Relationship Id="rId19" Type="http://schemas.openxmlformats.org/officeDocument/2006/relationships/image" Target="../media/image41.png"/><Relationship Id="rId4" Type="http://schemas.openxmlformats.org/officeDocument/2006/relationships/tags" Target="../tags/tag16.xml"/><Relationship Id="rId9" Type="http://schemas.openxmlformats.org/officeDocument/2006/relationships/tags" Target="../tags/tag21.xml"/><Relationship Id="rId14" Type="http://schemas.openxmlformats.org/officeDocument/2006/relationships/tags" Target="../tags/tag26.xml"/></Relationships>
</file>

<file path=ppt/slides/_rels/slide10.xml.rels><?xml version="1.0" encoding="UTF-8" standalone="yes"?>
<Relationships xmlns="http://schemas.openxmlformats.org/package/2006/relationships"><Relationship Id="rId8" Type="http://schemas.openxmlformats.org/officeDocument/2006/relationships/tags" Target="../tags/tag35.xml"/><Relationship Id="rId13" Type="http://schemas.openxmlformats.org/officeDocument/2006/relationships/tags" Target="../tags/tag40.xml"/><Relationship Id="rId18" Type="http://schemas.openxmlformats.org/officeDocument/2006/relationships/image" Target="../media/image42.png"/><Relationship Id="rId3" Type="http://schemas.openxmlformats.org/officeDocument/2006/relationships/tags" Target="../tags/tag30.xml"/><Relationship Id="rId21" Type="http://schemas.openxmlformats.org/officeDocument/2006/relationships/image" Target="../media/image45.svg"/><Relationship Id="rId7" Type="http://schemas.openxmlformats.org/officeDocument/2006/relationships/tags" Target="../tags/tag34.xml"/><Relationship Id="rId12" Type="http://schemas.openxmlformats.org/officeDocument/2006/relationships/tags" Target="../tags/tag39.xml"/><Relationship Id="rId17" Type="http://schemas.openxmlformats.org/officeDocument/2006/relationships/image" Target="../media/image41.png"/><Relationship Id="rId2" Type="http://schemas.openxmlformats.org/officeDocument/2006/relationships/tags" Target="../tags/tag29.xml"/><Relationship Id="rId16" Type="http://schemas.openxmlformats.org/officeDocument/2006/relationships/image" Target="../media/image40.png"/><Relationship Id="rId20" Type="http://schemas.openxmlformats.org/officeDocument/2006/relationships/image" Target="../media/image44.png"/><Relationship Id="rId1" Type="http://schemas.openxmlformats.org/officeDocument/2006/relationships/tags" Target="../tags/tag28.xml"/><Relationship Id="rId6" Type="http://schemas.openxmlformats.org/officeDocument/2006/relationships/tags" Target="../tags/tag33.xml"/><Relationship Id="rId11" Type="http://schemas.openxmlformats.org/officeDocument/2006/relationships/tags" Target="../tags/tag38.xml"/><Relationship Id="rId5" Type="http://schemas.openxmlformats.org/officeDocument/2006/relationships/tags" Target="../tags/tag32.xml"/><Relationship Id="rId15" Type="http://schemas.openxmlformats.org/officeDocument/2006/relationships/notesSlide" Target="../notesSlides/notesSlide10.xml"/><Relationship Id="rId10" Type="http://schemas.openxmlformats.org/officeDocument/2006/relationships/tags" Target="../tags/tag37.xml"/><Relationship Id="rId19" Type="http://schemas.openxmlformats.org/officeDocument/2006/relationships/image" Target="../media/image43.svg"/><Relationship Id="rId4" Type="http://schemas.openxmlformats.org/officeDocument/2006/relationships/tags" Target="../tags/tag31.xml"/><Relationship Id="rId9" Type="http://schemas.openxmlformats.org/officeDocument/2006/relationships/tags" Target="../tags/tag36.xml"/><Relationship Id="rId14" Type="http://schemas.openxmlformats.org/officeDocument/2006/relationships/slideLayout" Target="../slideLayouts/slideLayout62.xml"/></Relationships>
</file>

<file path=ppt/slides/_rels/slide11.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tags" Target="../tags/tag43.xml"/><Relationship Id="rId7" Type="http://schemas.openxmlformats.org/officeDocument/2006/relationships/notesSlide" Target="../notesSlides/notesSlide11.xml"/><Relationship Id="rId2" Type="http://schemas.openxmlformats.org/officeDocument/2006/relationships/tags" Target="../tags/tag42.xml"/><Relationship Id="rId1" Type="http://schemas.openxmlformats.org/officeDocument/2006/relationships/tags" Target="../tags/tag41.xml"/><Relationship Id="rId6" Type="http://schemas.openxmlformats.org/officeDocument/2006/relationships/slideLayout" Target="../slideLayouts/slideLayout62.xml"/><Relationship Id="rId5" Type="http://schemas.openxmlformats.org/officeDocument/2006/relationships/tags" Target="../tags/tag45.xml"/><Relationship Id="rId4" Type="http://schemas.openxmlformats.org/officeDocument/2006/relationships/tags" Target="../tags/tag44.xml"/></Relationships>
</file>

<file path=ppt/slides/_rels/slide1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63.xml"/></Relationships>
</file>

<file path=ppt/slides/_rels/slide1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63.xml"/></Relationships>
</file>

<file path=ppt/slides/_rels/slide14.xml.rels><?xml version="1.0" encoding="UTF-8" standalone="yes"?>
<Relationships xmlns="http://schemas.openxmlformats.org/package/2006/relationships"><Relationship Id="rId13" Type="http://schemas.openxmlformats.org/officeDocument/2006/relationships/slideLayout" Target="../slideLayouts/slideLayout63.xml"/><Relationship Id="rId18" Type="http://schemas.openxmlformats.org/officeDocument/2006/relationships/image" Target="../media/image54.svg"/><Relationship Id="rId26" Type="http://schemas.openxmlformats.org/officeDocument/2006/relationships/image" Target="../media/image62.svg"/><Relationship Id="rId3" Type="http://schemas.openxmlformats.org/officeDocument/2006/relationships/tags" Target="../tags/tag48.xml"/><Relationship Id="rId21" Type="http://schemas.openxmlformats.org/officeDocument/2006/relationships/image" Target="../media/image57.png"/><Relationship Id="rId34" Type="http://schemas.openxmlformats.org/officeDocument/2006/relationships/image" Target="../media/image70.svg"/><Relationship Id="rId7" Type="http://schemas.openxmlformats.org/officeDocument/2006/relationships/tags" Target="../tags/tag52.xml"/><Relationship Id="rId12" Type="http://schemas.openxmlformats.org/officeDocument/2006/relationships/tags" Target="../tags/tag57.xml"/><Relationship Id="rId17" Type="http://schemas.openxmlformats.org/officeDocument/2006/relationships/image" Target="../media/image53.png"/><Relationship Id="rId25" Type="http://schemas.openxmlformats.org/officeDocument/2006/relationships/image" Target="../media/image61.png"/><Relationship Id="rId33" Type="http://schemas.openxmlformats.org/officeDocument/2006/relationships/image" Target="../media/image69.png"/><Relationship Id="rId2" Type="http://schemas.openxmlformats.org/officeDocument/2006/relationships/tags" Target="../tags/tag47.xml"/><Relationship Id="rId16" Type="http://schemas.openxmlformats.org/officeDocument/2006/relationships/image" Target="../media/image52.png"/><Relationship Id="rId20" Type="http://schemas.openxmlformats.org/officeDocument/2006/relationships/image" Target="../media/image56.svg"/><Relationship Id="rId29" Type="http://schemas.openxmlformats.org/officeDocument/2006/relationships/image" Target="../media/image65.png"/><Relationship Id="rId1" Type="http://schemas.openxmlformats.org/officeDocument/2006/relationships/tags" Target="../tags/tag46.xml"/><Relationship Id="rId6" Type="http://schemas.openxmlformats.org/officeDocument/2006/relationships/tags" Target="../tags/tag51.xml"/><Relationship Id="rId11" Type="http://schemas.openxmlformats.org/officeDocument/2006/relationships/tags" Target="../tags/tag56.xml"/><Relationship Id="rId24" Type="http://schemas.openxmlformats.org/officeDocument/2006/relationships/image" Target="../media/image60.svg"/><Relationship Id="rId32" Type="http://schemas.openxmlformats.org/officeDocument/2006/relationships/image" Target="../media/image68.svg"/><Relationship Id="rId5" Type="http://schemas.openxmlformats.org/officeDocument/2006/relationships/tags" Target="../tags/tag50.xml"/><Relationship Id="rId15" Type="http://schemas.openxmlformats.org/officeDocument/2006/relationships/image" Target="../media/image51.svg"/><Relationship Id="rId23" Type="http://schemas.openxmlformats.org/officeDocument/2006/relationships/image" Target="../media/image59.png"/><Relationship Id="rId28" Type="http://schemas.openxmlformats.org/officeDocument/2006/relationships/image" Target="../media/image64.svg"/><Relationship Id="rId36" Type="http://schemas.openxmlformats.org/officeDocument/2006/relationships/image" Target="../media/image72.svg"/><Relationship Id="rId10" Type="http://schemas.openxmlformats.org/officeDocument/2006/relationships/tags" Target="../tags/tag55.xml"/><Relationship Id="rId19" Type="http://schemas.openxmlformats.org/officeDocument/2006/relationships/image" Target="../media/image55.png"/><Relationship Id="rId31" Type="http://schemas.openxmlformats.org/officeDocument/2006/relationships/image" Target="../media/image67.png"/><Relationship Id="rId4" Type="http://schemas.openxmlformats.org/officeDocument/2006/relationships/tags" Target="../tags/tag49.xml"/><Relationship Id="rId9" Type="http://schemas.openxmlformats.org/officeDocument/2006/relationships/tags" Target="../tags/tag54.xml"/><Relationship Id="rId14" Type="http://schemas.openxmlformats.org/officeDocument/2006/relationships/image" Target="../media/image50.png"/><Relationship Id="rId22" Type="http://schemas.openxmlformats.org/officeDocument/2006/relationships/image" Target="../media/image58.svg"/><Relationship Id="rId27" Type="http://schemas.openxmlformats.org/officeDocument/2006/relationships/image" Target="../media/image63.png"/><Relationship Id="rId30" Type="http://schemas.openxmlformats.org/officeDocument/2006/relationships/image" Target="../media/image66.svg"/><Relationship Id="rId35" Type="http://schemas.openxmlformats.org/officeDocument/2006/relationships/image" Target="../media/image71.png"/><Relationship Id="rId8" Type="http://schemas.openxmlformats.org/officeDocument/2006/relationships/tags" Target="../tags/tag53.xml"/></Relationships>
</file>

<file path=ppt/slides/_rels/slide15.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63.xml"/></Relationships>
</file>

<file path=ppt/slides/_rels/slide16.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63.xml"/></Relationships>
</file>

<file path=ppt/slides/_rels/slide17.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63.xml"/></Relationships>
</file>

<file path=ppt/slides/_rels/slide18.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image" Target="../media/image77.png"/><Relationship Id="rId7" Type="http://schemas.openxmlformats.org/officeDocument/2006/relationships/image" Target="../media/image81.png"/><Relationship Id="rId2" Type="http://schemas.openxmlformats.org/officeDocument/2006/relationships/image" Target="../media/image76.png"/><Relationship Id="rId1" Type="http://schemas.openxmlformats.org/officeDocument/2006/relationships/slideLayout" Target="../slideLayouts/slideLayout64.xml"/><Relationship Id="rId6" Type="http://schemas.openxmlformats.org/officeDocument/2006/relationships/image" Target="../media/image80.png"/><Relationship Id="rId5" Type="http://schemas.openxmlformats.org/officeDocument/2006/relationships/image" Target="../media/image79.png"/><Relationship Id="rId4" Type="http://schemas.openxmlformats.org/officeDocument/2006/relationships/image" Target="../media/image78.png"/></Relationships>
</file>

<file path=ppt/slides/_rels/slide19.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64.xml"/></Relationships>
</file>

<file path=ppt/slides/_rels/slide20.xml.rels><?xml version="1.0" encoding="UTF-8" standalone="yes"?>
<Relationships xmlns="http://schemas.openxmlformats.org/package/2006/relationships"><Relationship Id="rId3" Type="http://schemas.openxmlformats.org/officeDocument/2006/relationships/tags" Target="../tags/tag60.xml"/><Relationship Id="rId2" Type="http://schemas.openxmlformats.org/officeDocument/2006/relationships/tags" Target="../tags/tag59.xml"/><Relationship Id="rId1" Type="http://schemas.openxmlformats.org/officeDocument/2006/relationships/tags" Target="../tags/tag58.xml"/><Relationship Id="rId6" Type="http://schemas.openxmlformats.org/officeDocument/2006/relationships/image" Target="../media/image40.png"/><Relationship Id="rId5" Type="http://schemas.openxmlformats.org/officeDocument/2006/relationships/notesSlide" Target="../notesSlides/notesSlide12.xml"/><Relationship Id="rId4" Type="http://schemas.openxmlformats.org/officeDocument/2006/relationships/slideLayout" Target="../slideLayouts/slideLayout66.xml"/></Relationships>
</file>

<file path=ppt/slides/_rels/slide21.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64.xml"/></Relationships>
</file>

<file path=ppt/slides/_rels/slide22.xml.rels><?xml version="1.0" encoding="UTF-8" standalone="yes"?>
<Relationships xmlns="http://schemas.openxmlformats.org/package/2006/relationships"><Relationship Id="rId3" Type="http://schemas.openxmlformats.org/officeDocument/2006/relationships/tags" Target="../tags/tag63.xml"/><Relationship Id="rId2" Type="http://schemas.openxmlformats.org/officeDocument/2006/relationships/tags" Target="../tags/tag62.xml"/><Relationship Id="rId1" Type="http://schemas.openxmlformats.org/officeDocument/2006/relationships/tags" Target="../tags/tag61.xml"/><Relationship Id="rId5" Type="http://schemas.openxmlformats.org/officeDocument/2006/relationships/image" Target="../media/image40.png"/><Relationship Id="rId4" Type="http://schemas.openxmlformats.org/officeDocument/2006/relationships/slideLayout" Target="../slideLayouts/slideLayout64.xml"/></Relationships>
</file>

<file path=ppt/slides/_rels/slide2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slideLayout" Target="../slideLayouts/slideLayout64.xml"/><Relationship Id="rId1" Type="http://schemas.openxmlformats.org/officeDocument/2006/relationships/tags" Target="../tags/tag64.xml"/><Relationship Id="rId4" Type="http://schemas.openxmlformats.org/officeDocument/2006/relationships/image" Target="../media/image87.png"/></Relationships>
</file>

<file path=ppt/slides/_rels/slide2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slideLayout" Target="../slideLayouts/slideLayout64.xml"/><Relationship Id="rId1" Type="http://schemas.openxmlformats.org/officeDocument/2006/relationships/tags" Target="../tags/tag65.xml"/><Relationship Id="rId5" Type="http://schemas.openxmlformats.org/officeDocument/2006/relationships/image" Target="../media/image88.jpeg"/><Relationship Id="rId4" Type="http://schemas.openxmlformats.org/officeDocument/2006/relationships/image" Target="../media/image87.png"/></Relationships>
</file>

<file path=ppt/slides/_rels/slide2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slideLayout" Target="../slideLayouts/slideLayout64.xml"/><Relationship Id="rId1" Type="http://schemas.openxmlformats.org/officeDocument/2006/relationships/tags" Target="../tags/tag66.xml"/><Relationship Id="rId4" Type="http://schemas.openxmlformats.org/officeDocument/2006/relationships/image" Target="../media/image87.png"/></Relationships>
</file>

<file path=ppt/slides/_rels/slide26.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6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57.xml"/></Relationships>
</file>

<file path=ppt/slides/_rels/slide29.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4.xml"/><Relationship Id="rId1" Type="http://schemas.openxmlformats.org/officeDocument/2006/relationships/slideLayout" Target="../slideLayouts/slideLayout43.xml"/></Relationships>
</file>

<file path=ppt/slides/_rels/slide30.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5.xml"/><Relationship Id="rId1" Type="http://schemas.openxmlformats.org/officeDocument/2006/relationships/slideLayout" Target="../slideLayouts/slideLayout43.xml"/></Relationships>
</file>

<file path=ppt/slides/_rels/slide31.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16.xml"/><Relationship Id="rId1" Type="http://schemas.openxmlformats.org/officeDocument/2006/relationships/slideLayout" Target="../slideLayouts/slideLayout43.xml"/></Relationships>
</file>

<file path=ppt/slides/_rels/slide32.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7.xml"/><Relationship Id="rId1" Type="http://schemas.openxmlformats.org/officeDocument/2006/relationships/slideLayout" Target="../slideLayouts/slideLayout43.xml"/></Relationships>
</file>

<file path=ppt/slides/_rels/slide33.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18.xml"/><Relationship Id="rId1" Type="http://schemas.openxmlformats.org/officeDocument/2006/relationships/slideLayout" Target="../slideLayouts/slideLayout43.xml"/></Relationships>
</file>

<file path=ppt/slides/_rels/slide34.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19.xml"/><Relationship Id="rId1" Type="http://schemas.openxmlformats.org/officeDocument/2006/relationships/slideLayout" Target="../slideLayouts/slideLayout43.xml"/></Relationships>
</file>

<file path=ppt/slides/_rels/slide35.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20.xml"/><Relationship Id="rId1" Type="http://schemas.openxmlformats.org/officeDocument/2006/relationships/slideLayout" Target="../slideLayouts/slideLayout43.xml"/><Relationship Id="rId4" Type="http://schemas.openxmlformats.org/officeDocument/2006/relationships/image" Target="../media/image98.png"/></Relationships>
</file>

<file path=ppt/slides/_rels/slide36.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21.xml"/><Relationship Id="rId1" Type="http://schemas.openxmlformats.org/officeDocument/2006/relationships/slideLayout" Target="../slideLayouts/slideLayout43.xml"/></Relationships>
</file>

<file path=ppt/slides/_rels/slide37.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22.xml"/><Relationship Id="rId1" Type="http://schemas.openxmlformats.org/officeDocument/2006/relationships/slideLayout" Target="../slideLayouts/slideLayout43.xml"/></Relationships>
</file>

<file path=ppt/slides/_rels/slide38.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23.xml"/><Relationship Id="rId1" Type="http://schemas.openxmlformats.org/officeDocument/2006/relationships/slideLayout" Target="../slideLayouts/slideLayout43.xml"/><Relationship Id="rId4" Type="http://schemas.openxmlformats.org/officeDocument/2006/relationships/image" Target="../media/image102.png"/></Relationships>
</file>

<file path=ppt/slides/_rels/slide39.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24.xml"/><Relationship Id="rId1" Type="http://schemas.openxmlformats.org/officeDocument/2006/relationships/slideLayout" Target="../slideLayouts/slideLayout4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2.xml"/></Relationships>
</file>

<file path=ppt/slides/_rels/slide42.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27.xml"/><Relationship Id="rId1" Type="http://schemas.openxmlformats.org/officeDocument/2006/relationships/slideLayout" Target="../slideLayouts/slideLayout43.xml"/></Relationships>
</file>

<file path=ppt/slides/_rels/slide43.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28.xml"/><Relationship Id="rId1" Type="http://schemas.openxmlformats.org/officeDocument/2006/relationships/slideLayout" Target="../slideLayouts/slideLayout43.xml"/></Relationships>
</file>

<file path=ppt/slides/_rels/slide44.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29.xml"/><Relationship Id="rId1" Type="http://schemas.openxmlformats.org/officeDocument/2006/relationships/slideLayout" Target="../slideLayouts/slideLayout4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2.xml"/></Relationships>
</file>

<file path=ppt/slides/_rels/slide46.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31.xml"/><Relationship Id="rId1" Type="http://schemas.openxmlformats.org/officeDocument/2006/relationships/slideLayout" Target="../slideLayouts/slideLayout43.xml"/></Relationships>
</file>

<file path=ppt/slides/_rels/slide47.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32.xml"/><Relationship Id="rId1" Type="http://schemas.openxmlformats.org/officeDocument/2006/relationships/slideLayout" Target="../slideLayouts/slideLayout43.xml"/></Relationships>
</file>

<file path=ppt/slides/_rels/slide48.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33.xml"/><Relationship Id="rId1" Type="http://schemas.openxmlformats.org/officeDocument/2006/relationships/slideLayout" Target="../slideLayouts/slideLayout43.xml"/><Relationship Id="rId4" Type="http://schemas.openxmlformats.org/officeDocument/2006/relationships/image" Target="../media/image110.png"/></Relationships>
</file>

<file path=ppt/slides/_rels/slide49.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34.xml"/><Relationship Id="rId1" Type="http://schemas.openxmlformats.org/officeDocument/2006/relationships/slideLayout" Target="../slideLayouts/slideLayout43.xml"/><Relationship Id="rId4" Type="http://schemas.openxmlformats.org/officeDocument/2006/relationships/image" Target="../media/image111.pn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2.xml"/></Relationships>
</file>

<file path=ppt/slides/_rels/slide51.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36.xml"/><Relationship Id="rId1" Type="http://schemas.openxmlformats.org/officeDocument/2006/relationships/slideLayout" Target="../slideLayouts/slideLayout43.xml"/><Relationship Id="rId5" Type="http://schemas.openxmlformats.org/officeDocument/2006/relationships/image" Target="../media/image114.png"/><Relationship Id="rId4" Type="http://schemas.openxmlformats.org/officeDocument/2006/relationships/image" Target="../media/image113.png"/></Relationships>
</file>

<file path=ppt/slides/_rels/slide52.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37.xml"/><Relationship Id="rId1" Type="http://schemas.openxmlformats.org/officeDocument/2006/relationships/slideLayout" Target="../slideLayouts/slideLayout43.xml"/></Relationships>
</file>

<file path=ppt/slides/_rels/slide53.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38.xml"/><Relationship Id="rId1" Type="http://schemas.openxmlformats.org/officeDocument/2006/relationships/slideLayout" Target="../slideLayouts/slideLayout4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5.xml"/></Relationships>
</file>

<file path=ppt/slides/_rels/slide55.xml.rels><?xml version="1.0" encoding="UTF-8" standalone="yes"?>
<Relationships xmlns="http://schemas.openxmlformats.org/package/2006/relationships"><Relationship Id="rId2" Type="http://schemas.openxmlformats.org/officeDocument/2006/relationships/image" Target="../media/image117.jpeg"/><Relationship Id="rId1" Type="http://schemas.openxmlformats.org/officeDocument/2006/relationships/slideLayout" Target="../slideLayouts/slideLayout5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43.xml"/></Relationships>
</file>

<file path=ppt/slides/_rels/slide57.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41.xml"/><Relationship Id="rId1" Type="http://schemas.openxmlformats.org/officeDocument/2006/relationships/slideLayout" Target="../slideLayouts/slideLayout43.xml"/><Relationship Id="rId4" Type="http://schemas.openxmlformats.org/officeDocument/2006/relationships/image" Target="../media/image118.png"/></Relationships>
</file>

<file path=ppt/slides/_rels/slide58.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Layout" Target="../slideLayouts/slideLayout43.xml"/></Relationships>
</file>

<file path=ppt/slides/_rels/slide59.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42.xml"/><Relationship Id="rId1" Type="http://schemas.openxmlformats.org/officeDocument/2006/relationships/slideLayout" Target="../slideLayouts/slideLayout43.xml"/><Relationship Id="rId5" Type="http://schemas.openxmlformats.org/officeDocument/2006/relationships/image" Target="../media/image121.png"/><Relationship Id="rId4" Type="http://schemas.openxmlformats.org/officeDocument/2006/relationships/image" Target="NULL"/></Relationships>
</file>

<file path=ppt/slides/_rels/slide60.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43.xml"/><Relationship Id="rId1" Type="http://schemas.openxmlformats.org/officeDocument/2006/relationships/slideLayout" Target="../slideLayouts/slideLayout43.xml"/><Relationship Id="rId4" Type="http://schemas.openxmlformats.org/officeDocument/2006/relationships/image" Target="../media/image122.png"/></Relationships>
</file>

<file path=ppt/slides/_rels/slide61.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44.xml"/><Relationship Id="rId1" Type="http://schemas.openxmlformats.org/officeDocument/2006/relationships/slideLayout" Target="../slideLayouts/slideLayout43.xml"/><Relationship Id="rId5" Type="http://schemas.openxmlformats.org/officeDocument/2006/relationships/image" Target="../media/image125.png"/><Relationship Id="rId4" Type="http://schemas.openxmlformats.org/officeDocument/2006/relationships/image" Target="../media/image124.png"/></Relationships>
</file>

<file path=ppt/slides/_rels/slide62.xml.rels><?xml version="1.0" encoding="UTF-8" standalone="yes"?>
<Relationships xmlns="http://schemas.openxmlformats.org/package/2006/relationships"><Relationship Id="rId8" Type="http://schemas.openxmlformats.org/officeDocument/2006/relationships/image" Target="../media/image129.png"/><Relationship Id="rId3" Type="http://schemas.openxmlformats.org/officeDocument/2006/relationships/image" Target="../media/image125.png"/><Relationship Id="rId7" Type="http://schemas.openxmlformats.org/officeDocument/2006/relationships/image" Target="NULL"/><Relationship Id="rId2" Type="http://schemas.openxmlformats.org/officeDocument/2006/relationships/notesSlide" Target="../notesSlides/notesSlide45.xml"/><Relationship Id="rId1" Type="http://schemas.openxmlformats.org/officeDocument/2006/relationships/slideLayout" Target="../slideLayouts/slideLayout43.xml"/><Relationship Id="rId6" Type="http://schemas.openxmlformats.org/officeDocument/2006/relationships/image" Target="../media/image128.png"/><Relationship Id="rId5" Type="http://schemas.openxmlformats.org/officeDocument/2006/relationships/image" Target="../media/image127.png"/><Relationship Id="rId4" Type="http://schemas.openxmlformats.org/officeDocument/2006/relationships/image" Target="../media/image126.png"/></Relationships>
</file>

<file path=ppt/slides/_rels/slide63.xml.rels><?xml version="1.0" encoding="UTF-8" standalone="yes"?>
<Relationships xmlns="http://schemas.openxmlformats.org/package/2006/relationships"><Relationship Id="rId8" Type="http://schemas.openxmlformats.org/officeDocument/2006/relationships/image" Target="../media/image131.png"/><Relationship Id="rId3" Type="http://schemas.openxmlformats.org/officeDocument/2006/relationships/image" Target="NULL"/><Relationship Id="rId7" Type="http://schemas.openxmlformats.org/officeDocument/2006/relationships/image" Target="NULL"/><Relationship Id="rId2" Type="http://schemas.openxmlformats.org/officeDocument/2006/relationships/notesSlide" Target="../notesSlides/notesSlide46.xml"/><Relationship Id="rId1" Type="http://schemas.openxmlformats.org/officeDocument/2006/relationships/slideLayout" Target="../slideLayouts/slideLayout43.xml"/><Relationship Id="rId6" Type="http://schemas.openxmlformats.org/officeDocument/2006/relationships/image" Target="../media/image130.png"/><Relationship Id="rId5" Type="http://schemas.openxmlformats.org/officeDocument/2006/relationships/image" Target="../media/image122.png"/><Relationship Id="rId4" Type="http://schemas.openxmlformats.org/officeDocument/2006/relationships/image" Target="../media/image128.png"/><Relationship Id="rId9" Type="http://schemas.openxmlformats.org/officeDocument/2006/relationships/image" Target="NULL"/></Relationships>
</file>

<file path=ppt/slides/_rels/slide64.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47.xml"/><Relationship Id="rId1" Type="http://schemas.openxmlformats.org/officeDocument/2006/relationships/slideLayout" Target="../slideLayouts/slideLayout43.xml"/><Relationship Id="rId6" Type="http://schemas.openxmlformats.org/officeDocument/2006/relationships/image" Target="NULL"/><Relationship Id="rId5" Type="http://schemas.openxmlformats.org/officeDocument/2006/relationships/image" Target="../media/image133.png"/><Relationship Id="rId4" Type="http://schemas.openxmlformats.org/officeDocument/2006/relationships/image" Target="../media/image132.png"/></Relationships>
</file>

<file path=ppt/slides/_rels/slide65.xml.rels><?xml version="1.0" encoding="UTF-8" standalone="yes"?>
<Relationships xmlns="http://schemas.openxmlformats.org/package/2006/relationships"><Relationship Id="rId2" Type="http://schemas.openxmlformats.org/officeDocument/2006/relationships/image" Target="../media/image134.png"/><Relationship Id="rId1" Type="http://schemas.openxmlformats.org/officeDocument/2006/relationships/slideLayout" Target="../slideLayouts/slideLayout43.xml"/></Relationships>
</file>

<file path=ppt/slides/_rels/slide66.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48.xml"/><Relationship Id="rId1" Type="http://schemas.openxmlformats.org/officeDocument/2006/relationships/slideLayout" Target="../slideLayouts/slideLayout4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9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a:extLst>
              <a:ext uri="{FF2B5EF4-FFF2-40B4-BE49-F238E27FC236}">
                <a16:creationId xmlns:a16="http://schemas.microsoft.com/office/drawing/2014/main" id="{B6E67701-0ACE-4AF4-8EFB-5D0DB08701F8}"/>
              </a:ext>
            </a:extLst>
          </p:cNvPr>
          <p:cNvSpPr txBox="1"/>
          <p:nvPr/>
        </p:nvSpPr>
        <p:spPr>
          <a:xfrm>
            <a:off x="3127121" y="3551548"/>
            <a:ext cx="5929828" cy="923330"/>
          </a:xfrm>
          <a:prstGeom prst="rect">
            <a:avLst/>
          </a:prstGeom>
          <a:noFill/>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5400" b="1" i="0" u="none" strike="noStrike" kern="1200" cap="none" spc="1000" normalizeH="0" baseline="0" noProof="0" dirty="0">
                <a:ln>
                  <a:noFill/>
                </a:ln>
                <a:solidFill>
                  <a:prstClr val="white"/>
                </a:solidFill>
                <a:effectLst/>
                <a:uLnTx/>
                <a:uFillTx/>
                <a:latin typeface="微软雅黑"/>
                <a:ea typeface="微软雅黑"/>
                <a:cs typeface="+mn-cs"/>
              </a:rPr>
              <a:t>大模型前沿技术</a:t>
            </a:r>
          </a:p>
        </p:txBody>
      </p:sp>
      <p:sp>
        <p:nvSpPr>
          <p:cNvPr id="14" name="文本框 13">
            <a:extLst>
              <a:ext uri="{FF2B5EF4-FFF2-40B4-BE49-F238E27FC236}">
                <a16:creationId xmlns:a16="http://schemas.microsoft.com/office/drawing/2014/main" id="{10C4F67A-72B7-4A3B-A48F-237CD87309ED}"/>
              </a:ext>
            </a:extLst>
          </p:cNvPr>
          <p:cNvSpPr txBox="1"/>
          <p:nvPr/>
        </p:nvSpPr>
        <p:spPr>
          <a:xfrm>
            <a:off x="5120137" y="5118886"/>
            <a:ext cx="6927261" cy="853567"/>
          </a:xfrm>
          <a:prstGeom prst="rect">
            <a:avLst/>
          </a:prstGeom>
          <a:noFill/>
        </p:spPr>
        <p:txBody>
          <a:bodyPr wrap="square" anchor="ctr" anchorCtr="0">
            <a:spAutoFit/>
          </a:bodyPr>
          <a:lstStyle/>
          <a:p>
            <a:pPr marL="0" marR="0" lvl="0" indent="0" defTabSz="914400" rtl="0" eaLnBrk="1" fontAlgn="auto" latinLnBrk="0" hangingPunct="1">
              <a:lnSpc>
                <a:spcPct val="130000"/>
              </a:lnSpc>
              <a:spcBef>
                <a:spcPts val="0"/>
              </a:spcBef>
              <a:spcAft>
                <a:spcPts val="0"/>
              </a:spcAft>
              <a:buClrTx/>
              <a:buSzTx/>
              <a:buFontTx/>
              <a:buNone/>
              <a:tabLst/>
              <a:defRPr/>
            </a:pPr>
            <a:r>
              <a:rPr kumimoji="0" lang="zh-CN" altLang="en-US" sz="2000" b="0" i="0" u="none" strike="noStrike" kern="1200" cap="none" spc="0" normalizeH="0" baseline="0" noProof="0" dirty="0">
                <a:ln>
                  <a:noFill/>
                </a:ln>
                <a:solidFill>
                  <a:prstClr val="white"/>
                </a:solidFill>
                <a:effectLst/>
                <a:uLnTx/>
                <a:uFillTx/>
                <a:latin typeface="微软雅黑"/>
                <a:ea typeface="微软雅黑"/>
                <a:cs typeface="+mn-cs"/>
              </a:rPr>
              <a:t>汇报人：张凯博，吴薛呈</a:t>
            </a:r>
            <a:r>
              <a:rPr kumimoji="0" lang="zh-CN" altLang="en-US" sz="2000" b="0" i="0" u="none" strike="noStrike" kern="1200" cap="none" spc="0" normalizeH="0" baseline="0" noProof="0">
                <a:ln>
                  <a:noFill/>
                </a:ln>
                <a:solidFill>
                  <a:prstClr val="white"/>
                </a:solidFill>
                <a:effectLst/>
                <a:uLnTx/>
                <a:uFillTx/>
                <a:latin typeface="微软雅黑"/>
                <a:ea typeface="微软雅黑"/>
                <a:cs typeface="+mn-cs"/>
              </a:rPr>
              <a:t>，魏家宝，刘惟楚，梁馨月</a:t>
            </a:r>
            <a:endParaRPr kumimoji="0" lang="en-US" altLang="zh-CN" sz="2000" b="0" i="0" u="none" strike="noStrike" kern="1200" cap="none" spc="0" normalizeH="0" baseline="0" noProof="0" dirty="0">
              <a:ln>
                <a:noFill/>
              </a:ln>
              <a:solidFill>
                <a:prstClr val="white"/>
              </a:solidFill>
              <a:effectLst/>
              <a:uLnTx/>
              <a:uFillTx/>
              <a:latin typeface="微软雅黑"/>
              <a:ea typeface="微软雅黑"/>
              <a:cs typeface="+mn-cs"/>
            </a:endParaRPr>
          </a:p>
          <a:p>
            <a:pPr marL="0" marR="0" lvl="0" indent="0" defTabSz="914400" rtl="0" eaLnBrk="1" fontAlgn="auto" latinLnBrk="0" hangingPunct="1">
              <a:lnSpc>
                <a:spcPct val="130000"/>
              </a:lnSpc>
              <a:spcBef>
                <a:spcPts val="0"/>
              </a:spcBef>
              <a:spcAft>
                <a:spcPts val="0"/>
              </a:spcAft>
              <a:buClrTx/>
              <a:buSzTx/>
              <a:buFontTx/>
              <a:buNone/>
              <a:tabLst/>
              <a:defRPr/>
            </a:pPr>
            <a:r>
              <a:rPr kumimoji="0" lang="zh-CN" altLang="en-US" sz="2000" b="0" i="0" u="none" strike="noStrike" kern="1200" cap="none" spc="0" normalizeH="0" baseline="0" noProof="0" dirty="0">
                <a:ln>
                  <a:noFill/>
                </a:ln>
                <a:solidFill>
                  <a:prstClr val="white"/>
                </a:solidFill>
                <a:effectLst/>
                <a:uLnTx/>
                <a:uFillTx/>
                <a:latin typeface="微软雅黑"/>
                <a:ea typeface="微软雅黑"/>
                <a:cs typeface="+mn-cs"/>
              </a:rPr>
              <a:t>时　间：</a:t>
            </a:r>
            <a:fld id="{7C913863-4CE9-4C23-B50F-69A814F8F0A4}" type="datetime5">
              <a:rPr kumimoji="0" lang="zh-CN" altLang="en-US" sz="2000" b="0" i="0" u="none" strike="noStrike" kern="1200" cap="none" spc="0" normalizeH="0" baseline="0" noProof="0" smtClean="0">
                <a:ln>
                  <a:noFill/>
                </a:ln>
                <a:solidFill>
                  <a:prstClr val="white"/>
                </a:solidFill>
                <a:effectLst/>
                <a:uLnTx/>
                <a:uFillTx/>
                <a:latin typeface="微软雅黑"/>
                <a:ea typeface="微软雅黑"/>
                <a:cs typeface="+mn-cs"/>
              </a:rPr>
              <a:pPr marL="0" marR="0" lvl="0" indent="0" defTabSz="914400" rtl="0" eaLnBrk="1" fontAlgn="auto" latinLnBrk="0" hangingPunct="1">
                <a:lnSpc>
                  <a:spcPct val="130000"/>
                </a:lnSpc>
                <a:spcBef>
                  <a:spcPts val="0"/>
                </a:spcBef>
                <a:spcAft>
                  <a:spcPts val="0"/>
                </a:spcAft>
                <a:buClrTx/>
                <a:buSzTx/>
                <a:buFontTx/>
                <a:buNone/>
                <a:tabLst/>
                <a:defRPr/>
              </a:pPr>
              <a:t>2024/11/19</a:t>
            </a:fld>
            <a:endParaRPr kumimoji="0" lang="en-US" altLang="zh-CN" sz="20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3" name="矩形 2"/>
          <p:cNvSpPr/>
          <p:nvPr/>
        </p:nvSpPr>
        <p:spPr>
          <a:xfrm>
            <a:off x="4925682" y="4907315"/>
            <a:ext cx="60386" cy="12767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spTree>
  </p:cSld>
  <p:clrMapOvr>
    <a:masterClrMapping/>
  </p:clrMapOvr>
  <p:transition spd="med">
    <p:pull/>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8B21A9-54E8-AC58-15E7-3C152A9402D3}"/>
            </a:ext>
          </a:extLst>
        </p:cNvPr>
        <p:cNvGrpSpPr/>
        <p:nvPr/>
      </p:nvGrpSpPr>
      <p:grpSpPr>
        <a:xfrm>
          <a:off x="0" y="0"/>
          <a:ext cx="0" cy="0"/>
          <a:chOff x="0" y="0"/>
          <a:chExt cx="0" cy="0"/>
        </a:xfrm>
      </p:grpSpPr>
      <p:sp>
        <p:nvSpPr>
          <p:cNvPr id="5" name="标题 4">
            <a:extLst>
              <a:ext uri="{FF2B5EF4-FFF2-40B4-BE49-F238E27FC236}">
                <a16:creationId xmlns:a16="http://schemas.microsoft.com/office/drawing/2014/main" id="{915792CD-42B5-1FB5-2281-9477602C5673}"/>
              </a:ext>
            </a:extLst>
          </p:cNvPr>
          <p:cNvSpPr>
            <a:spLocks noGrp="1"/>
          </p:cNvSpPr>
          <p:nvPr>
            <p:ph type="title"/>
          </p:nvPr>
        </p:nvSpPr>
        <p:spPr>
          <a:xfrm>
            <a:off x="3844978" y="2537740"/>
            <a:ext cx="7931686" cy="523220"/>
          </a:xfr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zh-CN" sz="2800" dirty="0"/>
              <a:t>Introduction</a:t>
            </a:r>
            <a:endParaRPr lang="zh-CN" altLang="en-US" sz="2800" dirty="0"/>
          </a:p>
        </p:txBody>
      </p:sp>
      <p:sp>
        <p:nvSpPr>
          <p:cNvPr id="7" name="文本占位符 6">
            <a:extLst>
              <a:ext uri="{FF2B5EF4-FFF2-40B4-BE49-F238E27FC236}">
                <a16:creationId xmlns:a16="http://schemas.microsoft.com/office/drawing/2014/main" id="{367A3626-8646-976E-81CA-3D2CF16DDA1F}"/>
              </a:ext>
            </a:extLst>
          </p:cNvPr>
          <p:cNvSpPr>
            <a:spLocks noGrp="1"/>
          </p:cNvSpPr>
          <p:nvPr>
            <p:ph type="body" sz="quarter" idx="16"/>
          </p:nvPr>
        </p:nvSpPr>
        <p:spPr>
          <a:xfrm>
            <a:off x="5143364" y="4162555"/>
            <a:ext cx="5598700" cy="417358"/>
          </a:xfrm>
        </p:spPr>
        <p:txBody>
          <a:bodyPr/>
          <a:lstStyle/>
          <a:p>
            <a:pPr algn="ctr"/>
            <a:r>
              <a:rPr lang="zh-CN" altLang="en-US" sz="1800" dirty="0"/>
              <a:t>张凯博</a:t>
            </a:r>
            <a:endParaRPr lang="en-US" altLang="zh-CN" sz="1800" dirty="0"/>
          </a:p>
        </p:txBody>
      </p:sp>
    </p:spTree>
    <p:extLst>
      <p:ext uri="{BB962C8B-B14F-4D97-AF65-F5344CB8AC3E}">
        <p14:creationId xmlns:p14="http://schemas.microsoft.com/office/powerpoint/2010/main" val="281351269"/>
      </p:ext>
    </p:extLst>
  </p:cSld>
  <p:clrMapOvr>
    <a:masterClrMapping/>
  </p:clrMapOvr>
  <p:transition spd="med">
    <p:pull/>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a:xfrm>
            <a:off x="1606550" y="345305"/>
            <a:ext cx="8643848" cy="478155"/>
          </a:xfrm>
        </p:spPr>
        <p:txBody>
          <a:bodyPr/>
          <a:lstStyle/>
          <a:p>
            <a:r>
              <a:rPr lang="zh-CN" altLang="en-US" dirty="0"/>
              <a:t>大模型与知识结合</a:t>
            </a:r>
          </a:p>
        </p:txBody>
      </p:sp>
      <p:sp>
        <p:nvSpPr>
          <p:cNvPr id="10" name="文本框 9"/>
          <p:cNvSpPr txBox="1">
            <a:spLocks noChangeArrowheads="1"/>
          </p:cNvSpPr>
          <p:nvPr/>
        </p:nvSpPr>
        <p:spPr bwMode="auto">
          <a:xfrm>
            <a:off x="357352" y="235111"/>
            <a:ext cx="96979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28600" indent="-228600">
              <a:defRPr>
                <a:solidFill>
                  <a:schemeClr val="tx1"/>
                </a:solidFill>
                <a:latin typeface="Century Gothic" panose="020B0502020202020204" pitchFamily="34" charset="0"/>
                <a:ea typeface="微软雅黑" panose="020B0503020204020204" pitchFamily="34" charset="-122"/>
              </a:defRPr>
            </a:lvl1pPr>
            <a:lvl2pPr marL="742950" indent="-285750">
              <a:defRPr>
                <a:solidFill>
                  <a:schemeClr val="tx1"/>
                </a:solidFill>
                <a:latin typeface="Century Gothic" panose="020B0502020202020204" pitchFamily="34" charset="0"/>
                <a:ea typeface="微软雅黑" panose="020B0503020204020204" pitchFamily="34" charset="-122"/>
              </a:defRPr>
            </a:lvl2pPr>
            <a:lvl3pPr marL="1143000" indent="-228600">
              <a:defRPr>
                <a:solidFill>
                  <a:schemeClr val="tx1"/>
                </a:solidFill>
                <a:latin typeface="Century Gothic" panose="020B0502020202020204" pitchFamily="34" charset="0"/>
                <a:ea typeface="微软雅黑" panose="020B0503020204020204" pitchFamily="34" charset="-122"/>
              </a:defRPr>
            </a:lvl3pPr>
            <a:lvl4pPr marL="1600200" indent="-228600">
              <a:defRPr>
                <a:solidFill>
                  <a:schemeClr val="tx1"/>
                </a:solidFill>
                <a:latin typeface="Century Gothic" panose="020B0502020202020204" pitchFamily="34" charset="0"/>
                <a:ea typeface="微软雅黑" panose="020B0503020204020204" pitchFamily="34" charset="-122"/>
              </a:defRPr>
            </a:lvl4pPr>
            <a:lvl5pPr marL="2057400" indent="-228600">
              <a:defRPr>
                <a:solidFill>
                  <a:schemeClr val="tx1"/>
                </a:solidFill>
                <a:latin typeface="Century Gothic" panose="020B050202020202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9pPr>
          </a:lstStyle>
          <a:p>
            <a:pPr marL="228600" marR="0" lvl="0" indent="-228600" algn="ctr" defTabSz="914400"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a:ln>
                  <a:noFill/>
                </a:ln>
                <a:solidFill>
                  <a:prstClr val="white"/>
                </a:solidFill>
                <a:effectLst/>
                <a:uLnTx/>
                <a:uFillTx/>
                <a:latin typeface="Century Gothic" panose="020B0502020202020204" pitchFamily="34" charset="0"/>
                <a:ea typeface="微软雅黑" panose="020B0503020204020204" pitchFamily="34" charset="-122"/>
                <a:cs typeface="+mn-cs"/>
              </a:rPr>
              <a:t>1</a:t>
            </a:r>
            <a:endParaRPr kumimoji="0" lang="zh-CN" altLang="en-US" sz="3600" b="1" i="0" u="none" strike="noStrike" kern="1200" cap="none" spc="0" normalizeH="0" baseline="0" noProof="0" dirty="0">
              <a:ln>
                <a:noFill/>
              </a:ln>
              <a:solidFill>
                <a:prstClr val="white"/>
              </a:solidFill>
              <a:effectLst/>
              <a:uLnTx/>
              <a:uFillTx/>
              <a:latin typeface="Century Gothic" panose="020B0502020202020204" pitchFamily="34" charset="0"/>
              <a:ea typeface="微软雅黑" panose="020B0503020204020204" pitchFamily="34" charset="-122"/>
              <a:cs typeface="+mn-cs"/>
            </a:endParaRPr>
          </a:p>
        </p:txBody>
      </p:sp>
      <p:sp>
        <p:nvSpPr>
          <p:cNvPr id="2" name="文本框 1"/>
          <p:cNvSpPr txBox="1"/>
          <p:nvPr/>
        </p:nvSpPr>
        <p:spPr>
          <a:xfrm>
            <a:off x="1606550" y="1549697"/>
            <a:ext cx="9768780" cy="646331"/>
          </a:xfrm>
          <a:prstGeom prst="rect">
            <a:avLst/>
          </a:prstGeom>
          <a:noFill/>
        </p:spPr>
        <p:txBody>
          <a:bodyPr wrap="squar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srgbClr val="060607"/>
                </a:solidFill>
                <a:effectLst/>
                <a:uLnTx/>
                <a:uFillTx/>
                <a:latin typeface="-apple-system"/>
                <a:ea typeface="微软雅黑"/>
                <a:cs typeface="+mn-cs"/>
              </a:rPr>
              <a:t>知识探测是指从大量数据中自动识别出有价值的信息和模式的过程。在大模型的背景下，知识探测可以帮助模型发现和利用隐含在数据中的专业知识，从而提高其性能和可解释性。</a:t>
            </a:r>
            <a:endParaRPr kumimoji="0" lang="en-US" sz="1800" b="0" i="0" u="none" strike="noStrike" kern="1200" cap="none" spc="0" normalizeH="0" baseline="0" noProof="0" dirty="0">
              <a:ln>
                <a:noFill/>
              </a:ln>
              <a:solidFill>
                <a:srgbClr val="FF0000"/>
              </a:solidFill>
              <a:effectLst/>
              <a:uLnTx/>
              <a:uFillTx/>
              <a:latin typeface="微软雅黑"/>
              <a:ea typeface="微软雅黑"/>
              <a:cs typeface="+mn-cs"/>
            </a:endParaRPr>
          </a:p>
        </p:txBody>
      </p:sp>
      <p:sp>
        <p:nvSpPr>
          <p:cNvPr id="5" name="文本框 4">
            <a:extLst>
              <a:ext uri="{FF2B5EF4-FFF2-40B4-BE49-F238E27FC236}">
                <a16:creationId xmlns:a16="http://schemas.microsoft.com/office/drawing/2014/main" id="{D69C3790-7243-CEEE-6F08-27F749E695A2}"/>
              </a:ext>
            </a:extLst>
          </p:cNvPr>
          <p:cNvSpPr txBox="1"/>
          <p:nvPr/>
        </p:nvSpPr>
        <p:spPr>
          <a:xfrm>
            <a:off x="619820" y="1030794"/>
            <a:ext cx="609600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060607"/>
                </a:solidFill>
                <a:effectLst/>
                <a:uLnTx/>
                <a:uFillTx/>
                <a:latin typeface="-apple-system"/>
                <a:ea typeface="微软雅黑"/>
                <a:cs typeface="+mn-cs"/>
              </a:rPr>
              <a:t>知识探测</a:t>
            </a:r>
          </a:p>
        </p:txBody>
      </p:sp>
      <p:sp>
        <p:nvSpPr>
          <p:cNvPr id="7" name="文本框 6">
            <a:extLst>
              <a:ext uri="{FF2B5EF4-FFF2-40B4-BE49-F238E27FC236}">
                <a16:creationId xmlns:a16="http://schemas.microsoft.com/office/drawing/2014/main" id="{8A83E909-9E12-E38F-18C1-DBBE59415885}"/>
              </a:ext>
            </a:extLst>
          </p:cNvPr>
          <p:cNvSpPr txBox="1"/>
          <p:nvPr/>
        </p:nvSpPr>
        <p:spPr>
          <a:xfrm>
            <a:off x="990601" y="2690336"/>
            <a:ext cx="6096000" cy="203132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060607"/>
                </a:solidFill>
                <a:effectLst/>
                <a:uLnTx/>
                <a:uFillTx/>
                <a:latin typeface="-apple-system"/>
                <a:ea typeface="微软雅黑"/>
                <a:cs typeface="+mn-cs"/>
              </a:rPr>
              <a:t>信息检索</a:t>
            </a:r>
            <a:endParaRPr kumimoji="0" lang="en-US" altLang="zh-CN" sz="1800" b="1" i="0" u="none" strike="noStrike" kern="1200" cap="none" spc="0" normalizeH="0" baseline="0" noProof="0" dirty="0">
              <a:ln>
                <a:noFill/>
              </a:ln>
              <a:solidFill>
                <a:srgbClr val="060607"/>
              </a:solidFill>
              <a:effectLst/>
              <a:uLnTx/>
              <a:uFillTx/>
              <a:latin typeface="-apple-system"/>
              <a:ea typeface="微软雅黑"/>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CN" sz="1800" b="1" i="0" u="none" strike="noStrike" kern="1200" cap="none" spc="0" normalizeH="0" baseline="0" noProof="0" dirty="0">
              <a:ln>
                <a:noFill/>
              </a:ln>
              <a:solidFill>
                <a:srgbClr val="060607"/>
              </a:solidFill>
              <a:effectLst/>
              <a:uLnTx/>
              <a:uFillTx/>
              <a:latin typeface="-apple-system"/>
              <a:ea typeface="微软雅黑"/>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060607"/>
                </a:solidFill>
                <a:effectLst/>
                <a:uLnTx/>
                <a:uFillTx/>
                <a:latin typeface="-apple-system"/>
                <a:ea typeface="微软雅黑"/>
                <a:cs typeface="+mn-cs"/>
              </a:rPr>
              <a:t>模式识别</a:t>
            </a:r>
            <a:endParaRPr kumimoji="0" lang="en-US" altLang="zh-CN" sz="1800" b="1" i="0" u="none" strike="noStrike" kern="1200" cap="none" spc="0" normalizeH="0" baseline="0" noProof="0" dirty="0">
              <a:ln>
                <a:noFill/>
              </a:ln>
              <a:solidFill>
                <a:srgbClr val="060607"/>
              </a:solidFill>
              <a:effectLst/>
              <a:uLnTx/>
              <a:uFillTx/>
              <a:latin typeface="-apple-system"/>
              <a:ea typeface="微软雅黑"/>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CN" sz="1800" b="1" i="0" u="none" strike="noStrike" kern="1200" cap="none" spc="0" normalizeH="0" baseline="0" noProof="0" dirty="0">
              <a:ln>
                <a:noFill/>
              </a:ln>
              <a:solidFill>
                <a:srgbClr val="060607"/>
              </a:solidFill>
              <a:effectLst/>
              <a:uLnTx/>
              <a:uFillTx/>
              <a:latin typeface="-apple-system"/>
              <a:ea typeface="微软雅黑"/>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060607"/>
                </a:solidFill>
                <a:effectLst/>
                <a:uLnTx/>
                <a:uFillTx/>
                <a:latin typeface="-apple-system"/>
                <a:ea typeface="微软雅黑"/>
                <a:cs typeface="+mn-cs"/>
              </a:rPr>
              <a:t>异常检测</a:t>
            </a:r>
            <a:endParaRPr kumimoji="0" lang="en-US" altLang="zh-CN" sz="1800" b="1" i="0" u="none" strike="noStrike" kern="1200" cap="none" spc="0" normalizeH="0" baseline="0" noProof="0" dirty="0">
              <a:ln>
                <a:noFill/>
              </a:ln>
              <a:solidFill>
                <a:srgbClr val="060607"/>
              </a:solidFill>
              <a:effectLst/>
              <a:uLnTx/>
              <a:uFillTx/>
              <a:latin typeface="-apple-system"/>
              <a:ea typeface="微软雅黑"/>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CN" sz="1800" b="1" i="0" u="none" strike="noStrike" kern="1200" cap="none" spc="0" normalizeH="0" baseline="0" noProof="0" dirty="0">
              <a:ln>
                <a:noFill/>
              </a:ln>
              <a:solidFill>
                <a:srgbClr val="060607"/>
              </a:solidFill>
              <a:effectLst/>
              <a:uLnTx/>
              <a:uFillTx/>
              <a:latin typeface="-apple-system"/>
              <a:ea typeface="微软雅黑"/>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060607"/>
                </a:solidFill>
                <a:effectLst/>
                <a:uLnTx/>
                <a:uFillTx/>
                <a:latin typeface="-apple-system"/>
                <a:ea typeface="微软雅黑"/>
                <a:cs typeface="+mn-cs"/>
              </a:rPr>
              <a:t>因果关系发现</a:t>
            </a:r>
            <a:endParaRPr kumimoji="0" lang="zh-CN" altLang="en-US" sz="1800" b="0" i="0" u="none" strike="noStrike" kern="1200" cap="none" spc="0" normalizeH="0" baseline="0" noProof="0" dirty="0">
              <a:ln>
                <a:noFill/>
              </a:ln>
              <a:solidFill>
                <a:prstClr val="black"/>
              </a:solidFill>
              <a:effectLst/>
              <a:uLnTx/>
              <a:uFillTx/>
              <a:latin typeface="微软雅黑"/>
              <a:ea typeface="微软雅黑"/>
              <a:cs typeface="+mn-cs"/>
            </a:endParaRPr>
          </a:p>
        </p:txBody>
      </p:sp>
    </p:spTree>
  </p:cSld>
  <p:clrMapOvr>
    <a:masterClrMapping/>
  </p:clrMapOvr>
  <p:transition spd="med">
    <p:pull/>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a:xfrm>
            <a:off x="1606550" y="345305"/>
            <a:ext cx="8643848" cy="478155"/>
          </a:xfrm>
        </p:spPr>
        <p:txBody>
          <a:bodyPr/>
          <a:lstStyle/>
          <a:p>
            <a:r>
              <a:rPr lang="en-US" altLang="zh-CN" dirty="0"/>
              <a:t>RAG</a:t>
            </a:r>
            <a:r>
              <a:rPr lang="zh-CN" altLang="en-US" dirty="0"/>
              <a:t>检索增强大模型</a:t>
            </a:r>
            <a:endParaRPr lang="en-US" altLang="zh-CN" dirty="0"/>
          </a:p>
        </p:txBody>
      </p:sp>
      <p:sp>
        <p:nvSpPr>
          <p:cNvPr id="10" name="文本框 9"/>
          <p:cNvSpPr txBox="1">
            <a:spLocks noChangeArrowheads="1"/>
          </p:cNvSpPr>
          <p:nvPr/>
        </p:nvSpPr>
        <p:spPr bwMode="auto">
          <a:xfrm>
            <a:off x="357352" y="235111"/>
            <a:ext cx="969798"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28600" indent="-228600">
              <a:defRPr>
                <a:solidFill>
                  <a:schemeClr val="tx1"/>
                </a:solidFill>
                <a:latin typeface="Century Gothic" panose="020B0502020202020204" pitchFamily="34" charset="0"/>
                <a:ea typeface="微软雅黑" panose="020B0503020204020204" pitchFamily="34" charset="-122"/>
              </a:defRPr>
            </a:lvl1pPr>
            <a:lvl2pPr marL="742950" indent="-285750">
              <a:defRPr>
                <a:solidFill>
                  <a:schemeClr val="tx1"/>
                </a:solidFill>
                <a:latin typeface="Century Gothic" panose="020B0502020202020204" pitchFamily="34" charset="0"/>
                <a:ea typeface="微软雅黑" panose="020B0503020204020204" pitchFamily="34" charset="-122"/>
              </a:defRPr>
            </a:lvl2pPr>
            <a:lvl3pPr marL="1143000" indent="-228600">
              <a:defRPr>
                <a:solidFill>
                  <a:schemeClr val="tx1"/>
                </a:solidFill>
                <a:latin typeface="Century Gothic" panose="020B0502020202020204" pitchFamily="34" charset="0"/>
                <a:ea typeface="微软雅黑" panose="020B0503020204020204" pitchFamily="34" charset="-122"/>
              </a:defRPr>
            </a:lvl3pPr>
            <a:lvl4pPr marL="1600200" indent="-228600">
              <a:defRPr>
                <a:solidFill>
                  <a:schemeClr val="tx1"/>
                </a:solidFill>
                <a:latin typeface="Century Gothic" panose="020B0502020202020204" pitchFamily="34" charset="0"/>
                <a:ea typeface="微软雅黑" panose="020B0503020204020204" pitchFamily="34" charset="-122"/>
              </a:defRPr>
            </a:lvl4pPr>
            <a:lvl5pPr marL="2057400" indent="-228600">
              <a:defRPr>
                <a:solidFill>
                  <a:schemeClr val="tx1"/>
                </a:solidFill>
                <a:latin typeface="Century Gothic" panose="020B050202020202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9pPr>
          </a:lstStyle>
          <a:p>
            <a:pPr marL="228600" marR="0" lvl="0" indent="-228600" algn="ctr" defTabSz="914400"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a:ln>
                  <a:noFill/>
                </a:ln>
                <a:solidFill>
                  <a:prstClr val="white"/>
                </a:solidFill>
                <a:effectLst/>
                <a:uLnTx/>
                <a:uFillTx/>
                <a:latin typeface="Century Gothic" panose="020B0502020202020204" pitchFamily="34" charset="0"/>
                <a:ea typeface="微软雅黑" panose="020B0503020204020204" pitchFamily="34" charset="-122"/>
                <a:cs typeface="+mn-cs"/>
              </a:rPr>
              <a:t>2</a:t>
            </a:r>
          </a:p>
        </p:txBody>
      </p:sp>
      <p:sp>
        <p:nvSpPr>
          <p:cNvPr id="3" name="文本框 2">
            <a:extLst>
              <a:ext uri="{FF2B5EF4-FFF2-40B4-BE49-F238E27FC236}">
                <a16:creationId xmlns:a16="http://schemas.microsoft.com/office/drawing/2014/main" id="{54F13C8B-40AC-D450-3798-74C5E5D61FCB}"/>
              </a:ext>
            </a:extLst>
          </p:cNvPr>
          <p:cNvSpPr txBox="1"/>
          <p:nvPr/>
        </p:nvSpPr>
        <p:spPr>
          <a:xfrm>
            <a:off x="1621367" y="1279436"/>
            <a:ext cx="8949266" cy="9233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zh-CN" sz="1800" b="0" i="0" u="none" strike="noStrike" kern="1200" cap="none" spc="0" normalizeH="0" baseline="0" noProof="0" dirty="0">
                <a:ln>
                  <a:noFill/>
                </a:ln>
                <a:solidFill>
                  <a:srgbClr val="060607"/>
                </a:solidFill>
                <a:effectLst/>
                <a:uLnTx/>
                <a:uFillTx/>
                <a:latin typeface="-apple-system"/>
                <a:ea typeface="微软雅黑"/>
                <a:cs typeface="+mn-cs"/>
              </a:rPr>
              <a:t>RAG</a:t>
            </a:r>
            <a:r>
              <a:rPr kumimoji="0" lang="zh-CN" altLang="en-GB" sz="1800" b="0" i="0" u="none" strike="noStrike" kern="1200" cap="none" spc="0" normalizeH="0" baseline="0" noProof="0" dirty="0">
                <a:ln>
                  <a:noFill/>
                </a:ln>
                <a:solidFill>
                  <a:srgbClr val="060607"/>
                </a:solidFill>
                <a:effectLst/>
                <a:uLnTx/>
                <a:uFillTx/>
                <a:latin typeface="-apple-system"/>
                <a:ea typeface="微软雅黑"/>
                <a:cs typeface="+mn-cs"/>
              </a:rPr>
              <a:t>，</a:t>
            </a:r>
            <a:r>
              <a:rPr kumimoji="0" lang="zh-CN" altLang="en-US" sz="1800" b="0" i="0" u="none" strike="noStrike" kern="1200" cap="none" spc="0" normalizeH="0" baseline="0" noProof="0" dirty="0">
                <a:ln>
                  <a:noFill/>
                </a:ln>
                <a:solidFill>
                  <a:srgbClr val="060607"/>
                </a:solidFill>
                <a:effectLst/>
                <a:uLnTx/>
                <a:uFillTx/>
                <a:latin typeface="-apple-system"/>
                <a:ea typeface="微软雅黑"/>
                <a:cs typeface="+mn-cs"/>
              </a:rPr>
              <a:t>即</a:t>
            </a:r>
            <a:r>
              <a:rPr kumimoji="0" lang="en-GB" altLang="zh-CN" sz="1800" b="0" i="0" u="none" strike="noStrike" kern="1200" cap="none" spc="0" normalizeH="0" baseline="0" noProof="0" dirty="0">
                <a:ln>
                  <a:noFill/>
                </a:ln>
                <a:solidFill>
                  <a:srgbClr val="060607"/>
                </a:solidFill>
                <a:effectLst/>
                <a:uLnTx/>
                <a:uFillTx/>
                <a:latin typeface="-apple-system"/>
                <a:ea typeface="微软雅黑"/>
                <a:cs typeface="+mn-cs"/>
              </a:rPr>
              <a:t>Retrieval-Augmented Generation</a:t>
            </a:r>
            <a:r>
              <a:rPr kumimoji="0" lang="zh-CN" altLang="en-GB" sz="1800" b="0" i="0" u="none" strike="noStrike" kern="1200" cap="none" spc="0" normalizeH="0" baseline="0" noProof="0" dirty="0">
                <a:ln>
                  <a:noFill/>
                </a:ln>
                <a:solidFill>
                  <a:srgbClr val="060607"/>
                </a:solidFill>
                <a:effectLst/>
                <a:uLnTx/>
                <a:uFillTx/>
                <a:latin typeface="-apple-system"/>
                <a:ea typeface="微软雅黑"/>
                <a:cs typeface="+mn-cs"/>
              </a:rPr>
              <a:t>，</a:t>
            </a:r>
            <a:r>
              <a:rPr kumimoji="0" lang="zh-CN" altLang="en-US" sz="1800" b="0" i="0" u="none" strike="noStrike" kern="1200" cap="none" spc="0" normalizeH="0" baseline="0" noProof="0" dirty="0">
                <a:ln>
                  <a:noFill/>
                </a:ln>
                <a:solidFill>
                  <a:srgbClr val="060607"/>
                </a:solidFill>
                <a:effectLst/>
                <a:uLnTx/>
                <a:uFillTx/>
                <a:latin typeface="-apple-system"/>
                <a:ea typeface="微软雅黑"/>
                <a:cs typeface="+mn-cs"/>
              </a:rPr>
              <a:t>是一种结合了信息检索（</a:t>
            </a:r>
            <a:r>
              <a:rPr kumimoji="0" lang="en-GB" altLang="zh-CN" sz="1800" b="0" i="0" u="none" strike="noStrike" kern="1200" cap="none" spc="0" normalizeH="0" baseline="0" noProof="0" dirty="0">
                <a:ln>
                  <a:noFill/>
                </a:ln>
                <a:solidFill>
                  <a:srgbClr val="060607"/>
                </a:solidFill>
                <a:effectLst/>
                <a:uLnTx/>
                <a:uFillTx/>
                <a:latin typeface="-apple-system"/>
                <a:ea typeface="微软雅黑"/>
                <a:cs typeface="+mn-cs"/>
              </a:rPr>
              <a:t>Retrieval</a:t>
            </a:r>
            <a:r>
              <a:rPr kumimoji="0" lang="zh-CN" altLang="en-GB" sz="1800" b="0" i="0" u="none" strike="noStrike" kern="1200" cap="none" spc="0" normalizeH="0" baseline="0" noProof="0" dirty="0">
                <a:ln>
                  <a:noFill/>
                </a:ln>
                <a:solidFill>
                  <a:srgbClr val="060607"/>
                </a:solidFill>
                <a:effectLst/>
                <a:uLnTx/>
                <a:uFillTx/>
                <a:latin typeface="-apple-system"/>
                <a:ea typeface="微软雅黑"/>
                <a:cs typeface="+mn-cs"/>
              </a:rPr>
              <a:t>）</a:t>
            </a:r>
            <a:r>
              <a:rPr kumimoji="0" lang="zh-CN" altLang="en-US" sz="1800" b="0" i="0" u="none" strike="noStrike" kern="1200" cap="none" spc="0" normalizeH="0" baseline="0" noProof="0" dirty="0">
                <a:ln>
                  <a:noFill/>
                </a:ln>
                <a:solidFill>
                  <a:srgbClr val="060607"/>
                </a:solidFill>
                <a:effectLst/>
                <a:uLnTx/>
                <a:uFillTx/>
                <a:latin typeface="-apple-system"/>
                <a:ea typeface="微软雅黑"/>
                <a:cs typeface="+mn-cs"/>
              </a:rPr>
              <a:t>和文本生成（</a:t>
            </a:r>
            <a:r>
              <a:rPr kumimoji="0" lang="en-GB" altLang="zh-CN" sz="1800" b="0" i="0" u="none" strike="noStrike" kern="1200" cap="none" spc="0" normalizeH="0" baseline="0" noProof="0" dirty="0">
                <a:ln>
                  <a:noFill/>
                </a:ln>
                <a:solidFill>
                  <a:srgbClr val="060607"/>
                </a:solidFill>
                <a:effectLst/>
                <a:uLnTx/>
                <a:uFillTx/>
                <a:latin typeface="-apple-system"/>
                <a:ea typeface="微软雅黑"/>
                <a:cs typeface="+mn-cs"/>
              </a:rPr>
              <a:t>Generation</a:t>
            </a:r>
            <a:r>
              <a:rPr kumimoji="0" lang="zh-CN" altLang="en-GB" sz="1800" b="0" i="0" u="none" strike="noStrike" kern="1200" cap="none" spc="0" normalizeH="0" baseline="0" noProof="0" dirty="0">
                <a:ln>
                  <a:noFill/>
                </a:ln>
                <a:solidFill>
                  <a:srgbClr val="060607"/>
                </a:solidFill>
                <a:effectLst/>
                <a:uLnTx/>
                <a:uFillTx/>
                <a:latin typeface="-apple-system"/>
                <a:ea typeface="微软雅黑"/>
                <a:cs typeface="+mn-cs"/>
              </a:rPr>
              <a:t>）</a:t>
            </a:r>
            <a:r>
              <a:rPr kumimoji="0" lang="zh-CN" altLang="en-US" sz="1800" b="0" i="0" u="none" strike="noStrike" kern="1200" cap="none" spc="0" normalizeH="0" baseline="0" noProof="0" dirty="0">
                <a:ln>
                  <a:noFill/>
                </a:ln>
                <a:solidFill>
                  <a:srgbClr val="060607"/>
                </a:solidFill>
                <a:effectLst/>
                <a:uLnTx/>
                <a:uFillTx/>
                <a:latin typeface="-apple-system"/>
                <a:ea typeface="微软雅黑"/>
                <a:cs typeface="+mn-cs"/>
              </a:rPr>
              <a:t>的深度学习模型框架。这种框架通过先检索相关信息，再利用这些信息生成回答或内容，从而增强了模型的性能。</a:t>
            </a:r>
            <a:endParaRPr kumimoji="0" lang="zh-CN" altLang="en-US" sz="1800" b="0" i="0" u="none" strike="noStrike" kern="1200" cap="none" spc="0" normalizeH="0" baseline="0" noProof="0" dirty="0">
              <a:ln>
                <a:noFill/>
              </a:ln>
              <a:solidFill>
                <a:prstClr val="black"/>
              </a:solidFill>
              <a:effectLst/>
              <a:uLnTx/>
              <a:uFillTx/>
              <a:latin typeface="微软雅黑"/>
              <a:ea typeface="微软雅黑"/>
              <a:cs typeface="+mn-cs"/>
            </a:endParaRPr>
          </a:p>
        </p:txBody>
      </p:sp>
      <p:pic>
        <p:nvPicPr>
          <p:cNvPr id="1028" name="Picture 4">
            <a:extLst>
              <a:ext uri="{FF2B5EF4-FFF2-40B4-BE49-F238E27FC236}">
                <a16:creationId xmlns:a16="http://schemas.microsoft.com/office/drawing/2014/main" id="{45F58BB6-49EF-E7FE-3BC4-C7C3DA3749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1025" y="2527068"/>
            <a:ext cx="5440454" cy="305149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pull/>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a:xfrm>
            <a:off x="1606550" y="344317"/>
            <a:ext cx="8643848" cy="480131"/>
          </a:xfrm>
        </p:spPr>
        <p:txBody>
          <a:bodyPr/>
          <a:lstStyle/>
          <a:p>
            <a:r>
              <a:rPr lang="zh-CN" altLang="en-US" b="1" i="0" dirty="0">
                <a:solidFill>
                  <a:srgbClr val="191B1F"/>
                </a:solidFill>
                <a:effectLst/>
                <a:latin typeface="-apple-system"/>
              </a:rPr>
              <a:t>垂直领域大模型</a:t>
            </a:r>
            <a:endParaRPr lang="en-US" altLang="zh-CN" dirty="0"/>
          </a:p>
        </p:txBody>
      </p:sp>
      <p:sp>
        <p:nvSpPr>
          <p:cNvPr id="10" name="文本框 9"/>
          <p:cNvSpPr txBox="1">
            <a:spLocks noChangeArrowheads="1"/>
          </p:cNvSpPr>
          <p:nvPr/>
        </p:nvSpPr>
        <p:spPr bwMode="auto">
          <a:xfrm>
            <a:off x="357352" y="235111"/>
            <a:ext cx="969798"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28600" indent="-228600">
              <a:defRPr>
                <a:solidFill>
                  <a:schemeClr val="tx1"/>
                </a:solidFill>
                <a:latin typeface="Century Gothic" panose="020B0502020202020204" pitchFamily="34" charset="0"/>
                <a:ea typeface="微软雅黑" panose="020B0503020204020204" pitchFamily="34" charset="-122"/>
              </a:defRPr>
            </a:lvl1pPr>
            <a:lvl2pPr marL="742950" indent="-285750">
              <a:defRPr>
                <a:solidFill>
                  <a:schemeClr val="tx1"/>
                </a:solidFill>
                <a:latin typeface="Century Gothic" panose="020B0502020202020204" pitchFamily="34" charset="0"/>
                <a:ea typeface="微软雅黑" panose="020B0503020204020204" pitchFamily="34" charset="-122"/>
              </a:defRPr>
            </a:lvl2pPr>
            <a:lvl3pPr marL="1143000" indent="-228600">
              <a:defRPr>
                <a:solidFill>
                  <a:schemeClr val="tx1"/>
                </a:solidFill>
                <a:latin typeface="Century Gothic" panose="020B0502020202020204" pitchFamily="34" charset="0"/>
                <a:ea typeface="微软雅黑" panose="020B0503020204020204" pitchFamily="34" charset="-122"/>
              </a:defRPr>
            </a:lvl3pPr>
            <a:lvl4pPr marL="1600200" indent="-228600">
              <a:defRPr>
                <a:solidFill>
                  <a:schemeClr val="tx1"/>
                </a:solidFill>
                <a:latin typeface="Century Gothic" panose="020B0502020202020204" pitchFamily="34" charset="0"/>
                <a:ea typeface="微软雅黑" panose="020B0503020204020204" pitchFamily="34" charset="-122"/>
              </a:defRPr>
            </a:lvl4pPr>
            <a:lvl5pPr marL="2057400" indent="-228600">
              <a:defRPr>
                <a:solidFill>
                  <a:schemeClr val="tx1"/>
                </a:solidFill>
                <a:latin typeface="Century Gothic" panose="020B050202020202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9pPr>
          </a:lstStyle>
          <a:p>
            <a:pPr marL="228600" marR="0" lvl="0" indent="-228600" algn="ctr" defTabSz="914400"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a:ln>
                  <a:noFill/>
                </a:ln>
                <a:solidFill>
                  <a:prstClr val="white"/>
                </a:solidFill>
                <a:effectLst/>
                <a:uLnTx/>
                <a:uFillTx/>
                <a:latin typeface="Century Gothic" panose="020B0502020202020204" pitchFamily="34" charset="0"/>
                <a:ea typeface="微软雅黑" panose="020B0503020204020204" pitchFamily="34" charset="-122"/>
                <a:cs typeface="+mn-cs"/>
              </a:rPr>
              <a:t>3</a:t>
            </a:r>
          </a:p>
        </p:txBody>
      </p:sp>
      <p:sp>
        <p:nvSpPr>
          <p:cNvPr id="3" name="文本框 2">
            <a:extLst>
              <a:ext uri="{FF2B5EF4-FFF2-40B4-BE49-F238E27FC236}">
                <a16:creationId xmlns:a16="http://schemas.microsoft.com/office/drawing/2014/main" id="{9A35B170-09C2-5CB8-4E13-587F250AC860}"/>
              </a:ext>
            </a:extLst>
          </p:cNvPr>
          <p:cNvSpPr txBox="1"/>
          <p:nvPr/>
        </p:nvSpPr>
        <p:spPr>
          <a:xfrm>
            <a:off x="782984" y="1169370"/>
            <a:ext cx="10934882"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srgbClr val="191B1F"/>
                </a:solidFill>
                <a:effectLst/>
                <a:uLnTx/>
                <a:uFillTx/>
                <a:latin typeface="-apple-system"/>
                <a:ea typeface="微软雅黑"/>
                <a:cs typeface="+mn-cs"/>
              </a:rPr>
              <a:t>垂直领域大语言模型是指在特定的领域或行业中经过训练和优化的大型语言模型。与通用语言模型相比，垂直领域大模型更专注于某个特定领域的知识和技能，具备更高的领域专业性和实用性。</a:t>
            </a:r>
            <a:endParaRPr kumimoji="0" lang="zh-CN" altLang="en-US" sz="18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6" name="文本框 5">
            <a:extLst>
              <a:ext uri="{FF2B5EF4-FFF2-40B4-BE49-F238E27FC236}">
                <a16:creationId xmlns:a16="http://schemas.microsoft.com/office/drawing/2014/main" id="{5634E26D-254E-DCC5-C389-9FBE42772D56}"/>
              </a:ext>
            </a:extLst>
          </p:cNvPr>
          <p:cNvSpPr txBox="1"/>
          <p:nvPr/>
        </p:nvSpPr>
        <p:spPr>
          <a:xfrm>
            <a:off x="782985" y="2144806"/>
            <a:ext cx="11121148" cy="147732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srgbClr val="191B1F"/>
                </a:solidFill>
                <a:effectLst/>
                <a:uLnTx/>
                <a:uFillTx/>
                <a:latin typeface="-apple-system"/>
                <a:ea typeface="微软雅黑"/>
                <a:cs typeface="+mn-cs"/>
              </a:rPr>
              <a:t>通用的</a:t>
            </a:r>
            <a:r>
              <a:rPr kumimoji="0" lang="en-US" altLang="zh-CN" sz="1800" b="0" i="0" u="none" strike="noStrike" kern="1200" cap="none" spc="0" normalizeH="0" baseline="0" noProof="0" dirty="0">
                <a:ln>
                  <a:noFill/>
                </a:ln>
                <a:solidFill>
                  <a:srgbClr val="191B1F"/>
                </a:solidFill>
                <a:effectLst/>
                <a:uLnTx/>
                <a:uFillTx/>
                <a:latin typeface="-apple-system"/>
                <a:ea typeface="微软雅黑"/>
                <a:cs typeface="+mn-cs"/>
              </a:rPr>
              <a:t>LLM</a:t>
            </a:r>
            <a:r>
              <a:rPr kumimoji="0" lang="zh-CN" altLang="en-US" sz="1800" b="0" i="0" u="none" strike="noStrike" kern="1200" cap="none" spc="0" normalizeH="0" baseline="0" noProof="0" dirty="0">
                <a:ln>
                  <a:noFill/>
                </a:ln>
                <a:solidFill>
                  <a:srgbClr val="191B1F"/>
                </a:solidFill>
                <a:effectLst/>
                <a:uLnTx/>
                <a:uFillTx/>
                <a:latin typeface="-apple-system"/>
                <a:ea typeface="微软雅黑"/>
                <a:cs typeface="+mn-cs"/>
              </a:rPr>
              <a:t>在专业领域表现不佳的原因主要有</a:t>
            </a:r>
            <a:r>
              <a:rPr kumimoji="0" lang="en-US" altLang="zh-CN" sz="1800" b="0" i="0" u="none" strike="noStrike" kern="1200" cap="none" spc="0" normalizeH="0" baseline="0" noProof="0" dirty="0">
                <a:ln>
                  <a:noFill/>
                </a:ln>
                <a:solidFill>
                  <a:srgbClr val="191B1F"/>
                </a:solidFill>
                <a:effectLst/>
                <a:uLnTx/>
                <a:uFillTx/>
                <a:latin typeface="-apple-system"/>
                <a:ea typeface="微软雅黑"/>
                <a:cs typeface="+mn-cs"/>
              </a:rPr>
              <a: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800" b="1" i="0" u="none" strike="noStrike" kern="1200" cap="none" spc="0" normalizeH="0" baseline="0" noProof="0" dirty="0">
                <a:ln>
                  <a:noFill/>
                </a:ln>
                <a:solidFill>
                  <a:srgbClr val="191B1F"/>
                </a:solidFill>
                <a:effectLst/>
                <a:uLnTx/>
                <a:uFillTx/>
                <a:latin typeface="-apple-system"/>
                <a:ea typeface="微软雅黑"/>
                <a:cs typeface="+mn-cs"/>
              </a:rPr>
              <a:t>缺乏训练语料</a:t>
            </a:r>
            <a:r>
              <a:rPr kumimoji="0" lang="zh-CN" altLang="en-US" sz="1800" b="0" i="0" u="none" strike="noStrike" kern="1200" cap="none" spc="0" normalizeH="0" baseline="0" noProof="0" dirty="0">
                <a:ln>
                  <a:noFill/>
                </a:ln>
                <a:solidFill>
                  <a:srgbClr val="191B1F"/>
                </a:solidFill>
                <a:effectLst/>
                <a:uLnTx/>
                <a:uFillTx/>
                <a:latin typeface="-apple-system"/>
                <a:ea typeface="微软雅黑"/>
                <a:cs typeface="+mn-cs"/>
              </a:rPr>
              <a:t>，通用大模型使用的训练语料一般都是公开渠道可以收集到的，但是特定领域的语料一般比较难以在公开渠道收集，这些数据和语料涉及企业的关键技术</a:t>
            </a:r>
            <a:r>
              <a:rPr kumimoji="0" lang="en-US" altLang="zh-CN" sz="1800" b="0" i="0" u="none" strike="noStrike" kern="1200" cap="none" spc="0" normalizeH="0" baseline="0" noProof="0" dirty="0">
                <a:ln>
                  <a:noFill/>
                </a:ln>
                <a:solidFill>
                  <a:srgbClr val="191B1F"/>
                </a:solidFill>
                <a:effectLst/>
                <a:uLnTx/>
                <a:uFillTx/>
                <a:latin typeface="-apple-system"/>
                <a:ea typeface="微软雅黑"/>
                <a:cs typeface="+mn-cs"/>
              </a:rPr>
              <a:t>(Know-How)</a:t>
            </a:r>
            <a:r>
              <a:rPr kumimoji="0" lang="zh-CN" altLang="en-US" sz="1800" b="0" i="0" u="none" strike="noStrike" kern="1200" cap="none" spc="0" normalizeH="0" baseline="0" noProof="0" dirty="0">
                <a:ln>
                  <a:noFill/>
                </a:ln>
                <a:solidFill>
                  <a:srgbClr val="191B1F"/>
                </a:solidFill>
                <a:effectLst/>
                <a:uLnTx/>
                <a:uFillTx/>
                <a:latin typeface="-apple-system"/>
                <a:ea typeface="微软雅黑"/>
                <a:cs typeface="+mn-cs"/>
              </a:rPr>
              <a:t>因而一般不会向公众开放。</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800" b="1" i="0" u="none" strike="noStrike" kern="1200" cap="none" spc="0" normalizeH="0" baseline="0" noProof="0" dirty="0">
                <a:ln>
                  <a:noFill/>
                </a:ln>
                <a:solidFill>
                  <a:srgbClr val="191B1F"/>
                </a:solidFill>
                <a:effectLst/>
                <a:uLnTx/>
                <a:uFillTx/>
                <a:latin typeface="-apple-system"/>
                <a:ea typeface="微软雅黑"/>
                <a:cs typeface="+mn-cs"/>
              </a:rPr>
              <a:t>产品设计考虑</a:t>
            </a:r>
            <a:r>
              <a:rPr kumimoji="0" lang="zh-CN" altLang="en-US" sz="1800" b="0" i="0" u="none" strike="noStrike" kern="1200" cap="none" spc="0" normalizeH="0" baseline="0" noProof="0" dirty="0">
                <a:ln>
                  <a:noFill/>
                </a:ln>
                <a:solidFill>
                  <a:srgbClr val="191B1F"/>
                </a:solidFill>
                <a:effectLst/>
                <a:uLnTx/>
                <a:uFillTx/>
                <a:latin typeface="-apple-system"/>
                <a:ea typeface="微软雅黑"/>
                <a:cs typeface="+mn-cs"/>
              </a:rPr>
              <a:t>，通用大模型考虑的是“通用”，因此在训练时的首要目标是能够支持各种日常用户的需求而并非特定领域要求。也就是不能对通用大模型“既要”，“又要”，“还要”。</a:t>
            </a:r>
          </a:p>
        </p:txBody>
      </p:sp>
    </p:spTree>
  </p:cSld>
  <p:clrMapOvr>
    <a:masterClrMapping/>
  </p:clrMapOvr>
  <p:transition spd="med">
    <p:pull/>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a:xfrm>
            <a:off x="1606550" y="345305"/>
            <a:ext cx="8643848" cy="478155"/>
          </a:xfrm>
        </p:spPr>
        <p:txBody>
          <a:bodyPr/>
          <a:lstStyle/>
          <a:p>
            <a:r>
              <a:rPr lang="zh-CN" altLang="en-US" dirty="0"/>
              <a:t>多模态大模型</a:t>
            </a:r>
            <a:endParaRPr lang="en-US" altLang="zh-CN" dirty="0"/>
          </a:p>
        </p:txBody>
      </p:sp>
      <p:sp>
        <p:nvSpPr>
          <p:cNvPr id="10" name="文本框 9"/>
          <p:cNvSpPr txBox="1">
            <a:spLocks noChangeArrowheads="1"/>
          </p:cNvSpPr>
          <p:nvPr/>
        </p:nvSpPr>
        <p:spPr bwMode="auto">
          <a:xfrm>
            <a:off x="357352" y="235111"/>
            <a:ext cx="969798"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28600" indent="-228600">
              <a:defRPr>
                <a:solidFill>
                  <a:schemeClr val="tx1"/>
                </a:solidFill>
                <a:latin typeface="Century Gothic" panose="020B0502020202020204" pitchFamily="34" charset="0"/>
                <a:ea typeface="微软雅黑" panose="020B0503020204020204" pitchFamily="34" charset="-122"/>
              </a:defRPr>
            </a:lvl1pPr>
            <a:lvl2pPr marL="742950" indent="-285750">
              <a:defRPr>
                <a:solidFill>
                  <a:schemeClr val="tx1"/>
                </a:solidFill>
                <a:latin typeface="Century Gothic" panose="020B0502020202020204" pitchFamily="34" charset="0"/>
                <a:ea typeface="微软雅黑" panose="020B0503020204020204" pitchFamily="34" charset="-122"/>
              </a:defRPr>
            </a:lvl2pPr>
            <a:lvl3pPr marL="1143000" indent="-228600">
              <a:defRPr>
                <a:solidFill>
                  <a:schemeClr val="tx1"/>
                </a:solidFill>
                <a:latin typeface="Century Gothic" panose="020B0502020202020204" pitchFamily="34" charset="0"/>
                <a:ea typeface="微软雅黑" panose="020B0503020204020204" pitchFamily="34" charset="-122"/>
              </a:defRPr>
            </a:lvl3pPr>
            <a:lvl4pPr marL="1600200" indent="-228600">
              <a:defRPr>
                <a:solidFill>
                  <a:schemeClr val="tx1"/>
                </a:solidFill>
                <a:latin typeface="Century Gothic" panose="020B0502020202020204" pitchFamily="34" charset="0"/>
                <a:ea typeface="微软雅黑" panose="020B0503020204020204" pitchFamily="34" charset="-122"/>
              </a:defRPr>
            </a:lvl4pPr>
            <a:lvl5pPr marL="2057400" indent="-228600">
              <a:defRPr>
                <a:solidFill>
                  <a:schemeClr val="tx1"/>
                </a:solidFill>
                <a:latin typeface="Century Gothic" panose="020B050202020202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9pPr>
          </a:lstStyle>
          <a:p>
            <a:pPr marL="228600" marR="0" lvl="0" indent="-228600" algn="ctr" defTabSz="914400"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a:ln>
                  <a:noFill/>
                </a:ln>
                <a:solidFill>
                  <a:prstClr val="white"/>
                </a:solidFill>
                <a:effectLst/>
                <a:uLnTx/>
                <a:uFillTx/>
                <a:latin typeface="Century Gothic" panose="020B0502020202020204" pitchFamily="34" charset="0"/>
                <a:ea typeface="微软雅黑" panose="020B0503020204020204" pitchFamily="34" charset="-122"/>
                <a:cs typeface="+mn-cs"/>
              </a:rPr>
              <a:t>4</a:t>
            </a:r>
          </a:p>
        </p:txBody>
      </p:sp>
      <p:sp>
        <p:nvSpPr>
          <p:cNvPr id="3" name="文本框 2">
            <a:extLst>
              <a:ext uri="{FF2B5EF4-FFF2-40B4-BE49-F238E27FC236}">
                <a16:creationId xmlns:a16="http://schemas.microsoft.com/office/drawing/2014/main" id="{3732937E-F8F1-B67F-FA5E-E26A7251AF2E}"/>
              </a:ext>
            </a:extLst>
          </p:cNvPr>
          <p:cNvSpPr txBox="1"/>
          <p:nvPr/>
        </p:nvSpPr>
        <p:spPr>
          <a:xfrm>
            <a:off x="1327150" y="1245570"/>
            <a:ext cx="10458450" cy="9233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srgbClr val="060607"/>
                </a:solidFill>
                <a:effectLst/>
                <a:uLnTx/>
                <a:uFillTx/>
                <a:latin typeface="-apple-system"/>
                <a:ea typeface="微软雅黑"/>
                <a:cs typeface="+mn-cs"/>
              </a:rPr>
              <a:t>多模态大模型是指能够处理和理解多种不同类型的数据输入（如文本、图像、声音、视频等）的深度学习模型。这些模型旨在通过整合来自不同模态的信息来提高任务的性能，提供更丰富、更准确的输出。</a:t>
            </a:r>
            <a:endParaRPr kumimoji="0" lang="zh-CN" altLang="en-US" sz="1800" b="0" i="0" u="none" strike="noStrike" kern="1200" cap="none" spc="0" normalizeH="0" baseline="0" noProof="0" dirty="0">
              <a:ln>
                <a:noFill/>
              </a:ln>
              <a:solidFill>
                <a:prstClr val="black"/>
              </a:solidFill>
              <a:effectLst/>
              <a:uLnTx/>
              <a:uFillTx/>
              <a:latin typeface="微软雅黑"/>
              <a:ea typeface="微软雅黑"/>
              <a:cs typeface="+mn-cs"/>
            </a:endParaRPr>
          </a:p>
        </p:txBody>
      </p:sp>
      <p:pic>
        <p:nvPicPr>
          <p:cNvPr id="2050" name="Picture 2">
            <a:extLst>
              <a:ext uri="{FF2B5EF4-FFF2-40B4-BE49-F238E27FC236}">
                <a16:creationId xmlns:a16="http://schemas.microsoft.com/office/drawing/2014/main" id="{A1754FC8-46AB-EFA9-D291-BE4C3B1EBA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26733" y="2047239"/>
            <a:ext cx="7607300" cy="405722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pull/>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05E703-9912-2F5B-BCD7-1AB7A523A597}"/>
            </a:ext>
          </a:extLst>
        </p:cNvPr>
        <p:cNvGrpSpPr/>
        <p:nvPr/>
      </p:nvGrpSpPr>
      <p:grpSpPr>
        <a:xfrm>
          <a:off x="0" y="0"/>
          <a:ext cx="0" cy="0"/>
          <a:chOff x="0" y="0"/>
          <a:chExt cx="0" cy="0"/>
        </a:xfrm>
      </p:grpSpPr>
      <p:sp>
        <p:nvSpPr>
          <p:cNvPr id="5" name="标题 4">
            <a:extLst>
              <a:ext uri="{FF2B5EF4-FFF2-40B4-BE49-F238E27FC236}">
                <a16:creationId xmlns:a16="http://schemas.microsoft.com/office/drawing/2014/main" id="{35AD6BAA-E921-7283-B6F4-8B3321EAF7B1}"/>
              </a:ext>
            </a:extLst>
          </p:cNvPr>
          <p:cNvSpPr>
            <a:spLocks noGrp="1"/>
          </p:cNvSpPr>
          <p:nvPr>
            <p:ph type="title"/>
          </p:nvPr>
        </p:nvSpPr>
        <p:spPr>
          <a:xfrm>
            <a:off x="3844978" y="2537740"/>
            <a:ext cx="7931686" cy="523220"/>
          </a:xfr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zh-CN" sz="2800" dirty="0"/>
              <a:t>RAG</a:t>
            </a:r>
            <a:r>
              <a:rPr lang="zh-CN" altLang="en-US" sz="2800" dirty="0"/>
              <a:t>（</a:t>
            </a:r>
            <a:r>
              <a:rPr lang="en-US" altLang="zh-CN" sz="2800" dirty="0"/>
              <a:t>Retrieval-augmented Generation</a:t>
            </a:r>
            <a:r>
              <a:rPr lang="zh-CN" altLang="en-US" sz="2800" dirty="0"/>
              <a:t>）</a:t>
            </a:r>
          </a:p>
        </p:txBody>
      </p:sp>
      <p:sp>
        <p:nvSpPr>
          <p:cNvPr id="7" name="文本占位符 6">
            <a:extLst>
              <a:ext uri="{FF2B5EF4-FFF2-40B4-BE49-F238E27FC236}">
                <a16:creationId xmlns:a16="http://schemas.microsoft.com/office/drawing/2014/main" id="{D7FF76E9-925A-EEED-FB41-3215FBFA0F6B}"/>
              </a:ext>
            </a:extLst>
          </p:cNvPr>
          <p:cNvSpPr>
            <a:spLocks noGrp="1"/>
          </p:cNvSpPr>
          <p:nvPr>
            <p:ph type="body" sz="quarter" idx="16"/>
          </p:nvPr>
        </p:nvSpPr>
        <p:spPr>
          <a:xfrm>
            <a:off x="5143364" y="4162555"/>
            <a:ext cx="5598700" cy="417358"/>
          </a:xfrm>
        </p:spPr>
        <p:txBody>
          <a:bodyPr/>
          <a:lstStyle/>
          <a:p>
            <a:pPr algn="ctr"/>
            <a:r>
              <a:rPr lang="zh-CN" altLang="en-US" sz="1800" dirty="0"/>
              <a:t>吴薛呈</a:t>
            </a:r>
            <a:endParaRPr lang="en-US" altLang="zh-CN" sz="1800" dirty="0"/>
          </a:p>
        </p:txBody>
      </p:sp>
    </p:spTree>
    <p:extLst>
      <p:ext uri="{BB962C8B-B14F-4D97-AF65-F5344CB8AC3E}">
        <p14:creationId xmlns:p14="http://schemas.microsoft.com/office/powerpoint/2010/main" val="2112979606"/>
      </p:ext>
    </p:extLst>
  </p:cSld>
  <p:clrMapOvr>
    <a:masterClrMapping/>
  </p:clrMapOvr>
  <p:transition spd="med">
    <p:pull/>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9"/>
          <p:cNvSpPr>
            <a:spLocks noGrp="1"/>
          </p:cNvSpPr>
          <p:nvPr>
            <p:ph type="title"/>
          </p:nvPr>
        </p:nvSpPr>
        <p:spPr/>
        <p:txBody>
          <a:bodyPr/>
          <a:lstStyle/>
          <a:p>
            <a:r>
              <a:rPr lang="en-US" altLang="zh-CN" dirty="0"/>
              <a:t>RAG</a:t>
            </a:r>
            <a:r>
              <a:rPr lang="zh-CN" altLang="en-US" dirty="0"/>
              <a:t>简介</a:t>
            </a:r>
          </a:p>
        </p:txBody>
      </p:sp>
      <p:sp>
        <p:nvSpPr>
          <p:cNvPr id="32" name="矩形 31">
            <a:extLst>
              <a:ext uri="{FF2B5EF4-FFF2-40B4-BE49-F238E27FC236}">
                <a16:creationId xmlns:a16="http://schemas.microsoft.com/office/drawing/2014/main" id="{8A020E80-10D1-4402-8327-9B3F62D05115}"/>
              </a:ext>
            </a:extLst>
          </p:cNvPr>
          <p:cNvSpPr/>
          <p:nvPr/>
        </p:nvSpPr>
        <p:spPr>
          <a:xfrm>
            <a:off x="829851" y="1236220"/>
            <a:ext cx="5195669" cy="2232000"/>
          </a:xfrm>
          <a:prstGeom prst="rect">
            <a:avLst/>
          </a:prstGeom>
          <a:noFill/>
          <a:ln w="28575" cap="flat" cmpd="sng" algn="ctr">
            <a:solidFill>
              <a:schemeClr val="accent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微软雅黑"/>
              <a:ea typeface="微软雅黑"/>
              <a:cs typeface="+mn-cs"/>
            </a:endParaRPr>
          </a:p>
        </p:txBody>
      </p:sp>
      <p:sp>
        <p:nvSpPr>
          <p:cNvPr id="33" name="矩形 32">
            <a:extLst>
              <a:ext uri="{FF2B5EF4-FFF2-40B4-BE49-F238E27FC236}">
                <a16:creationId xmlns:a16="http://schemas.microsoft.com/office/drawing/2014/main" id="{98CF06C0-692B-4D4E-BA33-107C2002214D}"/>
              </a:ext>
            </a:extLst>
          </p:cNvPr>
          <p:cNvSpPr/>
          <p:nvPr/>
        </p:nvSpPr>
        <p:spPr>
          <a:xfrm>
            <a:off x="829850" y="3598525"/>
            <a:ext cx="5195670" cy="2232000"/>
          </a:xfrm>
          <a:prstGeom prst="rect">
            <a:avLst/>
          </a:prstGeom>
          <a:noFill/>
          <a:ln w="28575" cap="flat" cmpd="sng" algn="ctr">
            <a:solidFill>
              <a:schemeClr val="accent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微软雅黑"/>
              <a:ea typeface="微软雅黑"/>
              <a:cs typeface="+mn-cs"/>
            </a:endParaRPr>
          </a:p>
        </p:txBody>
      </p:sp>
      <p:sp>
        <p:nvSpPr>
          <p:cNvPr id="34" name="矩形 33">
            <a:extLst>
              <a:ext uri="{FF2B5EF4-FFF2-40B4-BE49-F238E27FC236}">
                <a16:creationId xmlns:a16="http://schemas.microsoft.com/office/drawing/2014/main" id="{8890A8C1-6CA3-4B08-A8DF-65A1B7D624CD}"/>
              </a:ext>
            </a:extLst>
          </p:cNvPr>
          <p:cNvSpPr/>
          <p:nvPr/>
        </p:nvSpPr>
        <p:spPr>
          <a:xfrm>
            <a:off x="6182079" y="1236220"/>
            <a:ext cx="5195669" cy="2232000"/>
          </a:xfrm>
          <a:prstGeom prst="rect">
            <a:avLst/>
          </a:prstGeom>
          <a:noFill/>
          <a:ln w="28575" cap="flat" cmpd="sng" algn="ctr">
            <a:solidFill>
              <a:schemeClr val="accent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微软雅黑"/>
              <a:ea typeface="微软雅黑"/>
              <a:cs typeface="+mn-cs"/>
            </a:endParaRPr>
          </a:p>
        </p:txBody>
      </p:sp>
      <p:sp>
        <p:nvSpPr>
          <p:cNvPr id="35" name="矩形 34">
            <a:extLst>
              <a:ext uri="{FF2B5EF4-FFF2-40B4-BE49-F238E27FC236}">
                <a16:creationId xmlns:a16="http://schemas.microsoft.com/office/drawing/2014/main" id="{2A22D4A5-B20A-42E1-BFFA-A008154A7137}"/>
              </a:ext>
            </a:extLst>
          </p:cNvPr>
          <p:cNvSpPr/>
          <p:nvPr/>
        </p:nvSpPr>
        <p:spPr>
          <a:xfrm>
            <a:off x="6182079" y="3598525"/>
            <a:ext cx="5195668" cy="2232000"/>
          </a:xfrm>
          <a:prstGeom prst="rect">
            <a:avLst/>
          </a:prstGeom>
          <a:noFill/>
          <a:ln w="28575" cap="flat" cmpd="sng" algn="ctr">
            <a:solidFill>
              <a:schemeClr val="accent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微软雅黑"/>
              <a:ea typeface="微软雅黑"/>
              <a:cs typeface="+mn-cs"/>
            </a:endParaRPr>
          </a:p>
        </p:txBody>
      </p:sp>
      <p:sp>
        <p:nvSpPr>
          <p:cNvPr id="36" name="文本框 35">
            <a:extLst>
              <a:ext uri="{FF2B5EF4-FFF2-40B4-BE49-F238E27FC236}">
                <a16:creationId xmlns:a16="http://schemas.microsoft.com/office/drawing/2014/main" id="{7E75133B-9FBA-4F15-8595-44A8ABA6E262}"/>
              </a:ext>
            </a:extLst>
          </p:cNvPr>
          <p:cNvSpPr txBox="1"/>
          <p:nvPr/>
        </p:nvSpPr>
        <p:spPr>
          <a:xfrm>
            <a:off x="1677675" y="1564093"/>
            <a:ext cx="3500020"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300" normalizeH="0" baseline="0" noProof="0" dirty="0">
                <a:ln>
                  <a:noFill/>
                </a:ln>
                <a:solidFill>
                  <a:srgbClr val="A13F0B"/>
                </a:solidFill>
                <a:effectLst/>
                <a:uLnTx/>
                <a:uFillTx/>
                <a:latin typeface="微软雅黑"/>
                <a:ea typeface="微软雅黑"/>
                <a:cs typeface="+mn-cs"/>
              </a:rPr>
              <a:t>幻觉</a:t>
            </a:r>
          </a:p>
        </p:txBody>
      </p:sp>
      <p:sp>
        <p:nvSpPr>
          <p:cNvPr id="37" name="文本框 36">
            <a:extLst>
              <a:ext uri="{FF2B5EF4-FFF2-40B4-BE49-F238E27FC236}">
                <a16:creationId xmlns:a16="http://schemas.microsoft.com/office/drawing/2014/main" id="{0DADE84C-BF07-43CD-9B22-5D6C876DC566}"/>
              </a:ext>
            </a:extLst>
          </p:cNvPr>
          <p:cNvSpPr txBox="1"/>
          <p:nvPr/>
        </p:nvSpPr>
        <p:spPr>
          <a:xfrm>
            <a:off x="1677675" y="3943450"/>
            <a:ext cx="3499200" cy="1323439"/>
          </a:xfrm>
          <a:prstGeom prst="rect">
            <a:avLst/>
          </a:prstGeom>
          <a:noFill/>
        </p:spPr>
        <p:txBody>
          <a:bodyPr wrap="square" rtlCol="0">
            <a:spAutoFit/>
          </a:bodyPr>
          <a:lstStyle>
            <a:defPPr>
              <a:defRPr lang="zh-CN"/>
            </a:defPPr>
            <a:lvl1pPr algn="ctr" fontAlgn="auto">
              <a:spcBef>
                <a:spcPts val="0"/>
              </a:spcBef>
              <a:spcAft>
                <a:spcPts val="0"/>
              </a:spcAft>
              <a:defRPr sz="2000" b="1" spc="300">
                <a:solidFill>
                  <a:schemeClr val="accent4"/>
                </a:solidFill>
                <a:latin typeface="微软雅黑"/>
                <a:ea typeface="微软雅黑"/>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300" normalizeH="0" baseline="0" noProof="0" dirty="0">
                <a:ln>
                  <a:noFill/>
                </a:ln>
                <a:solidFill>
                  <a:srgbClr val="A13F0B"/>
                </a:solidFill>
                <a:effectLst/>
                <a:uLnTx/>
                <a:uFillTx/>
                <a:latin typeface="微软雅黑"/>
                <a:ea typeface="微软雅黑"/>
                <a:cs typeface="+mn-cs"/>
              </a:rPr>
              <a:t>私有知识注入难</a:t>
            </a:r>
          </a:p>
        </p:txBody>
      </p:sp>
      <p:sp>
        <p:nvSpPr>
          <p:cNvPr id="38" name="文本框 37">
            <a:extLst>
              <a:ext uri="{FF2B5EF4-FFF2-40B4-BE49-F238E27FC236}">
                <a16:creationId xmlns:a16="http://schemas.microsoft.com/office/drawing/2014/main" id="{644C2A1E-7F72-4F95-85BD-F3197E768FF3}"/>
              </a:ext>
            </a:extLst>
          </p:cNvPr>
          <p:cNvSpPr txBox="1"/>
          <p:nvPr/>
        </p:nvSpPr>
        <p:spPr>
          <a:xfrm>
            <a:off x="7030313" y="1564093"/>
            <a:ext cx="3499200" cy="1323439"/>
          </a:xfrm>
          <a:prstGeom prst="rect">
            <a:avLst/>
          </a:prstGeom>
          <a:noFill/>
        </p:spPr>
        <p:txBody>
          <a:bodyPr wrap="square" rtlCol="0">
            <a:spAutoFit/>
          </a:bodyPr>
          <a:lstStyle>
            <a:defPPr>
              <a:defRPr lang="zh-CN"/>
            </a:defPPr>
            <a:lvl1pPr algn="ctr" fontAlgn="auto">
              <a:spcBef>
                <a:spcPts val="0"/>
              </a:spcBef>
              <a:spcAft>
                <a:spcPts val="0"/>
              </a:spcAft>
              <a:defRPr sz="2000" b="1" spc="300">
                <a:solidFill>
                  <a:schemeClr val="accent4"/>
                </a:solidFill>
                <a:latin typeface="微软雅黑"/>
                <a:ea typeface="微软雅黑"/>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300" normalizeH="0" baseline="0" noProof="0" dirty="0">
                <a:ln>
                  <a:noFill/>
                </a:ln>
                <a:solidFill>
                  <a:srgbClr val="A13F0B"/>
                </a:solidFill>
                <a:effectLst/>
                <a:uLnTx/>
                <a:uFillTx/>
                <a:latin typeface="微软雅黑"/>
                <a:ea typeface="微软雅黑"/>
                <a:cs typeface="+mn-cs"/>
              </a:rPr>
              <a:t>知识更新成本高</a:t>
            </a:r>
          </a:p>
        </p:txBody>
      </p:sp>
      <p:sp>
        <p:nvSpPr>
          <p:cNvPr id="39" name="文本框 38">
            <a:extLst>
              <a:ext uri="{FF2B5EF4-FFF2-40B4-BE49-F238E27FC236}">
                <a16:creationId xmlns:a16="http://schemas.microsoft.com/office/drawing/2014/main" id="{9DECFE70-E865-4F0E-91E9-40E496A53FCB}"/>
              </a:ext>
            </a:extLst>
          </p:cNvPr>
          <p:cNvSpPr txBox="1"/>
          <p:nvPr/>
        </p:nvSpPr>
        <p:spPr>
          <a:xfrm>
            <a:off x="7030313" y="3937360"/>
            <a:ext cx="3499200" cy="707886"/>
          </a:xfrm>
          <a:prstGeom prst="rect">
            <a:avLst/>
          </a:prstGeom>
          <a:noFill/>
        </p:spPr>
        <p:txBody>
          <a:bodyPr wrap="square" rtlCol="0">
            <a:spAutoFit/>
          </a:bodyPr>
          <a:lstStyle>
            <a:defPPr>
              <a:defRPr lang="zh-CN"/>
            </a:defPPr>
            <a:lvl1pPr algn="ctr" fontAlgn="auto">
              <a:spcBef>
                <a:spcPts val="0"/>
              </a:spcBef>
              <a:spcAft>
                <a:spcPts val="0"/>
              </a:spcAft>
              <a:defRPr sz="2000" b="1" spc="300">
                <a:solidFill>
                  <a:schemeClr val="accent4"/>
                </a:solidFill>
                <a:latin typeface="微软雅黑"/>
                <a:ea typeface="微软雅黑"/>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300" normalizeH="0" baseline="0" noProof="0" dirty="0">
                <a:ln>
                  <a:noFill/>
                </a:ln>
                <a:solidFill>
                  <a:srgbClr val="A13F0B"/>
                </a:solidFill>
                <a:effectLst/>
                <a:uLnTx/>
                <a:uFillTx/>
                <a:latin typeface="微软雅黑"/>
                <a:ea typeface="微软雅黑"/>
                <a:cs typeface="+mn-cs"/>
              </a:rPr>
              <a:t>推理成本高</a:t>
            </a:r>
          </a:p>
        </p:txBody>
      </p:sp>
      <p:sp>
        <p:nvSpPr>
          <p:cNvPr id="40" name="文本框 39">
            <a:extLst>
              <a:ext uri="{FF2B5EF4-FFF2-40B4-BE49-F238E27FC236}">
                <a16:creationId xmlns:a16="http://schemas.microsoft.com/office/drawing/2014/main" id="{D0786EE7-A4A7-4B54-AE46-757033EAAFBD}"/>
              </a:ext>
            </a:extLst>
          </p:cNvPr>
          <p:cNvSpPr txBox="1"/>
          <p:nvPr/>
        </p:nvSpPr>
        <p:spPr>
          <a:xfrm>
            <a:off x="1199262" y="2200966"/>
            <a:ext cx="4480435" cy="1161344"/>
          </a:xfrm>
          <a:prstGeom prst="rect">
            <a:avLst/>
          </a:prstGeom>
          <a:noFill/>
        </p:spPr>
        <p:txBody>
          <a:bodyPr wrap="square" lIns="0" tIns="0" rIns="0" bIns="0" rtlCol="0">
            <a:spAutoFit/>
          </a:bodyPr>
          <a:lstStyle>
            <a:defPPr>
              <a:defRPr lang="zh-CN"/>
            </a:defPPr>
            <a:lvl1pPr algn="just">
              <a:lnSpc>
                <a:spcPct val="130000"/>
              </a:lnSpc>
              <a:defRPr sz="1400" spc="300">
                <a:solidFill>
                  <a:schemeClr val="tx1">
                    <a:lumMod val="85000"/>
                    <a:lumOff val="15000"/>
                  </a:schemeClr>
                </a:solidFill>
              </a:defRPr>
            </a:lvl1pPr>
          </a:lstStyle>
          <a:p>
            <a:pPr marL="285750" marR="0" lvl="0" indent="-285750" algn="just" defTabSz="914400" rtl="0" eaLnBrk="1" fontAlgn="auto" latinLnBrk="0" hangingPunct="1">
              <a:lnSpc>
                <a:spcPct val="130000"/>
              </a:lnSpc>
              <a:spcBef>
                <a:spcPts val="0"/>
              </a:spcBef>
              <a:spcAft>
                <a:spcPts val="0"/>
              </a:spcAft>
              <a:buClrTx/>
              <a:buSzTx/>
              <a:buFont typeface="Arial" panose="020B0604020202020204" pitchFamily="34" charset="0"/>
              <a:buChar char="•"/>
              <a:tabLst/>
              <a:defRPr/>
            </a:pPr>
            <a:r>
              <a:rPr kumimoji="0" lang="zh-CN" altLang="en-US" sz="2000" b="0" i="0" u="none" strike="noStrike" kern="1200" cap="none" spc="300" normalizeH="0" baseline="0" noProof="0" dirty="0">
                <a:ln>
                  <a:noFill/>
                </a:ln>
                <a:solidFill>
                  <a:srgbClr val="000000">
                    <a:lumMod val="85000"/>
                    <a:lumOff val="15000"/>
                  </a:srgbClr>
                </a:solidFill>
                <a:effectLst/>
                <a:uLnTx/>
                <a:uFillTx/>
                <a:latin typeface="微软雅黑"/>
                <a:ea typeface="微软雅黑"/>
                <a:cs typeface="+mn-cs"/>
              </a:rPr>
              <a:t>基于检索结果</a:t>
            </a:r>
            <a:endParaRPr kumimoji="0" lang="en-US" altLang="zh-CN" sz="2000" b="0" i="0" u="none" strike="noStrike" kern="1200" cap="none" spc="300" normalizeH="0" baseline="0" noProof="0" dirty="0">
              <a:ln>
                <a:noFill/>
              </a:ln>
              <a:solidFill>
                <a:srgbClr val="000000">
                  <a:lumMod val="85000"/>
                  <a:lumOff val="15000"/>
                </a:srgbClr>
              </a:solidFill>
              <a:effectLst/>
              <a:uLnTx/>
              <a:uFillTx/>
              <a:latin typeface="微软雅黑"/>
              <a:ea typeface="微软雅黑"/>
              <a:cs typeface="+mn-cs"/>
            </a:endParaRPr>
          </a:p>
          <a:p>
            <a:pPr marL="285750" marR="0" lvl="0" indent="-285750" algn="just" defTabSz="914400" rtl="0" eaLnBrk="1" fontAlgn="auto" latinLnBrk="0" hangingPunct="1">
              <a:lnSpc>
                <a:spcPct val="130000"/>
              </a:lnSpc>
              <a:spcBef>
                <a:spcPts val="0"/>
              </a:spcBef>
              <a:spcAft>
                <a:spcPts val="0"/>
              </a:spcAft>
              <a:buClrTx/>
              <a:buSzTx/>
              <a:buFont typeface="Arial" panose="020B0604020202020204" pitchFamily="34" charset="0"/>
              <a:buChar char="•"/>
              <a:tabLst/>
              <a:defRPr/>
            </a:pPr>
            <a:r>
              <a:rPr kumimoji="0" lang="zh-CN" altLang="en-US" sz="2000" b="0" i="0" u="none" strike="noStrike" kern="1200" cap="none" spc="300" normalizeH="0" baseline="0" noProof="0" dirty="0">
                <a:ln>
                  <a:noFill/>
                </a:ln>
                <a:solidFill>
                  <a:srgbClr val="000000">
                    <a:lumMod val="85000"/>
                    <a:lumOff val="15000"/>
                  </a:srgbClr>
                </a:solidFill>
                <a:effectLst/>
                <a:uLnTx/>
                <a:uFillTx/>
                <a:latin typeface="微软雅黑"/>
                <a:ea typeface="微软雅黑"/>
                <a:cs typeface="+mn-cs"/>
              </a:rPr>
              <a:t>保证可解释性和可回溯性</a:t>
            </a:r>
            <a:endParaRPr kumimoji="0" lang="en-US" altLang="zh-CN" sz="2000" b="0" i="0" u="none" strike="noStrike" kern="1200" cap="none" spc="300" normalizeH="0" baseline="0" noProof="0" dirty="0">
              <a:ln>
                <a:noFill/>
              </a:ln>
              <a:solidFill>
                <a:srgbClr val="000000">
                  <a:lumMod val="85000"/>
                  <a:lumOff val="15000"/>
                </a:srgbClr>
              </a:solidFill>
              <a:effectLst/>
              <a:uLnTx/>
              <a:uFillTx/>
              <a:latin typeface="微软雅黑"/>
              <a:ea typeface="微软雅黑"/>
              <a:cs typeface="+mn-cs"/>
            </a:endParaRPr>
          </a:p>
          <a:p>
            <a:pPr marL="285750" marR="0" lvl="0" indent="-285750" algn="just" defTabSz="914400" rtl="0" eaLnBrk="1" fontAlgn="auto" latinLnBrk="0" hangingPunct="1">
              <a:lnSpc>
                <a:spcPct val="130000"/>
              </a:lnSpc>
              <a:spcBef>
                <a:spcPts val="0"/>
              </a:spcBef>
              <a:spcAft>
                <a:spcPts val="0"/>
              </a:spcAft>
              <a:buClrTx/>
              <a:buSzTx/>
              <a:buFont typeface="Arial" panose="020B0604020202020204" pitchFamily="34" charset="0"/>
              <a:buChar char="•"/>
              <a:tabLst/>
              <a:defRPr/>
            </a:pPr>
            <a:endParaRPr kumimoji="0" lang="zh-CN" altLang="en-US" sz="2000" b="0" i="0" u="none" strike="noStrike" kern="1200" cap="none" spc="300" normalizeH="0" baseline="0" noProof="0" dirty="0">
              <a:ln>
                <a:noFill/>
              </a:ln>
              <a:solidFill>
                <a:srgbClr val="000000">
                  <a:lumMod val="85000"/>
                  <a:lumOff val="15000"/>
                </a:srgbClr>
              </a:solidFill>
              <a:effectLst/>
              <a:uLnTx/>
              <a:uFillTx/>
              <a:latin typeface="微软雅黑"/>
              <a:ea typeface="微软雅黑"/>
              <a:cs typeface="+mn-cs"/>
            </a:endParaRPr>
          </a:p>
        </p:txBody>
      </p:sp>
      <p:sp>
        <p:nvSpPr>
          <p:cNvPr id="41" name="文本框 40">
            <a:extLst>
              <a:ext uri="{FF2B5EF4-FFF2-40B4-BE49-F238E27FC236}">
                <a16:creationId xmlns:a16="http://schemas.microsoft.com/office/drawing/2014/main" id="{1B704EE7-F10F-4DCE-A2A3-495FD7626CD8}"/>
              </a:ext>
            </a:extLst>
          </p:cNvPr>
          <p:cNvSpPr txBox="1"/>
          <p:nvPr/>
        </p:nvSpPr>
        <p:spPr>
          <a:xfrm>
            <a:off x="1218824" y="4496697"/>
            <a:ext cx="4480435" cy="1161344"/>
          </a:xfrm>
          <a:prstGeom prst="rect">
            <a:avLst/>
          </a:prstGeom>
          <a:noFill/>
        </p:spPr>
        <p:txBody>
          <a:bodyPr wrap="square" lIns="0" tIns="0" rIns="0" bIns="0" rtlCol="0">
            <a:spAutoFit/>
          </a:bodyPr>
          <a:lstStyle>
            <a:defPPr>
              <a:defRPr lang="zh-CN"/>
            </a:defPPr>
            <a:lvl1pPr marL="285750" indent="-285750" algn="just" fontAlgn="auto">
              <a:lnSpc>
                <a:spcPct val="130000"/>
              </a:lnSpc>
              <a:spcBef>
                <a:spcPts val="0"/>
              </a:spcBef>
              <a:spcAft>
                <a:spcPts val="0"/>
              </a:spcAft>
              <a:buFont typeface="Arial" panose="020B0604020202020204" pitchFamily="34" charset="0"/>
              <a:buChar char="•"/>
              <a:defRPr sz="2000" spc="300">
                <a:solidFill>
                  <a:srgbClr val="000000">
                    <a:lumMod val="85000"/>
                    <a:lumOff val="15000"/>
                  </a:srgbClr>
                </a:solidFill>
                <a:latin typeface="微软雅黑"/>
                <a:ea typeface="微软雅黑"/>
              </a:defRPr>
            </a:lvl1pPr>
          </a:lstStyle>
          <a:p>
            <a:pPr marL="285750" marR="0" lvl="0" indent="-285750" algn="just" defTabSz="914400" rtl="0" eaLnBrk="1" fontAlgn="auto" latinLnBrk="0" hangingPunct="1">
              <a:lnSpc>
                <a:spcPct val="130000"/>
              </a:lnSpc>
              <a:spcBef>
                <a:spcPts val="0"/>
              </a:spcBef>
              <a:spcAft>
                <a:spcPts val="0"/>
              </a:spcAft>
              <a:buClrTx/>
              <a:buSzTx/>
              <a:buFont typeface="Arial" panose="020B0604020202020204" pitchFamily="34" charset="0"/>
              <a:buChar char="•"/>
              <a:tabLst/>
              <a:defRPr/>
            </a:pPr>
            <a:r>
              <a:rPr kumimoji="0" lang="zh-CN" altLang="en-US" sz="2000" b="0" i="0" u="none" strike="noStrike" kern="1200" cap="none" spc="300" normalizeH="0" baseline="0" noProof="0" dirty="0">
                <a:ln>
                  <a:noFill/>
                </a:ln>
                <a:solidFill>
                  <a:srgbClr val="000000">
                    <a:lumMod val="85000"/>
                    <a:lumOff val="15000"/>
                  </a:srgbClr>
                </a:solidFill>
                <a:effectLst/>
                <a:uLnTx/>
                <a:uFillTx/>
                <a:latin typeface="微软雅黑"/>
                <a:ea typeface="微软雅黑"/>
                <a:cs typeface="+mn-cs"/>
              </a:rPr>
              <a:t>支持本地部署</a:t>
            </a:r>
            <a:endParaRPr kumimoji="0" lang="en-US" altLang="zh-CN" sz="2000" b="0" i="0" u="none" strike="noStrike" kern="1200" cap="none" spc="300" normalizeH="0" baseline="0" noProof="0" dirty="0">
              <a:ln>
                <a:noFill/>
              </a:ln>
              <a:solidFill>
                <a:srgbClr val="000000">
                  <a:lumMod val="85000"/>
                  <a:lumOff val="15000"/>
                </a:srgbClr>
              </a:solidFill>
              <a:effectLst/>
              <a:uLnTx/>
              <a:uFillTx/>
              <a:latin typeface="微软雅黑"/>
              <a:ea typeface="微软雅黑"/>
              <a:cs typeface="+mn-cs"/>
            </a:endParaRPr>
          </a:p>
          <a:p>
            <a:pPr marL="285750" marR="0" lvl="0" indent="-285750" algn="just" defTabSz="914400" rtl="0" eaLnBrk="1" fontAlgn="auto" latinLnBrk="0" hangingPunct="1">
              <a:lnSpc>
                <a:spcPct val="130000"/>
              </a:lnSpc>
              <a:spcBef>
                <a:spcPts val="0"/>
              </a:spcBef>
              <a:spcAft>
                <a:spcPts val="0"/>
              </a:spcAft>
              <a:buClrTx/>
              <a:buSzTx/>
              <a:buFont typeface="Arial" panose="020B0604020202020204" pitchFamily="34" charset="0"/>
              <a:buChar char="•"/>
              <a:tabLst/>
              <a:defRPr/>
            </a:pPr>
            <a:r>
              <a:rPr kumimoji="0" lang="zh-CN" altLang="en-US" sz="2000" b="0" i="0" u="none" strike="noStrike" kern="1200" cap="none" spc="300" normalizeH="0" baseline="0" noProof="0" dirty="0">
                <a:ln>
                  <a:noFill/>
                </a:ln>
                <a:solidFill>
                  <a:srgbClr val="000000">
                    <a:lumMod val="85000"/>
                    <a:lumOff val="15000"/>
                  </a:srgbClr>
                </a:solidFill>
                <a:effectLst/>
                <a:uLnTx/>
                <a:uFillTx/>
                <a:latin typeface="微软雅黑"/>
                <a:ea typeface="微软雅黑"/>
                <a:cs typeface="+mn-cs"/>
              </a:rPr>
              <a:t>本地存储私有数据</a:t>
            </a:r>
            <a:endParaRPr kumimoji="0" lang="en-US" altLang="zh-CN" sz="2000" b="0" i="0" u="none" strike="noStrike" kern="1200" cap="none" spc="300" normalizeH="0" baseline="0" noProof="0" dirty="0">
              <a:ln>
                <a:noFill/>
              </a:ln>
              <a:solidFill>
                <a:srgbClr val="000000">
                  <a:lumMod val="85000"/>
                  <a:lumOff val="15000"/>
                </a:srgbClr>
              </a:solidFill>
              <a:effectLst/>
              <a:uLnTx/>
              <a:uFillTx/>
              <a:latin typeface="微软雅黑"/>
              <a:ea typeface="微软雅黑"/>
              <a:cs typeface="+mn-cs"/>
            </a:endParaRPr>
          </a:p>
          <a:p>
            <a:pPr marL="285750" marR="0" lvl="0" indent="-285750" algn="just" defTabSz="914400" rtl="0" eaLnBrk="1" fontAlgn="auto" latinLnBrk="0" hangingPunct="1">
              <a:lnSpc>
                <a:spcPct val="130000"/>
              </a:lnSpc>
              <a:spcBef>
                <a:spcPts val="0"/>
              </a:spcBef>
              <a:spcAft>
                <a:spcPts val="0"/>
              </a:spcAft>
              <a:buClrTx/>
              <a:buSzTx/>
              <a:buFont typeface="Arial" panose="020B0604020202020204" pitchFamily="34" charset="0"/>
              <a:buChar char="•"/>
              <a:tabLst/>
              <a:defRPr/>
            </a:pPr>
            <a:r>
              <a:rPr kumimoji="0" lang="zh-CN" altLang="en-US" sz="2000" b="0" i="0" u="none" strike="noStrike" kern="1200" cap="none" spc="300" normalizeH="0" baseline="0" noProof="0" dirty="0">
                <a:ln>
                  <a:noFill/>
                </a:ln>
                <a:solidFill>
                  <a:srgbClr val="000000">
                    <a:lumMod val="85000"/>
                    <a:lumOff val="15000"/>
                  </a:srgbClr>
                </a:solidFill>
                <a:effectLst/>
                <a:uLnTx/>
                <a:uFillTx/>
                <a:latin typeface="微软雅黑"/>
                <a:ea typeface="微软雅黑"/>
                <a:cs typeface="+mn-cs"/>
              </a:rPr>
              <a:t>不需要微调模型</a:t>
            </a:r>
          </a:p>
        </p:txBody>
      </p:sp>
      <p:sp>
        <p:nvSpPr>
          <p:cNvPr id="42" name="文本框 41">
            <a:extLst>
              <a:ext uri="{FF2B5EF4-FFF2-40B4-BE49-F238E27FC236}">
                <a16:creationId xmlns:a16="http://schemas.microsoft.com/office/drawing/2014/main" id="{D0786EE7-A4A7-4B54-AE46-757033EAAFBD}"/>
              </a:ext>
            </a:extLst>
          </p:cNvPr>
          <p:cNvSpPr txBox="1"/>
          <p:nvPr/>
        </p:nvSpPr>
        <p:spPr>
          <a:xfrm>
            <a:off x="6512303" y="2197835"/>
            <a:ext cx="4480435" cy="761234"/>
          </a:xfrm>
          <a:prstGeom prst="rect">
            <a:avLst/>
          </a:prstGeom>
          <a:noFill/>
        </p:spPr>
        <p:txBody>
          <a:bodyPr wrap="square" lIns="0" tIns="0" rIns="0" bIns="0" rtlCol="0">
            <a:spAutoFit/>
          </a:bodyPr>
          <a:lstStyle>
            <a:defPPr>
              <a:defRPr lang="zh-CN"/>
            </a:defPPr>
            <a:lvl1pPr marL="285750" indent="-285750" algn="just" fontAlgn="auto">
              <a:lnSpc>
                <a:spcPct val="130000"/>
              </a:lnSpc>
              <a:spcBef>
                <a:spcPts val="0"/>
              </a:spcBef>
              <a:spcAft>
                <a:spcPts val="0"/>
              </a:spcAft>
              <a:buFont typeface="Arial" panose="020B0604020202020204" pitchFamily="34" charset="0"/>
              <a:buChar char="•"/>
              <a:defRPr sz="2000" spc="300">
                <a:solidFill>
                  <a:srgbClr val="000000">
                    <a:lumMod val="85000"/>
                    <a:lumOff val="15000"/>
                  </a:srgbClr>
                </a:solidFill>
                <a:latin typeface="微软雅黑"/>
                <a:ea typeface="微软雅黑"/>
              </a:defRPr>
            </a:lvl1pPr>
          </a:lstStyle>
          <a:p>
            <a:pPr marL="285750" marR="0" lvl="0" indent="-285750" algn="just" defTabSz="914400" rtl="0" eaLnBrk="1" fontAlgn="auto" latinLnBrk="0" hangingPunct="1">
              <a:lnSpc>
                <a:spcPct val="130000"/>
              </a:lnSpc>
              <a:spcBef>
                <a:spcPts val="0"/>
              </a:spcBef>
              <a:spcAft>
                <a:spcPts val="0"/>
              </a:spcAft>
              <a:buClrTx/>
              <a:buSzTx/>
              <a:buFont typeface="Arial" panose="020B0604020202020204" pitchFamily="34" charset="0"/>
              <a:buChar char="•"/>
              <a:tabLst/>
              <a:defRPr/>
            </a:pPr>
            <a:r>
              <a:rPr kumimoji="0" lang="zh-CN" altLang="en-US" sz="2000" b="0" i="0" u="none" strike="noStrike" kern="1200" cap="none" spc="300" normalizeH="0" baseline="0" noProof="0" dirty="0">
                <a:ln>
                  <a:noFill/>
                </a:ln>
                <a:solidFill>
                  <a:srgbClr val="000000">
                    <a:lumMod val="85000"/>
                    <a:lumOff val="15000"/>
                  </a:srgbClr>
                </a:solidFill>
                <a:effectLst/>
                <a:uLnTx/>
                <a:uFillTx/>
                <a:latin typeface="微软雅黑"/>
                <a:ea typeface="微软雅黑"/>
                <a:cs typeface="+mn-cs"/>
              </a:rPr>
              <a:t>更新检索知识库</a:t>
            </a:r>
            <a:endParaRPr kumimoji="0" lang="en-US" altLang="zh-CN" sz="2000" b="0" i="0" u="none" strike="noStrike" kern="1200" cap="none" spc="300" normalizeH="0" baseline="0" noProof="0" dirty="0">
              <a:ln>
                <a:noFill/>
              </a:ln>
              <a:solidFill>
                <a:srgbClr val="000000">
                  <a:lumMod val="85000"/>
                  <a:lumOff val="15000"/>
                </a:srgbClr>
              </a:solidFill>
              <a:effectLst/>
              <a:uLnTx/>
              <a:uFillTx/>
              <a:latin typeface="微软雅黑"/>
              <a:ea typeface="微软雅黑"/>
              <a:cs typeface="+mn-cs"/>
            </a:endParaRPr>
          </a:p>
          <a:p>
            <a:pPr marL="285750" marR="0" lvl="0" indent="-285750" algn="just" defTabSz="914400" rtl="0" eaLnBrk="1" fontAlgn="auto" latinLnBrk="0" hangingPunct="1">
              <a:lnSpc>
                <a:spcPct val="130000"/>
              </a:lnSpc>
              <a:spcBef>
                <a:spcPts val="0"/>
              </a:spcBef>
              <a:spcAft>
                <a:spcPts val="0"/>
              </a:spcAft>
              <a:buClrTx/>
              <a:buSzTx/>
              <a:buFont typeface="Arial" panose="020B0604020202020204" pitchFamily="34" charset="0"/>
              <a:buChar char="•"/>
              <a:tabLst/>
              <a:defRPr/>
            </a:pPr>
            <a:r>
              <a:rPr kumimoji="0" lang="zh-CN" altLang="en-US" sz="2000" b="0" i="0" u="none" strike="noStrike" kern="1200" cap="none" spc="300" normalizeH="0" baseline="0" noProof="0" dirty="0">
                <a:ln>
                  <a:noFill/>
                </a:ln>
                <a:solidFill>
                  <a:srgbClr val="000000">
                    <a:lumMod val="85000"/>
                    <a:lumOff val="15000"/>
                  </a:srgbClr>
                </a:solidFill>
                <a:effectLst/>
                <a:uLnTx/>
                <a:uFillTx/>
                <a:latin typeface="微软雅黑"/>
                <a:ea typeface="微软雅黑"/>
                <a:cs typeface="+mn-cs"/>
              </a:rPr>
              <a:t>支持增删改查</a:t>
            </a:r>
          </a:p>
        </p:txBody>
      </p:sp>
      <p:sp>
        <p:nvSpPr>
          <p:cNvPr id="43" name="文本框 42">
            <a:extLst>
              <a:ext uri="{FF2B5EF4-FFF2-40B4-BE49-F238E27FC236}">
                <a16:creationId xmlns:a16="http://schemas.microsoft.com/office/drawing/2014/main" id="{1B704EE7-F10F-4DCE-A2A3-495FD7626CD8}"/>
              </a:ext>
            </a:extLst>
          </p:cNvPr>
          <p:cNvSpPr txBox="1"/>
          <p:nvPr/>
        </p:nvSpPr>
        <p:spPr>
          <a:xfrm>
            <a:off x="6527521" y="4422293"/>
            <a:ext cx="4480435" cy="1161344"/>
          </a:xfrm>
          <a:prstGeom prst="rect">
            <a:avLst/>
          </a:prstGeom>
          <a:noFill/>
        </p:spPr>
        <p:txBody>
          <a:bodyPr wrap="square" lIns="0" tIns="0" rIns="0" bIns="0" rtlCol="0">
            <a:spAutoFit/>
          </a:bodyPr>
          <a:lstStyle>
            <a:defPPr>
              <a:defRPr lang="zh-CN"/>
            </a:defPPr>
            <a:lvl1pPr marL="285750" indent="-285750" algn="just" fontAlgn="auto">
              <a:lnSpc>
                <a:spcPct val="130000"/>
              </a:lnSpc>
              <a:spcBef>
                <a:spcPts val="0"/>
              </a:spcBef>
              <a:spcAft>
                <a:spcPts val="0"/>
              </a:spcAft>
              <a:buFont typeface="Arial" panose="020B0604020202020204" pitchFamily="34" charset="0"/>
              <a:buChar char="•"/>
              <a:defRPr sz="2000" spc="300">
                <a:solidFill>
                  <a:srgbClr val="000000">
                    <a:lumMod val="85000"/>
                    <a:lumOff val="15000"/>
                  </a:srgbClr>
                </a:solidFill>
                <a:latin typeface="微软雅黑"/>
                <a:ea typeface="微软雅黑"/>
              </a:defRPr>
            </a:lvl1pPr>
          </a:lstStyle>
          <a:p>
            <a:pPr marL="285750" marR="0" lvl="0" indent="-285750" algn="just" defTabSz="914400" rtl="0" eaLnBrk="1" fontAlgn="auto" latinLnBrk="0" hangingPunct="1">
              <a:lnSpc>
                <a:spcPct val="130000"/>
              </a:lnSpc>
              <a:spcBef>
                <a:spcPts val="0"/>
              </a:spcBef>
              <a:spcAft>
                <a:spcPts val="0"/>
              </a:spcAft>
              <a:buClrTx/>
              <a:buSzTx/>
              <a:buFont typeface="Arial" panose="020B0604020202020204" pitchFamily="34" charset="0"/>
              <a:buChar char="•"/>
              <a:tabLst/>
              <a:defRPr/>
            </a:pPr>
            <a:r>
              <a:rPr kumimoji="0" lang="zh-CN" altLang="en-US" sz="2000" b="0" i="0" u="none" strike="noStrike" kern="1200" cap="none" spc="300" normalizeH="0" baseline="0" noProof="0" dirty="0">
                <a:ln>
                  <a:noFill/>
                </a:ln>
                <a:solidFill>
                  <a:srgbClr val="000000">
                    <a:lumMod val="85000"/>
                    <a:lumOff val="15000"/>
                  </a:srgbClr>
                </a:solidFill>
                <a:effectLst/>
                <a:uLnTx/>
                <a:uFillTx/>
                <a:latin typeface="微软雅黑"/>
                <a:ea typeface="微软雅黑"/>
                <a:cs typeface="+mn-cs"/>
              </a:rPr>
              <a:t>推理成本低</a:t>
            </a:r>
            <a:endParaRPr kumimoji="0" lang="en-US" altLang="zh-CN" sz="2000" b="0" i="0" u="none" strike="noStrike" kern="1200" cap="none" spc="300" normalizeH="0" baseline="0" noProof="0" dirty="0">
              <a:ln>
                <a:noFill/>
              </a:ln>
              <a:solidFill>
                <a:srgbClr val="000000">
                  <a:lumMod val="85000"/>
                  <a:lumOff val="15000"/>
                </a:srgbClr>
              </a:solidFill>
              <a:effectLst/>
              <a:uLnTx/>
              <a:uFillTx/>
              <a:latin typeface="微软雅黑"/>
              <a:ea typeface="微软雅黑"/>
              <a:cs typeface="+mn-cs"/>
            </a:endParaRPr>
          </a:p>
          <a:p>
            <a:pPr marL="285750" marR="0" lvl="0" indent="-285750" algn="just" defTabSz="914400" rtl="0" eaLnBrk="1" fontAlgn="auto" latinLnBrk="0" hangingPunct="1">
              <a:lnSpc>
                <a:spcPct val="130000"/>
              </a:lnSpc>
              <a:spcBef>
                <a:spcPts val="0"/>
              </a:spcBef>
              <a:spcAft>
                <a:spcPts val="0"/>
              </a:spcAft>
              <a:buClrTx/>
              <a:buSzTx/>
              <a:buFont typeface="Arial" panose="020B0604020202020204" pitchFamily="34" charset="0"/>
              <a:buChar char="•"/>
              <a:tabLst/>
              <a:defRPr/>
            </a:pPr>
            <a:r>
              <a:rPr kumimoji="0" lang="zh-CN" altLang="en-US" sz="2000" b="0" i="0" u="none" strike="noStrike" kern="1200" cap="none" spc="300" normalizeH="0" baseline="0" noProof="0" dirty="0">
                <a:ln>
                  <a:noFill/>
                </a:ln>
                <a:solidFill>
                  <a:srgbClr val="000000">
                    <a:lumMod val="85000"/>
                    <a:lumOff val="15000"/>
                  </a:srgbClr>
                </a:solidFill>
                <a:effectLst/>
                <a:uLnTx/>
                <a:uFillTx/>
                <a:latin typeface="微软雅黑"/>
                <a:ea typeface="微软雅黑"/>
                <a:cs typeface="+mn-cs"/>
              </a:rPr>
              <a:t>减少</a:t>
            </a:r>
            <a:r>
              <a:rPr kumimoji="0" lang="en-US" altLang="zh-CN" sz="2000" b="0" i="0" u="none" strike="noStrike" kern="1200" cap="none" spc="300" normalizeH="0" baseline="0" noProof="0" dirty="0">
                <a:ln>
                  <a:noFill/>
                </a:ln>
                <a:solidFill>
                  <a:srgbClr val="000000">
                    <a:lumMod val="85000"/>
                    <a:lumOff val="15000"/>
                  </a:srgbClr>
                </a:solidFill>
                <a:effectLst/>
                <a:uLnTx/>
                <a:uFillTx/>
                <a:latin typeface="微软雅黑"/>
                <a:ea typeface="微软雅黑"/>
                <a:cs typeface="+mn-cs"/>
              </a:rPr>
              <a:t>LLM</a:t>
            </a:r>
            <a:r>
              <a:rPr kumimoji="0" lang="zh-CN" altLang="en-US" sz="2000" b="0" i="0" u="none" strike="noStrike" kern="1200" cap="none" spc="300" normalizeH="0" baseline="0" noProof="0" dirty="0">
                <a:ln>
                  <a:noFill/>
                </a:ln>
                <a:solidFill>
                  <a:srgbClr val="000000">
                    <a:lumMod val="85000"/>
                    <a:lumOff val="15000"/>
                  </a:srgbClr>
                </a:solidFill>
                <a:effectLst/>
                <a:uLnTx/>
                <a:uFillTx/>
                <a:latin typeface="微软雅黑"/>
                <a:ea typeface="微软雅黑"/>
                <a:cs typeface="+mn-cs"/>
              </a:rPr>
              <a:t>输入，降低</a:t>
            </a:r>
            <a:r>
              <a:rPr kumimoji="0" lang="en-US" altLang="zh-CN" sz="2000" b="0" i="0" u="none" strike="noStrike" kern="1200" cap="none" spc="300" normalizeH="0" baseline="0" noProof="0" dirty="0">
                <a:ln>
                  <a:noFill/>
                </a:ln>
                <a:solidFill>
                  <a:srgbClr val="000000">
                    <a:lumMod val="85000"/>
                    <a:lumOff val="15000"/>
                  </a:srgbClr>
                </a:solidFill>
                <a:effectLst/>
                <a:uLnTx/>
                <a:uFillTx/>
                <a:latin typeface="微软雅黑"/>
                <a:ea typeface="微软雅黑"/>
                <a:cs typeface="+mn-cs"/>
              </a:rPr>
              <a:t>LLM</a:t>
            </a:r>
            <a:r>
              <a:rPr kumimoji="0" lang="zh-CN" altLang="en-US" sz="2000" b="0" i="0" u="none" strike="noStrike" kern="1200" cap="none" spc="300" normalizeH="0" baseline="0" noProof="0" dirty="0">
                <a:ln>
                  <a:noFill/>
                </a:ln>
                <a:solidFill>
                  <a:srgbClr val="000000">
                    <a:lumMod val="85000"/>
                    <a:lumOff val="15000"/>
                  </a:srgbClr>
                </a:solidFill>
                <a:effectLst/>
                <a:uLnTx/>
                <a:uFillTx/>
                <a:latin typeface="微软雅黑"/>
                <a:ea typeface="微软雅黑"/>
                <a:cs typeface="+mn-cs"/>
              </a:rPr>
              <a:t>推理成本</a:t>
            </a:r>
          </a:p>
        </p:txBody>
      </p:sp>
      <p:grpSp>
        <p:nvGrpSpPr>
          <p:cNvPr id="44" name="组合 43">
            <a:extLst>
              <a:ext uri="{FF2B5EF4-FFF2-40B4-BE49-F238E27FC236}">
                <a16:creationId xmlns:a16="http://schemas.microsoft.com/office/drawing/2014/main" id="{123E64B8-AD86-490F-8C36-FD3C37D8B598}"/>
              </a:ext>
            </a:extLst>
          </p:cNvPr>
          <p:cNvGrpSpPr/>
          <p:nvPr/>
        </p:nvGrpSpPr>
        <p:grpSpPr>
          <a:xfrm>
            <a:off x="10818521" y="3722761"/>
            <a:ext cx="468000" cy="468000"/>
            <a:chOff x="568325" y="5118109"/>
            <a:chExt cx="479425" cy="479426"/>
          </a:xfrm>
          <a:solidFill>
            <a:schemeClr val="accent4"/>
          </a:solidFill>
        </p:grpSpPr>
        <p:sp>
          <p:nvSpPr>
            <p:cNvPr id="53" name="Freeform 48">
              <a:extLst>
                <a:ext uri="{FF2B5EF4-FFF2-40B4-BE49-F238E27FC236}">
                  <a16:creationId xmlns:a16="http://schemas.microsoft.com/office/drawing/2014/main" id="{D3FD5FB4-EC44-4696-9222-D63F6566F3D4}"/>
                </a:ext>
              </a:extLst>
            </p:cNvPr>
            <p:cNvSpPr>
              <a:spLocks noEditPoints="1"/>
            </p:cNvSpPr>
            <p:nvPr/>
          </p:nvSpPr>
          <p:spPr bwMode="auto">
            <a:xfrm>
              <a:off x="568325" y="5118109"/>
              <a:ext cx="479425" cy="479426"/>
            </a:xfrm>
            <a:custGeom>
              <a:avLst/>
              <a:gdLst>
                <a:gd name="T0" fmla="*/ 116 w 128"/>
                <a:gd name="T1" fmla="*/ 77 h 128"/>
                <a:gd name="T2" fmla="*/ 128 w 128"/>
                <a:gd name="T3" fmla="*/ 50 h 128"/>
                <a:gd name="T4" fmla="*/ 116 w 128"/>
                <a:gd name="T5" fmla="*/ 49 h 128"/>
                <a:gd name="T6" fmla="*/ 111 w 128"/>
                <a:gd name="T7" fmla="*/ 36 h 128"/>
                <a:gd name="T8" fmla="*/ 100 w 128"/>
                <a:gd name="T9" fmla="*/ 9 h 128"/>
                <a:gd name="T10" fmla="*/ 91 w 128"/>
                <a:gd name="T11" fmla="*/ 16 h 128"/>
                <a:gd name="T12" fmla="*/ 77 w 128"/>
                <a:gd name="T13" fmla="*/ 11 h 128"/>
                <a:gd name="T14" fmla="*/ 51 w 128"/>
                <a:gd name="T15" fmla="*/ 0 h 128"/>
                <a:gd name="T16" fmla="*/ 50 w 128"/>
                <a:gd name="T17" fmla="*/ 11 h 128"/>
                <a:gd name="T18" fmla="*/ 36 w 128"/>
                <a:gd name="T19" fmla="*/ 17 h 128"/>
                <a:gd name="T20" fmla="*/ 9 w 128"/>
                <a:gd name="T21" fmla="*/ 28 h 128"/>
                <a:gd name="T22" fmla="*/ 17 w 128"/>
                <a:gd name="T23" fmla="*/ 37 h 128"/>
                <a:gd name="T24" fmla="*/ 11 w 128"/>
                <a:gd name="T25" fmla="*/ 50 h 128"/>
                <a:gd name="T26" fmla="*/ 0 w 128"/>
                <a:gd name="T27" fmla="*/ 77 h 128"/>
                <a:gd name="T28" fmla="*/ 12 w 128"/>
                <a:gd name="T29" fmla="*/ 78 h 128"/>
                <a:gd name="T30" fmla="*/ 17 w 128"/>
                <a:gd name="T31" fmla="*/ 91 h 128"/>
                <a:gd name="T32" fmla="*/ 28 w 128"/>
                <a:gd name="T33" fmla="*/ 118 h 128"/>
                <a:gd name="T34" fmla="*/ 37 w 128"/>
                <a:gd name="T35" fmla="*/ 111 h 128"/>
                <a:gd name="T36" fmla="*/ 51 w 128"/>
                <a:gd name="T37" fmla="*/ 116 h 128"/>
                <a:gd name="T38" fmla="*/ 77 w 128"/>
                <a:gd name="T39" fmla="*/ 128 h 128"/>
                <a:gd name="T40" fmla="*/ 78 w 128"/>
                <a:gd name="T41" fmla="*/ 116 h 128"/>
                <a:gd name="T42" fmla="*/ 92 w 128"/>
                <a:gd name="T43" fmla="*/ 110 h 128"/>
                <a:gd name="T44" fmla="*/ 119 w 128"/>
                <a:gd name="T45" fmla="*/ 99 h 128"/>
                <a:gd name="T46" fmla="*/ 111 w 128"/>
                <a:gd name="T47" fmla="*/ 90 h 128"/>
                <a:gd name="T48" fmla="*/ 112 w 128"/>
                <a:gd name="T49" fmla="*/ 99 h 128"/>
                <a:gd name="T50" fmla="*/ 92 w 128"/>
                <a:gd name="T51" fmla="*/ 105 h 128"/>
                <a:gd name="T52" fmla="*/ 77 w 128"/>
                <a:gd name="T53" fmla="*/ 111 h 128"/>
                <a:gd name="T54" fmla="*/ 73 w 128"/>
                <a:gd name="T55" fmla="*/ 123 h 128"/>
                <a:gd name="T56" fmla="*/ 55 w 128"/>
                <a:gd name="T57" fmla="*/ 113 h 128"/>
                <a:gd name="T58" fmla="*/ 40 w 128"/>
                <a:gd name="T59" fmla="*/ 107 h 128"/>
                <a:gd name="T60" fmla="*/ 28 w 128"/>
                <a:gd name="T61" fmla="*/ 112 h 128"/>
                <a:gd name="T62" fmla="*/ 23 w 128"/>
                <a:gd name="T63" fmla="*/ 92 h 128"/>
                <a:gd name="T64" fmla="*/ 16 w 128"/>
                <a:gd name="T65" fmla="*/ 77 h 128"/>
                <a:gd name="T66" fmla="*/ 5 w 128"/>
                <a:gd name="T67" fmla="*/ 72 h 128"/>
                <a:gd name="T68" fmla="*/ 15 w 128"/>
                <a:gd name="T69" fmla="*/ 55 h 128"/>
                <a:gd name="T70" fmla="*/ 21 w 128"/>
                <a:gd name="T71" fmla="*/ 39 h 128"/>
                <a:gd name="T72" fmla="*/ 16 w 128"/>
                <a:gd name="T73" fmla="*/ 28 h 128"/>
                <a:gd name="T74" fmla="*/ 36 w 128"/>
                <a:gd name="T75" fmla="*/ 23 h 128"/>
                <a:gd name="T76" fmla="*/ 51 w 128"/>
                <a:gd name="T77" fmla="*/ 16 h 128"/>
                <a:gd name="T78" fmla="*/ 55 w 128"/>
                <a:gd name="T79" fmla="*/ 4 h 128"/>
                <a:gd name="T80" fmla="*/ 73 w 128"/>
                <a:gd name="T81" fmla="*/ 15 h 128"/>
                <a:gd name="T82" fmla="*/ 88 w 128"/>
                <a:gd name="T83" fmla="*/ 20 h 128"/>
                <a:gd name="T84" fmla="*/ 100 w 128"/>
                <a:gd name="T85" fmla="*/ 15 h 128"/>
                <a:gd name="T86" fmla="*/ 105 w 128"/>
                <a:gd name="T87" fmla="*/ 35 h 128"/>
                <a:gd name="T88" fmla="*/ 112 w 128"/>
                <a:gd name="T89" fmla="*/ 50 h 128"/>
                <a:gd name="T90" fmla="*/ 123 w 128"/>
                <a:gd name="T91" fmla="*/ 55 h 128"/>
                <a:gd name="T92" fmla="*/ 113 w 128"/>
                <a:gd name="T93" fmla="*/ 72 h 128"/>
                <a:gd name="T94" fmla="*/ 107 w 128"/>
                <a:gd name="T95" fmla="*/ 88 h 128"/>
                <a:gd name="T96" fmla="*/ 112 w 128"/>
                <a:gd name="T97" fmla="*/ 99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8" h="128">
                  <a:moveTo>
                    <a:pt x="116" y="78"/>
                  </a:moveTo>
                  <a:cubicBezTo>
                    <a:pt x="116" y="77"/>
                    <a:pt x="116" y="77"/>
                    <a:pt x="116" y="77"/>
                  </a:cubicBezTo>
                  <a:cubicBezTo>
                    <a:pt x="128" y="77"/>
                    <a:pt x="128" y="77"/>
                    <a:pt x="128" y="77"/>
                  </a:cubicBezTo>
                  <a:cubicBezTo>
                    <a:pt x="128" y="50"/>
                    <a:pt x="128" y="50"/>
                    <a:pt x="128" y="50"/>
                  </a:cubicBezTo>
                  <a:cubicBezTo>
                    <a:pt x="116" y="50"/>
                    <a:pt x="116" y="50"/>
                    <a:pt x="116" y="50"/>
                  </a:cubicBezTo>
                  <a:cubicBezTo>
                    <a:pt x="116" y="49"/>
                    <a:pt x="116" y="49"/>
                    <a:pt x="116" y="49"/>
                  </a:cubicBezTo>
                  <a:cubicBezTo>
                    <a:pt x="115" y="45"/>
                    <a:pt x="113" y="41"/>
                    <a:pt x="111" y="37"/>
                  </a:cubicBezTo>
                  <a:cubicBezTo>
                    <a:pt x="111" y="36"/>
                    <a:pt x="111" y="36"/>
                    <a:pt x="111" y="36"/>
                  </a:cubicBezTo>
                  <a:cubicBezTo>
                    <a:pt x="119" y="28"/>
                    <a:pt x="119" y="28"/>
                    <a:pt x="119" y="28"/>
                  </a:cubicBezTo>
                  <a:cubicBezTo>
                    <a:pt x="100" y="9"/>
                    <a:pt x="100" y="9"/>
                    <a:pt x="100" y="9"/>
                  </a:cubicBezTo>
                  <a:cubicBezTo>
                    <a:pt x="92" y="17"/>
                    <a:pt x="92" y="17"/>
                    <a:pt x="92" y="17"/>
                  </a:cubicBezTo>
                  <a:cubicBezTo>
                    <a:pt x="91" y="16"/>
                    <a:pt x="91" y="16"/>
                    <a:pt x="91" y="16"/>
                  </a:cubicBezTo>
                  <a:cubicBezTo>
                    <a:pt x="87" y="14"/>
                    <a:pt x="83" y="13"/>
                    <a:pt x="78" y="11"/>
                  </a:cubicBezTo>
                  <a:cubicBezTo>
                    <a:pt x="77" y="11"/>
                    <a:pt x="77" y="11"/>
                    <a:pt x="77" y="11"/>
                  </a:cubicBezTo>
                  <a:cubicBezTo>
                    <a:pt x="77" y="0"/>
                    <a:pt x="77" y="0"/>
                    <a:pt x="77" y="0"/>
                  </a:cubicBezTo>
                  <a:cubicBezTo>
                    <a:pt x="51" y="0"/>
                    <a:pt x="51" y="0"/>
                    <a:pt x="51" y="0"/>
                  </a:cubicBezTo>
                  <a:cubicBezTo>
                    <a:pt x="51" y="11"/>
                    <a:pt x="51" y="11"/>
                    <a:pt x="51" y="11"/>
                  </a:cubicBezTo>
                  <a:cubicBezTo>
                    <a:pt x="50" y="11"/>
                    <a:pt x="50" y="11"/>
                    <a:pt x="50" y="11"/>
                  </a:cubicBezTo>
                  <a:cubicBezTo>
                    <a:pt x="45" y="13"/>
                    <a:pt x="41" y="14"/>
                    <a:pt x="37" y="16"/>
                  </a:cubicBezTo>
                  <a:cubicBezTo>
                    <a:pt x="36" y="17"/>
                    <a:pt x="36" y="17"/>
                    <a:pt x="36" y="17"/>
                  </a:cubicBezTo>
                  <a:cubicBezTo>
                    <a:pt x="28" y="9"/>
                    <a:pt x="28" y="9"/>
                    <a:pt x="28" y="9"/>
                  </a:cubicBezTo>
                  <a:cubicBezTo>
                    <a:pt x="9" y="28"/>
                    <a:pt x="9" y="28"/>
                    <a:pt x="9" y="28"/>
                  </a:cubicBezTo>
                  <a:cubicBezTo>
                    <a:pt x="17" y="36"/>
                    <a:pt x="17" y="36"/>
                    <a:pt x="17" y="36"/>
                  </a:cubicBezTo>
                  <a:cubicBezTo>
                    <a:pt x="17" y="37"/>
                    <a:pt x="17" y="37"/>
                    <a:pt x="17" y="37"/>
                  </a:cubicBezTo>
                  <a:cubicBezTo>
                    <a:pt x="15" y="41"/>
                    <a:pt x="13" y="45"/>
                    <a:pt x="12" y="49"/>
                  </a:cubicBezTo>
                  <a:cubicBezTo>
                    <a:pt x="11" y="50"/>
                    <a:pt x="11" y="50"/>
                    <a:pt x="11" y="50"/>
                  </a:cubicBezTo>
                  <a:cubicBezTo>
                    <a:pt x="0" y="50"/>
                    <a:pt x="0" y="50"/>
                    <a:pt x="0" y="50"/>
                  </a:cubicBezTo>
                  <a:cubicBezTo>
                    <a:pt x="0" y="77"/>
                    <a:pt x="0" y="77"/>
                    <a:pt x="0" y="77"/>
                  </a:cubicBezTo>
                  <a:cubicBezTo>
                    <a:pt x="11" y="77"/>
                    <a:pt x="11" y="77"/>
                    <a:pt x="11" y="77"/>
                  </a:cubicBezTo>
                  <a:cubicBezTo>
                    <a:pt x="12" y="78"/>
                    <a:pt x="12" y="78"/>
                    <a:pt x="12" y="78"/>
                  </a:cubicBezTo>
                  <a:cubicBezTo>
                    <a:pt x="13" y="82"/>
                    <a:pt x="15" y="86"/>
                    <a:pt x="17" y="90"/>
                  </a:cubicBezTo>
                  <a:cubicBezTo>
                    <a:pt x="17" y="91"/>
                    <a:pt x="17" y="91"/>
                    <a:pt x="17" y="91"/>
                  </a:cubicBezTo>
                  <a:cubicBezTo>
                    <a:pt x="9" y="99"/>
                    <a:pt x="9" y="99"/>
                    <a:pt x="9" y="99"/>
                  </a:cubicBezTo>
                  <a:cubicBezTo>
                    <a:pt x="28" y="118"/>
                    <a:pt x="28" y="118"/>
                    <a:pt x="28" y="118"/>
                  </a:cubicBezTo>
                  <a:cubicBezTo>
                    <a:pt x="36" y="110"/>
                    <a:pt x="36" y="110"/>
                    <a:pt x="36" y="110"/>
                  </a:cubicBezTo>
                  <a:cubicBezTo>
                    <a:pt x="37" y="111"/>
                    <a:pt x="37" y="111"/>
                    <a:pt x="37" y="111"/>
                  </a:cubicBezTo>
                  <a:cubicBezTo>
                    <a:pt x="41" y="113"/>
                    <a:pt x="45" y="115"/>
                    <a:pt x="50" y="116"/>
                  </a:cubicBezTo>
                  <a:cubicBezTo>
                    <a:pt x="51" y="116"/>
                    <a:pt x="51" y="116"/>
                    <a:pt x="51" y="116"/>
                  </a:cubicBezTo>
                  <a:cubicBezTo>
                    <a:pt x="51" y="128"/>
                    <a:pt x="51" y="128"/>
                    <a:pt x="51" y="128"/>
                  </a:cubicBezTo>
                  <a:cubicBezTo>
                    <a:pt x="77" y="128"/>
                    <a:pt x="77" y="128"/>
                    <a:pt x="77" y="128"/>
                  </a:cubicBezTo>
                  <a:cubicBezTo>
                    <a:pt x="77" y="116"/>
                    <a:pt x="77" y="116"/>
                    <a:pt x="77" y="116"/>
                  </a:cubicBezTo>
                  <a:cubicBezTo>
                    <a:pt x="78" y="116"/>
                    <a:pt x="78" y="116"/>
                    <a:pt x="78" y="116"/>
                  </a:cubicBezTo>
                  <a:cubicBezTo>
                    <a:pt x="83" y="115"/>
                    <a:pt x="87" y="113"/>
                    <a:pt x="91" y="111"/>
                  </a:cubicBezTo>
                  <a:cubicBezTo>
                    <a:pt x="92" y="110"/>
                    <a:pt x="92" y="110"/>
                    <a:pt x="92" y="110"/>
                  </a:cubicBezTo>
                  <a:cubicBezTo>
                    <a:pt x="100" y="118"/>
                    <a:pt x="100" y="118"/>
                    <a:pt x="100" y="118"/>
                  </a:cubicBezTo>
                  <a:cubicBezTo>
                    <a:pt x="119" y="99"/>
                    <a:pt x="119" y="99"/>
                    <a:pt x="119" y="99"/>
                  </a:cubicBezTo>
                  <a:cubicBezTo>
                    <a:pt x="111" y="91"/>
                    <a:pt x="111" y="91"/>
                    <a:pt x="111" y="91"/>
                  </a:cubicBezTo>
                  <a:cubicBezTo>
                    <a:pt x="111" y="90"/>
                    <a:pt x="111" y="90"/>
                    <a:pt x="111" y="90"/>
                  </a:cubicBezTo>
                  <a:cubicBezTo>
                    <a:pt x="113" y="86"/>
                    <a:pt x="115" y="82"/>
                    <a:pt x="116" y="78"/>
                  </a:cubicBezTo>
                  <a:close/>
                  <a:moveTo>
                    <a:pt x="112" y="99"/>
                  </a:moveTo>
                  <a:cubicBezTo>
                    <a:pt x="100" y="112"/>
                    <a:pt x="100" y="112"/>
                    <a:pt x="100" y="112"/>
                  </a:cubicBezTo>
                  <a:cubicBezTo>
                    <a:pt x="92" y="105"/>
                    <a:pt x="92" y="105"/>
                    <a:pt x="92" y="105"/>
                  </a:cubicBezTo>
                  <a:cubicBezTo>
                    <a:pt x="88" y="107"/>
                    <a:pt x="88" y="107"/>
                    <a:pt x="88" y="107"/>
                  </a:cubicBezTo>
                  <a:cubicBezTo>
                    <a:pt x="85" y="109"/>
                    <a:pt x="81" y="110"/>
                    <a:pt x="77" y="111"/>
                  </a:cubicBezTo>
                  <a:cubicBezTo>
                    <a:pt x="73" y="113"/>
                    <a:pt x="73" y="113"/>
                    <a:pt x="73" y="113"/>
                  </a:cubicBezTo>
                  <a:cubicBezTo>
                    <a:pt x="73" y="123"/>
                    <a:pt x="73" y="123"/>
                    <a:pt x="73" y="123"/>
                  </a:cubicBezTo>
                  <a:cubicBezTo>
                    <a:pt x="55" y="123"/>
                    <a:pt x="55" y="123"/>
                    <a:pt x="55" y="123"/>
                  </a:cubicBezTo>
                  <a:cubicBezTo>
                    <a:pt x="55" y="113"/>
                    <a:pt x="55" y="113"/>
                    <a:pt x="55" y="113"/>
                  </a:cubicBezTo>
                  <a:cubicBezTo>
                    <a:pt x="51" y="111"/>
                    <a:pt x="51" y="111"/>
                    <a:pt x="51" y="111"/>
                  </a:cubicBezTo>
                  <a:cubicBezTo>
                    <a:pt x="47" y="110"/>
                    <a:pt x="43" y="109"/>
                    <a:pt x="40" y="107"/>
                  </a:cubicBezTo>
                  <a:cubicBezTo>
                    <a:pt x="36" y="105"/>
                    <a:pt x="36" y="105"/>
                    <a:pt x="36" y="105"/>
                  </a:cubicBezTo>
                  <a:cubicBezTo>
                    <a:pt x="28" y="112"/>
                    <a:pt x="28" y="112"/>
                    <a:pt x="28" y="112"/>
                  </a:cubicBezTo>
                  <a:cubicBezTo>
                    <a:pt x="16" y="99"/>
                    <a:pt x="16" y="99"/>
                    <a:pt x="16" y="99"/>
                  </a:cubicBezTo>
                  <a:cubicBezTo>
                    <a:pt x="23" y="92"/>
                    <a:pt x="23" y="92"/>
                    <a:pt x="23" y="92"/>
                  </a:cubicBezTo>
                  <a:cubicBezTo>
                    <a:pt x="21" y="88"/>
                    <a:pt x="21" y="88"/>
                    <a:pt x="21" y="88"/>
                  </a:cubicBezTo>
                  <a:cubicBezTo>
                    <a:pt x="19" y="85"/>
                    <a:pt x="17" y="81"/>
                    <a:pt x="16" y="77"/>
                  </a:cubicBezTo>
                  <a:cubicBezTo>
                    <a:pt x="15" y="72"/>
                    <a:pt x="15" y="72"/>
                    <a:pt x="15" y="72"/>
                  </a:cubicBezTo>
                  <a:cubicBezTo>
                    <a:pt x="5" y="72"/>
                    <a:pt x="5" y="72"/>
                    <a:pt x="5" y="72"/>
                  </a:cubicBezTo>
                  <a:cubicBezTo>
                    <a:pt x="5" y="55"/>
                    <a:pt x="5" y="55"/>
                    <a:pt x="5" y="55"/>
                  </a:cubicBezTo>
                  <a:cubicBezTo>
                    <a:pt x="15" y="55"/>
                    <a:pt x="15" y="55"/>
                    <a:pt x="15" y="55"/>
                  </a:cubicBezTo>
                  <a:cubicBezTo>
                    <a:pt x="16" y="50"/>
                    <a:pt x="16" y="50"/>
                    <a:pt x="16" y="50"/>
                  </a:cubicBezTo>
                  <a:cubicBezTo>
                    <a:pt x="17" y="46"/>
                    <a:pt x="19" y="43"/>
                    <a:pt x="21" y="39"/>
                  </a:cubicBezTo>
                  <a:cubicBezTo>
                    <a:pt x="23" y="35"/>
                    <a:pt x="23" y="35"/>
                    <a:pt x="23" y="35"/>
                  </a:cubicBezTo>
                  <a:cubicBezTo>
                    <a:pt x="16" y="28"/>
                    <a:pt x="16" y="28"/>
                    <a:pt x="16" y="28"/>
                  </a:cubicBezTo>
                  <a:cubicBezTo>
                    <a:pt x="28" y="15"/>
                    <a:pt x="28" y="15"/>
                    <a:pt x="28" y="15"/>
                  </a:cubicBezTo>
                  <a:cubicBezTo>
                    <a:pt x="36" y="23"/>
                    <a:pt x="36" y="23"/>
                    <a:pt x="36" y="23"/>
                  </a:cubicBezTo>
                  <a:cubicBezTo>
                    <a:pt x="40" y="20"/>
                    <a:pt x="40" y="20"/>
                    <a:pt x="40" y="20"/>
                  </a:cubicBezTo>
                  <a:cubicBezTo>
                    <a:pt x="43" y="18"/>
                    <a:pt x="47" y="17"/>
                    <a:pt x="51" y="16"/>
                  </a:cubicBezTo>
                  <a:cubicBezTo>
                    <a:pt x="55" y="15"/>
                    <a:pt x="55" y="15"/>
                    <a:pt x="55" y="15"/>
                  </a:cubicBezTo>
                  <a:cubicBezTo>
                    <a:pt x="55" y="4"/>
                    <a:pt x="55" y="4"/>
                    <a:pt x="55" y="4"/>
                  </a:cubicBezTo>
                  <a:cubicBezTo>
                    <a:pt x="73" y="4"/>
                    <a:pt x="73" y="4"/>
                    <a:pt x="73" y="4"/>
                  </a:cubicBezTo>
                  <a:cubicBezTo>
                    <a:pt x="73" y="15"/>
                    <a:pt x="73" y="15"/>
                    <a:pt x="73" y="15"/>
                  </a:cubicBezTo>
                  <a:cubicBezTo>
                    <a:pt x="77" y="16"/>
                    <a:pt x="77" y="16"/>
                    <a:pt x="77" y="16"/>
                  </a:cubicBezTo>
                  <a:cubicBezTo>
                    <a:pt x="81" y="17"/>
                    <a:pt x="85" y="18"/>
                    <a:pt x="88" y="20"/>
                  </a:cubicBezTo>
                  <a:cubicBezTo>
                    <a:pt x="92" y="23"/>
                    <a:pt x="92" y="23"/>
                    <a:pt x="92" y="23"/>
                  </a:cubicBezTo>
                  <a:cubicBezTo>
                    <a:pt x="100" y="15"/>
                    <a:pt x="100" y="15"/>
                    <a:pt x="100" y="15"/>
                  </a:cubicBezTo>
                  <a:cubicBezTo>
                    <a:pt x="112" y="28"/>
                    <a:pt x="112" y="28"/>
                    <a:pt x="112" y="28"/>
                  </a:cubicBezTo>
                  <a:cubicBezTo>
                    <a:pt x="105" y="35"/>
                    <a:pt x="105" y="35"/>
                    <a:pt x="105" y="35"/>
                  </a:cubicBezTo>
                  <a:cubicBezTo>
                    <a:pt x="107" y="39"/>
                    <a:pt x="107" y="39"/>
                    <a:pt x="107" y="39"/>
                  </a:cubicBezTo>
                  <a:cubicBezTo>
                    <a:pt x="109" y="43"/>
                    <a:pt x="111" y="46"/>
                    <a:pt x="112" y="50"/>
                  </a:cubicBezTo>
                  <a:cubicBezTo>
                    <a:pt x="113" y="55"/>
                    <a:pt x="113" y="55"/>
                    <a:pt x="113" y="55"/>
                  </a:cubicBezTo>
                  <a:cubicBezTo>
                    <a:pt x="123" y="55"/>
                    <a:pt x="123" y="55"/>
                    <a:pt x="123" y="55"/>
                  </a:cubicBezTo>
                  <a:cubicBezTo>
                    <a:pt x="123" y="72"/>
                    <a:pt x="123" y="72"/>
                    <a:pt x="123" y="72"/>
                  </a:cubicBezTo>
                  <a:cubicBezTo>
                    <a:pt x="113" y="72"/>
                    <a:pt x="113" y="72"/>
                    <a:pt x="113" y="72"/>
                  </a:cubicBezTo>
                  <a:cubicBezTo>
                    <a:pt x="112" y="77"/>
                    <a:pt x="112" y="77"/>
                    <a:pt x="112" y="77"/>
                  </a:cubicBezTo>
                  <a:cubicBezTo>
                    <a:pt x="111" y="81"/>
                    <a:pt x="109" y="85"/>
                    <a:pt x="107" y="88"/>
                  </a:cubicBezTo>
                  <a:cubicBezTo>
                    <a:pt x="105" y="92"/>
                    <a:pt x="105" y="92"/>
                    <a:pt x="105" y="92"/>
                  </a:cubicBezTo>
                  <a:lnTo>
                    <a:pt x="112" y="99"/>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a:ea typeface="微软雅黑"/>
                <a:cs typeface="+mn-cs"/>
              </a:endParaRPr>
            </a:p>
          </p:txBody>
        </p:sp>
        <p:sp>
          <p:nvSpPr>
            <p:cNvPr id="54" name="Freeform 49">
              <a:extLst>
                <a:ext uri="{FF2B5EF4-FFF2-40B4-BE49-F238E27FC236}">
                  <a16:creationId xmlns:a16="http://schemas.microsoft.com/office/drawing/2014/main" id="{73A1420C-2E8A-4C7E-BACD-CF38B3EE028A}"/>
                </a:ext>
              </a:extLst>
            </p:cNvPr>
            <p:cNvSpPr>
              <a:spLocks noEditPoints="1"/>
            </p:cNvSpPr>
            <p:nvPr/>
          </p:nvSpPr>
          <p:spPr bwMode="auto">
            <a:xfrm>
              <a:off x="714375" y="5264160"/>
              <a:ext cx="184150" cy="184150"/>
            </a:xfrm>
            <a:custGeom>
              <a:avLst/>
              <a:gdLst>
                <a:gd name="T0" fmla="*/ 25 w 49"/>
                <a:gd name="T1" fmla="*/ 0 h 49"/>
                <a:gd name="T2" fmla="*/ 0 w 49"/>
                <a:gd name="T3" fmla="*/ 25 h 49"/>
                <a:gd name="T4" fmla="*/ 25 w 49"/>
                <a:gd name="T5" fmla="*/ 49 h 49"/>
                <a:gd name="T6" fmla="*/ 49 w 49"/>
                <a:gd name="T7" fmla="*/ 25 h 49"/>
                <a:gd name="T8" fmla="*/ 25 w 49"/>
                <a:gd name="T9" fmla="*/ 0 h 49"/>
                <a:gd name="T10" fmla="*/ 39 w 49"/>
                <a:gd name="T11" fmla="*/ 39 h 49"/>
                <a:gd name="T12" fmla="*/ 25 w 49"/>
                <a:gd name="T13" fmla="*/ 45 h 49"/>
                <a:gd name="T14" fmla="*/ 11 w 49"/>
                <a:gd name="T15" fmla="*/ 39 h 49"/>
                <a:gd name="T16" fmla="*/ 5 w 49"/>
                <a:gd name="T17" fmla="*/ 25 h 49"/>
                <a:gd name="T18" fmla="*/ 11 w 49"/>
                <a:gd name="T19" fmla="*/ 10 h 49"/>
                <a:gd name="T20" fmla="*/ 25 w 49"/>
                <a:gd name="T21" fmla="*/ 5 h 49"/>
                <a:gd name="T22" fmla="*/ 39 w 49"/>
                <a:gd name="T23" fmla="*/ 10 h 49"/>
                <a:gd name="T24" fmla="*/ 45 w 49"/>
                <a:gd name="T25" fmla="*/ 25 h 49"/>
                <a:gd name="T26" fmla="*/ 39 w 49"/>
                <a:gd name="T27" fmla="*/ 3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 h="49">
                  <a:moveTo>
                    <a:pt x="25" y="0"/>
                  </a:moveTo>
                  <a:cubicBezTo>
                    <a:pt x="11" y="0"/>
                    <a:pt x="0" y="11"/>
                    <a:pt x="0" y="25"/>
                  </a:cubicBezTo>
                  <a:cubicBezTo>
                    <a:pt x="0" y="38"/>
                    <a:pt x="11" y="49"/>
                    <a:pt x="25" y="49"/>
                  </a:cubicBezTo>
                  <a:cubicBezTo>
                    <a:pt x="38" y="49"/>
                    <a:pt x="49" y="38"/>
                    <a:pt x="49" y="25"/>
                  </a:cubicBezTo>
                  <a:cubicBezTo>
                    <a:pt x="49" y="11"/>
                    <a:pt x="38" y="0"/>
                    <a:pt x="25" y="0"/>
                  </a:cubicBezTo>
                  <a:close/>
                  <a:moveTo>
                    <a:pt x="39" y="39"/>
                  </a:moveTo>
                  <a:cubicBezTo>
                    <a:pt x="35" y="43"/>
                    <a:pt x="30" y="45"/>
                    <a:pt x="25" y="45"/>
                  </a:cubicBezTo>
                  <a:cubicBezTo>
                    <a:pt x="20" y="45"/>
                    <a:pt x="15" y="43"/>
                    <a:pt x="11" y="39"/>
                  </a:cubicBezTo>
                  <a:cubicBezTo>
                    <a:pt x="7" y="35"/>
                    <a:pt x="5" y="30"/>
                    <a:pt x="5" y="25"/>
                  </a:cubicBezTo>
                  <a:cubicBezTo>
                    <a:pt x="5" y="19"/>
                    <a:pt x="7" y="14"/>
                    <a:pt x="11" y="10"/>
                  </a:cubicBezTo>
                  <a:cubicBezTo>
                    <a:pt x="15" y="7"/>
                    <a:pt x="20" y="5"/>
                    <a:pt x="25" y="5"/>
                  </a:cubicBezTo>
                  <a:cubicBezTo>
                    <a:pt x="30" y="5"/>
                    <a:pt x="35" y="7"/>
                    <a:pt x="39" y="10"/>
                  </a:cubicBezTo>
                  <a:cubicBezTo>
                    <a:pt x="43" y="14"/>
                    <a:pt x="45" y="19"/>
                    <a:pt x="45" y="25"/>
                  </a:cubicBezTo>
                  <a:cubicBezTo>
                    <a:pt x="45" y="30"/>
                    <a:pt x="43" y="35"/>
                    <a:pt x="39" y="3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a:ea typeface="微软雅黑"/>
                <a:cs typeface="+mn-cs"/>
              </a:endParaRPr>
            </a:p>
          </p:txBody>
        </p:sp>
      </p:grpSp>
      <p:grpSp>
        <p:nvGrpSpPr>
          <p:cNvPr id="55" name="组合 54">
            <a:extLst>
              <a:ext uri="{FF2B5EF4-FFF2-40B4-BE49-F238E27FC236}">
                <a16:creationId xmlns:a16="http://schemas.microsoft.com/office/drawing/2014/main" id="{8D4B2B73-99CD-49D7-8EC8-6EA2246559E3}"/>
              </a:ext>
            </a:extLst>
          </p:cNvPr>
          <p:cNvGrpSpPr/>
          <p:nvPr/>
        </p:nvGrpSpPr>
        <p:grpSpPr>
          <a:xfrm>
            <a:off x="5465260" y="1363240"/>
            <a:ext cx="468000" cy="468000"/>
            <a:chOff x="1528763" y="1266827"/>
            <a:chExt cx="481013" cy="481013"/>
          </a:xfrm>
          <a:solidFill>
            <a:schemeClr val="accent4"/>
          </a:solidFill>
        </p:grpSpPr>
        <p:sp>
          <p:nvSpPr>
            <p:cNvPr id="56" name="Freeform 146">
              <a:extLst>
                <a:ext uri="{FF2B5EF4-FFF2-40B4-BE49-F238E27FC236}">
                  <a16:creationId xmlns:a16="http://schemas.microsoft.com/office/drawing/2014/main" id="{E2547C51-D26C-420C-9DAF-8EF84EA51A25}"/>
                </a:ext>
              </a:extLst>
            </p:cNvPr>
            <p:cNvSpPr>
              <a:spLocks/>
            </p:cNvSpPr>
            <p:nvPr/>
          </p:nvSpPr>
          <p:spPr bwMode="auto">
            <a:xfrm>
              <a:off x="1762125" y="1620840"/>
              <a:ext cx="14288" cy="127000"/>
            </a:xfrm>
            <a:custGeom>
              <a:avLst/>
              <a:gdLst>
                <a:gd name="T0" fmla="*/ 2 w 4"/>
                <a:gd name="T1" fmla="*/ 0 h 34"/>
                <a:gd name="T2" fmla="*/ 0 w 4"/>
                <a:gd name="T3" fmla="*/ 2 h 34"/>
                <a:gd name="T4" fmla="*/ 0 w 4"/>
                <a:gd name="T5" fmla="*/ 32 h 34"/>
                <a:gd name="T6" fmla="*/ 2 w 4"/>
                <a:gd name="T7" fmla="*/ 34 h 34"/>
                <a:gd name="T8" fmla="*/ 4 w 4"/>
                <a:gd name="T9" fmla="*/ 32 h 34"/>
                <a:gd name="T10" fmla="*/ 4 w 4"/>
                <a:gd name="T11" fmla="*/ 2 h 34"/>
                <a:gd name="T12" fmla="*/ 2 w 4"/>
                <a:gd name="T13" fmla="*/ 0 h 34"/>
              </a:gdLst>
              <a:ahLst/>
              <a:cxnLst>
                <a:cxn ang="0">
                  <a:pos x="T0" y="T1"/>
                </a:cxn>
                <a:cxn ang="0">
                  <a:pos x="T2" y="T3"/>
                </a:cxn>
                <a:cxn ang="0">
                  <a:pos x="T4" y="T5"/>
                </a:cxn>
                <a:cxn ang="0">
                  <a:pos x="T6" y="T7"/>
                </a:cxn>
                <a:cxn ang="0">
                  <a:pos x="T8" y="T9"/>
                </a:cxn>
                <a:cxn ang="0">
                  <a:pos x="T10" y="T11"/>
                </a:cxn>
                <a:cxn ang="0">
                  <a:pos x="T12" y="T13"/>
                </a:cxn>
              </a:cxnLst>
              <a:rect l="0" t="0" r="r" b="b"/>
              <a:pathLst>
                <a:path w="4" h="34">
                  <a:moveTo>
                    <a:pt x="2" y="0"/>
                  </a:moveTo>
                  <a:cubicBezTo>
                    <a:pt x="1" y="0"/>
                    <a:pt x="0" y="1"/>
                    <a:pt x="0" y="2"/>
                  </a:cubicBezTo>
                  <a:cubicBezTo>
                    <a:pt x="0" y="32"/>
                    <a:pt x="0" y="32"/>
                    <a:pt x="0" y="32"/>
                  </a:cubicBezTo>
                  <a:cubicBezTo>
                    <a:pt x="0" y="33"/>
                    <a:pt x="1" y="34"/>
                    <a:pt x="2" y="34"/>
                  </a:cubicBezTo>
                  <a:cubicBezTo>
                    <a:pt x="3" y="34"/>
                    <a:pt x="4" y="33"/>
                    <a:pt x="4" y="32"/>
                  </a:cubicBezTo>
                  <a:cubicBezTo>
                    <a:pt x="4" y="2"/>
                    <a:pt x="4" y="2"/>
                    <a:pt x="4" y="2"/>
                  </a:cubicBezTo>
                  <a:cubicBezTo>
                    <a:pt x="4" y="1"/>
                    <a:pt x="3" y="0"/>
                    <a:pt x="2"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a:ea typeface="微软雅黑"/>
                <a:cs typeface="+mn-cs"/>
              </a:endParaRPr>
            </a:p>
          </p:txBody>
        </p:sp>
        <p:sp>
          <p:nvSpPr>
            <p:cNvPr id="57" name="Freeform 147">
              <a:extLst>
                <a:ext uri="{FF2B5EF4-FFF2-40B4-BE49-F238E27FC236}">
                  <a16:creationId xmlns:a16="http://schemas.microsoft.com/office/drawing/2014/main" id="{0294D24E-3396-410D-840D-73DE7D31FFC4}"/>
                </a:ext>
              </a:extLst>
            </p:cNvPr>
            <p:cNvSpPr>
              <a:spLocks/>
            </p:cNvSpPr>
            <p:nvPr/>
          </p:nvSpPr>
          <p:spPr bwMode="auto">
            <a:xfrm>
              <a:off x="1762125" y="1266827"/>
              <a:ext cx="14288" cy="128588"/>
            </a:xfrm>
            <a:custGeom>
              <a:avLst/>
              <a:gdLst>
                <a:gd name="T0" fmla="*/ 2 w 4"/>
                <a:gd name="T1" fmla="*/ 0 h 34"/>
                <a:gd name="T2" fmla="*/ 0 w 4"/>
                <a:gd name="T3" fmla="*/ 2 h 34"/>
                <a:gd name="T4" fmla="*/ 0 w 4"/>
                <a:gd name="T5" fmla="*/ 32 h 34"/>
                <a:gd name="T6" fmla="*/ 2 w 4"/>
                <a:gd name="T7" fmla="*/ 34 h 34"/>
                <a:gd name="T8" fmla="*/ 4 w 4"/>
                <a:gd name="T9" fmla="*/ 32 h 34"/>
                <a:gd name="T10" fmla="*/ 4 w 4"/>
                <a:gd name="T11" fmla="*/ 2 h 34"/>
                <a:gd name="T12" fmla="*/ 2 w 4"/>
                <a:gd name="T13" fmla="*/ 0 h 34"/>
              </a:gdLst>
              <a:ahLst/>
              <a:cxnLst>
                <a:cxn ang="0">
                  <a:pos x="T0" y="T1"/>
                </a:cxn>
                <a:cxn ang="0">
                  <a:pos x="T2" y="T3"/>
                </a:cxn>
                <a:cxn ang="0">
                  <a:pos x="T4" y="T5"/>
                </a:cxn>
                <a:cxn ang="0">
                  <a:pos x="T6" y="T7"/>
                </a:cxn>
                <a:cxn ang="0">
                  <a:pos x="T8" y="T9"/>
                </a:cxn>
                <a:cxn ang="0">
                  <a:pos x="T10" y="T11"/>
                </a:cxn>
                <a:cxn ang="0">
                  <a:pos x="T12" y="T13"/>
                </a:cxn>
              </a:cxnLst>
              <a:rect l="0" t="0" r="r" b="b"/>
              <a:pathLst>
                <a:path w="4" h="34">
                  <a:moveTo>
                    <a:pt x="2" y="0"/>
                  </a:moveTo>
                  <a:cubicBezTo>
                    <a:pt x="1" y="0"/>
                    <a:pt x="0" y="1"/>
                    <a:pt x="0" y="2"/>
                  </a:cubicBezTo>
                  <a:cubicBezTo>
                    <a:pt x="0" y="32"/>
                    <a:pt x="0" y="32"/>
                    <a:pt x="0" y="32"/>
                  </a:cubicBezTo>
                  <a:cubicBezTo>
                    <a:pt x="0" y="33"/>
                    <a:pt x="1" y="34"/>
                    <a:pt x="2" y="34"/>
                  </a:cubicBezTo>
                  <a:cubicBezTo>
                    <a:pt x="3" y="34"/>
                    <a:pt x="4" y="33"/>
                    <a:pt x="4" y="32"/>
                  </a:cubicBezTo>
                  <a:cubicBezTo>
                    <a:pt x="4" y="2"/>
                    <a:pt x="4" y="2"/>
                    <a:pt x="4" y="2"/>
                  </a:cubicBezTo>
                  <a:cubicBezTo>
                    <a:pt x="4" y="1"/>
                    <a:pt x="3" y="0"/>
                    <a:pt x="2"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a:ea typeface="微软雅黑"/>
                <a:cs typeface="+mn-cs"/>
              </a:endParaRPr>
            </a:p>
          </p:txBody>
        </p:sp>
        <p:sp>
          <p:nvSpPr>
            <p:cNvPr id="58" name="Freeform 148">
              <a:extLst>
                <a:ext uri="{FF2B5EF4-FFF2-40B4-BE49-F238E27FC236}">
                  <a16:creationId xmlns:a16="http://schemas.microsoft.com/office/drawing/2014/main" id="{59A9065F-A9F7-448E-AA73-7D6C795A83E2}"/>
                </a:ext>
              </a:extLst>
            </p:cNvPr>
            <p:cNvSpPr>
              <a:spLocks/>
            </p:cNvSpPr>
            <p:nvPr/>
          </p:nvSpPr>
          <p:spPr bwMode="auto">
            <a:xfrm>
              <a:off x="1528763" y="1500190"/>
              <a:ext cx="127000" cy="14288"/>
            </a:xfrm>
            <a:custGeom>
              <a:avLst/>
              <a:gdLst>
                <a:gd name="T0" fmla="*/ 34 w 34"/>
                <a:gd name="T1" fmla="*/ 2 h 4"/>
                <a:gd name="T2" fmla="*/ 32 w 34"/>
                <a:gd name="T3" fmla="*/ 0 h 4"/>
                <a:gd name="T4" fmla="*/ 2 w 34"/>
                <a:gd name="T5" fmla="*/ 0 h 4"/>
                <a:gd name="T6" fmla="*/ 0 w 34"/>
                <a:gd name="T7" fmla="*/ 2 h 4"/>
                <a:gd name="T8" fmla="*/ 2 w 34"/>
                <a:gd name="T9" fmla="*/ 4 h 4"/>
                <a:gd name="T10" fmla="*/ 32 w 34"/>
                <a:gd name="T11" fmla="*/ 4 h 4"/>
                <a:gd name="T12" fmla="*/ 34 w 34"/>
                <a:gd name="T13" fmla="*/ 2 h 4"/>
              </a:gdLst>
              <a:ahLst/>
              <a:cxnLst>
                <a:cxn ang="0">
                  <a:pos x="T0" y="T1"/>
                </a:cxn>
                <a:cxn ang="0">
                  <a:pos x="T2" y="T3"/>
                </a:cxn>
                <a:cxn ang="0">
                  <a:pos x="T4" y="T5"/>
                </a:cxn>
                <a:cxn ang="0">
                  <a:pos x="T6" y="T7"/>
                </a:cxn>
                <a:cxn ang="0">
                  <a:pos x="T8" y="T9"/>
                </a:cxn>
                <a:cxn ang="0">
                  <a:pos x="T10" y="T11"/>
                </a:cxn>
                <a:cxn ang="0">
                  <a:pos x="T12" y="T13"/>
                </a:cxn>
              </a:cxnLst>
              <a:rect l="0" t="0" r="r" b="b"/>
              <a:pathLst>
                <a:path w="34" h="4">
                  <a:moveTo>
                    <a:pt x="34" y="2"/>
                  </a:moveTo>
                  <a:cubicBezTo>
                    <a:pt x="34" y="1"/>
                    <a:pt x="33" y="0"/>
                    <a:pt x="32" y="0"/>
                  </a:cubicBezTo>
                  <a:cubicBezTo>
                    <a:pt x="2" y="0"/>
                    <a:pt x="2" y="0"/>
                    <a:pt x="2" y="0"/>
                  </a:cubicBezTo>
                  <a:cubicBezTo>
                    <a:pt x="1" y="0"/>
                    <a:pt x="0" y="1"/>
                    <a:pt x="0" y="2"/>
                  </a:cubicBezTo>
                  <a:cubicBezTo>
                    <a:pt x="0" y="3"/>
                    <a:pt x="1" y="4"/>
                    <a:pt x="2" y="4"/>
                  </a:cubicBezTo>
                  <a:cubicBezTo>
                    <a:pt x="32" y="4"/>
                    <a:pt x="32" y="4"/>
                    <a:pt x="32" y="4"/>
                  </a:cubicBezTo>
                  <a:cubicBezTo>
                    <a:pt x="33" y="4"/>
                    <a:pt x="34" y="3"/>
                    <a:pt x="34" y="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a:ea typeface="微软雅黑"/>
                <a:cs typeface="+mn-cs"/>
              </a:endParaRPr>
            </a:p>
          </p:txBody>
        </p:sp>
        <p:sp>
          <p:nvSpPr>
            <p:cNvPr id="59" name="Freeform 149">
              <a:extLst>
                <a:ext uri="{FF2B5EF4-FFF2-40B4-BE49-F238E27FC236}">
                  <a16:creationId xmlns:a16="http://schemas.microsoft.com/office/drawing/2014/main" id="{43FC9395-FD03-4ABB-A32E-F887A21B8F5A}"/>
                </a:ext>
              </a:extLst>
            </p:cNvPr>
            <p:cNvSpPr>
              <a:spLocks/>
            </p:cNvSpPr>
            <p:nvPr/>
          </p:nvSpPr>
          <p:spPr bwMode="auto">
            <a:xfrm>
              <a:off x="1881188" y="1500190"/>
              <a:ext cx="128588" cy="14288"/>
            </a:xfrm>
            <a:custGeom>
              <a:avLst/>
              <a:gdLst>
                <a:gd name="T0" fmla="*/ 32 w 34"/>
                <a:gd name="T1" fmla="*/ 0 h 4"/>
                <a:gd name="T2" fmla="*/ 2 w 34"/>
                <a:gd name="T3" fmla="*/ 0 h 4"/>
                <a:gd name="T4" fmla="*/ 0 w 34"/>
                <a:gd name="T5" fmla="*/ 2 h 4"/>
                <a:gd name="T6" fmla="*/ 2 w 34"/>
                <a:gd name="T7" fmla="*/ 4 h 4"/>
                <a:gd name="T8" fmla="*/ 32 w 34"/>
                <a:gd name="T9" fmla="*/ 4 h 4"/>
                <a:gd name="T10" fmla="*/ 34 w 34"/>
                <a:gd name="T11" fmla="*/ 2 h 4"/>
                <a:gd name="T12" fmla="*/ 32 w 34"/>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4" h="4">
                  <a:moveTo>
                    <a:pt x="32" y="0"/>
                  </a:moveTo>
                  <a:cubicBezTo>
                    <a:pt x="2" y="0"/>
                    <a:pt x="2" y="0"/>
                    <a:pt x="2" y="0"/>
                  </a:cubicBezTo>
                  <a:cubicBezTo>
                    <a:pt x="1" y="0"/>
                    <a:pt x="0" y="1"/>
                    <a:pt x="0" y="2"/>
                  </a:cubicBezTo>
                  <a:cubicBezTo>
                    <a:pt x="0" y="3"/>
                    <a:pt x="1" y="4"/>
                    <a:pt x="2" y="4"/>
                  </a:cubicBezTo>
                  <a:cubicBezTo>
                    <a:pt x="32" y="4"/>
                    <a:pt x="32" y="4"/>
                    <a:pt x="32" y="4"/>
                  </a:cubicBezTo>
                  <a:cubicBezTo>
                    <a:pt x="33" y="4"/>
                    <a:pt x="34" y="3"/>
                    <a:pt x="34" y="2"/>
                  </a:cubicBezTo>
                  <a:cubicBezTo>
                    <a:pt x="34" y="1"/>
                    <a:pt x="33" y="0"/>
                    <a:pt x="32"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a:ea typeface="微软雅黑"/>
                <a:cs typeface="+mn-cs"/>
              </a:endParaRPr>
            </a:p>
          </p:txBody>
        </p:sp>
        <p:sp>
          <p:nvSpPr>
            <p:cNvPr id="60" name="Freeform 150">
              <a:extLst>
                <a:ext uri="{FF2B5EF4-FFF2-40B4-BE49-F238E27FC236}">
                  <a16:creationId xmlns:a16="http://schemas.microsoft.com/office/drawing/2014/main" id="{CF5CB994-6A0E-494F-957D-1D85B873F74F}"/>
                </a:ext>
              </a:extLst>
            </p:cNvPr>
            <p:cNvSpPr>
              <a:spLocks/>
            </p:cNvSpPr>
            <p:nvPr/>
          </p:nvSpPr>
          <p:spPr bwMode="auto">
            <a:xfrm>
              <a:off x="1820863" y="1604965"/>
              <a:ext cx="71438" cy="112713"/>
            </a:xfrm>
            <a:custGeom>
              <a:avLst/>
              <a:gdLst>
                <a:gd name="T0" fmla="*/ 4 w 19"/>
                <a:gd name="T1" fmla="*/ 1 h 30"/>
                <a:gd name="T2" fmla="*/ 2 w 19"/>
                <a:gd name="T3" fmla="*/ 0 h 30"/>
                <a:gd name="T4" fmla="*/ 1 w 19"/>
                <a:gd name="T5" fmla="*/ 0 h 30"/>
                <a:gd name="T6" fmla="*/ 0 w 19"/>
                <a:gd name="T7" fmla="*/ 1 h 30"/>
                <a:gd name="T8" fmla="*/ 0 w 19"/>
                <a:gd name="T9" fmla="*/ 3 h 30"/>
                <a:gd name="T10" fmla="*/ 15 w 19"/>
                <a:gd name="T11" fmla="*/ 29 h 30"/>
                <a:gd name="T12" fmla="*/ 18 w 19"/>
                <a:gd name="T13" fmla="*/ 30 h 30"/>
                <a:gd name="T14" fmla="*/ 19 w 19"/>
                <a:gd name="T15" fmla="*/ 26 h 30"/>
                <a:gd name="T16" fmla="*/ 4 w 19"/>
                <a:gd name="T17" fmla="*/ 1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0">
                  <a:moveTo>
                    <a:pt x="4" y="1"/>
                  </a:moveTo>
                  <a:cubicBezTo>
                    <a:pt x="4" y="0"/>
                    <a:pt x="3" y="0"/>
                    <a:pt x="2" y="0"/>
                  </a:cubicBezTo>
                  <a:cubicBezTo>
                    <a:pt x="2" y="0"/>
                    <a:pt x="1" y="0"/>
                    <a:pt x="1" y="0"/>
                  </a:cubicBezTo>
                  <a:cubicBezTo>
                    <a:pt x="0" y="0"/>
                    <a:pt x="0" y="1"/>
                    <a:pt x="0" y="1"/>
                  </a:cubicBezTo>
                  <a:cubicBezTo>
                    <a:pt x="0" y="2"/>
                    <a:pt x="0" y="2"/>
                    <a:pt x="0" y="3"/>
                  </a:cubicBezTo>
                  <a:cubicBezTo>
                    <a:pt x="15" y="29"/>
                    <a:pt x="15" y="29"/>
                    <a:pt x="15" y="29"/>
                  </a:cubicBezTo>
                  <a:cubicBezTo>
                    <a:pt x="15" y="30"/>
                    <a:pt x="17" y="30"/>
                    <a:pt x="18" y="30"/>
                  </a:cubicBezTo>
                  <a:cubicBezTo>
                    <a:pt x="19" y="29"/>
                    <a:pt x="19" y="27"/>
                    <a:pt x="19" y="26"/>
                  </a:cubicBezTo>
                  <a:lnTo>
                    <a:pt x="4" y="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a:ea typeface="微软雅黑"/>
                <a:cs typeface="+mn-cs"/>
              </a:endParaRPr>
            </a:p>
          </p:txBody>
        </p:sp>
        <p:sp>
          <p:nvSpPr>
            <p:cNvPr id="61" name="Freeform 151">
              <a:extLst>
                <a:ext uri="{FF2B5EF4-FFF2-40B4-BE49-F238E27FC236}">
                  <a16:creationId xmlns:a16="http://schemas.microsoft.com/office/drawing/2014/main" id="{2EBA7636-7ED6-46FA-AD0D-6934C3991C04}"/>
                </a:ext>
              </a:extLst>
            </p:cNvPr>
            <p:cNvSpPr>
              <a:spLocks/>
            </p:cNvSpPr>
            <p:nvPr/>
          </p:nvSpPr>
          <p:spPr bwMode="auto">
            <a:xfrm>
              <a:off x="1644650" y="1296989"/>
              <a:ext cx="76200" cy="115888"/>
            </a:xfrm>
            <a:custGeom>
              <a:avLst/>
              <a:gdLst>
                <a:gd name="T0" fmla="*/ 4 w 20"/>
                <a:gd name="T1" fmla="*/ 2 h 31"/>
                <a:gd name="T2" fmla="*/ 2 w 20"/>
                <a:gd name="T3" fmla="*/ 0 h 31"/>
                <a:gd name="T4" fmla="*/ 1 w 20"/>
                <a:gd name="T5" fmla="*/ 1 h 31"/>
                <a:gd name="T6" fmla="*/ 0 w 20"/>
                <a:gd name="T7" fmla="*/ 4 h 31"/>
                <a:gd name="T8" fmla="*/ 15 w 20"/>
                <a:gd name="T9" fmla="*/ 29 h 31"/>
                <a:gd name="T10" fmla="*/ 17 w 20"/>
                <a:gd name="T11" fmla="*/ 31 h 31"/>
                <a:gd name="T12" fmla="*/ 18 w 20"/>
                <a:gd name="T13" fmla="*/ 30 h 31"/>
                <a:gd name="T14" fmla="*/ 19 w 20"/>
                <a:gd name="T15" fmla="*/ 27 h 31"/>
                <a:gd name="T16" fmla="*/ 4 w 20"/>
                <a:gd name="T17" fmla="*/ 2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31">
                  <a:moveTo>
                    <a:pt x="4" y="2"/>
                  </a:moveTo>
                  <a:cubicBezTo>
                    <a:pt x="4" y="1"/>
                    <a:pt x="3" y="0"/>
                    <a:pt x="2" y="0"/>
                  </a:cubicBezTo>
                  <a:cubicBezTo>
                    <a:pt x="2" y="0"/>
                    <a:pt x="1" y="0"/>
                    <a:pt x="1" y="1"/>
                  </a:cubicBezTo>
                  <a:cubicBezTo>
                    <a:pt x="0" y="1"/>
                    <a:pt x="0" y="3"/>
                    <a:pt x="0" y="4"/>
                  </a:cubicBezTo>
                  <a:cubicBezTo>
                    <a:pt x="15" y="29"/>
                    <a:pt x="15" y="29"/>
                    <a:pt x="15" y="29"/>
                  </a:cubicBezTo>
                  <a:cubicBezTo>
                    <a:pt x="15" y="30"/>
                    <a:pt x="16" y="31"/>
                    <a:pt x="17" y="31"/>
                  </a:cubicBezTo>
                  <a:cubicBezTo>
                    <a:pt x="17" y="31"/>
                    <a:pt x="18" y="31"/>
                    <a:pt x="18" y="30"/>
                  </a:cubicBezTo>
                  <a:cubicBezTo>
                    <a:pt x="19" y="30"/>
                    <a:pt x="20" y="28"/>
                    <a:pt x="19" y="27"/>
                  </a:cubicBezTo>
                  <a:lnTo>
                    <a:pt x="4" y="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a:ea typeface="微软雅黑"/>
                <a:cs typeface="+mn-cs"/>
              </a:endParaRPr>
            </a:p>
          </p:txBody>
        </p:sp>
        <p:sp>
          <p:nvSpPr>
            <p:cNvPr id="62" name="Freeform 152">
              <a:extLst>
                <a:ext uri="{FF2B5EF4-FFF2-40B4-BE49-F238E27FC236}">
                  <a16:creationId xmlns:a16="http://schemas.microsoft.com/office/drawing/2014/main" id="{DDC891E5-36BE-48CF-9919-FA843C01EA35}"/>
                </a:ext>
              </a:extLst>
            </p:cNvPr>
            <p:cNvSpPr>
              <a:spLocks/>
            </p:cNvSpPr>
            <p:nvPr/>
          </p:nvSpPr>
          <p:spPr bwMode="auto">
            <a:xfrm>
              <a:off x="1558925" y="1560515"/>
              <a:ext cx="115888" cy="74613"/>
            </a:xfrm>
            <a:custGeom>
              <a:avLst/>
              <a:gdLst>
                <a:gd name="T0" fmla="*/ 30 w 31"/>
                <a:gd name="T1" fmla="*/ 1 h 20"/>
                <a:gd name="T2" fmla="*/ 28 w 31"/>
                <a:gd name="T3" fmla="*/ 0 h 20"/>
                <a:gd name="T4" fmla="*/ 27 w 31"/>
                <a:gd name="T5" fmla="*/ 0 h 20"/>
                <a:gd name="T6" fmla="*/ 1 w 31"/>
                <a:gd name="T7" fmla="*/ 15 h 20"/>
                <a:gd name="T8" fmla="*/ 0 w 31"/>
                <a:gd name="T9" fmla="*/ 16 h 20"/>
                <a:gd name="T10" fmla="*/ 1 w 31"/>
                <a:gd name="T11" fmla="*/ 18 h 20"/>
                <a:gd name="T12" fmla="*/ 4 w 31"/>
                <a:gd name="T13" fmla="*/ 19 h 20"/>
                <a:gd name="T14" fmla="*/ 29 w 31"/>
                <a:gd name="T15" fmla="*/ 4 h 20"/>
                <a:gd name="T16" fmla="*/ 30 w 31"/>
                <a:gd name="T17" fmla="*/ 1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20">
                  <a:moveTo>
                    <a:pt x="30" y="1"/>
                  </a:moveTo>
                  <a:cubicBezTo>
                    <a:pt x="30" y="0"/>
                    <a:pt x="29" y="0"/>
                    <a:pt x="28" y="0"/>
                  </a:cubicBezTo>
                  <a:cubicBezTo>
                    <a:pt x="28" y="0"/>
                    <a:pt x="27" y="0"/>
                    <a:pt x="27" y="0"/>
                  </a:cubicBezTo>
                  <a:cubicBezTo>
                    <a:pt x="1" y="15"/>
                    <a:pt x="1" y="15"/>
                    <a:pt x="1" y="15"/>
                  </a:cubicBezTo>
                  <a:cubicBezTo>
                    <a:pt x="1" y="15"/>
                    <a:pt x="1" y="16"/>
                    <a:pt x="0" y="16"/>
                  </a:cubicBezTo>
                  <a:cubicBezTo>
                    <a:pt x="0" y="17"/>
                    <a:pt x="0" y="18"/>
                    <a:pt x="1" y="18"/>
                  </a:cubicBezTo>
                  <a:cubicBezTo>
                    <a:pt x="1" y="19"/>
                    <a:pt x="3" y="20"/>
                    <a:pt x="4" y="19"/>
                  </a:cubicBezTo>
                  <a:cubicBezTo>
                    <a:pt x="29" y="4"/>
                    <a:pt x="29" y="4"/>
                    <a:pt x="29" y="4"/>
                  </a:cubicBezTo>
                  <a:cubicBezTo>
                    <a:pt x="30" y="3"/>
                    <a:pt x="31" y="2"/>
                    <a:pt x="30" y="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a:ea typeface="微软雅黑"/>
                <a:cs typeface="+mn-cs"/>
              </a:endParaRPr>
            </a:p>
          </p:txBody>
        </p:sp>
        <p:sp>
          <p:nvSpPr>
            <p:cNvPr id="63" name="Freeform 153">
              <a:extLst>
                <a:ext uri="{FF2B5EF4-FFF2-40B4-BE49-F238E27FC236}">
                  <a16:creationId xmlns:a16="http://schemas.microsoft.com/office/drawing/2014/main" id="{AD2EB2A7-1BDC-4E01-BAFF-7FB7F1F27211}"/>
                </a:ext>
              </a:extLst>
            </p:cNvPr>
            <p:cNvSpPr>
              <a:spLocks/>
            </p:cNvSpPr>
            <p:nvPr/>
          </p:nvSpPr>
          <p:spPr bwMode="auto">
            <a:xfrm>
              <a:off x="1862138" y="1382715"/>
              <a:ext cx="117475" cy="76200"/>
            </a:xfrm>
            <a:custGeom>
              <a:avLst/>
              <a:gdLst>
                <a:gd name="T0" fmla="*/ 1 w 31"/>
                <a:gd name="T1" fmla="*/ 16 h 20"/>
                <a:gd name="T2" fmla="*/ 1 w 31"/>
                <a:gd name="T3" fmla="*/ 18 h 20"/>
                <a:gd name="T4" fmla="*/ 4 w 31"/>
                <a:gd name="T5" fmla="*/ 19 h 20"/>
                <a:gd name="T6" fmla="*/ 30 w 31"/>
                <a:gd name="T7" fmla="*/ 4 h 20"/>
                <a:gd name="T8" fmla="*/ 31 w 31"/>
                <a:gd name="T9" fmla="*/ 3 h 20"/>
                <a:gd name="T10" fmla="*/ 30 w 31"/>
                <a:gd name="T11" fmla="*/ 1 h 20"/>
                <a:gd name="T12" fmla="*/ 28 w 31"/>
                <a:gd name="T13" fmla="*/ 0 h 20"/>
                <a:gd name="T14" fmla="*/ 27 w 31"/>
                <a:gd name="T15" fmla="*/ 0 h 20"/>
                <a:gd name="T16" fmla="*/ 2 w 31"/>
                <a:gd name="T17" fmla="*/ 15 h 20"/>
                <a:gd name="T18" fmla="*/ 1 w 31"/>
                <a:gd name="T19"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20">
                  <a:moveTo>
                    <a:pt x="1" y="16"/>
                  </a:moveTo>
                  <a:cubicBezTo>
                    <a:pt x="0" y="17"/>
                    <a:pt x="0" y="18"/>
                    <a:pt x="1" y="18"/>
                  </a:cubicBezTo>
                  <a:cubicBezTo>
                    <a:pt x="1" y="19"/>
                    <a:pt x="3" y="20"/>
                    <a:pt x="4" y="19"/>
                  </a:cubicBezTo>
                  <a:cubicBezTo>
                    <a:pt x="30" y="4"/>
                    <a:pt x="30" y="4"/>
                    <a:pt x="30" y="4"/>
                  </a:cubicBezTo>
                  <a:cubicBezTo>
                    <a:pt x="30" y="4"/>
                    <a:pt x="30" y="3"/>
                    <a:pt x="31" y="3"/>
                  </a:cubicBezTo>
                  <a:cubicBezTo>
                    <a:pt x="31" y="2"/>
                    <a:pt x="31" y="2"/>
                    <a:pt x="30" y="1"/>
                  </a:cubicBezTo>
                  <a:cubicBezTo>
                    <a:pt x="30" y="0"/>
                    <a:pt x="29" y="0"/>
                    <a:pt x="28" y="0"/>
                  </a:cubicBezTo>
                  <a:cubicBezTo>
                    <a:pt x="28" y="0"/>
                    <a:pt x="28" y="0"/>
                    <a:pt x="27" y="0"/>
                  </a:cubicBezTo>
                  <a:cubicBezTo>
                    <a:pt x="2" y="15"/>
                    <a:pt x="2" y="15"/>
                    <a:pt x="2" y="15"/>
                  </a:cubicBezTo>
                  <a:cubicBezTo>
                    <a:pt x="1" y="15"/>
                    <a:pt x="1" y="16"/>
                    <a:pt x="1" y="1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a:ea typeface="微软雅黑"/>
                <a:cs typeface="+mn-cs"/>
              </a:endParaRPr>
            </a:p>
          </p:txBody>
        </p:sp>
        <p:sp>
          <p:nvSpPr>
            <p:cNvPr id="64" name="Freeform 154">
              <a:extLst>
                <a:ext uri="{FF2B5EF4-FFF2-40B4-BE49-F238E27FC236}">
                  <a16:creationId xmlns:a16="http://schemas.microsoft.com/office/drawing/2014/main" id="{418F7DA2-5469-4CFB-83C4-F4E0B8906127}"/>
                </a:ext>
              </a:extLst>
            </p:cNvPr>
            <p:cNvSpPr>
              <a:spLocks/>
            </p:cNvSpPr>
            <p:nvPr/>
          </p:nvSpPr>
          <p:spPr bwMode="auto">
            <a:xfrm>
              <a:off x="1862138" y="1560515"/>
              <a:ext cx="117475" cy="74613"/>
            </a:xfrm>
            <a:custGeom>
              <a:avLst/>
              <a:gdLst>
                <a:gd name="T0" fmla="*/ 30 w 31"/>
                <a:gd name="T1" fmla="*/ 15 h 20"/>
                <a:gd name="T2" fmla="*/ 4 w 31"/>
                <a:gd name="T3" fmla="*/ 0 h 20"/>
                <a:gd name="T4" fmla="*/ 3 w 31"/>
                <a:gd name="T5" fmla="*/ 0 h 20"/>
                <a:gd name="T6" fmla="*/ 1 w 31"/>
                <a:gd name="T7" fmla="*/ 1 h 20"/>
                <a:gd name="T8" fmla="*/ 2 w 31"/>
                <a:gd name="T9" fmla="*/ 4 h 20"/>
                <a:gd name="T10" fmla="*/ 27 w 31"/>
                <a:gd name="T11" fmla="*/ 19 h 20"/>
                <a:gd name="T12" fmla="*/ 30 w 31"/>
                <a:gd name="T13" fmla="*/ 18 h 20"/>
                <a:gd name="T14" fmla="*/ 30 w 31"/>
                <a:gd name="T15" fmla="*/ 15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20">
                  <a:moveTo>
                    <a:pt x="30" y="15"/>
                  </a:moveTo>
                  <a:cubicBezTo>
                    <a:pt x="4" y="0"/>
                    <a:pt x="4" y="0"/>
                    <a:pt x="4" y="0"/>
                  </a:cubicBezTo>
                  <a:cubicBezTo>
                    <a:pt x="4" y="0"/>
                    <a:pt x="3" y="0"/>
                    <a:pt x="3" y="0"/>
                  </a:cubicBezTo>
                  <a:cubicBezTo>
                    <a:pt x="2" y="0"/>
                    <a:pt x="1" y="0"/>
                    <a:pt x="1" y="1"/>
                  </a:cubicBezTo>
                  <a:cubicBezTo>
                    <a:pt x="0" y="2"/>
                    <a:pt x="1" y="3"/>
                    <a:pt x="2" y="4"/>
                  </a:cubicBezTo>
                  <a:cubicBezTo>
                    <a:pt x="27" y="19"/>
                    <a:pt x="27" y="19"/>
                    <a:pt x="27" y="19"/>
                  </a:cubicBezTo>
                  <a:cubicBezTo>
                    <a:pt x="28" y="20"/>
                    <a:pt x="30" y="19"/>
                    <a:pt x="30" y="18"/>
                  </a:cubicBezTo>
                  <a:cubicBezTo>
                    <a:pt x="31" y="17"/>
                    <a:pt x="31" y="16"/>
                    <a:pt x="30" y="1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a:ea typeface="微软雅黑"/>
                <a:cs typeface="+mn-cs"/>
              </a:endParaRPr>
            </a:p>
          </p:txBody>
        </p:sp>
        <p:sp>
          <p:nvSpPr>
            <p:cNvPr id="65" name="Freeform 155">
              <a:extLst>
                <a:ext uri="{FF2B5EF4-FFF2-40B4-BE49-F238E27FC236}">
                  <a16:creationId xmlns:a16="http://schemas.microsoft.com/office/drawing/2014/main" id="{08CC98BD-E6DE-4CE2-B6DD-AEF72F72AA4C}"/>
                </a:ext>
              </a:extLst>
            </p:cNvPr>
            <p:cNvSpPr>
              <a:spLocks/>
            </p:cNvSpPr>
            <p:nvPr/>
          </p:nvSpPr>
          <p:spPr bwMode="auto">
            <a:xfrm>
              <a:off x="1558925" y="1382715"/>
              <a:ext cx="115888" cy="76200"/>
            </a:xfrm>
            <a:custGeom>
              <a:avLst/>
              <a:gdLst>
                <a:gd name="T0" fmla="*/ 1 w 31"/>
                <a:gd name="T1" fmla="*/ 4 h 20"/>
                <a:gd name="T2" fmla="*/ 27 w 31"/>
                <a:gd name="T3" fmla="*/ 19 h 20"/>
                <a:gd name="T4" fmla="*/ 30 w 31"/>
                <a:gd name="T5" fmla="*/ 18 h 20"/>
                <a:gd name="T6" fmla="*/ 30 w 31"/>
                <a:gd name="T7" fmla="*/ 16 h 20"/>
                <a:gd name="T8" fmla="*/ 29 w 31"/>
                <a:gd name="T9" fmla="*/ 15 h 20"/>
                <a:gd name="T10" fmla="*/ 4 w 31"/>
                <a:gd name="T11" fmla="*/ 0 h 20"/>
                <a:gd name="T12" fmla="*/ 3 w 31"/>
                <a:gd name="T13" fmla="*/ 0 h 20"/>
                <a:gd name="T14" fmla="*/ 1 w 31"/>
                <a:gd name="T15" fmla="*/ 1 h 20"/>
                <a:gd name="T16" fmla="*/ 0 w 31"/>
                <a:gd name="T17" fmla="*/ 3 h 20"/>
                <a:gd name="T18" fmla="*/ 1 w 31"/>
                <a:gd name="T19"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20">
                  <a:moveTo>
                    <a:pt x="1" y="4"/>
                  </a:moveTo>
                  <a:cubicBezTo>
                    <a:pt x="27" y="19"/>
                    <a:pt x="27" y="19"/>
                    <a:pt x="27" y="19"/>
                  </a:cubicBezTo>
                  <a:cubicBezTo>
                    <a:pt x="28" y="20"/>
                    <a:pt x="30" y="19"/>
                    <a:pt x="30" y="18"/>
                  </a:cubicBezTo>
                  <a:cubicBezTo>
                    <a:pt x="31" y="18"/>
                    <a:pt x="31" y="17"/>
                    <a:pt x="30" y="16"/>
                  </a:cubicBezTo>
                  <a:cubicBezTo>
                    <a:pt x="30" y="16"/>
                    <a:pt x="30" y="15"/>
                    <a:pt x="29" y="15"/>
                  </a:cubicBezTo>
                  <a:cubicBezTo>
                    <a:pt x="4" y="0"/>
                    <a:pt x="4" y="0"/>
                    <a:pt x="4" y="0"/>
                  </a:cubicBezTo>
                  <a:cubicBezTo>
                    <a:pt x="3" y="0"/>
                    <a:pt x="3" y="0"/>
                    <a:pt x="3" y="0"/>
                  </a:cubicBezTo>
                  <a:cubicBezTo>
                    <a:pt x="2" y="0"/>
                    <a:pt x="1" y="0"/>
                    <a:pt x="1" y="1"/>
                  </a:cubicBezTo>
                  <a:cubicBezTo>
                    <a:pt x="0" y="2"/>
                    <a:pt x="0" y="2"/>
                    <a:pt x="0" y="3"/>
                  </a:cubicBezTo>
                  <a:cubicBezTo>
                    <a:pt x="1" y="3"/>
                    <a:pt x="1" y="4"/>
                    <a:pt x="1"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a:ea typeface="微软雅黑"/>
                <a:cs typeface="+mn-cs"/>
              </a:endParaRPr>
            </a:p>
          </p:txBody>
        </p:sp>
        <p:sp>
          <p:nvSpPr>
            <p:cNvPr id="66" name="Freeform 156">
              <a:extLst>
                <a:ext uri="{FF2B5EF4-FFF2-40B4-BE49-F238E27FC236}">
                  <a16:creationId xmlns:a16="http://schemas.microsoft.com/office/drawing/2014/main" id="{2065E618-4411-47DA-BF67-F1A47222B87F}"/>
                </a:ext>
              </a:extLst>
            </p:cNvPr>
            <p:cNvSpPr>
              <a:spLocks/>
            </p:cNvSpPr>
            <p:nvPr/>
          </p:nvSpPr>
          <p:spPr bwMode="auto">
            <a:xfrm>
              <a:off x="1644650" y="1604965"/>
              <a:ext cx="71438" cy="112713"/>
            </a:xfrm>
            <a:custGeom>
              <a:avLst/>
              <a:gdLst>
                <a:gd name="T0" fmla="*/ 18 w 19"/>
                <a:gd name="T1" fmla="*/ 0 h 30"/>
                <a:gd name="T2" fmla="*/ 17 w 19"/>
                <a:gd name="T3" fmla="*/ 0 h 30"/>
                <a:gd name="T4" fmla="*/ 15 w 19"/>
                <a:gd name="T5" fmla="*/ 1 h 30"/>
                <a:gd name="T6" fmla="*/ 0 w 19"/>
                <a:gd name="T7" fmla="*/ 26 h 30"/>
                <a:gd name="T8" fmla="*/ 1 w 19"/>
                <a:gd name="T9" fmla="*/ 30 h 30"/>
                <a:gd name="T10" fmla="*/ 4 w 19"/>
                <a:gd name="T11" fmla="*/ 29 h 30"/>
                <a:gd name="T12" fmla="*/ 19 w 19"/>
                <a:gd name="T13" fmla="*/ 3 h 30"/>
                <a:gd name="T14" fmla="*/ 19 w 19"/>
                <a:gd name="T15" fmla="*/ 1 h 30"/>
                <a:gd name="T16" fmla="*/ 18 w 19"/>
                <a:gd name="T1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0">
                  <a:moveTo>
                    <a:pt x="18" y="0"/>
                  </a:moveTo>
                  <a:cubicBezTo>
                    <a:pt x="18" y="0"/>
                    <a:pt x="17" y="0"/>
                    <a:pt x="17" y="0"/>
                  </a:cubicBezTo>
                  <a:cubicBezTo>
                    <a:pt x="16" y="0"/>
                    <a:pt x="15" y="0"/>
                    <a:pt x="15" y="1"/>
                  </a:cubicBezTo>
                  <a:cubicBezTo>
                    <a:pt x="0" y="26"/>
                    <a:pt x="0" y="26"/>
                    <a:pt x="0" y="26"/>
                  </a:cubicBezTo>
                  <a:cubicBezTo>
                    <a:pt x="0" y="27"/>
                    <a:pt x="0" y="29"/>
                    <a:pt x="1" y="30"/>
                  </a:cubicBezTo>
                  <a:cubicBezTo>
                    <a:pt x="2" y="30"/>
                    <a:pt x="4" y="30"/>
                    <a:pt x="4" y="29"/>
                  </a:cubicBezTo>
                  <a:cubicBezTo>
                    <a:pt x="19" y="3"/>
                    <a:pt x="19" y="3"/>
                    <a:pt x="19" y="3"/>
                  </a:cubicBezTo>
                  <a:cubicBezTo>
                    <a:pt x="19" y="2"/>
                    <a:pt x="19" y="2"/>
                    <a:pt x="19" y="1"/>
                  </a:cubicBezTo>
                  <a:cubicBezTo>
                    <a:pt x="19" y="1"/>
                    <a:pt x="19" y="0"/>
                    <a:pt x="18"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a:ea typeface="微软雅黑"/>
                <a:cs typeface="+mn-cs"/>
              </a:endParaRPr>
            </a:p>
          </p:txBody>
        </p:sp>
        <p:sp>
          <p:nvSpPr>
            <p:cNvPr id="67" name="Freeform 157">
              <a:extLst>
                <a:ext uri="{FF2B5EF4-FFF2-40B4-BE49-F238E27FC236}">
                  <a16:creationId xmlns:a16="http://schemas.microsoft.com/office/drawing/2014/main" id="{4DCDBC88-51BE-45DC-8362-A19DB0956E5B}"/>
                </a:ext>
              </a:extLst>
            </p:cNvPr>
            <p:cNvSpPr>
              <a:spLocks/>
            </p:cNvSpPr>
            <p:nvPr/>
          </p:nvSpPr>
          <p:spPr bwMode="auto">
            <a:xfrm>
              <a:off x="1817688" y="1296989"/>
              <a:ext cx="74613" cy="115888"/>
            </a:xfrm>
            <a:custGeom>
              <a:avLst/>
              <a:gdLst>
                <a:gd name="T0" fmla="*/ 2 w 20"/>
                <a:gd name="T1" fmla="*/ 30 h 31"/>
                <a:gd name="T2" fmla="*/ 5 w 20"/>
                <a:gd name="T3" fmla="*/ 29 h 31"/>
                <a:gd name="T4" fmla="*/ 20 w 20"/>
                <a:gd name="T5" fmla="*/ 4 h 31"/>
                <a:gd name="T6" fmla="*/ 19 w 20"/>
                <a:gd name="T7" fmla="*/ 1 h 31"/>
                <a:gd name="T8" fmla="*/ 18 w 20"/>
                <a:gd name="T9" fmla="*/ 0 h 31"/>
                <a:gd name="T10" fmla="*/ 16 w 20"/>
                <a:gd name="T11" fmla="*/ 2 h 31"/>
                <a:gd name="T12" fmla="*/ 1 w 20"/>
                <a:gd name="T13" fmla="*/ 27 h 31"/>
                <a:gd name="T14" fmla="*/ 2 w 20"/>
                <a:gd name="T15" fmla="*/ 30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31">
                  <a:moveTo>
                    <a:pt x="2" y="30"/>
                  </a:moveTo>
                  <a:cubicBezTo>
                    <a:pt x="3" y="31"/>
                    <a:pt x="4" y="31"/>
                    <a:pt x="5" y="29"/>
                  </a:cubicBezTo>
                  <a:cubicBezTo>
                    <a:pt x="20" y="4"/>
                    <a:pt x="20" y="4"/>
                    <a:pt x="20" y="4"/>
                  </a:cubicBezTo>
                  <a:cubicBezTo>
                    <a:pt x="20" y="3"/>
                    <a:pt x="20" y="1"/>
                    <a:pt x="19" y="1"/>
                  </a:cubicBezTo>
                  <a:cubicBezTo>
                    <a:pt x="19" y="0"/>
                    <a:pt x="18" y="0"/>
                    <a:pt x="18" y="0"/>
                  </a:cubicBezTo>
                  <a:cubicBezTo>
                    <a:pt x="17" y="0"/>
                    <a:pt x="16" y="1"/>
                    <a:pt x="16" y="2"/>
                  </a:cubicBezTo>
                  <a:cubicBezTo>
                    <a:pt x="1" y="27"/>
                    <a:pt x="1" y="27"/>
                    <a:pt x="1" y="27"/>
                  </a:cubicBezTo>
                  <a:cubicBezTo>
                    <a:pt x="0" y="28"/>
                    <a:pt x="1" y="30"/>
                    <a:pt x="2" y="3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a:ea typeface="微软雅黑"/>
                <a:cs typeface="+mn-cs"/>
              </a:endParaRPr>
            </a:p>
          </p:txBody>
        </p:sp>
      </p:grpSp>
      <p:sp>
        <p:nvSpPr>
          <p:cNvPr id="68" name="Freeform 111">
            <a:extLst>
              <a:ext uri="{FF2B5EF4-FFF2-40B4-BE49-F238E27FC236}">
                <a16:creationId xmlns:a16="http://schemas.microsoft.com/office/drawing/2014/main" id="{0DF72E7F-70D6-4A5D-98C3-4F9EC858A78D}"/>
              </a:ext>
            </a:extLst>
          </p:cNvPr>
          <p:cNvSpPr>
            <a:spLocks noEditPoints="1"/>
          </p:cNvSpPr>
          <p:nvPr/>
        </p:nvSpPr>
        <p:spPr bwMode="auto">
          <a:xfrm>
            <a:off x="10823284" y="1366708"/>
            <a:ext cx="468000" cy="437996"/>
          </a:xfrm>
          <a:custGeom>
            <a:avLst/>
            <a:gdLst>
              <a:gd name="T0" fmla="*/ 98 w 132"/>
              <a:gd name="T1" fmla="*/ 9 h 128"/>
              <a:gd name="T2" fmla="*/ 11 w 132"/>
              <a:gd name="T3" fmla="*/ 32 h 128"/>
              <a:gd name="T4" fmla="*/ 34 w 132"/>
              <a:gd name="T5" fmla="*/ 119 h 128"/>
              <a:gd name="T6" fmla="*/ 121 w 132"/>
              <a:gd name="T7" fmla="*/ 96 h 128"/>
              <a:gd name="T8" fmla="*/ 125 w 132"/>
              <a:gd name="T9" fmla="*/ 55 h 128"/>
              <a:gd name="T10" fmla="*/ 125 w 132"/>
              <a:gd name="T11" fmla="*/ 65 h 128"/>
              <a:gd name="T12" fmla="*/ 97 w 132"/>
              <a:gd name="T13" fmla="*/ 79 h 128"/>
              <a:gd name="T14" fmla="*/ 125 w 132"/>
              <a:gd name="T15" fmla="*/ 55 h 128"/>
              <a:gd name="T16" fmla="*/ 123 w 132"/>
              <a:gd name="T17" fmla="*/ 46 h 128"/>
              <a:gd name="T18" fmla="*/ 93 w 132"/>
              <a:gd name="T19" fmla="*/ 77 h 128"/>
              <a:gd name="T20" fmla="*/ 119 w 132"/>
              <a:gd name="T21" fmla="*/ 36 h 128"/>
              <a:gd name="T22" fmla="*/ 111 w 132"/>
              <a:gd name="T23" fmla="*/ 25 h 128"/>
              <a:gd name="T24" fmla="*/ 116 w 132"/>
              <a:gd name="T25" fmla="*/ 31 h 128"/>
              <a:gd name="T26" fmla="*/ 79 w 132"/>
              <a:gd name="T27" fmla="*/ 69 h 128"/>
              <a:gd name="T28" fmla="*/ 110 w 132"/>
              <a:gd name="T29" fmla="*/ 24 h 128"/>
              <a:gd name="T30" fmla="*/ 68 w 132"/>
              <a:gd name="T31" fmla="*/ 5 h 128"/>
              <a:gd name="T32" fmla="*/ 77 w 132"/>
              <a:gd name="T33" fmla="*/ 6 h 128"/>
              <a:gd name="T34" fmla="*/ 68 w 132"/>
              <a:gd name="T35" fmla="*/ 17 h 128"/>
              <a:gd name="T36" fmla="*/ 68 w 132"/>
              <a:gd name="T37" fmla="*/ 24 h 128"/>
              <a:gd name="T38" fmla="*/ 85 w 132"/>
              <a:gd name="T39" fmla="*/ 8 h 128"/>
              <a:gd name="T40" fmla="*/ 95 w 132"/>
              <a:gd name="T41" fmla="*/ 12 h 128"/>
              <a:gd name="T42" fmla="*/ 68 w 132"/>
              <a:gd name="T43" fmla="*/ 24 h 128"/>
              <a:gd name="T44" fmla="*/ 99 w 132"/>
              <a:gd name="T45" fmla="*/ 14 h 128"/>
              <a:gd name="T46" fmla="*/ 106 w 132"/>
              <a:gd name="T47" fmla="*/ 20 h 128"/>
              <a:gd name="T48" fmla="*/ 68 w 132"/>
              <a:gd name="T49" fmla="*/ 59 h 128"/>
              <a:gd name="T50" fmla="*/ 115 w 132"/>
              <a:gd name="T51" fmla="*/ 97 h 128"/>
              <a:gd name="T52" fmla="*/ 95 w 132"/>
              <a:gd name="T53" fmla="*/ 116 h 128"/>
              <a:gd name="T54" fmla="*/ 51 w 132"/>
              <a:gd name="T55" fmla="*/ 121 h 128"/>
              <a:gd name="T56" fmla="*/ 19 w 132"/>
              <a:gd name="T57" fmla="*/ 100 h 128"/>
              <a:gd name="T58" fmla="*/ 7 w 132"/>
              <a:gd name="T59" fmla="*/ 57 h 128"/>
              <a:gd name="T60" fmla="*/ 24 w 132"/>
              <a:gd name="T61" fmla="*/ 22 h 128"/>
              <a:gd name="T62" fmla="*/ 62 w 132"/>
              <a:gd name="T63" fmla="*/ 5 h 128"/>
              <a:gd name="T64" fmla="*/ 64 w 132"/>
              <a:gd name="T65" fmla="*/ 64 h 128"/>
              <a:gd name="T66" fmla="*/ 116 w 132"/>
              <a:gd name="T67" fmla="*/ 96 h 128"/>
              <a:gd name="T68" fmla="*/ 119 w 132"/>
              <a:gd name="T69" fmla="*/ 92 h 128"/>
              <a:gd name="T70" fmla="*/ 125 w 132"/>
              <a:gd name="T71" fmla="*/ 72 h 128"/>
              <a:gd name="T72" fmla="*/ 119 w 132"/>
              <a:gd name="T73" fmla="*/ 9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2" h="128">
                <a:moveTo>
                  <a:pt x="128" y="47"/>
                </a:moveTo>
                <a:cubicBezTo>
                  <a:pt x="123" y="31"/>
                  <a:pt x="113" y="17"/>
                  <a:pt x="98" y="9"/>
                </a:cubicBezTo>
                <a:cubicBezTo>
                  <a:pt x="88" y="3"/>
                  <a:pt x="77" y="0"/>
                  <a:pt x="66" y="0"/>
                </a:cubicBezTo>
                <a:cubicBezTo>
                  <a:pt x="43" y="0"/>
                  <a:pt x="22" y="12"/>
                  <a:pt x="11" y="32"/>
                </a:cubicBezTo>
                <a:cubicBezTo>
                  <a:pt x="2" y="47"/>
                  <a:pt x="0" y="64"/>
                  <a:pt x="4" y="81"/>
                </a:cubicBezTo>
                <a:cubicBezTo>
                  <a:pt x="9" y="97"/>
                  <a:pt x="19" y="111"/>
                  <a:pt x="34" y="119"/>
                </a:cubicBezTo>
                <a:cubicBezTo>
                  <a:pt x="44" y="125"/>
                  <a:pt x="55" y="128"/>
                  <a:pt x="66" y="128"/>
                </a:cubicBezTo>
                <a:cubicBezTo>
                  <a:pt x="89" y="128"/>
                  <a:pt x="110" y="116"/>
                  <a:pt x="121" y="96"/>
                </a:cubicBezTo>
                <a:cubicBezTo>
                  <a:pt x="130" y="81"/>
                  <a:pt x="132" y="64"/>
                  <a:pt x="128" y="47"/>
                </a:cubicBezTo>
                <a:close/>
                <a:moveTo>
                  <a:pt x="125" y="55"/>
                </a:moveTo>
                <a:cubicBezTo>
                  <a:pt x="125" y="58"/>
                  <a:pt x="125" y="61"/>
                  <a:pt x="125" y="65"/>
                </a:cubicBezTo>
                <a:cubicBezTo>
                  <a:pt x="125" y="65"/>
                  <a:pt x="125" y="65"/>
                  <a:pt x="125" y="65"/>
                </a:cubicBezTo>
                <a:cubicBezTo>
                  <a:pt x="106" y="84"/>
                  <a:pt x="106" y="84"/>
                  <a:pt x="106" y="84"/>
                </a:cubicBezTo>
                <a:cubicBezTo>
                  <a:pt x="97" y="79"/>
                  <a:pt x="97" y="79"/>
                  <a:pt x="97" y="79"/>
                </a:cubicBezTo>
                <a:cubicBezTo>
                  <a:pt x="124" y="52"/>
                  <a:pt x="124" y="52"/>
                  <a:pt x="124" y="52"/>
                </a:cubicBezTo>
                <a:lnTo>
                  <a:pt x="125" y="55"/>
                </a:lnTo>
                <a:close/>
                <a:moveTo>
                  <a:pt x="120" y="38"/>
                </a:moveTo>
                <a:cubicBezTo>
                  <a:pt x="121" y="41"/>
                  <a:pt x="122" y="43"/>
                  <a:pt x="123" y="46"/>
                </a:cubicBezTo>
                <a:cubicBezTo>
                  <a:pt x="123" y="47"/>
                  <a:pt x="123" y="47"/>
                  <a:pt x="123" y="47"/>
                </a:cubicBezTo>
                <a:cubicBezTo>
                  <a:pt x="93" y="77"/>
                  <a:pt x="93" y="77"/>
                  <a:pt x="93" y="77"/>
                </a:cubicBezTo>
                <a:cubicBezTo>
                  <a:pt x="84" y="71"/>
                  <a:pt x="84" y="71"/>
                  <a:pt x="84" y="71"/>
                </a:cubicBezTo>
                <a:cubicBezTo>
                  <a:pt x="119" y="36"/>
                  <a:pt x="119" y="36"/>
                  <a:pt x="119" y="36"/>
                </a:cubicBezTo>
                <a:lnTo>
                  <a:pt x="120" y="38"/>
                </a:lnTo>
                <a:close/>
                <a:moveTo>
                  <a:pt x="111" y="25"/>
                </a:moveTo>
                <a:cubicBezTo>
                  <a:pt x="112" y="26"/>
                  <a:pt x="113" y="27"/>
                  <a:pt x="113" y="28"/>
                </a:cubicBezTo>
                <a:cubicBezTo>
                  <a:pt x="114" y="29"/>
                  <a:pt x="115" y="30"/>
                  <a:pt x="116" y="31"/>
                </a:cubicBezTo>
                <a:cubicBezTo>
                  <a:pt x="116" y="32"/>
                  <a:pt x="116" y="32"/>
                  <a:pt x="116" y="32"/>
                </a:cubicBezTo>
                <a:cubicBezTo>
                  <a:pt x="79" y="69"/>
                  <a:pt x="79" y="69"/>
                  <a:pt x="79" y="69"/>
                </a:cubicBezTo>
                <a:cubicBezTo>
                  <a:pt x="70" y="64"/>
                  <a:pt x="70" y="64"/>
                  <a:pt x="70" y="64"/>
                </a:cubicBezTo>
                <a:cubicBezTo>
                  <a:pt x="110" y="24"/>
                  <a:pt x="110" y="24"/>
                  <a:pt x="110" y="24"/>
                </a:cubicBezTo>
                <a:lnTo>
                  <a:pt x="111" y="25"/>
                </a:lnTo>
                <a:close/>
                <a:moveTo>
                  <a:pt x="68" y="5"/>
                </a:moveTo>
                <a:cubicBezTo>
                  <a:pt x="70" y="5"/>
                  <a:pt x="70" y="5"/>
                  <a:pt x="70" y="5"/>
                </a:cubicBezTo>
                <a:cubicBezTo>
                  <a:pt x="72" y="5"/>
                  <a:pt x="75" y="5"/>
                  <a:pt x="77" y="6"/>
                </a:cubicBezTo>
                <a:cubicBezTo>
                  <a:pt x="80" y="6"/>
                  <a:pt x="80" y="6"/>
                  <a:pt x="80" y="6"/>
                </a:cubicBezTo>
                <a:cubicBezTo>
                  <a:pt x="68" y="17"/>
                  <a:pt x="68" y="17"/>
                  <a:pt x="68" y="17"/>
                </a:cubicBezTo>
                <a:lnTo>
                  <a:pt x="68" y="5"/>
                </a:lnTo>
                <a:close/>
                <a:moveTo>
                  <a:pt x="68" y="24"/>
                </a:moveTo>
                <a:cubicBezTo>
                  <a:pt x="85" y="8"/>
                  <a:pt x="85" y="8"/>
                  <a:pt x="85" y="8"/>
                </a:cubicBezTo>
                <a:cubicBezTo>
                  <a:pt x="85" y="8"/>
                  <a:pt x="85" y="8"/>
                  <a:pt x="85" y="8"/>
                </a:cubicBezTo>
                <a:cubicBezTo>
                  <a:pt x="88" y="9"/>
                  <a:pt x="91" y="10"/>
                  <a:pt x="93" y="11"/>
                </a:cubicBezTo>
                <a:cubicBezTo>
                  <a:pt x="95" y="12"/>
                  <a:pt x="95" y="12"/>
                  <a:pt x="95" y="12"/>
                </a:cubicBezTo>
                <a:cubicBezTo>
                  <a:pt x="68" y="38"/>
                  <a:pt x="68" y="38"/>
                  <a:pt x="68" y="38"/>
                </a:cubicBezTo>
                <a:lnTo>
                  <a:pt x="68" y="24"/>
                </a:lnTo>
                <a:close/>
                <a:moveTo>
                  <a:pt x="68" y="45"/>
                </a:moveTo>
                <a:cubicBezTo>
                  <a:pt x="99" y="14"/>
                  <a:pt x="99" y="14"/>
                  <a:pt x="99" y="14"/>
                </a:cubicBezTo>
                <a:cubicBezTo>
                  <a:pt x="100" y="15"/>
                  <a:pt x="100" y="15"/>
                  <a:pt x="100" y="15"/>
                </a:cubicBezTo>
                <a:cubicBezTo>
                  <a:pt x="102" y="17"/>
                  <a:pt x="104" y="18"/>
                  <a:pt x="106" y="20"/>
                </a:cubicBezTo>
                <a:cubicBezTo>
                  <a:pt x="107" y="21"/>
                  <a:pt x="107" y="21"/>
                  <a:pt x="107" y="21"/>
                </a:cubicBezTo>
                <a:cubicBezTo>
                  <a:pt x="68" y="59"/>
                  <a:pt x="68" y="59"/>
                  <a:pt x="68" y="59"/>
                </a:cubicBezTo>
                <a:lnTo>
                  <a:pt x="68" y="45"/>
                </a:lnTo>
                <a:close/>
                <a:moveTo>
                  <a:pt x="115" y="97"/>
                </a:moveTo>
                <a:cubicBezTo>
                  <a:pt x="113" y="100"/>
                  <a:pt x="111" y="104"/>
                  <a:pt x="108" y="106"/>
                </a:cubicBezTo>
                <a:cubicBezTo>
                  <a:pt x="104" y="110"/>
                  <a:pt x="100" y="113"/>
                  <a:pt x="95" y="116"/>
                </a:cubicBezTo>
                <a:cubicBezTo>
                  <a:pt x="86" y="121"/>
                  <a:pt x="76" y="123"/>
                  <a:pt x="66" y="123"/>
                </a:cubicBezTo>
                <a:cubicBezTo>
                  <a:pt x="61" y="123"/>
                  <a:pt x="56" y="123"/>
                  <a:pt x="51" y="121"/>
                </a:cubicBezTo>
                <a:cubicBezTo>
                  <a:pt x="46" y="120"/>
                  <a:pt x="41" y="118"/>
                  <a:pt x="36" y="115"/>
                </a:cubicBezTo>
                <a:cubicBezTo>
                  <a:pt x="29" y="111"/>
                  <a:pt x="23" y="106"/>
                  <a:pt x="19" y="100"/>
                </a:cubicBezTo>
                <a:cubicBezTo>
                  <a:pt x="14" y="94"/>
                  <a:pt x="11" y="87"/>
                  <a:pt x="9" y="79"/>
                </a:cubicBezTo>
                <a:cubicBezTo>
                  <a:pt x="7" y="72"/>
                  <a:pt x="6" y="64"/>
                  <a:pt x="7" y="57"/>
                </a:cubicBezTo>
                <a:cubicBezTo>
                  <a:pt x="8" y="49"/>
                  <a:pt x="11" y="41"/>
                  <a:pt x="15" y="34"/>
                </a:cubicBezTo>
                <a:cubicBezTo>
                  <a:pt x="17" y="30"/>
                  <a:pt x="21" y="25"/>
                  <a:pt x="24" y="22"/>
                </a:cubicBezTo>
                <a:cubicBezTo>
                  <a:pt x="28" y="18"/>
                  <a:pt x="32" y="15"/>
                  <a:pt x="37" y="12"/>
                </a:cubicBezTo>
                <a:cubicBezTo>
                  <a:pt x="44" y="8"/>
                  <a:pt x="53" y="5"/>
                  <a:pt x="62" y="5"/>
                </a:cubicBezTo>
                <a:cubicBezTo>
                  <a:pt x="64" y="5"/>
                  <a:pt x="64" y="5"/>
                  <a:pt x="64" y="5"/>
                </a:cubicBezTo>
                <a:cubicBezTo>
                  <a:pt x="64" y="64"/>
                  <a:pt x="64" y="64"/>
                  <a:pt x="64" y="64"/>
                </a:cubicBezTo>
                <a:cubicBezTo>
                  <a:pt x="64" y="65"/>
                  <a:pt x="64" y="66"/>
                  <a:pt x="65" y="66"/>
                </a:cubicBezTo>
                <a:cubicBezTo>
                  <a:pt x="116" y="96"/>
                  <a:pt x="116" y="96"/>
                  <a:pt x="116" y="96"/>
                </a:cubicBezTo>
                <a:lnTo>
                  <a:pt x="115" y="97"/>
                </a:lnTo>
                <a:close/>
                <a:moveTo>
                  <a:pt x="119" y="92"/>
                </a:moveTo>
                <a:cubicBezTo>
                  <a:pt x="110" y="87"/>
                  <a:pt x="110" y="87"/>
                  <a:pt x="110" y="87"/>
                </a:cubicBezTo>
                <a:cubicBezTo>
                  <a:pt x="125" y="72"/>
                  <a:pt x="125" y="72"/>
                  <a:pt x="125" y="72"/>
                </a:cubicBezTo>
                <a:cubicBezTo>
                  <a:pt x="124" y="77"/>
                  <a:pt x="124" y="77"/>
                  <a:pt x="124" y="77"/>
                </a:cubicBezTo>
                <a:cubicBezTo>
                  <a:pt x="123" y="81"/>
                  <a:pt x="121" y="86"/>
                  <a:pt x="119" y="90"/>
                </a:cubicBezTo>
                <a:lnTo>
                  <a:pt x="119" y="92"/>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a:ea typeface="微软雅黑"/>
              <a:cs typeface="+mn-cs"/>
            </a:endParaRPr>
          </a:p>
        </p:txBody>
      </p:sp>
      <p:grpSp>
        <p:nvGrpSpPr>
          <p:cNvPr id="69" name="组合 68">
            <a:extLst>
              <a:ext uri="{FF2B5EF4-FFF2-40B4-BE49-F238E27FC236}">
                <a16:creationId xmlns:a16="http://schemas.microsoft.com/office/drawing/2014/main" id="{1A191349-7909-4978-8A5C-D3E81388E6A6}"/>
              </a:ext>
            </a:extLst>
          </p:cNvPr>
          <p:cNvGrpSpPr/>
          <p:nvPr/>
        </p:nvGrpSpPr>
        <p:grpSpPr>
          <a:xfrm>
            <a:off x="5476661" y="3710172"/>
            <a:ext cx="468000" cy="468000"/>
            <a:chOff x="4411663" y="304800"/>
            <a:chExt cx="481013" cy="481013"/>
          </a:xfrm>
          <a:solidFill>
            <a:schemeClr val="accent4"/>
          </a:solidFill>
        </p:grpSpPr>
        <p:sp>
          <p:nvSpPr>
            <p:cNvPr id="70" name="Freeform 228">
              <a:extLst>
                <a:ext uri="{FF2B5EF4-FFF2-40B4-BE49-F238E27FC236}">
                  <a16:creationId xmlns:a16="http://schemas.microsoft.com/office/drawing/2014/main" id="{8C7B4F8A-967B-4372-B83D-65139D319DAE}"/>
                </a:ext>
              </a:extLst>
            </p:cNvPr>
            <p:cNvSpPr>
              <a:spLocks noEditPoints="1"/>
            </p:cNvSpPr>
            <p:nvPr/>
          </p:nvSpPr>
          <p:spPr bwMode="auto">
            <a:xfrm>
              <a:off x="4411663" y="304800"/>
              <a:ext cx="481013" cy="481013"/>
            </a:xfrm>
            <a:custGeom>
              <a:avLst/>
              <a:gdLst>
                <a:gd name="T0" fmla="*/ 64 w 128"/>
                <a:gd name="T1" fmla="*/ 0 h 128"/>
                <a:gd name="T2" fmla="*/ 0 w 128"/>
                <a:gd name="T3" fmla="*/ 64 h 128"/>
                <a:gd name="T4" fmla="*/ 64 w 128"/>
                <a:gd name="T5" fmla="*/ 128 h 128"/>
                <a:gd name="T6" fmla="*/ 128 w 128"/>
                <a:gd name="T7" fmla="*/ 64 h 128"/>
                <a:gd name="T8" fmla="*/ 64 w 128"/>
                <a:gd name="T9" fmla="*/ 0 h 128"/>
                <a:gd name="T10" fmla="*/ 106 w 128"/>
                <a:gd name="T11" fmla="*/ 106 h 128"/>
                <a:gd name="T12" fmla="*/ 87 w 128"/>
                <a:gd name="T13" fmla="*/ 119 h 128"/>
                <a:gd name="T14" fmla="*/ 64 w 128"/>
                <a:gd name="T15" fmla="*/ 123 h 128"/>
                <a:gd name="T16" fmla="*/ 41 w 128"/>
                <a:gd name="T17" fmla="*/ 119 h 128"/>
                <a:gd name="T18" fmla="*/ 22 w 128"/>
                <a:gd name="T19" fmla="*/ 106 h 128"/>
                <a:gd name="T20" fmla="*/ 9 w 128"/>
                <a:gd name="T21" fmla="*/ 87 h 128"/>
                <a:gd name="T22" fmla="*/ 5 w 128"/>
                <a:gd name="T23" fmla="*/ 64 h 128"/>
                <a:gd name="T24" fmla="*/ 9 w 128"/>
                <a:gd name="T25" fmla="*/ 41 h 128"/>
                <a:gd name="T26" fmla="*/ 22 w 128"/>
                <a:gd name="T27" fmla="*/ 22 h 128"/>
                <a:gd name="T28" fmla="*/ 41 w 128"/>
                <a:gd name="T29" fmla="*/ 9 h 128"/>
                <a:gd name="T30" fmla="*/ 87 w 128"/>
                <a:gd name="T31" fmla="*/ 9 h 128"/>
                <a:gd name="T32" fmla="*/ 106 w 128"/>
                <a:gd name="T33" fmla="*/ 22 h 128"/>
                <a:gd name="T34" fmla="*/ 119 w 128"/>
                <a:gd name="T35" fmla="*/ 41 h 128"/>
                <a:gd name="T36" fmla="*/ 123 w 128"/>
                <a:gd name="T37" fmla="*/ 64 h 128"/>
                <a:gd name="T38" fmla="*/ 119 w 128"/>
                <a:gd name="T39" fmla="*/ 87 h 128"/>
                <a:gd name="T40" fmla="*/ 106 w 128"/>
                <a:gd name="T41" fmla="*/ 10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8">
                  <a:moveTo>
                    <a:pt x="64" y="0"/>
                  </a:moveTo>
                  <a:cubicBezTo>
                    <a:pt x="29" y="0"/>
                    <a:pt x="0" y="29"/>
                    <a:pt x="0" y="64"/>
                  </a:cubicBezTo>
                  <a:cubicBezTo>
                    <a:pt x="0" y="99"/>
                    <a:pt x="29" y="128"/>
                    <a:pt x="64" y="128"/>
                  </a:cubicBezTo>
                  <a:cubicBezTo>
                    <a:pt x="99" y="128"/>
                    <a:pt x="128" y="99"/>
                    <a:pt x="128" y="64"/>
                  </a:cubicBezTo>
                  <a:cubicBezTo>
                    <a:pt x="128" y="29"/>
                    <a:pt x="99" y="0"/>
                    <a:pt x="64" y="0"/>
                  </a:cubicBezTo>
                  <a:close/>
                  <a:moveTo>
                    <a:pt x="106" y="106"/>
                  </a:moveTo>
                  <a:cubicBezTo>
                    <a:pt x="101" y="111"/>
                    <a:pt x="94" y="116"/>
                    <a:pt x="87" y="119"/>
                  </a:cubicBezTo>
                  <a:cubicBezTo>
                    <a:pt x="80" y="122"/>
                    <a:pt x="72" y="123"/>
                    <a:pt x="64" y="123"/>
                  </a:cubicBezTo>
                  <a:cubicBezTo>
                    <a:pt x="56" y="123"/>
                    <a:pt x="48" y="122"/>
                    <a:pt x="41" y="119"/>
                  </a:cubicBezTo>
                  <a:cubicBezTo>
                    <a:pt x="34" y="116"/>
                    <a:pt x="27" y="111"/>
                    <a:pt x="22" y="106"/>
                  </a:cubicBezTo>
                  <a:cubicBezTo>
                    <a:pt x="17" y="101"/>
                    <a:pt x="12" y="94"/>
                    <a:pt x="9" y="87"/>
                  </a:cubicBezTo>
                  <a:cubicBezTo>
                    <a:pt x="6" y="80"/>
                    <a:pt x="5" y="72"/>
                    <a:pt x="5" y="64"/>
                  </a:cubicBezTo>
                  <a:cubicBezTo>
                    <a:pt x="5" y="56"/>
                    <a:pt x="6" y="48"/>
                    <a:pt x="9" y="41"/>
                  </a:cubicBezTo>
                  <a:cubicBezTo>
                    <a:pt x="12" y="34"/>
                    <a:pt x="17" y="27"/>
                    <a:pt x="22" y="22"/>
                  </a:cubicBezTo>
                  <a:cubicBezTo>
                    <a:pt x="27" y="17"/>
                    <a:pt x="34" y="12"/>
                    <a:pt x="41" y="9"/>
                  </a:cubicBezTo>
                  <a:cubicBezTo>
                    <a:pt x="56" y="3"/>
                    <a:pt x="72" y="3"/>
                    <a:pt x="87" y="9"/>
                  </a:cubicBezTo>
                  <a:cubicBezTo>
                    <a:pt x="94" y="12"/>
                    <a:pt x="101" y="17"/>
                    <a:pt x="106" y="22"/>
                  </a:cubicBezTo>
                  <a:cubicBezTo>
                    <a:pt x="111" y="27"/>
                    <a:pt x="116" y="34"/>
                    <a:pt x="119" y="41"/>
                  </a:cubicBezTo>
                  <a:cubicBezTo>
                    <a:pt x="122" y="48"/>
                    <a:pt x="123" y="56"/>
                    <a:pt x="123" y="64"/>
                  </a:cubicBezTo>
                  <a:cubicBezTo>
                    <a:pt x="123" y="72"/>
                    <a:pt x="122" y="80"/>
                    <a:pt x="119" y="87"/>
                  </a:cubicBezTo>
                  <a:cubicBezTo>
                    <a:pt x="116" y="94"/>
                    <a:pt x="112" y="101"/>
                    <a:pt x="106" y="10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a:ea typeface="微软雅黑"/>
                <a:cs typeface="+mn-cs"/>
              </a:endParaRPr>
            </a:p>
          </p:txBody>
        </p:sp>
        <p:sp>
          <p:nvSpPr>
            <p:cNvPr id="71" name="Oval 229">
              <a:extLst>
                <a:ext uri="{FF2B5EF4-FFF2-40B4-BE49-F238E27FC236}">
                  <a16:creationId xmlns:a16="http://schemas.microsoft.com/office/drawing/2014/main" id="{0FC983F2-054C-456F-9FC7-6D861316DC09}"/>
                </a:ext>
              </a:extLst>
            </p:cNvPr>
            <p:cNvSpPr>
              <a:spLocks noChangeArrowheads="1"/>
            </p:cNvSpPr>
            <p:nvPr/>
          </p:nvSpPr>
          <p:spPr bwMode="auto">
            <a:xfrm>
              <a:off x="4637088" y="530225"/>
              <a:ext cx="30163" cy="30163"/>
            </a:xfrm>
            <a:prstGeom prst="ellipse">
              <a:avLst/>
            </a:pr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a:ea typeface="微软雅黑"/>
                <a:cs typeface="+mn-cs"/>
              </a:endParaRPr>
            </a:p>
          </p:txBody>
        </p:sp>
        <p:sp>
          <p:nvSpPr>
            <p:cNvPr id="72" name="Freeform 230">
              <a:extLst>
                <a:ext uri="{FF2B5EF4-FFF2-40B4-BE49-F238E27FC236}">
                  <a16:creationId xmlns:a16="http://schemas.microsoft.com/office/drawing/2014/main" id="{DF4C1738-D1CA-4F58-9164-5D75F9BE6A89}"/>
                </a:ext>
              </a:extLst>
            </p:cNvPr>
            <p:cNvSpPr>
              <a:spLocks noEditPoints="1"/>
            </p:cNvSpPr>
            <p:nvPr/>
          </p:nvSpPr>
          <p:spPr bwMode="auto">
            <a:xfrm>
              <a:off x="4576763" y="381000"/>
              <a:ext cx="150813" cy="330200"/>
            </a:xfrm>
            <a:custGeom>
              <a:avLst/>
              <a:gdLst>
                <a:gd name="T0" fmla="*/ 40 w 40"/>
                <a:gd name="T1" fmla="*/ 43 h 88"/>
                <a:gd name="T2" fmla="*/ 40 w 40"/>
                <a:gd name="T3" fmla="*/ 43 h 88"/>
                <a:gd name="T4" fmla="*/ 22 w 40"/>
                <a:gd name="T5" fmla="*/ 2 h 88"/>
                <a:gd name="T6" fmla="*/ 18 w 40"/>
                <a:gd name="T7" fmla="*/ 2 h 88"/>
                <a:gd name="T8" fmla="*/ 0 w 40"/>
                <a:gd name="T9" fmla="*/ 43 h 88"/>
                <a:gd name="T10" fmla="*/ 0 w 40"/>
                <a:gd name="T11" fmla="*/ 44 h 88"/>
                <a:gd name="T12" fmla="*/ 0 w 40"/>
                <a:gd name="T13" fmla="*/ 45 h 88"/>
                <a:gd name="T14" fmla="*/ 0 w 40"/>
                <a:gd name="T15" fmla="*/ 45 h 88"/>
                <a:gd name="T16" fmla="*/ 18 w 40"/>
                <a:gd name="T17" fmla="*/ 86 h 88"/>
                <a:gd name="T18" fmla="*/ 22 w 40"/>
                <a:gd name="T19" fmla="*/ 86 h 88"/>
                <a:gd name="T20" fmla="*/ 40 w 40"/>
                <a:gd name="T21" fmla="*/ 45 h 88"/>
                <a:gd name="T22" fmla="*/ 40 w 40"/>
                <a:gd name="T23" fmla="*/ 44 h 88"/>
                <a:gd name="T24" fmla="*/ 40 w 40"/>
                <a:gd name="T25" fmla="*/ 44 h 88"/>
                <a:gd name="T26" fmla="*/ 40 w 40"/>
                <a:gd name="T27" fmla="*/ 44 h 88"/>
                <a:gd name="T28" fmla="*/ 40 w 40"/>
                <a:gd name="T29" fmla="*/ 43 h 88"/>
                <a:gd name="T30" fmla="*/ 20 w 40"/>
                <a:gd name="T31" fmla="*/ 80 h 88"/>
                <a:gd name="T32" fmla="*/ 4 w 40"/>
                <a:gd name="T33" fmla="*/ 44 h 88"/>
                <a:gd name="T34" fmla="*/ 20 w 40"/>
                <a:gd name="T35" fmla="*/ 9 h 88"/>
                <a:gd name="T36" fmla="*/ 36 w 40"/>
                <a:gd name="T37" fmla="*/ 44 h 88"/>
                <a:gd name="T38" fmla="*/ 20 w 40"/>
                <a:gd name="T39" fmla="*/ 8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0" h="88">
                  <a:moveTo>
                    <a:pt x="40" y="43"/>
                  </a:moveTo>
                  <a:cubicBezTo>
                    <a:pt x="40" y="43"/>
                    <a:pt x="40" y="43"/>
                    <a:pt x="40" y="43"/>
                  </a:cubicBezTo>
                  <a:cubicBezTo>
                    <a:pt x="22" y="2"/>
                    <a:pt x="22" y="2"/>
                    <a:pt x="22" y="2"/>
                  </a:cubicBezTo>
                  <a:cubicBezTo>
                    <a:pt x="21" y="0"/>
                    <a:pt x="19" y="0"/>
                    <a:pt x="18" y="2"/>
                  </a:cubicBezTo>
                  <a:cubicBezTo>
                    <a:pt x="0" y="43"/>
                    <a:pt x="0" y="43"/>
                    <a:pt x="0" y="43"/>
                  </a:cubicBezTo>
                  <a:cubicBezTo>
                    <a:pt x="0" y="43"/>
                    <a:pt x="0" y="44"/>
                    <a:pt x="0" y="44"/>
                  </a:cubicBezTo>
                  <a:cubicBezTo>
                    <a:pt x="0" y="44"/>
                    <a:pt x="0" y="45"/>
                    <a:pt x="0" y="45"/>
                  </a:cubicBezTo>
                  <a:cubicBezTo>
                    <a:pt x="0" y="45"/>
                    <a:pt x="0" y="45"/>
                    <a:pt x="0" y="45"/>
                  </a:cubicBezTo>
                  <a:cubicBezTo>
                    <a:pt x="18" y="86"/>
                    <a:pt x="18" y="86"/>
                    <a:pt x="18" y="86"/>
                  </a:cubicBezTo>
                  <a:cubicBezTo>
                    <a:pt x="19" y="88"/>
                    <a:pt x="21" y="88"/>
                    <a:pt x="22" y="86"/>
                  </a:cubicBezTo>
                  <a:cubicBezTo>
                    <a:pt x="40" y="45"/>
                    <a:pt x="40" y="45"/>
                    <a:pt x="40" y="45"/>
                  </a:cubicBezTo>
                  <a:cubicBezTo>
                    <a:pt x="40" y="45"/>
                    <a:pt x="40" y="44"/>
                    <a:pt x="40" y="44"/>
                  </a:cubicBezTo>
                  <a:cubicBezTo>
                    <a:pt x="40" y="44"/>
                    <a:pt x="40" y="44"/>
                    <a:pt x="40" y="44"/>
                  </a:cubicBezTo>
                  <a:cubicBezTo>
                    <a:pt x="40" y="44"/>
                    <a:pt x="40" y="44"/>
                    <a:pt x="40" y="44"/>
                  </a:cubicBezTo>
                  <a:cubicBezTo>
                    <a:pt x="40" y="44"/>
                    <a:pt x="40" y="43"/>
                    <a:pt x="40" y="43"/>
                  </a:cubicBezTo>
                  <a:close/>
                  <a:moveTo>
                    <a:pt x="20" y="80"/>
                  </a:moveTo>
                  <a:cubicBezTo>
                    <a:pt x="4" y="44"/>
                    <a:pt x="4" y="44"/>
                    <a:pt x="4" y="44"/>
                  </a:cubicBezTo>
                  <a:cubicBezTo>
                    <a:pt x="20" y="9"/>
                    <a:pt x="20" y="9"/>
                    <a:pt x="20" y="9"/>
                  </a:cubicBezTo>
                  <a:cubicBezTo>
                    <a:pt x="36" y="44"/>
                    <a:pt x="36" y="44"/>
                    <a:pt x="36" y="44"/>
                  </a:cubicBezTo>
                  <a:lnTo>
                    <a:pt x="20" y="8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a:ea typeface="微软雅黑"/>
                <a:cs typeface="+mn-cs"/>
              </a:endParaRPr>
            </a:p>
          </p:txBody>
        </p:sp>
      </p:grpSp>
      <p:sp>
        <p:nvSpPr>
          <p:cNvPr id="45" name="文本框 44"/>
          <p:cNvSpPr txBox="1">
            <a:spLocks noChangeArrowheads="1"/>
          </p:cNvSpPr>
          <p:nvPr/>
        </p:nvSpPr>
        <p:spPr bwMode="auto">
          <a:xfrm>
            <a:off x="357352" y="235111"/>
            <a:ext cx="96979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28600" indent="-228600">
              <a:defRPr>
                <a:solidFill>
                  <a:schemeClr val="tx1"/>
                </a:solidFill>
                <a:latin typeface="Century Gothic" panose="020B0502020202020204" pitchFamily="34" charset="0"/>
                <a:ea typeface="微软雅黑" panose="020B0503020204020204" pitchFamily="34" charset="-122"/>
              </a:defRPr>
            </a:lvl1pPr>
            <a:lvl2pPr marL="742950" indent="-285750">
              <a:defRPr>
                <a:solidFill>
                  <a:schemeClr val="tx1"/>
                </a:solidFill>
                <a:latin typeface="Century Gothic" panose="020B0502020202020204" pitchFamily="34" charset="0"/>
                <a:ea typeface="微软雅黑" panose="020B0503020204020204" pitchFamily="34" charset="-122"/>
              </a:defRPr>
            </a:lvl2pPr>
            <a:lvl3pPr marL="1143000" indent="-228600">
              <a:defRPr>
                <a:solidFill>
                  <a:schemeClr val="tx1"/>
                </a:solidFill>
                <a:latin typeface="Century Gothic" panose="020B0502020202020204" pitchFamily="34" charset="0"/>
                <a:ea typeface="微软雅黑" panose="020B0503020204020204" pitchFamily="34" charset="-122"/>
              </a:defRPr>
            </a:lvl3pPr>
            <a:lvl4pPr marL="1600200" indent="-228600">
              <a:defRPr>
                <a:solidFill>
                  <a:schemeClr val="tx1"/>
                </a:solidFill>
                <a:latin typeface="Century Gothic" panose="020B0502020202020204" pitchFamily="34" charset="0"/>
                <a:ea typeface="微软雅黑" panose="020B0503020204020204" pitchFamily="34" charset="-122"/>
              </a:defRPr>
            </a:lvl4pPr>
            <a:lvl5pPr marL="2057400" indent="-228600">
              <a:defRPr>
                <a:solidFill>
                  <a:schemeClr val="tx1"/>
                </a:solidFill>
                <a:latin typeface="Century Gothic" panose="020B050202020202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9pPr>
          </a:lstStyle>
          <a:p>
            <a:pPr marL="228600" marR="0" lvl="0" indent="-228600" algn="ctr" defTabSz="914400"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a:ln>
                  <a:noFill/>
                </a:ln>
                <a:solidFill>
                  <a:prstClr val="white"/>
                </a:solidFill>
                <a:effectLst/>
                <a:uLnTx/>
                <a:uFillTx/>
                <a:latin typeface="Century Gothic" panose="020B0502020202020204" pitchFamily="34" charset="0"/>
                <a:ea typeface="微软雅黑" panose="020B0503020204020204" pitchFamily="34" charset="-122"/>
                <a:cs typeface="+mn-cs"/>
              </a:rPr>
              <a:t>1</a:t>
            </a:r>
            <a:endParaRPr kumimoji="0" lang="zh-CN" altLang="en-US" sz="3600" b="1" i="0" u="none" strike="noStrike" kern="1200" cap="none" spc="0" normalizeH="0" baseline="0" noProof="0" dirty="0">
              <a:ln>
                <a:noFill/>
              </a:ln>
              <a:solidFill>
                <a:prstClr val="white"/>
              </a:solidFill>
              <a:effectLst/>
              <a:uLnTx/>
              <a:uFillTx/>
              <a:latin typeface="Century Gothic" panose="020B0502020202020204" pitchFamily="34" charset="0"/>
              <a:ea typeface="微软雅黑" panose="020B0503020204020204" pitchFamily="34" charset="-122"/>
              <a:cs typeface="+mn-cs"/>
            </a:endParaRPr>
          </a:p>
        </p:txBody>
      </p:sp>
    </p:spTree>
    <p:extLst>
      <p:ext uri="{BB962C8B-B14F-4D97-AF65-F5344CB8AC3E}">
        <p14:creationId xmlns:p14="http://schemas.microsoft.com/office/powerpoint/2010/main" val="3659664342"/>
      </p:ext>
    </p:extLst>
  </p:cSld>
  <p:clrMapOvr>
    <a:masterClrMapping/>
  </p:clrMapOvr>
  <p:transition spd="med">
    <p:pull/>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p:txBody>
          <a:bodyPr/>
          <a:lstStyle/>
          <a:p>
            <a:r>
              <a:rPr lang="en-US" altLang="zh-CN" dirty="0"/>
              <a:t>RAG</a:t>
            </a:r>
            <a:r>
              <a:rPr lang="zh-CN" altLang="en-US" dirty="0"/>
              <a:t>简介</a:t>
            </a:r>
          </a:p>
        </p:txBody>
      </p:sp>
      <p:sp>
        <p:nvSpPr>
          <p:cNvPr id="10" name="文本框 9"/>
          <p:cNvSpPr txBox="1">
            <a:spLocks noChangeArrowheads="1"/>
          </p:cNvSpPr>
          <p:nvPr/>
        </p:nvSpPr>
        <p:spPr bwMode="auto">
          <a:xfrm>
            <a:off x="357352" y="235111"/>
            <a:ext cx="96979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28600" indent="-228600">
              <a:defRPr>
                <a:solidFill>
                  <a:schemeClr val="tx1"/>
                </a:solidFill>
                <a:latin typeface="Century Gothic" panose="020B0502020202020204" pitchFamily="34" charset="0"/>
                <a:ea typeface="微软雅黑" panose="020B0503020204020204" pitchFamily="34" charset="-122"/>
              </a:defRPr>
            </a:lvl1pPr>
            <a:lvl2pPr marL="742950" indent="-285750">
              <a:defRPr>
                <a:solidFill>
                  <a:schemeClr val="tx1"/>
                </a:solidFill>
                <a:latin typeface="Century Gothic" panose="020B0502020202020204" pitchFamily="34" charset="0"/>
                <a:ea typeface="微软雅黑" panose="020B0503020204020204" pitchFamily="34" charset="-122"/>
              </a:defRPr>
            </a:lvl2pPr>
            <a:lvl3pPr marL="1143000" indent="-228600">
              <a:defRPr>
                <a:solidFill>
                  <a:schemeClr val="tx1"/>
                </a:solidFill>
                <a:latin typeface="Century Gothic" panose="020B0502020202020204" pitchFamily="34" charset="0"/>
                <a:ea typeface="微软雅黑" panose="020B0503020204020204" pitchFamily="34" charset="-122"/>
              </a:defRPr>
            </a:lvl3pPr>
            <a:lvl4pPr marL="1600200" indent="-228600">
              <a:defRPr>
                <a:solidFill>
                  <a:schemeClr val="tx1"/>
                </a:solidFill>
                <a:latin typeface="Century Gothic" panose="020B0502020202020204" pitchFamily="34" charset="0"/>
                <a:ea typeface="微软雅黑" panose="020B0503020204020204" pitchFamily="34" charset="-122"/>
              </a:defRPr>
            </a:lvl4pPr>
            <a:lvl5pPr marL="2057400" indent="-228600">
              <a:defRPr>
                <a:solidFill>
                  <a:schemeClr val="tx1"/>
                </a:solidFill>
                <a:latin typeface="Century Gothic" panose="020B050202020202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9pPr>
          </a:lstStyle>
          <a:p>
            <a:pPr marL="228600" marR="0" lvl="0" indent="-228600" algn="ctr" defTabSz="914400"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a:ln>
                  <a:noFill/>
                </a:ln>
                <a:solidFill>
                  <a:prstClr val="white"/>
                </a:solidFill>
                <a:effectLst/>
                <a:uLnTx/>
                <a:uFillTx/>
                <a:latin typeface="Century Gothic" panose="020B0502020202020204" pitchFamily="34" charset="0"/>
                <a:ea typeface="微软雅黑" panose="020B0503020204020204" pitchFamily="34" charset="-122"/>
                <a:cs typeface="+mn-cs"/>
              </a:rPr>
              <a:t>1</a:t>
            </a:r>
            <a:endParaRPr kumimoji="0" lang="zh-CN" altLang="en-US" sz="3600" b="1" i="0" u="none" strike="noStrike" kern="1200" cap="none" spc="0" normalizeH="0" baseline="0" noProof="0" dirty="0">
              <a:ln>
                <a:noFill/>
              </a:ln>
              <a:solidFill>
                <a:prstClr val="white"/>
              </a:solidFill>
              <a:effectLst/>
              <a:uLnTx/>
              <a:uFillTx/>
              <a:latin typeface="Century Gothic" panose="020B0502020202020204" pitchFamily="34" charset="0"/>
              <a:ea typeface="微软雅黑" panose="020B0503020204020204" pitchFamily="34" charset="-122"/>
              <a:cs typeface="+mn-cs"/>
            </a:endParaRPr>
          </a:p>
        </p:txBody>
      </p:sp>
      <p:sp>
        <p:nvSpPr>
          <p:cNvPr id="12" name="半闭框 11">
            <a:extLst>
              <a:ext uri="{FF2B5EF4-FFF2-40B4-BE49-F238E27FC236}">
                <a16:creationId xmlns:a16="http://schemas.microsoft.com/office/drawing/2014/main" id="{0D90A06A-B605-4CDB-9B13-1BB6C4658928}"/>
              </a:ext>
            </a:extLst>
          </p:cNvPr>
          <p:cNvSpPr/>
          <p:nvPr/>
        </p:nvSpPr>
        <p:spPr>
          <a:xfrm>
            <a:off x="1058985" y="1459875"/>
            <a:ext cx="480646" cy="480646"/>
          </a:xfrm>
          <a:prstGeom prst="halfFrame">
            <a:avLst>
              <a:gd name="adj1" fmla="val 17948"/>
              <a:gd name="adj2" fmla="val 17949"/>
            </a:avLst>
          </a:prstGeom>
          <a:solidFill>
            <a:schemeClr val="accent4"/>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a:ea typeface="微软雅黑"/>
              <a:cs typeface="+mn-cs"/>
            </a:endParaRPr>
          </a:p>
        </p:txBody>
      </p:sp>
      <p:sp>
        <p:nvSpPr>
          <p:cNvPr id="13" name="半闭框 12">
            <a:extLst>
              <a:ext uri="{FF2B5EF4-FFF2-40B4-BE49-F238E27FC236}">
                <a16:creationId xmlns:a16="http://schemas.microsoft.com/office/drawing/2014/main" id="{F77F212D-4F59-4957-9187-E73A42BE8E9D}"/>
              </a:ext>
            </a:extLst>
          </p:cNvPr>
          <p:cNvSpPr/>
          <p:nvPr/>
        </p:nvSpPr>
        <p:spPr>
          <a:xfrm flipH="1" flipV="1">
            <a:off x="10639669" y="5185859"/>
            <a:ext cx="480646" cy="480646"/>
          </a:xfrm>
          <a:prstGeom prst="halfFrame">
            <a:avLst>
              <a:gd name="adj1" fmla="val 17948"/>
              <a:gd name="adj2" fmla="val 17949"/>
            </a:avLst>
          </a:prstGeom>
          <a:solidFill>
            <a:schemeClr val="accent4"/>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a:ea typeface="微软雅黑"/>
              <a:cs typeface="+mn-cs"/>
            </a:endParaRPr>
          </a:p>
        </p:txBody>
      </p:sp>
      <p:sp>
        <p:nvSpPr>
          <p:cNvPr id="33" name="右大括号 32">
            <a:extLst>
              <a:ext uri="{FF2B5EF4-FFF2-40B4-BE49-F238E27FC236}">
                <a16:creationId xmlns:a16="http://schemas.microsoft.com/office/drawing/2014/main" id="{F98CE64E-D51F-35B8-A0E4-5807A3752D3C}"/>
              </a:ext>
            </a:extLst>
          </p:cNvPr>
          <p:cNvSpPr/>
          <p:nvPr/>
        </p:nvSpPr>
        <p:spPr>
          <a:xfrm>
            <a:off x="5679383" y="2386661"/>
            <a:ext cx="608873" cy="2268794"/>
          </a:xfrm>
          <a:prstGeom prst="rightBrace">
            <a:avLst>
              <a:gd name="adj1" fmla="val 8333"/>
              <a:gd name="adj2" fmla="val 50444"/>
            </a:avLst>
          </a:prstGeom>
          <a:ln w="38100">
            <a:solidFill>
              <a:schemeClr val="bg2"/>
            </a:solidFill>
          </a:ln>
        </p:spPr>
        <p:style>
          <a:lnRef idx="2">
            <a:schemeClr val="accent1"/>
          </a:lnRef>
          <a:fillRef idx="0">
            <a:schemeClr val="accent1"/>
          </a:fillRef>
          <a:effectRef idx="1">
            <a:schemeClr val="accent1"/>
          </a:effectRef>
          <a:fontRef idx="minor">
            <a:schemeClr val="tx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cxnSp>
        <p:nvCxnSpPr>
          <p:cNvPr id="34" name="直接箭头连接符 33">
            <a:extLst>
              <a:ext uri="{FF2B5EF4-FFF2-40B4-BE49-F238E27FC236}">
                <a16:creationId xmlns:a16="http://schemas.microsoft.com/office/drawing/2014/main" id="{3924E1F8-CB87-4DAE-E0EF-0842AD217ECD}"/>
              </a:ext>
            </a:extLst>
          </p:cNvPr>
          <p:cNvCxnSpPr/>
          <p:nvPr/>
        </p:nvCxnSpPr>
        <p:spPr>
          <a:xfrm>
            <a:off x="2297272" y="2784690"/>
            <a:ext cx="435908" cy="0"/>
          </a:xfrm>
          <a:prstGeom prst="straightConnector1">
            <a:avLst/>
          </a:prstGeom>
          <a:ln w="57150">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35" name="矩形 34">
            <a:extLst>
              <a:ext uri="{FF2B5EF4-FFF2-40B4-BE49-F238E27FC236}">
                <a16:creationId xmlns:a16="http://schemas.microsoft.com/office/drawing/2014/main" id="{9910C311-7C66-E553-7809-CC297178803F}"/>
              </a:ext>
            </a:extLst>
          </p:cNvPr>
          <p:cNvSpPr/>
          <p:nvPr/>
        </p:nvSpPr>
        <p:spPr>
          <a:xfrm>
            <a:off x="2824028" y="2533690"/>
            <a:ext cx="1213549" cy="529789"/>
          </a:xfrm>
          <a:prstGeom prst="rect">
            <a:avLst/>
          </a:prstGeom>
          <a:solidFill>
            <a:srgbClr val="FFC000"/>
          </a:solidFill>
          <a:ln>
            <a:noFill/>
          </a:ln>
        </p:spPr>
        <p:style>
          <a:lnRef idx="1">
            <a:schemeClr val="accent1"/>
          </a:lnRef>
          <a:fillRef idx="3">
            <a:schemeClr val="accent1"/>
          </a:fillRef>
          <a:effectRef idx="2">
            <a:schemeClr val="accent1"/>
          </a:effectRef>
          <a:fontRef idx="minor">
            <a:schemeClr val="lt1"/>
          </a:fontRef>
        </p:style>
        <p:txBody>
          <a:bodyPr rot="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微软雅黑"/>
                <a:ea typeface="微软雅黑"/>
                <a:cs typeface="+mn-cs"/>
              </a:rPr>
              <a:t>信息检索</a:t>
            </a:r>
          </a:p>
        </p:txBody>
      </p:sp>
      <p:sp>
        <p:nvSpPr>
          <p:cNvPr id="36" name="流程图: 磁盘 35">
            <a:extLst>
              <a:ext uri="{FF2B5EF4-FFF2-40B4-BE49-F238E27FC236}">
                <a16:creationId xmlns:a16="http://schemas.microsoft.com/office/drawing/2014/main" id="{96FCB557-5C99-8589-5961-9AD36F1F02C7}"/>
              </a:ext>
            </a:extLst>
          </p:cNvPr>
          <p:cNvSpPr/>
          <p:nvPr/>
        </p:nvSpPr>
        <p:spPr>
          <a:xfrm>
            <a:off x="2668767" y="3677849"/>
            <a:ext cx="1546670" cy="977606"/>
          </a:xfrm>
          <a:prstGeom prst="flowChartMagneticDisk">
            <a:avLst/>
          </a:prstGeom>
          <a:solidFill>
            <a:srgbClr val="8BAFE8"/>
          </a:solidFill>
          <a:ln>
            <a:solidFill>
              <a:schemeClr val="tx2"/>
            </a:solidFill>
          </a:ln>
        </p:spPr>
        <p:style>
          <a:lnRef idx="1">
            <a:schemeClr val="accent1"/>
          </a:lnRef>
          <a:fillRef idx="3">
            <a:schemeClr val="accent1"/>
          </a:fillRef>
          <a:effectRef idx="2">
            <a:schemeClr val="accent1"/>
          </a:effectRef>
          <a:fontRef idx="minor">
            <a:schemeClr val="lt1"/>
          </a:fontRef>
        </p:style>
        <p:txBody>
          <a:bodyPr rot="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微软雅黑"/>
                <a:ea typeface="微软雅黑"/>
                <a:cs typeface="+mn-cs"/>
              </a:rPr>
              <a:t>外部语料库</a:t>
            </a:r>
          </a:p>
        </p:txBody>
      </p:sp>
      <p:cxnSp>
        <p:nvCxnSpPr>
          <p:cNvPr id="37" name="直接箭头连接符 36">
            <a:extLst>
              <a:ext uri="{FF2B5EF4-FFF2-40B4-BE49-F238E27FC236}">
                <a16:creationId xmlns:a16="http://schemas.microsoft.com/office/drawing/2014/main" id="{AC2CE1FD-D9E9-C90B-E524-E97372444187}"/>
              </a:ext>
            </a:extLst>
          </p:cNvPr>
          <p:cNvCxnSpPr/>
          <p:nvPr>
            <p:custDataLst>
              <p:tags r:id="rId1"/>
            </p:custDataLst>
          </p:nvPr>
        </p:nvCxnSpPr>
        <p:spPr>
          <a:xfrm>
            <a:off x="3136156" y="3181069"/>
            <a:ext cx="0" cy="415359"/>
          </a:xfrm>
          <a:prstGeom prst="straightConnector1">
            <a:avLst/>
          </a:prstGeom>
          <a:ln w="57150">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38" name="直接箭头连接符 37">
            <a:extLst>
              <a:ext uri="{FF2B5EF4-FFF2-40B4-BE49-F238E27FC236}">
                <a16:creationId xmlns:a16="http://schemas.microsoft.com/office/drawing/2014/main" id="{721B1B34-DCF6-0E1C-2EE9-B00529079FD0}"/>
              </a:ext>
            </a:extLst>
          </p:cNvPr>
          <p:cNvCxnSpPr/>
          <p:nvPr>
            <p:custDataLst>
              <p:tags r:id="rId2"/>
            </p:custDataLst>
          </p:nvPr>
        </p:nvCxnSpPr>
        <p:spPr>
          <a:xfrm flipV="1">
            <a:off x="3762279" y="3181069"/>
            <a:ext cx="0" cy="401055"/>
          </a:xfrm>
          <a:prstGeom prst="straightConnector1">
            <a:avLst/>
          </a:prstGeom>
          <a:ln w="57150">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39" name="直接箭头连接符 38">
            <a:extLst>
              <a:ext uri="{FF2B5EF4-FFF2-40B4-BE49-F238E27FC236}">
                <a16:creationId xmlns:a16="http://schemas.microsoft.com/office/drawing/2014/main" id="{7F1D0431-E280-2C03-0B4C-7FB2D578CFBE}"/>
              </a:ext>
            </a:extLst>
          </p:cNvPr>
          <p:cNvCxnSpPr/>
          <p:nvPr>
            <p:custDataLst>
              <p:tags r:id="rId3"/>
            </p:custDataLst>
          </p:nvPr>
        </p:nvCxnSpPr>
        <p:spPr>
          <a:xfrm>
            <a:off x="4111471" y="2813023"/>
            <a:ext cx="435908" cy="0"/>
          </a:xfrm>
          <a:prstGeom prst="straightConnector1">
            <a:avLst/>
          </a:prstGeom>
          <a:ln w="57150">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40" name="文本框 39">
            <a:extLst>
              <a:ext uri="{FF2B5EF4-FFF2-40B4-BE49-F238E27FC236}">
                <a16:creationId xmlns:a16="http://schemas.microsoft.com/office/drawing/2014/main" id="{4AF7819F-0FE4-21C2-3F65-AC2273B70811}"/>
              </a:ext>
            </a:extLst>
          </p:cNvPr>
          <p:cNvSpPr txBox="1"/>
          <p:nvPr>
            <p:custDataLst>
              <p:tags r:id="rId4"/>
            </p:custDataLst>
          </p:nvPr>
        </p:nvSpPr>
        <p:spPr>
          <a:xfrm>
            <a:off x="4452793" y="3276089"/>
            <a:ext cx="1359473" cy="369332"/>
          </a:xfrm>
          <a:prstGeom prst="rect">
            <a:avLst/>
          </a:prstGeom>
          <a:noFill/>
          <a:extLst>
            <a:ext uri="{909E8E84-426E-40DD-AFC4-6F175D3DCCD1}">
              <a14:hiddenFill xmlns:a14="http://schemas.microsoft.com/office/drawing/2010/main">
                <a:solidFill>
                  <a:schemeClr val="accent1">
                    <a:lumMod val="20000"/>
                    <a:lumOff val="80000"/>
                  </a:schemeClr>
                </a:solidFill>
              </a14:hiddenFill>
            </a:ext>
          </a:ex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微软雅黑"/>
                <a:ea typeface="微软雅黑"/>
                <a:cs typeface="+mn-cs"/>
              </a:rPr>
              <a:t>文档列表</a:t>
            </a:r>
          </a:p>
        </p:txBody>
      </p:sp>
      <p:sp>
        <p:nvSpPr>
          <p:cNvPr id="41" name="矩形 10">
            <a:extLst>
              <a:ext uri="{FF2B5EF4-FFF2-40B4-BE49-F238E27FC236}">
                <a16:creationId xmlns:a16="http://schemas.microsoft.com/office/drawing/2014/main" id="{8E9613EB-49C8-C7BD-1106-DEDE07F3DEB7}"/>
              </a:ext>
            </a:extLst>
          </p:cNvPr>
          <p:cNvSpPr/>
          <p:nvPr>
            <p:custDataLst>
              <p:tags r:id="rId5"/>
            </p:custDataLst>
          </p:nvPr>
        </p:nvSpPr>
        <p:spPr>
          <a:xfrm>
            <a:off x="4591027" y="1949692"/>
            <a:ext cx="321220" cy="409857"/>
          </a:xfrm>
          <a:prstGeom prst="flowChartPunchedCard">
            <a:avLst/>
          </a:prstGeom>
          <a:solidFill>
            <a:srgbClr val="8BAFE8"/>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3125"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42" name="矩形 10">
            <a:extLst>
              <a:ext uri="{FF2B5EF4-FFF2-40B4-BE49-F238E27FC236}">
                <a16:creationId xmlns:a16="http://schemas.microsoft.com/office/drawing/2014/main" id="{32985B53-8AF6-431B-0751-98C4BD52F84D}"/>
              </a:ext>
            </a:extLst>
          </p:cNvPr>
          <p:cNvSpPr/>
          <p:nvPr>
            <p:custDataLst>
              <p:tags r:id="rId6"/>
            </p:custDataLst>
          </p:nvPr>
        </p:nvSpPr>
        <p:spPr>
          <a:xfrm>
            <a:off x="4784971" y="2179102"/>
            <a:ext cx="321220" cy="409857"/>
          </a:xfrm>
          <a:prstGeom prst="flowChartPunchedCard">
            <a:avLst/>
          </a:prstGeom>
          <a:solidFill>
            <a:srgbClr val="8BAFE8"/>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3125"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43" name="矩形 10">
            <a:extLst>
              <a:ext uri="{FF2B5EF4-FFF2-40B4-BE49-F238E27FC236}">
                <a16:creationId xmlns:a16="http://schemas.microsoft.com/office/drawing/2014/main" id="{90CFE96A-D5F0-670C-0EC5-F9169848BF7B}"/>
              </a:ext>
            </a:extLst>
          </p:cNvPr>
          <p:cNvSpPr/>
          <p:nvPr>
            <p:custDataLst>
              <p:tags r:id="rId7"/>
            </p:custDataLst>
          </p:nvPr>
        </p:nvSpPr>
        <p:spPr>
          <a:xfrm>
            <a:off x="4978915" y="2407962"/>
            <a:ext cx="321220" cy="409857"/>
          </a:xfrm>
          <a:prstGeom prst="flowChartPunchedCard">
            <a:avLst/>
          </a:prstGeom>
          <a:solidFill>
            <a:srgbClr val="8BAFE8"/>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3125"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44" name="矩形 10">
            <a:extLst>
              <a:ext uri="{FF2B5EF4-FFF2-40B4-BE49-F238E27FC236}">
                <a16:creationId xmlns:a16="http://schemas.microsoft.com/office/drawing/2014/main" id="{0A177646-B1CC-0954-83A5-6A978CCC8ABB}"/>
              </a:ext>
            </a:extLst>
          </p:cNvPr>
          <p:cNvSpPr/>
          <p:nvPr>
            <p:custDataLst>
              <p:tags r:id="rId8"/>
            </p:custDataLst>
          </p:nvPr>
        </p:nvSpPr>
        <p:spPr>
          <a:xfrm>
            <a:off x="5177757" y="2650992"/>
            <a:ext cx="321220" cy="409857"/>
          </a:xfrm>
          <a:prstGeom prst="flowChartPunchedCard">
            <a:avLst/>
          </a:prstGeom>
          <a:solidFill>
            <a:srgbClr val="8BAFE8"/>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3125"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45" name="矩形 10">
            <a:extLst>
              <a:ext uri="{FF2B5EF4-FFF2-40B4-BE49-F238E27FC236}">
                <a16:creationId xmlns:a16="http://schemas.microsoft.com/office/drawing/2014/main" id="{FF5C40CE-B47B-963A-E263-177B54352B17}"/>
              </a:ext>
            </a:extLst>
          </p:cNvPr>
          <p:cNvSpPr/>
          <p:nvPr>
            <p:custDataLst>
              <p:tags r:id="rId9"/>
            </p:custDataLst>
          </p:nvPr>
        </p:nvSpPr>
        <p:spPr>
          <a:xfrm>
            <a:off x="5367269" y="2855920"/>
            <a:ext cx="321220" cy="409857"/>
          </a:xfrm>
          <a:prstGeom prst="flowChartPunchedCard">
            <a:avLst/>
          </a:prstGeom>
          <a:solidFill>
            <a:srgbClr val="8BAFE8"/>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3125"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46" name="圆角矩形 44">
            <a:extLst>
              <a:ext uri="{FF2B5EF4-FFF2-40B4-BE49-F238E27FC236}">
                <a16:creationId xmlns:a16="http://schemas.microsoft.com/office/drawing/2014/main" id="{86E2BD33-BDB3-F05B-8194-68A7CE0BDB88}"/>
              </a:ext>
            </a:extLst>
          </p:cNvPr>
          <p:cNvSpPr/>
          <p:nvPr/>
        </p:nvSpPr>
        <p:spPr>
          <a:xfrm>
            <a:off x="9032163" y="3150958"/>
            <a:ext cx="792696" cy="761693"/>
          </a:xfrm>
          <a:prstGeom prst="roundRect">
            <a:avLst/>
          </a:prstGeom>
          <a:solidFill>
            <a:srgbClr val="92D050"/>
          </a:solidFill>
          <a:ln>
            <a:noFill/>
          </a:ln>
        </p:spPr>
        <p:style>
          <a:lnRef idx="1">
            <a:schemeClr val="accent1"/>
          </a:lnRef>
          <a:fillRef idx="3">
            <a:schemeClr val="accent1"/>
          </a:fillRef>
          <a:effectRef idx="2">
            <a:schemeClr val="accent1"/>
          </a:effectRef>
          <a:fontRef idx="minor">
            <a:schemeClr val="lt1"/>
          </a:fontRef>
        </p:style>
        <p:txBody>
          <a:bodyPr rot="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微软雅黑"/>
                <a:ea typeface="微软雅黑"/>
                <a:cs typeface="+mn-cs"/>
              </a:rPr>
              <a:t>生成内容</a:t>
            </a:r>
          </a:p>
        </p:txBody>
      </p:sp>
      <p:cxnSp>
        <p:nvCxnSpPr>
          <p:cNvPr id="47" name="直接箭头连接符 46">
            <a:extLst>
              <a:ext uri="{FF2B5EF4-FFF2-40B4-BE49-F238E27FC236}">
                <a16:creationId xmlns:a16="http://schemas.microsoft.com/office/drawing/2014/main" id="{92AB08C4-2588-79A0-6339-F029EA7CAD57}"/>
              </a:ext>
            </a:extLst>
          </p:cNvPr>
          <p:cNvCxnSpPr>
            <a:cxnSpLocks/>
          </p:cNvCxnSpPr>
          <p:nvPr>
            <p:custDataLst>
              <p:tags r:id="rId10"/>
            </p:custDataLst>
          </p:nvPr>
        </p:nvCxnSpPr>
        <p:spPr>
          <a:xfrm>
            <a:off x="6047975" y="3531805"/>
            <a:ext cx="286272" cy="0"/>
          </a:xfrm>
          <a:prstGeom prst="straightConnector1">
            <a:avLst/>
          </a:prstGeom>
          <a:ln w="57150">
            <a:solidFill>
              <a:schemeClr val="bg2"/>
            </a:solidFill>
            <a:tailEnd type="arrow"/>
          </a:ln>
        </p:spPr>
        <p:style>
          <a:lnRef idx="2">
            <a:schemeClr val="accent1"/>
          </a:lnRef>
          <a:fillRef idx="0">
            <a:schemeClr val="accent1"/>
          </a:fillRef>
          <a:effectRef idx="1">
            <a:schemeClr val="accent1"/>
          </a:effectRef>
          <a:fontRef idx="minor">
            <a:schemeClr val="tx1"/>
          </a:fontRef>
        </p:style>
      </p:cxnSp>
      <p:cxnSp>
        <p:nvCxnSpPr>
          <p:cNvPr id="48" name="直接箭头连接符 47">
            <a:extLst>
              <a:ext uri="{FF2B5EF4-FFF2-40B4-BE49-F238E27FC236}">
                <a16:creationId xmlns:a16="http://schemas.microsoft.com/office/drawing/2014/main" id="{4AD4F301-87F2-5E21-6D0F-2569BADF0BA4}"/>
              </a:ext>
            </a:extLst>
          </p:cNvPr>
          <p:cNvCxnSpPr/>
          <p:nvPr>
            <p:custDataLst>
              <p:tags r:id="rId11"/>
            </p:custDataLst>
          </p:nvPr>
        </p:nvCxnSpPr>
        <p:spPr>
          <a:xfrm>
            <a:off x="8470457" y="3531805"/>
            <a:ext cx="435908" cy="0"/>
          </a:xfrm>
          <a:prstGeom prst="straightConnector1">
            <a:avLst/>
          </a:prstGeom>
          <a:ln w="57150">
            <a:solidFill>
              <a:schemeClr val="bg2"/>
            </a:solidFill>
            <a:tailEnd type="arrow"/>
          </a:ln>
        </p:spPr>
        <p:style>
          <a:lnRef idx="2">
            <a:schemeClr val="accent1"/>
          </a:lnRef>
          <a:fillRef idx="0">
            <a:schemeClr val="accent1"/>
          </a:fillRef>
          <a:effectRef idx="1">
            <a:schemeClr val="accent1"/>
          </a:effectRef>
          <a:fontRef idx="minor">
            <a:schemeClr val="tx1"/>
          </a:fontRef>
        </p:style>
      </p:cxnSp>
      <p:pic>
        <p:nvPicPr>
          <p:cNvPr id="49" name="图片 48">
            <a:extLst>
              <a:ext uri="{FF2B5EF4-FFF2-40B4-BE49-F238E27FC236}">
                <a16:creationId xmlns:a16="http://schemas.microsoft.com/office/drawing/2014/main" id="{6A214E7E-8F30-79B0-2D20-8131CBC5BFFD}"/>
              </a:ext>
            </a:extLst>
          </p:cNvPr>
          <p:cNvPicPr>
            <a:picLocks noChangeAspect="1"/>
          </p:cNvPicPr>
          <p:nvPr/>
        </p:nvPicPr>
        <p:blipFill>
          <a:blip r:embed="rId18"/>
          <a:stretch>
            <a:fillRect/>
          </a:stretch>
        </p:blipFill>
        <p:spPr>
          <a:xfrm>
            <a:off x="6389663" y="2960001"/>
            <a:ext cx="1162300" cy="1122114"/>
          </a:xfrm>
          <a:prstGeom prst="rect">
            <a:avLst/>
          </a:prstGeom>
        </p:spPr>
      </p:pic>
      <p:pic>
        <p:nvPicPr>
          <p:cNvPr id="50" name="图片 49">
            <a:extLst>
              <a:ext uri="{FF2B5EF4-FFF2-40B4-BE49-F238E27FC236}">
                <a16:creationId xmlns:a16="http://schemas.microsoft.com/office/drawing/2014/main" id="{788233FC-4D07-8953-0AFC-52440EAA8476}"/>
              </a:ext>
            </a:extLst>
          </p:cNvPr>
          <p:cNvPicPr>
            <a:picLocks noChangeAspect="1"/>
          </p:cNvPicPr>
          <p:nvPr/>
        </p:nvPicPr>
        <p:blipFill>
          <a:blip r:embed="rId19"/>
          <a:stretch>
            <a:fillRect/>
          </a:stretch>
        </p:blipFill>
        <p:spPr>
          <a:xfrm>
            <a:off x="7551963" y="2969493"/>
            <a:ext cx="960104" cy="1207656"/>
          </a:xfrm>
          <a:prstGeom prst="rect">
            <a:avLst/>
          </a:prstGeom>
        </p:spPr>
      </p:pic>
      <p:sp>
        <p:nvSpPr>
          <p:cNvPr id="51" name="椭圆形标注 20">
            <a:extLst>
              <a:ext uri="{FF2B5EF4-FFF2-40B4-BE49-F238E27FC236}">
                <a16:creationId xmlns:a16="http://schemas.microsoft.com/office/drawing/2014/main" id="{41E9B36F-EAC0-3C66-F94D-2CB94C9E8058}"/>
              </a:ext>
            </a:extLst>
          </p:cNvPr>
          <p:cNvSpPr/>
          <p:nvPr/>
        </p:nvSpPr>
        <p:spPr>
          <a:xfrm>
            <a:off x="4591027" y="4257329"/>
            <a:ext cx="1017862" cy="642660"/>
          </a:xfrm>
          <a:prstGeom prst="wedgeEllipseCallout">
            <a:avLst/>
          </a:prstGeom>
          <a:solidFill>
            <a:srgbClr val="92D050"/>
          </a:solidFill>
          <a:ln>
            <a:noFill/>
          </a:ln>
        </p:spPr>
        <p:style>
          <a:lnRef idx="1">
            <a:schemeClr val="accent1"/>
          </a:lnRef>
          <a:fillRef idx="3">
            <a:schemeClr val="accent1"/>
          </a:fillRef>
          <a:effectRef idx="2">
            <a:schemeClr val="accent1"/>
          </a:effectRef>
          <a:fontRef idx="minor">
            <a:schemeClr val="lt1"/>
          </a:fontRef>
        </p:style>
        <p:txBody>
          <a:bodyPr rot="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微软雅黑"/>
                <a:ea typeface="微软雅黑"/>
                <a:cs typeface="+mn-cs"/>
              </a:rPr>
              <a:t>问题</a:t>
            </a:r>
          </a:p>
        </p:txBody>
      </p:sp>
      <p:sp>
        <p:nvSpPr>
          <p:cNvPr id="52" name="文本框 51">
            <a:extLst>
              <a:ext uri="{FF2B5EF4-FFF2-40B4-BE49-F238E27FC236}">
                <a16:creationId xmlns:a16="http://schemas.microsoft.com/office/drawing/2014/main" id="{01E8161F-2423-D48A-DF40-D4A6D071B596}"/>
              </a:ext>
            </a:extLst>
          </p:cNvPr>
          <p:cNvSpPr txBox="1"/>
          <p:nvPr>
            <p:custDataLst>
              <p:tags r:id="rId12"/>
            </p:custDataLst>
          </p:nvPr>
        </p:nvSpPr>
        <p:spPr>
          <a:xfrm>
            <a:off x="6856709" y="4166652"/>
            <a:ext cx="1883448" cy="369332"/>
          </a:xfrm>
          <a:prstGeom prst="rect">
            <a:avLst/>
          </a:prstGeom>
          <a:noFill/>
          <a:extLst>
            <a:ext uri="{909E8E84-426E-40DD-AFC4-6F175D3DCCD1}">
              <a14:hiddenFill xmlns:a14="http://schemas.microsoft.com/office/drawing/2010/main">
                <a:solidFill>
                  <a:schemeClr val="accent1">
                    <a:lumMod val="20000"/>
                    <a:lumOff val="80000"/>
                  </a:schemeClr>
                </a:solidFill>
              </a14:hiddenFill>
            </a:ext>
          </a:ex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微软雅黑"/>
                <a:ea typeface="微软雅黑"/>
                <a:cs typeface="+mn-cs"/>
              </a:rPr>
              <a:t>大语言模型</a:t>
            </a:r>
          </a:p>
        </p:txBody>
      </p:sp>
      <p:sp>
        <p:nvSpPr>
          <p:cNvPr id="53" name="右大括号 52">
            <a:extLst>
              <a:ext uri="{FF2B5EF4-FFF2-40B4-BE49-F238E27FC236}">
                <a16:creationId xmlns:a16="http://schemas.microsoft.com/office/drawing/2014/main" id="{DC47A9D6-8810-51AC-5040-6AD1C2E35A34}"/>
              </a:ext>
            </a:extLst>
          </p:cNvPr>
          <p:cNvSpPr/>
          <p:nvPr/>
        </p:nvSpPr>
        <p:spPr>
          <a:xfrm>
            <a:off x="5723489" y="2533690"/>
            <a:ext cx="608873" cy="2268794"/>
          </a:xfrm>
          <a:prstGeom prst="rightBrace">
            <a:avLst>
              <a:gd name="adj1" fmla="val 8333"/>
              <a:gd name="adj2" fmla="val 50444"/>
            </a:avLst>
          </a:prstGeom>
          <a:ln w="38100">
            <a:solidFill>
              <a:schemeClr val="bg2"/>
            </a:solidFill>
          </a:ln>
        </p:spPr>
        <p:style>
          <a:lnRef idx="2">
            <a:schemeClr val="accent1"/>
          </a:lnRef>
          <a:fillRef idx="0">
            <a:schemeClr val="accent1"/>
          </a:fillRef>
          <a:effectRef idx="1">
            <a:schemeClr val="accent1"/>
          </a:effectRef>
          <a:fontRef idx="minor">
            <a:schemeClr val="tx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54" name="右大括号 53">
            <a:extLst>
              <a:ext uri="{FF2B5EF4-FFF2-40B4-BE49-F238E27FC236}">
                <a16:creationId xmlns:a16="http://schemas.microsoft.com/office/drawing/2014/main" id="{E77581B9-02BE-1423-9F53-2D21CEB92AD8}"/>
              </a:ext>
            </a:extLst>
          </p:cNvPr>
          <p:cNvSpPr/>
          <p:nvPr/>
        </p:nvSpPr>
        <p:spPr>
          <a:xfrm>
            <a:off x="5688122" y="2457827"/>
            <a:ext cx="608873" cy="2268794"/>
          </a:xfrm>
          <a:prstGeom prst="rightBrace">
            <a:avLst>
              <a:gd name="adj1" fmla="val 8333"/>
              <a:gd name="adj2" fmla="val 50444"/>
            </a:avLst>
          </a:prstGeom>
          <a:noFill/>
          <a:ln w="38100" cap="flat" cmpd="sng" algn="ctr">
            <a:solidFill>
              <a:srgbClr val="263238"/>
            </a:solidFill>
            <a:prstDash val="solid"/>
          </a:ln>
          <a:effectLst>
            <a:outerShdw blurRad="40000" dist="20000" dir="5400000" rotWithShape="0">
              <a:srgbClr val="000000">
                <a:alpha val="38000"/>
              </a:srgbClr>
            </a:outerShdw>
          </a:effectLst>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zh-CN" altLang="en-US" sz="1400" b="0" i="0" u="none" strike="noStrike" kern="0" cap="none" spc="0" normalizeH="0" baseline="0" noProof="0">
              <a:ln>
                <a:noFill/>
              </a:ln>
              <a:solidFill>
                <a:srgbClr val="000000"/>
              </a:solidFill>
              <a:effectLst/>
              <a:uLnTx/>
              <a:uFillTx/>
              <a:latin typeface="Lato"/>
              <a:ea typeface="微软雅黑 Light"/>
              <a:cs typeface="+mn-cs"/>
              <a:sym typeface="Arial"/>
            </a:endParaRPr>
          </a:p>
        </p:txBody>
      </p:sp>
      <p:cxnSp>
        <p:nvCxnSpPr>
          <p:cNvPr id="55" name="直接箭头连接符 54">
            <a:extLst>
              <a:ext uri="{FF2B5EF4-FFF2-40B4-BE49-F238E27FC236}">
                <a16:creationId xmlns:a16="http://schemas.microsoft.com/office/drawing/2014/main" id="{1FFC00C9-DAE8-37B1-2FA3-A51F46DF4C54}"/>
              </a:ext>
            </a:extLst>
          </p:cNvPr>
          <p:cNvCxnSpPr/>
          <p:nvPr>
            <p:custDataLst>
              <p:tags r:id="rId13"/>
            </p:custDataLst>
          </p:nvPr>
        </p:nvCxnSpPr>
        <p:spPr>
          <a:xfrm>
            <a:off x="7427870" y="2914320"/>
            <a:ext cx="435908" cy="0"/>
          </a:xfrm>
          <a:prstGeom prst="straightConnector1">
            <a:avLst/>
          </a:prstGeom>
          <a:ln w="57150">
            <a:solidFill>
              <a:schemeClr val="bg2"/>
            </a:solidFill>
            <a:tailEnd type="arrow"/>
          </a:ln>
        </p:spPr>
        <p:style>
          <a:lnRef idx="2">
            <a:schemeClr val="accent1"/>
          </a:lnRef>
          <a:fillRef idx="0">
            <a:schemeClr val="accent1"/>
          </a:fillRef>
          <a:effectRef idx="1">
            <a:schemeClr val="accent1"/>
          </a:effectRef>
          <a:fontRef idx="minor">
            <a:schemeClr val="tx1"/>
          </a:fontRef>
        </p:style>
      </p:cxnSp>
      <p:cxnSp>
        <p:nvCxnSpPr>
          <p:cNvPr id="56" name="直接箭头连接符 55">
            <a:extLst>
              <a:ext uri="{FF2B5EF4-FFF2-40B4-BE49-F238E27FC236}">
                <a16:creationId xmlns:a16="http://schemas.microsoft.com/office/drawing/2014/main" id="{BF34BA5C-F1D4-1D61-76F7-BD807B008BC8}"/>
              </a:ext>
            </a:extLst>
          </p:cNvPr>
          <p:cNvCxnSpPr/>
          <p:nvPr>
            <p:custDataLst>
              <p:tags r:id="rId14"/>
            </p:custDataLst>
          </p:nvPr>
        </p:nvCxnSpPr>
        <p:spPr>
          <a:xfrm>
            <a:off x="8512067" y="3547675"/>
            <a:ext cx="435908" cy="0"/>
          </a:xfrm>
          <a:prstGeom prst="straightConnector1">
            <a:avLst/>
          </a:prstGeom>
          <a:noFill/>
          <a:ln w="57150" cap="flat" cmpd="sng" algn="ctr">
            <a:solidFill>
              <a:srgbClr val="263238"/>
            </a:solidFill>
            <a:prstDash val="solid"/>
            <a:tailEnd type="arrow"/>
          </a:ln>
          <a:effectLst>
            <a:outerShdw blurRad="40000" dist="20000" dir="5400000" rotWithShape="0">
              <a:srgbClr val="000000">
                <a:alpha val="38000"/>
              </a:srgbClr>
            </a:outerShdw>
          </a:effectLst>
        </p:spPr>
      </p:cxnSp>
      <p:sp>
        <p:nvSpPr>
          <p:cNvPr id="57" name="椭圆形标注 20">
            <a:extLst>
              <a:ext uri="{FF2B5EF4-FFF2-40B4-BE49-F238E27FC236}">
                <a16:creationId xmlns:a16="http://schemas.microsoft.com/office/drawing/2014/main" id="{EDA1948B-3963-9C8F-616B-AD14732F06C1}"/>
              </a:ext>
            </a:extLst>
          </p:cNvPr>
          <p:cNvSpPr/>
          <p:nvPr/>
        </p:nvSpPr>
        <p:spPr>
          <a:xfrm>
            <a:off x="1197814" y="2447329"/>
            <a:ext cx="1017862" cy="642660"/>
          </a:xfrm>
          <a:prstGeom prst="wedgeEllipseCallout">
            <a:avLst/>
          </a:prstGeom>
          <a:solidFill>
            <a:srgbClr val="92D050"/>
          </a:solidFill>
          <a:ln>
            <a:noFill/>
          </a:ln>
        </p:spPr>
        <p:style>
          <a:lnRef idx="1">
            <a:schemeClr val="accent1"/>
          </a:lnRef>
          <a:fillRef idx="3">
            <a:schemeClr val="accent1"/>
          </a:fillRef>
          <a:effectRef idx="2">
            <a:schemeClr val="accent1"/>
          </a:effectRef>
          <a:fontRef idx="minor">
            <a:schemeClr val="lt1"/>
          </a:fontRef>
        </p:style>
        <p:txBody>
          <a:bodyPr rot="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b="0" i="0" u="none" strike="noStrike" kern="1200" cap="none" spc="0" normalizeH="0" baseline="0" noProof="0" dirty="0">
                <a:ln>
                  <a:noFill/>
                </a:ln>
                <a:solidFill>
                  <a:prstClr val="black"/>
                </a:solidFill>
                <a:effectLst/>
                <a:uLnTx/>
                <a:uFillTx/>
                <a:latin typeface="微软雅黑"/>
                <a:ea typeface="微软雅黑"/>
                <a:cs typeface="+mn-cs"/>
              </a:rPr>
              <a:t>问题</a:t>
            </a:r>
          </a:p>
        </p:txBody>
      </p:sp>
      <p:sp>
        <p:nvSpPr>
          <p:cNvPr id="58" name="标题 1">
            <a:extLst>
              <a:ext uri="{FF2B5EF4-FFF2-40B4-BE49-F238E27FC236}">
                <a16:creationId xmlns:a16="http://schemas.microsoft.com/office/drawing/2014/main" id="{50675D7E-BE3C-C3C6-EB74-91C0CB163870}"/>
              </a:ext>
            </a:extLst>
          </p:cNvPr>
          <p:cNvSpPr>
            <a:spLocks noGrp="1"/>
          </p:cNvSpPr>
          <p:nvPr>
            <p:custDataLst>
              <p:tags r:id="rId15"/>
            </p:custDataLst>
          </p:nvPr>
        </p:nvSpPr>
        <p:spPr>
          <a:xfrm>
            <a:off x="1197814" y="5160770"/>
            <a:ext cx="9144000" cy="369332"/>
          </a:xfrm>
          <a:prstGeom prst="rect">
            <a:avLst/>
          </a:prstGeom>
          <a:solidFill>
            <a:schemeClr val="accent2">
              <a:lumMod val="20000"/>
              <a:lumOff val="80000"/>
            </a:schemeClr>
          </a:solidFill>
        </p:spPr>
        <p:txBody>
          <a:bodyPr wrap="square" anchor="b">
            <a:spAutoFit/>
          </a:bodyPr>
          <a:lstStyle>
            <a:lvl1pPr algn="l" defTabSz="543560" rtl="0" fontAlgn="base">
              <a:lnSpc>
                <a:spcPct val="100000"/>
              </a:lnSpc>
              <a:spcBef>
                <a:spcPct val="0"/>
              </a:spcBef>
              <a:spcAft>
                <a:spcPct val="0"/>
              </a:spcAft>
              <a:defRPr sz="2400" b="1" kern="1200">
                <a:solidFill>
                  <a:srgbClr val="3169CD"/>
                </a:solidFill>
                <a:latin typeface="微软雅黑" panose="020B0503020204020204" pitchFamily="34" charset="-122"/>
                <a:ea typeface="微软雅黑" panose="020B0503020204020204" pitchFamily="34" charset="-122"/>
                <a:cs typeface="Open Sans"/>
              </a:defRPr>
            </a:lvl1pPr>
            <a:lvl2pPr algn="ctr" defTabSz="1087120" rtl="0" fontAlgn="base">
              <a:spcBef>
                <a:spcPct val="0"/>
              </a:spcBef>
              <a:spcAft>
                <a:spcPct val="0"/>
              </a:spcAft>
              <a:defRPr sz="10500">
                <a:solidFill>
                  <a:schemeClr val="tx1"/>
                </a:solidFill>
                <a:latin typeface="Open Sans" charset="0"/>
                <a:ea typeface="MS PGothic" panose="020B0600070205080204" charset="-128"/>
              </a:defRPr>
            </a:lvl2pPr>
            <a:lvl3pPr algn="ctr" defTabSz="1087120" rtl="0" fontAlgn="base">
              <a:spcBef>
                <a:spcPct val="0"/>
              </a:spcBef>
              <a:spcAft>
                <a:spcPct val="0"/>
              </a:spcAft>
              <a:defRPr sz="10500">
                <a:solidFill>
                  <a:schemeClr val="tx1"/>
                </a:solidFill>
                <a:latin typeface="Open Sans" charset="0"/>
                <a:ea typeface="MS PGothic" panose="020B0600070205080204" charset="-128"/>
              </a:defRPr>
            </a:lvl3pPr>
            <a:lvl4pPr algn="ctr" defTabSz="1087120" rtl="0" fontAlgn="base">
              <a:spcBef>
                <a:spcPct val="0"/>
              </a:spcBef>
              <a:spcAft>
                <a:spcPct val="0"/>
              </a:spcAft>
              <a:defRPr sz="10500">
                <a:solidFill>
                  <a:schemeClr val="tx1"/>
                </a:solidFill>
                <a:latin typeface="Open Sans" charset="0"/>
                <a:ea typeface="MS PGothic" panose="020B0600070205080204" charset="-128"/>
              </a:defRPr>
            </a:lvl4pPr>
            <a:lvl5pPr algn="ctr" defTabSz="1087120" rtl="0" fontAlgn="base">
              <a:spcBef>
                <a:spcPct val="0"/>
              </a:spcBef>
              <a:spcAft>
                <a:spcPct val="0"/>
              </a:spcAft>
              <a:defRPr sz="10500">
                <a:solidFill>
                  <a:schemeClr val="tx1"/>
                </a:solidFill>
                <a:latin typeface="Open Sans" charset="0"/>
                <a:ea typeface="MS PGothic" panose="020B0600070205080204" charset="-128"/>
              </a:defRPr>
            </a:lvl5pPr>
            <a:lvl6pPr marL="457200" algn="ctr" defTabSz="1087120" rtl="0" fontAlgn="base">
              <a:spcBef>
                <a:spcPct val="0"/>
              </a:spcBef>
              <a:spcAft>
                <a:spcPct val="0"/>
              </a:spcAft>
              <a:defRPr sz="10500">
                <a:solidFill>
                  <a:schemeClr val="tx1"/>
                </a:solidFill>
                <a:latin typeface="Open Sans" charset="0"/>
                <a:ea typeface="MS PGothic" panose="020B0600070205080204" charset="-128"/>
              </a:defRPr>
            </a:lvl6pPr>
            <a:lvl7pPr marL="914400" algn="ctr" defTabSz="1087120" rtl="0" fontAlgn="base">
              <a:spcBef>
                <a:spcPct val="0"/>
              </a:spcBef>
              <a:spcAft>
                <a:spcPct val="0"/>
              </a:spcAft>
              <a:defRPr sz="10500">
                <a:solidFill>
                  <a:schemeClr val="tx1"/>
                </a:solidFill>
                <a:latin typeface="Open Sans" charset="0"/>
                <a:ea typeface="MS PGothic" panose="020B0600070205080204" charset="-128"/>
              </a:defRPr>
            </a:lvl7pPr>
            <a:lvl8pPr marL="1371600" algn="ctr" defTabSz="1087120" rtl="0" fontAlgn="base">
              <a:spcBef>
                <a:spcPct val="0"/>
              </a:spcBef>
              <a:spcAft>
                <a:spcPct val="0"/>
              </a:spcAft>
              <a:defRPr sz="10500">
                <a:solidFill>
                  <a:schemeClr val="tx1"/>
                </a:solidFill>
                <a:latin typeface="Open Sans" charset="0"/>
                <a:ea typeface="MS PGothic" panose="020B0600070205080204" charset="-128"/>
              </a:defRPr>
            </a:lvl8pPr>
            <a:lvl9pPr marL="1828800" algn="ctr" defTabSz="1087120" rtl="0" fontAlgn="base">
              <a:spcBef>
                <a:spcPct val="0"/>
              </a:spcBef>
              <a:spcAft>
                <a:spcPct val="0"/>
              </a:spcAft>
              <a:defRPr sz="10500">
                <a:solidFill>
                  <a:schemeClr val="tx1"/>
                </a:solidFill>
                <a:latin typeface="Open Sans" charset="0"/>
                <a:ea typeface="MS PGothic" panose="020B0600070205080204" charset="-128"/>
              </a:defRPr>
            </a:lvl9pPr>
          </a:lstStyle>
          <a:p>
            <a:pPr marL="0" marR="0" lvl="0" indent="0" algn="ctr" defTabSz="543560" rtl="0" eaLnBrk="1" fontAlgn="base" latinLnBrk="0" hangingPunct="1">
              <a:lnSpc>
                <a:spcPct val="100000"/>
              </a:lnSpc>
              <a:spcBef>
                <a:spcPct val="0"/>
              </a:spcBef>
              <a:spcAft>
                <a:spcPct val="0"/>
              </a:spcAft>
              <a:buClrTx/>
              <a:buSzTx/>
              <a:buFontTx/>
              <a:buNone/>
              <a:tabLst/>
              <a:defRPr/>
            </a:pPr>
            <a:r>
              <a:rPr kumimoji="1" lang="zh-CN" altLang="en-US" sz="1800" b="0" i="0" u="none" strike="noStrike" kern="1200" cap="none" spc="0" normalizeH="0" baseline="0" noProof="0" dirty="0">
                <a:ln>
                  <a:noFill/>
                </a:ln>
                <a:solidFill>
                  <a:prstClr val="black"/>
                </a:solidFill>
                <a:effectLst/>
                <a:uLnTx/>
                <a:uFillTx/>
                <a:latin typeface="微软雅黑"/>
                <a:ea typeface="微软雅黑"/>
                <a:cs typeface="MS PGothic" panose="020B0600070205080204" charset="-128"/>
              </a:rPr>
              <a:t>经典的检索增强生成的流程</a:t>
            </a:r>
          </a:p>
        </p:txBody>
      </p:sp>
    </p:spTree>
    <p:extLst>
      <p:ext uri="{BB962C8B-B14F-4D97-AF65-F5344CB8AC3E}">
        <p14:creationId xmlns:p14="http://schemas.microsoft.com/office/powerpoint/2010/main" val="3331688613"/>
      </p:ext>
    </p:extLst>
  </p:cSld>
  <p:clrMapOvr>
    <a:masterClrMapping/>
  </p:clrMapOvr>
  <p:transition spd="med">
    <p:pull/>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409517-2E6D-C91E-30BA-BDFD431D5C6F}"/>
            </a:ext>
          </a:extLst>
        </p:cNvPr>
        <p:cNvGrpSpPr/>
        <p:nvPr/>
      </p:nvGrpSpPr>
      <p:grpSpPr>
        <a:xfrm>
          <a:off x="0" y="0"/>
          <a:ext cx="0" cy="0"/>
          <a:chOff x="0" y="0"/>
          <a:chExt cx="0" cy="0"/>
        </a:xfrm>
      </p:grpSpPr>
      <p:sp>
        <p:nvSpPr>
          <p:cNvPr id="9" name="标题 8">
            <a:extLst>
              <a:ext uri="{FF2B5EF4-FFF2-40B4-BE49-F238E27FC236}">
                <a16:creationId xmlns:a16="http://schemas.microsoft.com/office/drawing/2014/main" id="{79296D9C-02FF-06E1-8DB5-4D7275D731A9}"/>
              </a:ext>
            </a:extLst>
          </p:cNvPr>
          <p:cNvSpPr>
            <a:spLocks noGrp="1"/>
          </p:cNvSpPr>
          <p:nvPr>
            <p:ph type="title"/>
          </p:nvPr>
        </p:nvSpPr>
        <p:spPr/>
        <p:txBody>
          <a:bodyPr/>
          <a:lstStyle/>
          <a:p>
            <a:r>
              <a:rPr lang="en-US" altLang="zh-CN" dirty="0"/>
              <a:t>RAG</a:t>
            </a:r>
            <a:r>
              <a:rPr lang="zh-CN" altLang="en-US" dirty="0"/>
              <a:t>简介</a:t>
            </a:r>
          </a:p>
        </p:txBody>
      </p:sp>
      <p:sp>
        <p:nvSpPr>
          <p:cNvPr id="10" name="文本框 9">
            <a:extLst>
              <a:ext uri="{FF2B5EF4-FFF2-40B4-BE49-F238E27FC236}">
                <a16:creationId xmlns:a16="http://schemas.microsoft.com/office/drawing/2014/main" id="{FFA0CD1C-F317-7691-FB75-5CDD9CB75F1A}"/>
              </a:ext>
            </a:extLst>
          </p:cNvPr>
          <p:cNvSpPr txBox="1">
            <a:spLocks noChangeArrowheads="1"/>
          </p:cNvSpPr>
          <p:nvPr/>
        </p:nvSpPr>
        <p:spPr bwMode="auto">
          <a:xfrm>
            <a:off x="357352" y="235111"/>
            <a:ext cx="96979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28600" indent="-228600">
              <a:defRPr>
                <a:solidFill>
                  <a:schemeClr val="tx1"/>
                </a:solidFill>
                <a:latin typeface="Century Gothic" panose="020B0502020202020204" pitchFamily="34" charset="0"/>
                <a:ea typeface="微软雅黑" panose="020B0503020204020204" pitchFamily="34" charset="-122"/>
              </a:defRPr>
            </a:lvl1pPr>
            <a:lvl2pPr marL="742950" indent="-285750">
              <a:defRPr>
                <a:solidFill>
                  <a:schemeClr val="tx1"/>
                </a:solidFill>
                <a:latin typeface="Century Gothic" panose="020B0502020202020204" pitchFamily="34" charset="0"/>
                <a:ea typeface="微软雅黑" panose="020B0503020204020204" pitchFamily="34" charset="-122"/>
              </a:defRPr>
            </a:lvl2pPr>
            <a:lvl3pPr marL="1143000" indent="-228600">
              <a:defRPr>
                <a:solidFill>
                  <a:schemeClr val="tx1"/>
                </a:solidFill>
                <a:latin typeface="Century Gothic" panose="020B0502020202020204" pitchFamily="34" charset="0"/>
                <a:ea typeface="微软雅黑" panose="020B0503020204020204" pitchFamily="34" charset="-122"/>
              </a:defRPr>
            </a:lvl3pPr>
            <a:lvl4pPr marL="1600200" indent="-228600">
              <a:defRPr>
                <a:solidFill>
                  <a:schemeClr val="tx1"/>
                </a:solidFill>
                <a:latin typeface="Century Gothic" panose="020B0502020202020204" pitchFamily="34" charset="0"/>
                <a:ea typeface="微软雅黑" panose="020B0503020204020204" pitchFamily="34" charset="-122"/>
              </a:defRPr>
            </a:lvl4pPr>
            <a:lvl5pPr marL="2057400" indent="-228600">
              <a:defRPr>
                <a:solidFill>
                  <a:schemeClr val="tx1"/>
                </a:solidFill>
                <a:latin typeface="Century Gothic" panose="020B050202020202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9pPr>
          </a:lstStyle>
          <a:p>
            <a:pPr marL="228600" marR="0" lvl="0" indent="-228600" algn="ctr" defTabSz="914400"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a:ln>
                  <a:noFill/>
                </a:ln>
                <a:solidFill>
                  <a:prstClr val="white"/>
                </a:solidFill>
                <a:effectLst/>
                <a:uLnTx/>
                <a:uFillTx/>
                <a:latin typeface="Century Gothic" panose="020B0502020202020204" pitchFamily="34" charset="0"/>
                <a:ea typeface="微软雅黑" panose="020B0503020204020204" pitchFamily="34" charset="-122"/>
                <a:cs typeface="+mn-cs"/>
              </a:rPr>
              <a:t>1</a:t>
            </a:r>
            <a:endParaRPr kumimoji="0" lang="zh-CN" altLang="en-US" sz="3600" b="1" i="0" u="none" strike="noStrike" kern="1200" cap="none" spc="0" normalizeH="0" baseline="0" noProof="0" dirty="0">
              <a:ln>
                <a:noFill/>
              </a:ln>
              <a:solidFill>
                <a:prstClr val="white"/>
              </a:solidFill>
              <a:effectLst/>
              <a:uLnTx/>
              <a:uFillTx/>
              <a:latin typeface="Century Gothic" panose="020B0502020202020204" pitchFamily="34" charset="0"/>
              <a:ea typeface="微软雅黑" panose="020B0503020204020204" pitchFamily="34" charset="-122"/>
              <a:cs typeface="+mn-cs"/>
            </a:endParaRPr>
          </a:p>
        </p:txBody>
      </p:sp>
      <p:sp>
        <p:nvSpPr>
          <p:cNvPr id="12" name="半闭框 11">
            <a:extLst>
              <a:ext uri="{FF2B5EF4-FFF2-40B4-BE49-F238E27FC236}">
                <a16:creationId xmlns:a16="http://schemas.microsoft.com/office/drawing/2014/main" id="{4B1BDA42-6E76-2A05-D15D-839626418559}"/>
              </a:ext>
            </a:extLst>
          </p:cNvPr>
          <p:cNvSpPr/>
          <p:nvPr/>
        </p:nvSpPr>
        <p:spPr>
          <a:xfrm>
            <a:off x="1058985" y="1459875"/>
            <a:ext cx="480646" cy="480646"/>
          </a:xfrm>
          <a:prstGeom prst="halfFrame">
            <a:avLst>
              <a:gd name="adj1" fmla="val 17948"/>
              <a:gd name="adj2" fmla="val 17949"/>
            </a:avLst>
          </a:prstGeom>
          <a:solidFill>
            <a:schemeClr val="accent4"/>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a:ea typeface="微软雅黑"/>
              <a:cs typeface="+mn-cs"/>
            </a:endParaRPr>
          </a:p>
        </p:txBody>
      </p:sp>
      <p:sp>
        <p:nvSpPr>
          <p:cNvPr id="13" name="半闭框 12">
            <a:extLst>
              <a:ext uri="{FF2B5EF4-FFF2-40B4-BE49-F238E27FC236}">
                <a16:creationId xmlns:a16="http://schemas.microsoft.com/office/drawing/2014/main" id="{548BB98A-8C4B-73BA-B63F-DAFF0A5BADFF}"/>
              </a:ext>
            </a:extLst>
          </p:cNvPr>
          <p:cNvSpPr/>
          <p:nvPr/>
        </p:nvSpPr>
        <p:spPr>
          <a:xfrm flipH="1" flipV="1">
            <a:off x="10639669" y="5185859"/>
            <a:ext cx="480646" cy="480646"/>
          </a:xfrm>
          <a:prstGeom prst="halfFrame">
            <a:avLst>
              <a:gd name="adj1" fmla="val 17948"/>
              <a:gd name="adj2" fmla="val 17949"/>
            </a:avLst>
          </a:prstGeom>
          <a:solidFill>
            <a:schemeClr val="accent4"/>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a:ea typeface="微软雅黑"/>
              <a:cs typeface="+mn-cs"/>
            </a:endParaRPr>
          </a:p>
        </p:txBody>
      </p:sp>
      <p:sp>
        <p:nvSpPr>
          <p:cNvPr id="86" name="右大括号 85">
            <a:extLst>
              <a:ext uri="{FF2B5EF4-FFF2-40B4-BE49-F238E27FC236}">
                <a16:creationId xmlns:a16="http://schemas.microsoft.com/office/drawing/2014/main" id="{B4683515-418C-D0F4-8119-7F7480B9F19E}"/>
              </a:ext>
            </a:extLst>
          </p:cNvPr>
          <p:cNvSpPr/>
          <p:nvPr/>
        </p:nvSpPr>
        <p:spPr>
          <a:xfrm>
            <a:off x="6494193" y="2377490"/>
            <a:ext cx="608873" cy="2268794"/>
          </a:xfrm>
          <a:prstGeom prst="rightBrace">
            <a:avLst>
              <a:gd name="adj1" fmla="val 8333"/>
              <a:gd name="adj2" fmla="val 50444"/>
            </a:avLst>
          </a:prstGeom>
          <a:noFill/>
          <a:ln w="38100" cap="flat" cmpd="sng" algn="ctr">
            <a:solidFill>
              <a:srgbClr val="263238"/>
            </a:solidFill>
            <a:prstDash val="solid"/>
          </a:ln>
          <a:effectLst>
            <a:outerShdw blurRad="40000" dist="20000" dir="5400000" rotWithShape="0">
              <a:srgbClr val="000000">
                <a:alpha val="38000"/>
              </a:srgbClr>
            </a:outerShdw>
          </a:effectLst>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zh-CN" altLang="en-US" sz="1400" b="0" i="0" u="none" strike="noStrike" kern="0" cap="none" spc="0" normalizeH="0" baseline="0" noProof="0">
              <a:ln>
                <a:noFill/>
              </a:ln>
              <a:solidFill>
                <a:srgbClr val="000000"/>
              </a:solidFill>
              <a:effectLst/>
              <a:uLnTx/>
              <a:uFillTx/>
              <a:latin typeface="Lato"/>
              <a:ea typeface="微软雅黑 Light"/>
              <a:cs typeface="+mn-cs"/>
              <a:sym typeface="Arial"/>
            </a:endParaRPr>
          </a:p>
        </p:txBody>
      </p:sp>
      <p:cxnSp>
        <p:nvCxnSpPr>
          <p:cNvPr id="87" name="直接箭头连接符 86">
            <a:extLst>
              <a:ext uri="{FF2B5EF4-FFF2-40B4-BE49-F238E27FC236}">
                <a16:creationId xmlns:a16="http://schemas.microsoft.com/office/drawing/2014/main" id="{9CE5F3CC-7B39-03CF-889D-AD074B17116A}"/>
              </a:ext>
            </a:extLst>
          </p:cNvPr>
          <p:cNvCxnSpPr/>
          <p:nvPr/>
        </p:nvCxnSpPr>
        <p:spPr>
          <a:xfrm>
            <a:off x="3112082" y="2775519"/>
            <a:ext cx="435908" cy="0"/>
          </a:xfrm>
          <a:prstGeom prst="straightConnector1">
            <a:avLst/>
          </a:prstGeom>
          <a:noFill/>
          <a:ln w="57150" cap="flat" cmpd="sng" algn="ctr">
            <a:solidFill>
              <a:srgbClr val="000000"/>
            </a:solidFill>
            <a:prstDash val="solid"/>
            <a:tailEnd type="arrow"/>
          </a:ln>
          <a:effectLst>
            <a:outerShdw blurRad="40000" dist="20000" dir="5400000" rotWithShape="0">
              <a:srgbClr val="000000">
                <a:alpha val="38000"/>
              </a:srgbClr>
            </a:outerShdw>
          </a:effectLst>
        </p:spPr>
      </p:cxnSp>
      <p:sp>
        <p:nvSpPr>
          <p:cNvPr id="88" name="矩形 87">
            <a:extLst>
              <a:ext uri="{FF2B5EF4-FFF2-40B4-BE49-F238E27FC236}">
                <a16:creationId xmlns:a16="http://schemas.microsoft.com/office/drawing/2014/main" id="{BB93020E-326E-4689-756B-C9C3AA2A6258}"/>
              </a:ext>
            </a:extLst>
          </p:cNvPr>
          <p:cNvSpPr/>
          <p:nvPr/>
        </p:nvSpPr>
        <p:spPr>
          <a:xfrm>
            <a:off x="3638838" y="2524519"/>
            <a:ext cx="1213549" cy="529789"/>
          </a:xfrm>
          <a:prstGeom prst="rect">
            <a:avLst/>
          </a:prstGeom>
          <a:solidFill>
            <a:srgbClr val="FFC000"/>
          </a:solidFill>
          <a:ln w="9525" cap="flat" cmpd="sng" algn="ctr">
            <a:noFill/>
            <a:prstDash val="solid"/>
          </a:ln>
          <a:effectLst>
            <a:outerShdw blurRad="40000" dist="23000" dir="5400000" rotWithShape="0">
              <a:srgbClr val="000000">
                <a:alpha val="35000"/>
              </a:srgbClr>
            </a:outerShdw>
          </a:effectLst>
        </p:spPr>
        <p:txBody>
          <a:bodyPr rot="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zh-CN" altLang="en-US" sz="1800" b="0" i="0" u="none" strike="noStrike" kern="0" cap="none" spc="0" normalizeH="0" baseline="0" noProof="0" dirty="0">
                <a:ln>
                  <a:noFill/>
                </a:ln>
                <a:solidFill>
                  <a:srgbClr val="000000"/>
                </a:solidFill>
                <a:effectLst/>
                <a:uLnTx/>
                <a:uFillTx/>
                <a:latin typeface="Lato"/>
                <a:ea typeface="微软雅黑 Light"/>
                <a:cs typeface="+mn-cs"/>
                <a:sym typeface="Arial"/>
              </a:rPr>
              <a:t>信息检索</a:t>
            </a:r>
          </a:p>
        </p:txBody>
      </p:sp>
      <p:sp>
        <p:nvSpPr>
          <p:cNvPr id="89" name="流程图: 磁盘 88">
            <a:extLst>
              <a:ext uri="{FF2B5EF4-FFF2-40B4-BE49-F238E27FC236}">
                <a16:creationId xmlns:a16="http://schemas.microsoft.com/office/drawing/2014/main" id="{E4558FCD-03C2-B4D3-0641-C59D10FF825C}"/>
              </a:ext>
            </a:extLst>
          </p:cNvPr>
          <p:cNvSpPr/>
          <p:nvPr/>
        </p:nvSpPr>
        <p:spPr>
          <a:xfrm>
            <a:off x="3483577" y="3668678"/>
            <a:ext cx="1546670" cy="977606"/>
          </a:xfrm>
          <a:prstGeom prst="flowChartMagneticDisk">
            <a:avLst/>
          </a:prstGeom>
          <a:solidFill>
            <a:srgbClr val="8BAFE8"/>
          </a:solidFill>
          <a:ln w="9525" cap="flat" cmpd="sng" algn="ctr">
            <a:solidFill>
              <a:srgbClr val="EEEEEE"/>
            </a:solidFill>
            <a:prstDash val="solid"/>
          </a:ln>
          <a:effectLst>
            <a:outerShdw blurRad="40000" dist="23000" dir="5400000" rotWithShape="0">
              <a:srgbClr val="000000">
                <a:alpha val="35000"/>
              </a:srgbClr>
            </a:outerShdw>
          </a:effectLst>
        </p:spPr>
        <p:txBody>
          <a:bodyPr rot="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zh-CN" altLang="en-US" sz="1800" b="0" i="0" u="none" strike="noStrike" kern="0" cap="none" spc="0" normalizeH="0" baseline="0" noProof="0" dirty="0">
                <a:ln>
                  <a:noFill/>
                </a:ln>
                <a:solidFill>
                  <a:srgbClr val="000000"/>
                </a:solidFill>
                <a:effectLst/>
                <a:uLnTx/>
                <a:uFillTx/>
                <a:latin typeface="Lato"/>
                <a:ea typeface="微软雅黑 Light"/>
                <a:cs typeface="+mn-cs"/>
                <a:sym typeface="Arial"/>
              </a:rPr>
              <a:t>外部语料库</a:t>
            </a:r>
          </a:p>
        </p:txBody>
      </p:sp>
      <p:cxnSp>
        <p:nvCxnSpPr>
          <p:cNvPr id="90" name="直接箭头连接符 89">
            <a:extLst>
              <a:ext uri="{FF2B5EF4-FFF2-40B4-BE49-F238E27FC236}">
                <a16:creationId xmlns:a16="http://schemas.microsoft.com/office/drawing/2014/main" id="{60658F12-833D-9A83-B9DB-4EB3B3D28D1E}"/>
              </a:ext>
            </a:extLst>
          </p:cNvPr>
          <p:cNvCxnSpPr/>
          <p:nvPr>
            <p:custDataLst>
              <p:tags r:id="rId1"/>
            </p:custDataLst>
          </p:nvPr>
        </p:nvCxnSpPr>
        <p:spPr>
          <a:xfrm>
            <a:off x="3950966" y="3171898"/>
            <a:ext cx="0" cy="415359"/>
          </a:xfrm>
          <a:prstGeom prst="straightConnector1">
            <a:avLst/>
          </a:prstGeom>
          <a:noFill/>
          <a:ln w="57150" cap="flat" cmpd="sng" algn="ctr">
            <a:solidFill>
              <a:srgbClr val="000000"/>
            </a:solidFill>
            <a:prstDash val="solid"/>
            <a:tailEnd type="arrow"/>
          </a:ln>
          <a:effectLst>
            <a:outerShdw blurRad="40000" dist="20000" dir="5400000" rotWithShape="0">
              <a:srgbClr val="000000">
                <a:alpha val="38000"/>
              </a:srgbClr>
            </a:outerShdw>
          </a:effectLst>
        </p:spPr>
      </p:cxnSp>
      <p:cxnSp>
        <p:nvCxnSpPr>
          <p:cNvPr id="91" name="直接箭头连接符 90">
            <a:extLst>
              <a:ext uri="{FF2B5EF4-FFF2-40B4-BE49-F238E27FC236}">
                <a16:creationId xmlns:a16="http://schemas.microsoft.com/office/drawing/2014/main" id="{1414263C-3ED7-8392-E9AD-F2D7E4D0DE6B}"/>
              </a:ext>
            </a:extLst>
          </p:cNvPr>
          <p:cNvCxnSpPr/>
          <p:nvPr>
            <p:custDataLst>
              <p:tags r:id="rId2"/>
            </p:custDataLst>
          </p:nvPr>
        </p:nvCxnSpPr>
        <p:spPr>
          <a:xfrm flipV="1">
            <a:off x="4577089" y="3171898"/>
            <a:ext cx="0" cy="401055"/>
          </a:xfrm>
          <a:prstGeom prst="straightConnector1">
            <a:avLst/>
          </a:prstGeom>
          <a:noFill/>
          <a:ln w="57150" cap="flat" cmpd="sng" algn="ctr">
            <a:solidFill>
              <a:srgbClr val="000000"/>
            </a:solidFill>
            <a:prstDash val="solid"/>
            <a:tailEnd type="arrow"/>
          </a:ln>
          <a:effectLst>
            <a:outerShdw blurRad="40000" dist="20000" dir="5400000" rotWithShape="0">
              <a:srgbClr val="000000">
                <a:alpha val="38000"/>
              </a:srgbClr>
            </a:outerShdw>
          </a:effectLst>
        </p:spPr>
      </p:cxnSp>
      <p:cxnSp>
        <p:nvCxnSpPr>
          <p:cNvPr id="92" name="直接箭头连接符 91">
            <a:extLst>
              <a:ext uri="{FF2B5EF4-FFF2-40B4-BE49-F238E27FC236}">
                <a16:creationId xmlns:a16="http://schemas.microsoft.com/office/drawing/2014/main" id="{888538F3-38D5-CBD8-9764-A72F4509DDF6}"/>
              </a:ext>
            </a:extLst>
          </p:cNvPr>
          <p:cNvCxnSpPr/>
          <p:nvPr>
            <p:custDataLst>
              <p:tags r:id="rId3"/>
            </p:custDataLst>
          </p:nvPr>
        </p:nvCxnSpPr>
        <p:spPr>
          <a:xfrm>
            <a:off x="4926281" y="2803852"/>
            <a:ext cx="435908" cy="0"/>
          </a:xfrm>
          <a:prstGeom prst="straightConnector1">
            <a:avLst/>
          </a:prstGeom>
          <a:noFill/>
          <a:ln w="57150" cap="flat" cmpd="sng" algn="ctr">
            <a:solidFill>
              <a:srgbClr val="000000"/>
            </a:solidFill>
            <a:prstDash val="solid"/>
            <a:tailEnd type="arrow"/>
          </a:ln>
          <a:effectLst>
            <a:outerShdw blurRad="40000" dist="20000" dir="5400000" rotWithShape="0">
              <a:srgbClr val="000000">
                <a:alpha val="38000"/>
              </a:srgbClr>
            </a:outerShdw>
          </a:effectLst>
        </p:spPr>
      </p:cxnSp>
      <p:sp>
        <p:nvSpPr>
          <p:cNvPr id="93" name="文本框 92">
            <a:extLst>
              <a:ext uri="{FF2B5EF4-FFF2-40B4-BE49-F238E27FC236}">
                <a16:creationId xmlns:a16="http://schemas.microsoft.com/office/drawing/2014/main" id="{D09AB6BC-2A6A-9253-2BAA-713DB65BBB70}"/>
              </a:ext>
            </a:extLst>
          </p:cNvPr>
          <p:cNvSpPr txBox="1"/>
          <p:nvPr>
            <p:custDataLst>
              <p:tags r:id="rId4"/>
            </p:custDataLst>
          </p:nvPr>
        </p:nvSpPr>
        <p:spPr>
          <a:xfrm>
            <a:off x="5267603" y="3266918"/>
            <a:ext cx="1359473" cy="369332"/>
          </a:xfrm>
          <a:prstGeom prst="rect">
            <a:avLst/>
          </a:prstGeom>
          <a:noFill/>
          <a:extLst>
            <a:ext uri="{909E8E84-426E-40DD-AFC4-6F175D3DCCD1}">
              <a14:hiddenFill xmlns:a14="http://schemas.microsoft.com/office/drawing/2010/main">
                <a:solidFill>
                  <a:schemeClr val="accent1">
                    <a:lumMod val="20000"/>
                    <a:lumOff val="80000"/>
                  </a:schemeClr>
                </a:solidFill>
              </a14:hiddenFill>
            </a:ext>
          </a:extLst>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zh-CN" altLang="en-US" sz="1800" b="0" i="0" u="none" strike="noStrike" kern="0" cap="none" spc="0" normalizeH="0" baseline="0" noProof="0" dirty="0">
                <a:ln>
                  <a:noFill/>
                </a:ln>
                <a:solidFill>
                  <a:srgbClr val="000000"/>
                </a:solidFill>
                <a:effectLst/>
                <a:uLnTx/>
                <a:uFillTx/>
                <a:latin typeface="微软雅黑"/>
                <a:ea typeface="微软雅黑"/>
                <a:cs typeface="Arial"/>
                <a:sym typeface="Arial"/>
              </a:rPr>
              <a:t>文档列表</a:t>
            </a:r>
          </a:p>
        </p:txBody>
      </p:sp>
      <p:sp>
        <p:nvSpPr>
          <p:cNvPr id="94" name="矩形 10">
            <a:extLst>
              <a:ext uri="{FF2B5EF4-FFF2-40B4-BE49-F238E27FC236}">
                <a16:creationId xmlns:a16="http://schemas.microsoft.com/office/drawing/2014/main" id="{E9D9B06E-2890-68E1-18A4-E86D97BD1612}"/>
              </a:ext>
            </a:extLst>
          </p:cNvPr>
          <p:cNvSpPr/>
          <p:nvPr>
            <p:custDataLst>
              <p:tags r:id="rId5"/>
            </p:custDataLst>
          </p:nvPr>
        </p:nvSpPr>
        <p:spPr>
          <a:xfrm>
            <a:off x="5405837" y="1940521"/>
            <a:ext cx="321220" cy="409857"/>
          </a:xfrm>
          <a:prstGeom prst="flowChartPunchedCard">
            <a:avLst/>
          </a:prstGeom>
          <a:solidFill>
            <a:srgbClr val="8BAFE8"/>
          </a:solidFill>
          <a:ln w="25400" cap="flat" cmpd="sng" algn="ctr">
            <a:solidFill>
              <a:srgbClr val="EEEEEE"/>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zh-CN" altLang="en-US" sz="3125" b="0" i="0" u="none" strike="noStrike" kern="0" cap="none" spc="0" normalizeH="0" baseline="0" noProof="0">
              <a:ln>
                <a:noFill/>
              </a:ln>
              <a:solidFill>
                <a:srgbClr val="FFFFFF"/>
              </a:solidFill>
              <a:effectLst/>
              <a:uLnTx/>
              <a:uFillTx/>
              <a:latin typeface="Lato"/>
              <a:ea typeface="微软雅黑 Light"/>
              <a:cs typeface="+mn-cs"/>
              <a:sym typeface="Arial"/>
            </a:endParaRPr>
          </a:p>
        </p:txBody>
      </p:sp>
      <p:sp>
        <p:nvSpPr>
          <p:cNvPr id="95" name="矩形 10">
            <a:extLst>
              <a:ext uri="{FF2B5EF4-FFF2-40B4-BE49-F238E27FC236}">
                <a16:creationId xmlns:a16="http://schemas.microsoft.com/office/drawing/2014/main" id="{4E192711-D070-1BA5-F1F3-6EFC0ED9EF5C}"/>
              </a:ext>
            </a:extLst>
          </p:cNvPr>
          <p:cNvSpPr/>
          <p:nvPr>
            <p:custDataLst>
              <p:tags r:id="rId6"/>
            </p:custDataLst>
          </p:nvPr>
        </p:nvSpPr>
        <p:spPr>
          <a:xfrm>
            <a:off x="5599781" y="2169931"/>
            <a:ext cx="321220" cy="409857"/>
          </a:xfrm>
          <a:prstGeom prst="flowChartPunchedCard">
            <a:avLst/>
          </a:prstGeom>
          <a:solidFill>
            <a:srgbClr val="8BAFE8"/>
          </a:solidFill>
          <a:ln w="25400" cap="flat" cmpd="sng" algn="ctr">
            <a:solidFill>
              <a:srgbClr val="EEEEEE"/>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zh-CN" altLang="en-US" sz="3125" b="0" i="0" u="none" strike="noStrike" kern="0" cap="none" spc="0" normalizeH="0" baseline="0" noProof="0">
              <a:ln>
                <a:noFill/>
              </a:ln>
              <a:solidFill>
                <a:srgbClr val="FFFFFF"/>
              </a:solidFill>
              <a:effectLst/>
              <a:uLnTx/>
              <a:uFillTx/>
              <a:latin typeface="Lato"/>
              <a:ea typeface="微软雅黑 Light"/>
              <a:cs typeface="+mn-cs"/>
              <a:sym typeface="Arial"/>
            </a:endParaRPr>
          </a:p>
        </p:txBody>
      </p:sp>
      <p:sp>
        <p:nvSpPr>
          <p:cNvPr id="96" name="矩形 10">
            <a:extLst>
              <a:ext uri="{FF2B5EF4-FFF2-40B4-BE49-F238E27FC236}">
                <a16:creationId xmlns:a16="http://schemas.microsoft.com/office/drawing/2014/main" id="{A0633424-C2CB-3F8E-05FB-FB00B4871C81}"/>
              </a:ext>
            </a:extLst>
          </p:cNvPr>
          <p:cNvSpPr/>
          <p:nvPr>
            <p:custDataLst>
              <p:tags r:id="rId7"/>
            </p:custDataLst>
          </p:nvPr>
        </p:nvSpPr>
        <p:spPr>
          <a:xfrm>
            <a:off x="5793725" y="2398791"/>
            <a:ext cx="321220" cy="409857"/>
          </a:xfrm>
          <a:prstGeom prst="flowChartPunchedCard">
            <a:avLst/>
          </a:prstGeom>
          <a:solidFill>
            <a:srgbClr val="8BAFE8"/>
          </a:solidFill>
          <a:ln w="25400" cap="flat" cmpd="sng" algn="ctr">
            <a:solidFill>
              <a:srgbClr val="EEEEEE"/>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zh-CN" altLang="en-US" sz="3125" b="0" i="0" u="none" strike="noStrike" kern="0" cap="none" spc="0" normalizeH="0" baseline="0" noProof="0">
              <a:ln>
                <a:noFill/>
              </a:ln>
              <a:solidFill>
                <a:srgbClr val="FFFFFF"/>
              </a:solidFill>
              <a:effectLst/>
              <a:uLnTx/>
              <a:uFillTx/>
              <a:latin typeface="Lato"/>
              <a:ea typeface="微软雅黑 Light"/>
              <a:cs typeface="+mn-cs"/>
              <a:sym typeface="Arial"/>
            </a:endParaRPr>
          </a:p>
        </p:txBody>
      </p:sp>
      <p:sp>
        <p:nvSpPr>
          <p:cNvPr id="97" name="矩形 10">
            <a:extLst>
              <a:ext uri="{FF2B5EF4-FFF2-40B4-BE49-F238E27FC236}">
                <a16:creationId xmlns:a16="http://schemas.microsoft.com/office/drawing/2014/main" id="{879386F9-8B86-EC88-594D-639199473791}"/>
              </a:ext>
            </a:extLst>
          </p:cNvPr>
          <p:cNvSpPr/>
          <p:nvPr>
            <p:custDataLst>
              <p:tags r:id="rId8"/>
            </p:custDataLst>
          </p:nvPr>
        </p:nvSpPr>
        <p:spPr>
          <a:xfrm>
            <a:off x="5992567" y="2641821"/>
            <a:ext cx="321220" cy="409857"/>
          </a:xfrm>
          <a:prstGeom prst="flowChartPunchedCard">
            <a:avLst/>
          </a:prstGeom>
          <a:solidFill>
            <a:srgbClr val="8BAFE8"/>
          </a:solidFill>
          <a:ln w="25400" cap="flat" cmpd="sng" algn="ctr">
            <a:solidFill>
              <a:srgbClr val="EEEEEE"/>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zh-CN" altLang="en-US" sz="3125" b="0" i="0" u="none" strike="noStrike" kern="0" cap="none" spc="0" normalizeH="0" baseline="0" noProof="0">
              <a:ln>
                <a:noFill/>
              </a:ln>
              <a:solidFill>
                <a:srgbClr val="FFFFFF"/>
              </a:solidFill>
              <a:effectLst/>
              <a:uLnTx/>
              <a:uFillTx/>
              <a:latin typeface="Lato"/>
              <a:ea typeface="微软雅黑 Light"/>
              <a:cs typeface="+mn-cs"/>
              <a:sym typeface="Arial"/>
            </a:endParaRPr>
          </a:p>
        </p:txBody>
      </p:sp>
      <p:sp>
        <p:nvSpPr>
          <p:cNvPr id="98" name="矩形 10">
            <a:extLst>
              <a:ext uri="{FF2B5EF4-FFF2-40B4-BE49-F238E27FC236}">
                <a16:creationId xmlns:a16="http://schemas.microsoft.com/office/drawing/2014/main" id="{D6760CDF-23CA-4D66-8326-2AC0CA6A32FF}"/>
              </a:ext>
            </a:extLst>
          </p:cNvPr>
          <p:cNvSpPr/>
          <p:nvPr>
            <p:custDataLst>
              <p:tags r:id="rId9"/>
            </p:custDataLst>
          </p:nvPr>
        </p:nvSpPr>
        <p:spPr>
          <a:xfrm>
            <a:off x="6182079" y="2846749"/>
            <a:ext cx="321220" cy="409857"/>
          </a:xfrm>
          <a:prstGeom prst="flowChartPunchedCard">
            <a:avLst/>
          </a:prstGeom>
          <a:solidFill>
            <a:srgbClr val="8BAFE8"/>
          </a:solidFill>
          <a:ln w="25400" cap="flat" cmpd="sng" algn="ctr">
            <a:solidFill>
              <a:srgbClr val="EEEEEE"/>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zh-CN" altLang="en-US" sz="3125" b="0" i="0" u="none" strike="noStrike" kern="0" cap="none" spc="0" normalizeH="0" baseline="0" noProof="0">
              <a:ln>
                <a:noFill/>
              </a:ln>
              <a:solidFill>
                <a:srgbClr val="FFFFFF"/>
              </a:solidFill>
              <a:effectLst/>
              <a:uLnTx/>
              <a:uFillTx/>
              <a:latin typeface="Lato"/>
              <a:ea typeface="微软雅黑 Light"/>
              <a:cs typeface="+mn-cs"/>
              <a:sym typeface="Arial"/>
            </a:endParaRPr>
          </a:p>
        </p:txBody>
      </p:sp>
      <p:sp>
        <p:nvSpPr>
          <p:cNvPr id="99" name="圆角矩形 44">
            <a:extLst>
              <a:ext uri="{FF2B5EF4-FFF2-40B4-BE49-F238E27FC236}">
                <a16:creationId xmlns:a16="http://schemas.microsoft.com/office/drawing/2014/main" id="{C7045D53-59D5-EABC-99C0-11E3548A8B67}"/>
              </a:ext>
            </a:extLst>
          </p:cNvPr>
          <p:cNvSpPr/>
          <p:nvPr/>
        </p:nvSpPr>
        <p:spPr>
          <a:xfrm>
            <a:off x="9846973" y="3141787"/>
            <a:ext cx="792696" cy="761693"/>
          </a:xfrm>
          <a:prstGeom prst="roundRect">
            <a:avLst/>
          </a:prstGeom>
          <a:solidFill>
            <a:srgbClr val="92D050"/>
          </a:solidFill>
          <a:ln w="9525" cap="flat" cmpd="sng" algn="ctr">
            <a:noFill/>
            <a:prstDash val="solid"/>
          </a:ln>
          <a:effectLst>
            <a:outerShdw blurRad="40000" dist="23000" dir="5400000" rotWithShape="0">
              <a:srgbClr val="000000">
                <a:alpha val="35000"/>
              </a:srgbClr>
            </a:outerShdw>
          </a:effectLst>
        </p:spPr>
        <p:txBody>
          <a:bodyPr rot="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zh-CN" altLang="en-US" sz="1800" b="0" i="0" u="none" strike="noStrike" kern="0" cap="none" spc="0" normalizeH="0" baseline="0" noProof="0" dirty="0">
                <a:ln>
                  <a:noFill/>
                </a:ln>
                <a:solidFill>
                  <a:srgbClr val="000000"/>
                </a:solidFill>
                <a:effectLst/>
                <a:uLnTx/>
                <a:uFillTx/>
                <a:latin typeface="Lato"/>
                <a:ea typeface="微软雅黑 Light"/>
                <a:cs typeface="+mn-cs"/>
                <a:sym typeface="Arial"/>
              </a:rPr>
              <a:t>生成内容</a:t>
            </a:r>
          </a:p>
        </p:txBody>
      </p:sp>
      <p:cxnSp>
        <p:nvCxnSpPr>
          <p:cNvPr id="100" name="直接箭头连接符 99">
            <a:extLst>
              <a:ext uri="{FF2B5EF4-FFF2-40B4-BE49-F238E27FC236}">
                <a16:creationId xmlns:a16="http://schemas.microsoft.com/office/drawing/2014/main" id="{F026BEB3-6C84-3676-C8F7-D3A8C61E04DF}"/>
              </a:ext>
            </a:extLst>
          </p:cNvPr>
          <p:cNvCxnSpPr>
            <a:cxnSpLocks/>
          </p:cNvCxnSpPr>
          <p:nvPr>
            <p:custDataLst>
              <p:tags r:id="rId10"/>
            </p:custDataLst>
          </p:nvPr>
        </p:nvCxnSpPr>
        <p:spPr>
          <a:xfrm>
            <a:off x="6862785" y="3522634"/>
            <a:ext cx="286272" cy="0"/>
          </a:xfrm>
          <a:prstGeom prst="straightConnector1">
            <a:avLst/>
          </a:prstGeom>
          <a:noFill/>
          <a:ln w="57150" cap="flat" cmpd="sng" algn="ctr">
            <a:solidFill>
              <a:srgbClr val="263238"/>
            </a:solidFill>
            <a:prstDash val="solid"/>
            <a:tailEnd type="arrow"/>
          </a:ln>
          <a:effectLst>
            <a:outerShdw blurRad="40000" dist="20000" dir="5400000" rotWithShape="0">
              <a:srgbClr val="000000">
                <a:alpha val="38000"/>
              </a:srgbClr>
            </a:outerShdw>
          </a:effectLst>
        </p:spPr>
      </p:cxnSp>
      <p:cxnSp>
        <p:nvCxnSpPr>
          <p:cNvPr id="101" name="直接箭头连接符 100">
            <a:extLst>
              <a:ext uri="{FF2B5EF4-FFF2-40B4-BE49-F238E27FC236}">
                <a16:creationId xmlns:a16="http://schemas.microsoft.com/office/drawing/2014/main" id="{0722E4EF-9CFB-7E4D-6D8C-85CBA2EC3F51}"/>
              </a:ext>
            </a:extLst>
          </p:cNvPr>
          <p:cNvCxnSpPr/>
          <p:nvPr>
            <p:custDataLst>
              <p:tags r:id="rId11"/>
            </p:custDataLst>
          </p:nvPr>
        </p:nvCxnSpPr>
        <p:spPr>
          <a:xfrm>
            <a:off x="9285267" y="3522634"/>
            <a:ext cx="435908" cy="0"/>
          </a:xfrm>
          <a:prstGeom prst="straightConnector1">
            <a:avLst/>
          </a:prstGeom>
          <a:noFill/>
          <a:ln w="57150" cap="flat" cmpd="sng" algn="ctr">
            <a:solidFill>
              <a:srgbClr val="263238"/>
            </a:solidFill>
            <a:prstDash val="solid"/>
            <a:tailEnd type="arrow"/>
          </a:ln>
          <a:effectLst>
            <a:outerShdw blurRad="40000" dist="20000" dir="5400000" rotWithShape="0">
              <a:srgbClr val="000000">
                <a:alpha val="38000"/>
              </a:srgbClr>
            </a:outerShdw>
          </a:effectLst>
        </p:spPr>
      </p:cxnSp>
      <p:sp>
        <p:nvSpPr>
          <p:cNvPr id="102" name="椭圆形标注 20">
            <a:extLst>
              <a:ext uri="{FF2B5EF4-FFF2-40B4-BE49-F238E27FC236}">
                <a16:creationId xmlns:a16="http://schemas.microsoft.com/office/drawing/2014/main" id="{2040BCCB-A0E6-ADFC-5F60-66D746EE7BAC}"/>
              </a:ext>
            </a:extLst>
          </p:cNvPr>
          <p:cNvSpPr/>
          <p:nvPr/>
        </p:nvSpPr>
        <p:spPr>
          <a:xfrm>
            <a:off x="2038849" y="2421456"/>
            <a:ext cx="1017862" cy="642660"/>
          </a:xfrm>
          <a:prstGeom prst="wedgeEllipseCallout">
            <a:avLst/>
          </a:prstGeom>
          <a:solidFill>
            <a:srgbClr val="92D050"/>
          </a:solidFill>
          <a:ln w="9525" cap="flat" cmpd="sng" algn="ctr">
            <a:noFill/>
            <a:prstDash val="solid"/>
          </a:ln>
          <a:effectLst>
            <a:outerShdw blurRad="40000" dist="23000" dir="5400000" rotWithShape="0">
              <a:srgbClr val="000000">
                <a:alpha val="35000"/>
              </a:srgbClr>
            </a:outerShdw>
          </a:effectLst>
        </p:spPr>
        <p:txBody>
          <a:bodyPr rot="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zh-CN" altLang="en-US" sz="2000" b="0" i="0" u="none" strike="noStrike" kern="0" cap="none" spc="0" normalizeH="0" baseline="0" noProof="0" dirty="0">
                <a:ln>
                  <a:noFill/>
                </a:ln>
                <a:solidFill>
                  <a:srgbClr val="000000"/>
                </a:solidFill>
                <a:effectLst/>
                <a:uLnTx/>
                <a:uFillTx/>
                <a:latin typeface="Lato"/>
                <a:ea typeface="微软雅黑 Light"/>
                <a:cs typeface="+mn-cs"/>
                <a:sym typeface="Arial"/>
              </a:rPr>
              <a:t>问题</a:t>
            </a:r>
          </a:p>
        </p:txBody>
      </p:sp>
      <p:pic>
        <p:nvPicPr>
          <p:cNvPr id="103" name="图片 102">
            <a:extLst>
              <a:ext uri="{FF2B5EF4-FFF2-40B4-BE49-F238E27FC236}">
                <a16:creationId xmlns:a16="http://schemas.microsoft.com/office/drawing/2014/main" id="{D15D26DE-F68C-8323-FE20-E1E04BE8D062}"/>
              </a:ext>
            </a:extLst>
          </p:cNvPr>
          <p:cNvPicPr>
            <a:picLocks noChangeAspect="1"/>
          </p:cNvPicPr>
          <p:nvPr/>
        </p:nvPicPr>
        <p:blipFill>
          <a:blip r:embed="rId16"/>
          <a:stretch>
            <a:fillRect/>
          </a:stretch>
        </p:blipFill>
        <p:spPr>
          <a:xfrm>
            <a:off x="7204473" y="2950830"/>
            <a:ext cx="1162300" cy="1122114"/>
          </a:xfrm>
          <a:prstGeom prst="rect">
            <a:avLst/>
          </a:prstGeom>
        </p:spPr>
      </p:pic>
      <p:pic>
        <p:nvPicPr>
          <p:cNvPr id="104" name="图片 103">
            <a:extLst>
              <a:ext uri="{FF2B5EF4-FFF2-40B4-BE49-F238E27FC236}">
                <a16:creationId xmlns:a16="http://schemas.microsoft.com/office/drawing/2014/main" id="{566205A1-91D6-8485-E143-31385D5E419C}"/>
              </a:ext>
            </a:extLst>
          </p:cNvPr>
          <p:cNvPicPr>
            <a:picLocks noChangeAspect="1"/>
          </p:cNvPicPr>
          <p:nvPr/>
        </p:nvPicPr>
        <p:blipFill>
          <a:blip r:embed="rId17"/>
          <a:stretch>
            <a:fillRect/>
          </a:stretch>
        </p:blipFill>
        <p:spPr>
          <a:xfrm>
            <a:off x="8366773" y="2960322"/>
            <a:ext cx="960104" cy="1207656"/>
          </a:xfrm>
          <a:prstGeom prst="rect">
            <a:avLst/>
          </a:prstGeom>
        </p:spPr>
      </p:pic>
      <p:sp>
        <p:nvSpPr>
          <p:cNvPr id="105" name="椭圆形标注 20">
            <a:extLst>
              <a:ext uri="{FF2B5EF4-FFF2-40B4-BE49-F238E27FC236}">
                <a16:creationId xmlns:a16="http://schemas.microsoft.com/office/drawing/2014/main" id="{6628446E-DC26-797E-D2F1-EA14CEE091EB}"/>
              </a:ext>
            </a:extLst>
          </p:cNvPr>
          <p:cNvSpPr/>
          <p:nvPr/>
        </p:nvSpPr>
        <p:spPr>
          <a:xfrm>
            <a:off x="5405837" y="4248158"/>
            <a:ext cx="1017862" cy="642660"/>
          </a:xfrm>
          <a:prstGeom prst="wedgeEllipseCallout">
            <a:avLst/>
          </a:prstGeom>
          <a:solidFill>
            <a:srgbClr val="92D050"/>
          </a:solidFill>
          <a:ln w="9525" cap="flat" cmpd="sng" algn="ctr">
            <a:noFill/>
            <a:prstDash val="solid"/>
          </a:ln>
          <a:effectLst>
            <a:outerShdw blurRad="40000" dist="23000" dir="5400000" rotWithShape="0">
              <a:srgbClr val="000000">
                <a:alpha val="35000"/>
              </a:srgbClr>
            </a:outerShdw>
          </a:effectLst>
        </p:spPr>
        <p:txBody>
          <a:bodyPr rot="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zh-CN" altLang="en-US" sz="1800" b="0" i="0" u="none" strike="noStrike" kern="0" cap="none" spc="0" normalizeH="0" baseline="0" noProof="0" dirty="0">
                <a:ln>
                  <a:noFill/>
                </a:ln>
                <a:solidFill>
                  <a:srgbClr val="000000"/>
                </a:solidFill>
                <a:effectLst/>
                <a:uLnTx/>
                <a:uFillTx/>
                <a:latin typeface="Lato"/>
                <a:ea typeface="微软雅黑 Light"/>
                <a:cs typeface="+mn-cs"/>
                <a:sym typeface="Arial"/>
              </a:rPr>
              <a:t>问题</a:t>
            </a:r>
          </a:p>
        </p:txBody>
      </p:sp>
      <p:sp>
        <p:nvSpPr>
          <p:cNvPr id="106" name="文本框 105">
            <a:extLst>
              <a:ext uri="{FF2B5EF4-FFF2-40B4-BE49-F238E27FC236}">
                <a16:creationId xmlns:a16="http://schemas.microsoft.com/office/drawing/2014/main" id="{783FF56A-E635-16B7-60D5-1760C7691F83}"/>
              </a:ext>
            </a:extLst>
          </p:cNvPr>
          <p:cNvSpPr txBox="1"/>
          <p:nvPr>
            <p:custDataLst>
              <p:tags r:id="rId12"/>
            </p:custDataLst>
          </p:nvPr>
        </p:nvSpPr>
        <p:spPr>
          <a:xfrm>
            <a:off x="7671519" y="4157481"/>
            <a:ext cx="1883448" cy="369332"/>
          </a:xfrm>
          <a:prstGeom prst="rect">
            <a:avLst/>
          </a:prstGeom>
          <a:noFill/>
          <a:extLst>
            <a:ext uri="{909E8E84-426E-40DD-AFC4-6F175D3DCCD1}">
              <a14:hiddenFill xmlns:a14="http://schemas.microsoft.com/office/drawing/2010/main">
                <a:solidFill>
                  <a:schemeClr val="accent1">
                    <a:lumMod val="20000"/>
                    <a:lumOff val="80000"/>
                  </a:schemeClr>
                </a:solidFill>
              </a14:hiddenFill>
            </a:ext>
          </a:extLst>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zh-CN" altLang="en-US" sz="1800" b="0" i="0" u="none" strike="noStrike" kern="0" cap="none" spc="0" normalizeH="0" baseline="0" noProof="0" dirty="0">
                <a:ln>
                  <a:noFill/>
                </a:ln>
                <a:solidFill>
                  <a:srgbClr val="000000"/>
                </a:solidFill>
                <a:effectLst/>
                <a:uLnTx/>
                <a:uFillTx/>
                <a:latin typeface="微软雅黑"/>
                <a:ea typeface="微软雅黑"/>
                <a:cs typeface="Arial"/>
                <a:sym typeface="Arial"/>
              </a:rPr>
              <a:t>大语言模型</a:t>
            </a:r>
          </a:p>
        </p:txBody>
      </p:sp>
      <p:sp>
        <p:nvSpPr>
          <p:cNvPr id="107" name="Rounded Rectangle 1">
            <a:extLst>
              <a:ext uri="{FF2B5EF4-FFF2-40B4-BE49-F238E27FC236}">
                <a16:creationId xmlns:a16="http://schemas.microsoft.com/office/drawing/2014/main" id="{09E52876-341E-8753-4A47-EFEA9DA72A9E}"/>
              </a:ext>
            </a:extLst>
          </p:cNvPr>
          <p:cNvSpPr/>
          <p:nvPr/>
        </p:nvSpPr>
        <p:spPr>
          <a:xfrm>
            <a:off x="1989436" y="1946234"/>
            <a:ext cx="4645693" cy="3131305"/>
          </a:xfrm>
          <a:prstGeom prst="roundRect">
            <a:avLst>
              <a:gd name="adj" fmla="val 9490"/>
            </a:avLst>
          </a:prstGeom>
          <a:solidFill>
            <a:srgbClr val="263238">
              <a:alpha val="83922"/>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CN" sz="1400" b="0" i="0" u="none" strike="noStrike" kern="0" cap="none" spc="0" normalizeH="0" baseline="0" noProof="0" dirty="0">
              <a:ln>
                <a:noFill/>
              </a:ln>
              <a:solidFill>
                <a:srgbClr val="FFFFFF"/>
              </a:solidFill>
              <a:effectLst/>
              <a:uLnTx/>
              <a:uFillTx/>
              <a:latin typeface="Lato"/>
              <a:ea typeface="Microsoft YaHei Light" panose="020B0502040204020203" pitchFamily="34" charset="-122"/>
              <a:cs typeface="+mn-cs"/>
              <a:sym typeface="Arial"/>
            </a:endParaRPr>
          </a:p>
        </p:txBody>
      </p:sp>
      <p:pic>
        <p:nvPicPr>
          <p:cNvPr id="108" name="Graphic 14" descr="Books on shelf">
            <a:extLst>
              <a:ext uri="{FF2B5EF4-FFF2-40B4-BE49-F238E27FC236}">
                <a16:creationId xmlns:a16="http://schemas.microsoft.com/office/drawing/2014/main" id="{903F28D2-8586-CF92-C27E-BC2483A24F74}"/>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2192341" y="2651278"/>
            <a:ext cx="1442293" cy="1442293"/>
          </a:xfrm>
          <a:prstGeom prst="rect">
            <a:avLst/>
          </a:prstGeom>
        </p:spPr>
      </p:pic>
      <p:sp>
        <p:nvSpPr>
          <p:cNvPr id="109" name="TextBox 15">
            <a:extLst>
              <a:ext uri="{FF2B5EF4-FFF2-40B4-BE49-F238E27FC236}">
                <a16:creationId xmlns:a16="http://schemas.microsoft.com/office/drawing/2014/main" id="{36B2DDFF-6D0D-297A-16BC-7E9BDB0226D3}"/>
              </a:ext>
            </a:extLst>
          </p:cNvPr>
          <p:cNvSpPr txBox="1"/>
          <p:nvPr/>
        </p:nvSpPr>
        <p:spPr>
          <a:xfrm>
            <a:off x="3501623" y="3150033"/>
            <a:ext cx="305724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200" b="1" i="0" u="none" strike="noStrike" kern="0" cap="none" spc="0" normalizeH="0" baseline="0" noProof="0" dirty="0">
                <a:ln>
                  <a:noFill/>
                </a:ln>
                <a:solidFill>
                  <a:srgbClr val="FFFFFF"/>
                </a:solidFill>
                <a:effectLst/>
                <a:uLnTx/>
                <a:uFillTx/>
                <a:latin typeface="微软雅黑"/>
                <a:ea typeface="微软雅黑"/>
                <a:cs typeface="Arial"/>
                <a:sym typeface="Arial"/>
              </a:rPr>
              <a:t>外部</a:t>
            </a:r>
            <a:r>
              <a:rPr kumimoji="0" lang="en-US" sz="3200" b="0" i="0" u="none" strike="noStrike" kern="0" cap="none" spc="0" normalizeH="0" baseline="0" noProof="0" dirty="0">
                <a:ln>
                  <a:noFill/>
                </a:ln>
                <a:solidFill>
                  <a:srgbClr val="FFFFFF"/>
                </a:solidFill>
                <a:effectLst/>
                <a:uLnTx/>
                <a:uFillTx/>
                <a:latin typeface="微软雅黑"/>
                <a:ea typeface="微软雅黑"/>
                <a:cs typeface="Arial"/>
                <a:sym typeface="Arial"/>
              </a:rPr>
              <a:t>语料库知识</a:t>
            </a:r>
            <a:endParaRPr kumimoji="0" lang="en-CN" sz="2800" b="0" i="0" u="none" strike="noStrike" kern="0" cap="none" spc="0" normalizeH="0" baseline="0" noProof="0" dirty="0">
              <a:ln>
                <a:noFill/>
              </a:ln>
              <a:solidFill>
                <a:srgbClr val="FFFFFF"/>
              </a:solidFill>
              <a:effectLst/>
              <a:uLnTx/>
              <a:uFillTx/>
              <a:latin typeface="微软雅黑"/>
              <a:ea typeface="微软雅黑"/>
              <a:cs typeface="Arial"/>
              <a:sym typeface="Arial"/>
            </a:endParaRPr>
          </a:p>
        </p:txBody>
      </p:sp>
      <p:sp>
        <p:nvSpPr>
          <p:cNvPr id="110" name="Rounded Rectangle 18">
            <a:extLst>
              <a:ext uri="{FF2B5EF4-FFF2-40B4-BE49-F238E27FC236}">
                <a16:creationId xmlns:a16="http://schemas.microsoft.com/office/drawing/2014/main" id="{0FF060E9-3F2E-B7CE-8A8C-D94B2EFD95FE}"/>
              </a:ext>
            </a:extLst>
          </p:cNvPr>
          <p:cNvSpPr/>
          <p:nvPr/>
        </p:nvSpPr>
        <p:spPr>
          <a:xfrm>
            <a:off x="7088413" y="1956980"/>
            <a:ext cx="2248989" cy="3131305"/>
          </a:xfrm>
          <a:prstGeom prst="roundRect">
            <a:avLst>
              <a:gd name="adj" fmla="val 9490"/>
            </a:avLst>
          </a:prstGeom>
          <a:solidFill>
            <a:srgbClr val="263238">
              <a:alpha val="83922"/>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CN" sz="1400" b="0" i="0" u="none" strike="noStrike" kern="0" cap="none" spc="0" normalizeH="0" baseline="0" noProof="0" dirty="0">
              <a:ln>
                <a:noFill/>
              </a:ln>
              <a:solidFill>
                <a:srgbClr val="FFFFFF"/>
              </a:solidFill>
              <a:effectLst/>
              <a:uLnTx/>
              <a:uFillTx/>
              <a:latin typeface="Lato"/>
              <a:ea typeface="Microsoft YaHei Light" panose="020B0502040204020203" pitchFamily="34" charset="-122"/>
              <a:cs typeface="+mn-cs"/>
              <a:sym typeface="Arial"/>
            </a:endParaRPr>
          </a:p>
        </p:txBody>
      </p:sp>
      <p:pic>
        <p:nvPicPr>
          <p:cNvPr id="111" name="Graphic 24" descr="Network">
            <a:extLst>
              <a:ext uri="{FF2B5EF4-FFF2-40B4-BE49-F238E27FC236}">
                <a16:creationId xmlns:a16="http://schemas.microsoft.com/office/drawing/2014/main" id="{9BDB297C-4C5C-4992-D019-DF832AC489E2}"/>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7782918" y="2275320"/>
            <a:ext cx="914400" cy="914400"/>
          </a:xfrm>
          <a:prstGeom prst="rect">
            <a:avLst/>
          </a:prstGeom>
        </p:spPr>
      </p:pic>
      <p:sp>
        <p:nvSpPr>
          <p:cNvPr id="112" name="TextBox 25">
            <a:extLst>
              <a:ext uri="{FF2B5EF4-FFF2-40B4-BE49-F238E27FC236}">
                <a16:creationId xmlns:a16="http://schemas.microsoft.com/office/drawing/2014/main" id="{D4123A9F-310C-1DC2-346C-7FE6331714DC}"/>
              </a:ext>
            </a:extLst>
          </p:cNvPr>
          <p:cNvSpPr txBox="1"/>
          <p:nvPr/>
        </p:nvSpPr>
        <p:spPr>
          <a:xfrm>
            <a:off x="7180075" y="3171898"/>
            <a:ext cx="2002500" cy="107721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200" b="1" i="0" u="none" strike="noStrike" kern="0" cap="none" spc="0" normalizeH="0" baseline="0" noProof="0" dirty="0">
                <a:ln>
                  <a:noFill/>
                </a:ln>
                <a:solidFill>
                  <a:srgbClr val="FFFFFF"/>
                </a:solidFill>
                <a:effectLst/>
                <a:uLnTx/>
                <a:uFillTx/>
                <a:latin typeface="微软雅黑"/>
                <a:ea typeface="微软雅黑"/>
                <a:cs typeface="Arial"/>
                <a:sym typeface="Arial"/>
              </a:rPr>
              <a:t>内部</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200" b="0" i="0" u="none" strike="noStrike" kern="0" cap="none" spc="0" normalizeH="0" baseline="0" noProof="0" dirty="0">
                <a:ln>
                  <a:noFill/>
                </a:ln>
                <a:solidFill>
                  <a:srgbClr val="FFFFFF"/>
                </a:solidFill>
                <a:effectLst/>
                <a:uLnTx/>
                <a:uFillTx/>
                <a:latin typeface="微软雅黑"/>
                <a:ea typeface="微软雅黑"/>
                <a:cs typeface="Arial"/>
                <a:sym typeface="Arial"/>
              </a:rPr>
              <a:t>参数知识</a:t>
            </a:r>
            <a:endParaRPr kumimoji="0" lang="en-CN" sz="2800" b="0" i="0" u="none" strike="noStrike" kern="0" cap="none" spc="0" normalizeH="0" baseline="0" noProof="0" dirty="0">
              <a:ln>
                <a:noFill/>
              </a:ln>
              <a:solidFill>
                <a:srgbClr val="FFFFFF"/>
              </a:solidFill>
              <a:effectLst/>
              <a:uLnTx/>
              <a:uFillTx/>
              <a:latin typeface="微软雅黑"/>
              <a:ea typeface="微软雅黑"/>
              <a:cs typeface="Arial"/>
              <a:sym typeface="Arial"/>
            </a:endParaRPr>
          </a:p>
        </p:txBody>
      </p:sp>
      <p:sp>
        <p:nvSpPr>
          <p:cNvPr id="113" name="标题 1">
            <a:extLst>
              <a:ext uri="{FF2B5EF4-FFF2-40B4-BE49-F238E27FC236}">
                <a16:creationId xmlns:a16="http://schemas.microsoft.com/office/drawing/2014/main" id="{DFFE87D8-4913-9676-3666-3211926C9CBB}"/>
              </a:ext>
            </a:extLst>
          </p:cNvPr>
          <p:cNvSpPr>
            <a:spLocks noGrp="1"/>
          </p:cNvSpPr>
          <p:nvPr>
            <p:custDataLst>
              <p:tags r:id="rId13"/>
            </p:custDataLst>
          </p:nvPr>
        </p:nvSpPr>
        <p:spPr>
          <a:xfrm>
            <a:off x="1327150" y="5587040"/>
            <a:ext cx="9144000" cy="369332"/>
          </a:xfrm>
          <a:prstGeom prst="rect">
            <a:avLst/>
          </a:prstGeom>
          <a:solidFill>
            <a:schemeClr val="accent2">
              <a:lumMod val="20000"/>
              <a:lumOff val="80000"/>
            </a:schemeClr>
          </a:solidFill>
        </p:spPr>
        <p:txBody>
          <a:bodyPr wrap="square" anchor="b">
            <a:spAutoFit/>
          </a:bodyPr>
          <a:lstStyle>
            <a:lvl1pPr algn="l" defTabSz="543560" rtl="0" fontAlgn="base">
              <a:lnSpc>
                <a:spcPct val="100000"/>
              </a:lnSpc>
              <a:spcBef>
                <a:spcPct val="0"/>
              </a:spcBef>
              <a:spcAft>
                <a:spcPct val="0"/>
              </a:spcAft>
              <a:defRPr sz="2400" b="1" kern="1200">
                <a:solidFill>
                  <a:srgbClr val="3169CD"/>
                </a:solidFill>
                <a:latin typeface="微软雅黑" panose="020B0503020204020204" pitchFamily="34" charset="-122"/>
                <a:ea typeface="微软雅黑" panose="020B0503020204020204" pitchFamily="34" charset="-122"/>
                <a:cs typeface="Open Sans"/>
              </a:defRPr>
            </a:lvl1pPr>
            <a:lvl2pPr algn="ctr" defTabSz="1087120" rtl="0" fontAlgn="base">
              <a:spcBef>
                <a:spcPct val="0"/>
              </a:spcBef>
              <a:spcAft>
                <a:spcPct val="0"/>
              </a:spcAft>
              <a:defRPr sz="10500">
                <a:solidFill>
                  <a:schemeClr val="tx1"/>
                </a:solidFill>
                <a:latin typeface="Open Sans" charset="0"/>
                <a:ea typeface="MS PGothic" panose="020B0600070205080204" charset="-128"/>
              </a:defRPr>
            </a:lvl2pPr>
            <a:lvl3pPr algn="ctr" defTabSz="1087120" rtl="0" fontAlgn="base">
              <a:spcBef>
                <a:spcPct val="0"/>
              </a:spcBef>
              <a:spcAft>
                <a:spcPct val="0"/>
              </a:spcAft>
              <a:defRPr sz="10500">
                <a:solidFill>
                  <a:schemeClr val="tx1"/>
                </a:solidFill>
                <a:latin typeface="Open Sans" charset="0"/>
                <a:ea typeface="MS PGothic" panose="020B0600070205080204" charset="-128"/>
              </a:defRPr>
            </a:lvl3pPr>
            <a:lvl4pPr algn="ctr" defTabSz="1087120" rtl="0" fontAlgn="base">
              <a:spcBef>
                <a:spcPct val="0"/>
              </a:spcBef>
              <a:spcAft>
                <a:spcPct val="0"/>
              </a:spcAft>
              <a:defRPr sz="10500">
                <a:solidFill>
                  <a:schemeClr val="tx1"/>
                </a:solidFill>
                <a:latin typeface="Open Sans" charset="0"/>
                <a:ea typeface="MS PGothic" panose="020B0600070205080204" charset="-128"/>
              </a:defRPr>
            </a:lvl4pPr>
            <a:lvl5pPr algn="ctr" defTabSz="1087120" rtl="0" fontAlgn="base">
              <a:spcBef>
                <a:spcPct val="0"/>
              </a:spcBef>
              <a:spcAft>
                <a:spcPct val="0"/>
              </a:spcAft>
              <a:defRPr sz="10500">
                <a:solidFill>
                  <a:schemeClr val="tx1"/>
                </a:solidFill>
                <a:latin typeface="Open Sans" charset="0"/>
                <a:ea typeface="MS PGothic" panose="020B0600070205080204" charset="-128"/>
              </a:defRPr>
            </a:lvl5pPr>
            <a:lvl6pPr marL="457200" algn="ctr" defTabSz="1087120" rtl="0" fontAlgn="base">
              <a:spcBef>
                <a:spcPct val="0"/>
              </a:spcBef>
              <a:spcAft>
                <a:spcPct val="0"/>
              </a:spcAft>
              <a:defRPr sz="10500">
                <a:solidFill>
                  <a:schemeClr val="tx1"/>
                </a:solidFill>
                <a:latin typeface="Open Sans" charset="0"/>
                <a:ea typeface="MS PGothic" panose="020B0600070205080204" charset="-128"/>
              </a:defRPr>
            </a:lvl6pPr>
            <a:lvl7pPr marL="914400" algn="ctr" defTabSz="1087120" rtl="0" fontAlgn="base">
              <a:spcBef>
                <a:spcPct val="0"/>
              </a:spcBef>
              <a:spcAft>
                <a:spcPct val="0"/>
              </a:spcAft>
              <a:defRPr sz="10500">
                <a:solidFill>
                  <a:schemeClr val="tx1"/>
                </a:solidFill>
                <a:latin typeface="Open Sans" charset="0"/>
                <a:ea typeface="MS PGothic" panose="020B0600070205080204" charset="-128"/>
              </a:defRPr>
            </a:lvl7pPr>
            <a:lvl8pPr marL="1371600" algn="ctr" defTabSz="1087120" rtl="0" fontAlgn="base">
              <a:spcBef>
                <a:spcPct val="0"/>
              </a:spcBef>
              <a:spcAft>
                <a:spcPct val="0"/>
              </a:spcAft>
              <a:defRPr sz="10500">
                <a:solidFill>
                  <a:schemeClr val="tx1"/>
                </a:solidFill>
                <a:latin typeface="Open Sans" charset="0"/>
                <a:ea typeface="MS PGothic" panose="020B0600070205080204" charset="-128"/>
              </a:defRPr>
            </a:lvl8pPr>
            <a:lvl9pPr marL="1828800" algn="ctr" defTabSz="1087120" rtl="0" fontAlgn="base">
              <a:spcBef>
                <a:spcPct val="0"/>
              </a:spcBef>
              <a:spcAft>
                <a:spcPct val="0"/>
              </a:spcAft>
              <a:defRPr sz="10500">
                <a:solidFill>
                  <a:schemeClr val="tx1"/>
                </a:solidFill>
                <a:latin typeface="Open Sans" charset="0"/>
                <a:ea typeface="MS PGothic" panose="020B0600070205080204" charset="-128"/>
              </a:defRPr>
            </a:lvl9pPr>
          </a:lstStyle>
          <a:p>
            <a:pPr marL="0" marR="0" lvl="0" indent="0" algn="ctr" defTabSz="543560" rtl="0" eaLnBrk="1" fontAlgn="base" latinLnBrk="0" hangingPunct="1">
              <a:lnSpc>
                <a:spcPct val="100000"/>
              </a:lnSpc>
              <a:spcBef>
                <a:spcPct val="0"/>
              </a:spcBef>
              <a:spcAft>
                <a:spcPct val="0"/>
              </a:spcAft>
              <a:buClrTx/>
              <a:buSzTx/>
              <a:buFontTx/>
              <a:buNone/>
              <a:tabLst/>
              <a:defRPr/>
            </a:pPr>
            <a:r>
              <a:rPr kumimoji="1" lang="zh-CN" altLang="en-US" sz="1800" b="0" i="0" u="none" strike="noStrike" kern="1200" cap="none" spc="0" normalizeH="0" baseline="0" noProof="0" dirty="0">
                <a:ln>
                  <a:noFill/>
                </a:ln>
                <a:solidFill>
                  <a:prstClr val="black"/>
                </a:solidFill>
                <a:effectLst/>
                <a:uLnTx/>
                <a:uFillTx/>
                <a:latin typeface="微软雅黑"/>
                <a:ea typeface="微软雅黑"/>
                <a:cs typeface="Open Sans"/>
              </a:rPr>
              <a:t>利用信息检索连接外部知识库和大语言模型的参数内知识</a:t>
            </a:r>
          </a:p>
        </p:txBody>
      </p:sp>
    </p:spTree>
    <p:extLst>
      <p:ext uri="{BB962C8B-B14F-4D97-AF65-F5344CB8AC3E}">
        <p14:creationId xmlns:p14="http://schemas.microsoft.com/office/powerpoint/2010/main" val="2659154619"/>
      </p:ext>
    </p:extLst>
  </p:cSld>
  <p:clrMapOvr>
    <a:masterClrMapping/>
  </p:clrMapOvr>
  <p:transition spd="med">
    <p:pull/>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p:txBody>
          <a:bodyPr/>
          <a:lstStyle/>
          <a:p>
            <a:r>
              <a:rPr lang="zh-CN" altLang="en-US" dirty="0"/>
              <a:t>检索增强生成的研究路径</a:t>
            </a:r>
          </a:p>
        </p:txBody>
      </p:sp>
      <p:sp>
        <p:nvSpPr>
          <p:cNvPr id="10" name="文本框 9"/>
          <p:cNvSpPr txBox="1">
            <a:spLocks noChangeArrowheads="1"/>
          </p:cNvSpPr>
          <p:nvPr/>
        </p:nvSpPr>
        <p:spPr bwMode="auto">
          <a:xfrm>
            <a:off x="357352" y="235111"/>
            <a:ext cx="96979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28600" indent="-228600">
              <a:defRPr>
                <a:solidFill>
                  <a:schemeClr val="tx1"/>
                </a:solidFill>
                <a:latin typeface="Century Gothic" panose="020B0502020202020204" pitchFamily="34" charset="0"/>
                <a:ea typeface="微软雅黑" panose="020B0503020204020204" pitchFamily="34" charset="-122"/>
              </a:defRPr>
            </a:lvl1pPr>
            <a:lvl2pPr marL="742950" indent="-285750">
              <a:defRPr>
                <a:solidFill>
                  <a:schemeClr val="tx1"/>
                </a:solidFill>
                <a:latin typeface="Century Gothic" panose="020B0502020202020204" pitchFamily="34" charset="0"/>
                <a:ea typeface="微软雅黑" panose="020B0503020204020204" pitchFamily="34" charset="-122"/>
              </a:defRPr>
            </a:lvl2pPr>
            <a:lvl3pPr marL="1143000" indent="-228600">
              <a:defRPr>
                <a:solidFill>
                  <a:schemeClr val="tx1"/>
                </a:solidFill>
                <a:latin typeface="Century Gothic" panose="020B0502020202020204" pitchFamily="34" charset="0"/>
                <a:ea typeface="微软雅黑" panose="020B0503020204020204" pitchFamily="34" charset="-122"/>
              </a:defRPr>
            </a:lvl3pPr>
            <a:lvl4pPr marL="1600200" indent="-228600">
              <a:defRPr>
                <a:solidFill>
                  <a:schemeClr val="tx1"/>
                </a:solidFill>
                <a:latin typeface="Century Gothic" panose="020B0502020202020204" pitchFamily="34" charset="0"/>
                <a:ea typeface="微软雅黑" panose="020B0503020204020204" pitchFamily="34" charset="-122"/>
              </a:defRPr>
            </a:lvl4pPr>
            <a:lvl5pPr marL="2057400" indent="-228600">
              <a:defRPr>
                <a:solidFill>
                  <a:schemeClr val="tx1"/>
                </a:solidFill>
                <a:latin typeface="Century Gothic" panose="020B050202020202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9pPr>
          </a:lstStyle>
          <a:p>
            <a:pPr marL="228600" marR="0" lvl="0" indent="-228600" algn="ctr" defTabSz="914400"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a:ln>
                  <a:noFill/>
                </a:ln>
                <a:solidFill>
                  <a:prstClr val="white"/>
                </a:solidFill>
                <a:effectLst/>
                <a:uLnTx/>
                <a:uFillTx/>
                <a:latin typeface="Century Gothic" panose="020B0502020202020204" pitchFamily="34" charset="0"/>
                <a:ea typeface="微软雅黑" panose="020B0503020204020204" pitchFamily="34" charset="-122"/>
                <a:cs typeface="+mn-cs"/>
              </a:rPr>
              <a:t>1</a:t>
            </a:r>
            <a:endParaRPr kumimoji="0" lang="zh-CN" altLang="en-US" sz="3600" b="1" i="0" u="none" strike="noStrike" kern="1200" cap="none" spc="0" normalizeH="0" baseline="0" noProof="0" dirty="0">
              <a:ln>
                <a:noFill/>
              </a:ln>
              <a:solidFill>
                <a:prstClr val="white"/>
              </a:solidFill>
              <a:effectLst/>
              <a:uLnTx/>
              <a:uFillTx/>
              <a:latin typeface="Century Gothic" panose="020B0502020202020204" pitchFamily="34" charset="0"/>
              <a:ea typeface="微软雅黑" panose="020B0503020204020204" pitchFamily="34" charset="-122"/>
              <a:cs typeface="+mn-cs"/>
            </a:endParaRPr>
          </a:p>
        </p:txBody>
      </p:sp>
      <p:sp>
        <p:nvSpPr>
          <p:cNvPr id="12" name="半闭框 11">
            <a:extLst>
              <a:ext uri="{FF2B5EF4-FFF2-40B4-BE49-F238E27FC236}">
                <a16:creationId xmlns:a16="http://schemas.microsoft.com/office/drawing/2014/main" id="{0D90A06A-B605-4CDB-9B13-1BB6C4658928}"/>
              </a:ext>
            </a:extLst>
          </p:cNvPr>
          <p:cNvSpPr/>
          <p:nvPr/>
        </p:nvSpPr>
        <p:spPr>
          <a:xfrm>
            <a:off x="1058985" y="1459875"/>
            <a:ext cx="480646" cy="480646"/>
          </a:xfrm>
          <a:prstGeom prst="halfFrame">
            <a:avLst>
              <a:gd name="adj1" fmla="val 17948"/>
              <a:gd name="adj2" fmla="val 17949"/>
            </a:avLst>
          </a:prstGeom>
          <a:solidFill>
            <a:schemeClr val="accent4"/>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a:ea typeface="微软雅黑"/>
              <a:cs typeface="+mn-cs"/>
            </a:endParaRPr>
          </a:p>
        </p:txBody>
      </p:sp>
      <p:sp>
        <p:nvSpPr>
          <p:cNvPr id="13" name="半闭框 12">
            <a:extLst>
              <a:ext uri="{FF2B5EF4-FFF2-40B4-BE49-F238E27FC236}">
                <a16:creationId xmlns:a16="http://schemas.microsoft.com/office/drawing/2014/main" id="{F77F212D-4F59-4957-9187-E73A42BE8E9D}"/>
              </a:ext>
            </a:extLst>
          </p:cNvPr>
          <p:cNvSpPr/>
          <p:nvPr/>
        </p:nvSpPr>
        <p:spPr>
          <a:xfrm flipH="1" flipV="1">
            <a:off x="10639669" y="5185859"/>
            <a:ext cx="480646" cy="480646"/>
          </a:xfrm>
          <a:prstGeom prst="halfFrame">
            <a:avLst>
              <a:gd name="adj1" fmla="val 17948"/>
              <a:gd name="adj2" fmla="val 17949"/>
            </a:avLst>
          </a:prstGeom>
          <a:solidFill>
            <a:schemeClr val="accent4"/>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a:ea typeface="微软雅黑"/>
              <a:cs typeface="+mn-cs"/>
            </a:endParaRPr>
          </a:p>
        </p:txBody>
      </p:sp>
      <p:sp>
        <p:nvSpPr>
          <p:cNvPr id="85" name="右大括号 84">
            <a:extLst>
              <a:ext uri="{FF2B5EF4-FFF2-40B4-BE49-F238E27FC236}">
                <a16:creationId xmlns:a16="http://schemas.microsoft.com/office/drawing/2014/main" id="{4550892C-33ED-CCFE-5B43-749291101CD2}"/>
              </a:ext>
            </a:extLst>
          </p:cNvPr>
          <p:cNvSpPr/>
          <p:nvPr/>
        </p:nvSpPr>
        <p:spPr>
          <a:xfrm>
            <a:off x="6140466" y="3132157"/>
            <a:ext cx="607651" cy="1650523"/>
          </a:xfrm>
          <a:prstGeom prst="rightBrace">
            <a:avLst>
              <a:gd name="adj1" fmla="val 8333"/>
              <a:gd name="adj2" fmla="val 50444"/>
            </a:avLst>
          </a:prstGeom>
          <a:noFill/>
          <a:ln w="38100" cap="flat" cmpd="sng" algn="ctr">
            <a:solidFill>
              <a:srgbClr val="263238"/>
            </a:solidFill>
            <a:prstDash val="solid"/>
          </a:ln>
          <a:effectLst>
            <a:outerShdw blurRad="40000" dist="20000" dir="5400000" rotWithShape="0">
              <a:srgbClr val="000000">
                <a:alpha val="38000"/>
              </a:srgbClr>
            </a:outerShdw>
          </a:effectLst>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zh-CN" altLang="en-US" sz="1050" b="0" i="0" u="none" strike="noStrike" kern="0" cap="none" spc="0" normalizeH="0" baseline="0" noProof="0">
              <a:ln>
                <a:noFill/>
              </a:ln>
              <a:solidFill>
                <a:srgbClr val="000000"/>
              </a:solidFill>
              <a:effectLst/>
              <a:uLnTx/>
              <a:uFillTx/>
              <a:latin typeface="Lato"/>
              <a:ea typeface="微软雅黑 Light"/>
              <a:cs typeface="+mn-cs"/>
              <a:sym typeface="Arial"/>
            </a:endParaRPr>
          </a:p>
        </p:txBody>
      </p:sp>
      <p:sp>
        <p:nvSpPr>
          <p:cNvPr id="86" name="矩形 85">
            <a:extLst>
              <a:ext uri="{FF2B5EF4-FFF2-40B4-BE49-F238E27FC236}">
                <a16:creationId xmlns:a16="http://schemas.microsoft.com/office/drawing/2014/main" id="{56616C0E-3C18-3E21-02AB-8C8A81A192C2}"/>
              </a:ext>
            </a:extLst>
          </p:cNvPr>
          <p:cNvSpPr/>
          <p:nvPr/>
        </p:nvSpPr>
        <p:spPr>
          <a:xfrm>
            <a:off x="3493722" y="3065283"/>
            <a:ext cx="1140043" cy="428821"/>
          </a:xfrm>
          <a:prstGeom prst="rect">
            <a:avLst/>
          </a:prstGeom>
          <a:solidFill>
            <a:srgbClr val="FFC000"/>
          </a:solidFill>
          <a:ln w="9525" cap="flat" cmpd="sng" algn="ctr">
            <a:noFill/>
            <a:prstDash val="solid"/>
          </a:ln>
          <a:effectLst>
            <a:outerShdw blurRad="40000" dist="23000" dir="5400000" rotWithShape="0">
              <a:srgbClr val="000000">
                <a:alpha val="35000"/>
              </a:srgbClr>
            </a:outerShdw>
          </a:effectLst>
        </p:spPr>
        <p:txBody>
          <a:bodyPr rot="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zh-CN" altLang="en-US" sz="1400" b="0" i="0" u="none" strike="noStrike" kern="0" cap="none" spc="0" normalizeH="0" baseline="0" noProof="0" dirty="0">
                <a:ln>
                  <a:noFill/>
                </a:ln>
                <a:solidFill>
                  <a:srgbClr val="000000"/>
                </a:solidFill>
                <a:effectLst/>
                <a:uLnTx/>
                <a:uFillTx/>
                <a:latin typeface="Lato"/>
                <a:ea typeface="微软雅黑 Light"/>
                <a:cs typeface="+mn-cs"/>
                <a:sym typeface="Arial"/>
              </a:rPr>
              <a:t>信息检索</a:t>
            </a:r>
          </a:p>
        </p:txBody>
      </p:sp>
      <p:sp>
        <p:nvSpPr>
          <p:cNvPr id="87" name="流程图: 磁盘 86">
            <a:extLst>
              <a:ext uri="{FF2B5EF4-FFF2-40B4-BE49-F238E27FC236}">
                <a16:creationId xmlns:a16="http://schemas.microsoft.com/office/drawing/2014/main" id="{58326D3B-4D39-5C0A-A42E-FC62FF24C57D}"/>
              </a:ext>
            </a:extLst>
          </p:cNvPr>
          <p:cNvSpPr/>
          <p:nvPr/>
        </p:nvSpPr>
        <p:spPr>
          <a:xfrm>
            <a:off x="3347866" y="3991387"/>
            <a:ext cx="1452986" cy="791293"/>
          </a:xfrm>
          <a:prstGeom prst="flowChartMagneticDisk">
            <a:avLst/>
          </a:prstGeom>
          <a:solidFill>
            <a:srgbClr val="8BAFE8"/>
          </a:solidFill>
          <a:ln w="9525" cap="flat" cmpd="sng" algn="ctr">
            <a:solidFill>
              <a:srgbClr val="EEEEEE"/>
            </a:solidFill>
            <a:prstDash val="solid"/>
          </a:ln>
          <a:effectLst>
            <a:outerShdw blurRad="40000" dist="23000" dir="5400000" rotWithShape="0">
              <a:srgbClr val="000000">
                <a:alpha val="35000"/>
              </a:srgbClr>
            </a:outerShdw>
          </a:effectLst>
        </p:spPr>
        <p:txBody>
          <a:bodyPr rot="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zh-CN" altLang="en-US" sz="1400" b="0" i="0" u="none" strike="noStrike" kern="0" cap="none" spc="0" normalizeH="0" baseline="0" noProof="0" dirty="0">
                <a:ln>
                  <a:noFill/>
                </a:ln>
                <a:solidFill>
                  <a:srgbClr val="000000"/>
                </a:solidFill>
                <a:effectLst/>
                <a:uLnTx/>
                <a:uFillTx/>
                <a:latin typeface="Lato"/>
                <a:ea typeface="微软雅黑 Light"/>
                <a:cs typeface="+mn-cs"/>
                <a:sym typeface="Arial"/>
              </a:rPr>
              <a:t>外部语料库</a:t>
            </a:r>
          </a:p>
        </p:txBody>
      </p:sp>
      <p:sp>
        <p:nvSpPr>
          <p:cNvPr id="88" name="文本框 87">
            <a:extLst>
              <a:ext uri="{FF2B5EF4-FFF2-40B4-BE49-F238E27FC236}">
                <a16:creationId xmlns:a16="http://schemas.microsoft.com/office/drawing/2014/main" id="{D808E0CD-25BC-DCE4-BF72-0223BFF5A6F6}"/>
              </a:ext>
            </a:extLst>
          </p:cNvPr>
          <p:cNvSpPr txBox="1"/>
          <p:nvPr>
            <p:custDataLst>
              <p:tags r:id="rId1"/>
            </p:custDataLst>
          </p:nvPr>
        </p:nvSpPr>
        <p:spPr>
          <a:xfrm>
            <a:off x="5195839" y="3556700"/>
            <a:ext cx="1277129" cy="307777"/>
          </a:xfrm>
          <a:prstGeom prst="rect">
            <a:avLst/>
          </a:prstGeom>
          <a:noFill/>
          <a:extLst>
            <a:ext uri="{909E8E84-426E-40DD-AFC4-6F175D3DCCD1}">
              <a14:hiddenFill xmlns:a14="http://schemas.microsoft.com/office/drawing/2010/main">
                <a:solidFill>
                  <a:schemeClr val="accent1">
                    <a:lumMod val="20000"/>
                    <a:lumOff val="80000"/>
                  </a:schemeClr>
                </a:solidFill>
              </a14:hiddenFill>
            </a:ext>
          </a:extLst>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zh-CN" altLang="en-US" sz="1400" b="0" i="0" u="none" strike="noStrike" kern="0" cap="none" spc="0" normalizeH="0" baseline="0" noProof="0" dirty="0">
                <a:ln>
                  <a:noFill/>
                </a:ln>
                <a:solidFill>
                  <a:srgbClr val="000000"/>
                </a:solidFill>
                <a:effectLst/>
                <a:uLnTx/>
                <a:uFillTx/>
                <a:latin typeface="微软雅黑"/>
                <a:ea typeface="微软雅黑"/>
                <a:cs typeface="Arial"/>
                <a:sym typeface="Arial"/>
              </a:rPr>
              <a:t>文档列表</a:t>
            </a:r>
          </a:p>
        </p:txBody>
      </p:sp>
      <p:sp>
        <p:nvSpPr>
          <p:cNvPr id="89" name="矩形 10">
            <a:extLst>
              <a:ext uri="{FF2B5EF4-FFF2-40B4-BE49-F238E27FC236}">
                <a16:creationId xmlns:a16="http://schemas.microsoft.com/office/drawing/2014/main" id="{52E878B6-0C2F-C0EA-EF22-C35CD0CB8395}"/>
              </a:ext>
            </a:extLst>
          </p:cNvPr>
          <p:cNvSpPr/>
          <p:nvPr>
            <p:custDataLst>
              <p:tags r:id="rId2"/>
            </p:custDataLst>
          </p:nvPr>
        </p:nvSpPr>
        <p:spPr>
          <a:xfrm>
            <a:off x="5225699" y="2830971"/>
            <a:ext cx="301763" cy="331746"/>
          </a:xfrm>
          <a:prstGeom prst="flowChartPunchedCard">
            <a:avLst/>
          </a:prstGeom>
          <a:solidFill>
            <a:srgbClr val="8BAFE8"/>
          </a:solidFill>
          <a:ln w="25400" cap="flat" cmpd="sng" algn="ctr">
            <a:solidFill>
              <a:srgbClr val="EEEEEE"/>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zh-CN" altLang="en-US" sz="2000" b="0" i="0" u="none" strike="noStrike" kern="0" cap="none" spc="0" normalizeH="0" baseline="0" noProof="0">
              <a:ln>
                <a:noFill/>
              </a:ln>
              <a:solidFill>
                <a:srgbClr val="FFFFFF"/>
              </a:solidFill>
              <a:effectLst/>
              <a:uLnTx/>
              <a:uFillTx/>
              <a:latin typeface="Lato"/>
              <a:ea typeface="微软雅黑 Light"/>
              <a:cs typeface="+mn-cs"/>
              <a:sym typeface="Arial"/>
            </a:endParaRPr>
          </a:p>
        </p:txBody>
      </p:sp>
      <p:sp>
        <p:nvSpPr>
          <p:cNvPr id="90" name="矩形 10">
            <a:extLst>
              <a:ext uri="{FF2B5EF4-FFF2-40B4-BE49-F238E27FC236}">
                <a16:creationId xmlns:a16="http://schemas.microsoft.com/office/drawing/2014/main" id="{F261A26C-9640-D8EF-0771-73A1A247E7D5}"/>
              </a:ext>
            </a:extLst>
          </p:cNvPr>
          <p:cNvSpPr/>
          <p:nvPr>
            <p:custDataLst>
              <p:tags r:id="rId3"/>
            </p:custDataLst>
          </p:nvPr>
        </p:nvSpPr>
        <p:spPr>
          <a:xfrm>
            <a:off x="5407895" y="3016660"/>
            <a:ext cx="301763" cy="331746"/>
          </a:xfrm>
          <a:prstGeom prst="flowChartPunchedCard">
            <a:avLst/>
          </a:prstGeom>
          <a:solidFill>
            <a:srgbClr val="8BAFE8"/>
          </a:solidFill>
          <a:ln w="25400" cap="flat" cmpd="sng" algn="ctr">
            <a:solidFill>
              <a:srgbClr val="EEEEEE"/>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zh-CN" altLang="en-US" sz="2000" b="0" i="0" u="none" strike="noStrike" kern="0" cap="none" spc="0" normalizeH="0" baseline="0" noProof="0">
              <a:ln>
                <a:noFill/>
              </a:ln>
              <a:solidFill>
                <a:srgbClr val="FFFFFF"/>
              </a:solidFill>
              <a:effectLst/>
              <a:uLnTx/>
              <a:uFillTx/>
              <a:latin typeface="Lato"/>
              <a:ea typeface="微软雅黑 Light"/>
              <a:cs typeface="+mn-cs"/>
              <a:sym typeface="Arial"/>
            </a:endParaRPr>
          </a:p>
        </p:txBody>
      </p:sp>
      <p:sp>
        <p:nvSpPr>
          <p:cNvPr id="91" name="矩形 10">
            <a:extLst>
              <a:ext uri="{FF2B5EF4-FFF2-40B4-BE49-F238E27FC236}">
                <a16:creationId xmlns:a16="http://schemas.microsoft.com/office/drawing/2014/main" id="{909ABF5A-C852-EC55-BA81-9D88D98EE28D}"/>
              </a:ext>
            </a:extLst>
          </p:cNvPr>
          <p:cNvSpPr/>
          <p:nvPr>
            <p:custDataLst>
              <p:tags r:id="rId4"/>
            </p:custDataLst>
          </p:nvPr>
        </p:nvSpPr>
        <p:spPr>
          <a:xfrm>
            <a:off x="5590092" y="3201904"/>
            <a:ext cx="301763" cy="331746"/>
          </a:xfrm>
          <a:prstGeom prst="flowChartPunchedCard">
            <a:avLst/>
          </a:prstGeom>
          <a:solidFill>
            <a:srgbClr val="8BAFE8"/>
          </a:solidFill>
          <a:ln w="25400" cap="flat" cmpd="sng" algn="ctr">
            <a:solidFill>
              <a:srgbClr val="EEEEEE"/>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zh-CN" altLang="en-US" sz="2000" b="0" i="0" u="none" strike="noStrike" kern="0" cap="none" spc="0" normalizeH="0" baseline="0" noProof="0">
              <a:ln>
                <a:noFill/>
              </a:ln>
              <a:solidFill>
                <a:srgbClr val="FFFFFF"/>
              </a:solidFill>
              <a:effectLst/>
              <a:uLnTx/>
              <a:uFillTx/>
              <a:latin typeface="Lato"/>
              <a:ea typeface="微软雅黑 Light"/>
              <a:cs typeface="+mn-cs"/>
              <a:sym typeface="Arial"/>
            </a:endParaRPr>
          </a:p>
        </p:txBody>
      </p:sp>
      <p:sp>
        <p:nvSpPr>
          <p:cNvPr id="92" name="圆角矩形 44">
            <a:extLst>
              <a:ext uri="{FF2B5EF4-FFF2-40B4-BE49-F238E27FC236}">
                <a16:creationId xmlns:a16="http://schemas.microsoft.com/office/drawing/2014/main" id="{90C818C3-FF47-E831-EFAA-266BCBE61F0F}"/>
              </a:ext>
            </a:extLst>
          </p:cNvPr>
          <p:cNvSpPr/>
          <p:nvPr/>
        </p:nvSpPr>
        <p:spPr>
          <a:xfrm>
            <a:off x="8531374" y="3650110"/>
            <a:ext cx="1091898" cy="616529"/>
          </a:xfrm>
          <a:prstGeom prst="roundRect">
            <a:avLst/>
          </a:prstGeom>
          <a:solidFill>
            <a:srgbClr val="92D050"/>
          </a:solidFill>
          <a:ln w="9525" cap="flat" cmpd="sng" algn="ctr">
            <a:noFill/>
            <a:prstDash val="solid"/>
          </a:ln>
          <a:effectLst>
            <a:outerShdw blurRad="40000" dist="23000" dir="5400000" rotWithShape="0">
              <a:srgbClr val="000000">
                <a:alpha val="35000"/>
              </a:srgbClr>
            </a:outerShdw>
          </a:effectLst>
        </p:spPr>
        <p:txBody>
          <a:bodyPr rot="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zh-CN" altLang="en-US" sz="1400" b="0" i="0" u="none" strike="noStrike" kern="0" cap="none" spc="0" normalizeH="0" baseline="0" noProof="0" dirty="0">
                <a:ln>
                  <a:noFill/>
                </a:ln>
                <a:solidFill>
                  <a:srgbClr val="000000"/>
                </a:solidFill>
                <a:effectLst/>
                <a:uLnTx/>
                <a:uFillTx/>
                <a:latin typeface="Lato"/>
                <a:ea typeface="微软雅黑 Light"/>
                <a:cs typeface="+mn-cs"/>
                <a:sym typeface="Arial"/>
              </a:rPr>
              <a:t>生成内容</a:t>
            </a:r>
          </a:p>
        </p:txBody>
      </p:sp>
      <p:sp>
        <p:nvSpPr>
          <p:cNvPr id="93" name="椭圆形标注 20">
            <a:extLst>
              <a:ext uri="{FF2B5EF4-FFF2-40B4-BE49-F238E27FC236}">
                <a16:creationId xmlns:a16="http://schemas.microsoft.com/office/drawing/2014/main" id="{46198B4F-7AB4-A09F-9C0F-781090A46164}"/>
              </a:ext>
            </a:extLst>
          </p:cNvPr>
          <p:cNvSpPr/>
          <p:nvPr/>
        </p:nvSpPr>
        <p:spPr>
          <a:xfrm>
            <a:off x="1990647" y="2981862"/>
            <a:ext cx="956209" cy="520181"/>
          </a:xfrm>
          <a:prstGeom prst="wedgeEllipseCallout">
            <a:avLst/>
          </a:prstGeom>
          <a:solidFill>
            <a:srgbClr val="92D050"/>
          </a:solidFill>
          <a:ln w="9525" cap="flat" cmpd="sng" algn="ctr">
            <a:noFill/>
            <a:prstDash val="solid"/>
          </a:ln>
          <a:effectLst>
            <a:outerShdw blurRad="40000" dist="23000" dir="5400000" rotWithShape="0">
              <a:srgbClr val="000000">
                <a:alpha val="35000"/>
              </a:srgbClr>
            </a:outerShdw>
          </a:effectLst>
        </p:spPr>
        <p:txBody>
          <a:bodyPr rot="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zh-CN" altLang="en-US" sz="1400" b="0" i="0" u="none" strike="noStrike" kern="0" cap="none" spc="0" normalizeH="0" baseline="0" noProof="0" dirty="0">
                <a:ln>
                  <a:noFill/>
                </a:ln>
                <a:solidFill>
                  <a:srgbClr val="000000"/>
                </a:solidFill>
                <a:effectLst/>
                <a:uLnTx/>
                <a:uFillTx/>
                <a:latin typeface="Lato"/>
                <a:ea typeface="微软雅黑 Light"/>
                <a:cs typeface="+mn-cs"/>
                <a:sym typeface="Arial"/>
              </a:rPr>
              <a:t>问题</a:t>
            </a:r>
          </a:p>
        </p:txBody>
      </p:sp>
      <p:pic>
        <p:nvPicPr>
          <p:cNvPr id="94" name="图片 93">
            <a:extLst>
              <a:ext uri="{FF2B5EF4-FFF2-40B4-BE49-F238E27FC236}">
                <a16:creationId xmlns:a16="http://schemas.microsoft.com/office/drawing/2014/main" id="{42E8622C-974D-2963-BAD8-2D65AF17473F}"/>
              </a:ext>
            </a:extLst>
          </p:cNvPr>
          <p:cNvPicPr>
            <a:picLocks noChangeAspect="1"/>
          </p:cNvPicPr>
          <p:nvPr/>
        </p:nvPicPr>
        <p:blipFill>
          <a:blip r:embed="rId8"/>
          <a:stretch>
            <a:fillRect/>
          </a:stretch>
        </p:blipFill>
        <p:spPr>
          <a:xfrm>
            <a:off x="6843382" y="3410347"/>
            <a:ext cx="1091898" cy="908261"/>
          </a:xfrm>
          <a:prstGeom prst="rect">
            <a:avLst/>
          </a:prstGeom>
        </p:spPr>
      </p:pic>
      <p:sp>
        <p:nvSpPr>
          <p:cNvPr id="95" name="椭圆形标注 20">
            <a:extLst>
              <a:ext uri="{FF2B5EF4-FFF2-40B4-BE49-F238E27FC236}">
                <a16:creationId xmlns:a16="http://schemas.microsoft.com/office/drawing/2014/main" id="{D3097CA6-6FE2-7DB0-63A6-A93D611D3D8A}"/>
              </a:ext>
            </a:extLst>
          </p:cNvPr>
          <p:cNvSpPr/>
          <p:nvPr/>
        </p:nvSpPr>
        <p:spPr>
          <a:xfrm>
            <a:off x="5153692" y="4460430"/>
            <a:ext cx="956209" cy="520181"/>
          </a:xfrm>
          <a:prstGeom prst="wedgeEllipseCallout">
            <a:avLst/>
          </a:prstGeom>
          <a:solidFill>
            <a:srgbClr val="92D050"/>
          </a:solidFill>
          <a:ln w="9525" cap="flat" cmpd="sng" algn="ctr">
            <a:noFill/>
            <a:prstDash val="solid"/>
          </a:ln>
          <a:effectLst>
            <a:outerShdw blurRad="40000" dist="23000" dir="5400000" rotWithShape="0">
              <a:srgbClr val="000000">
                <a:alpha val="35000"/>
              </a:srgbClr>
            </a:outerShdw>
          </a:effectLst>
        </p:spPr>
        <p:txBody>
          <a:bodyPr rot="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zh-CN" altLang="en-US" sz="1400" b="0" i="0" u="none" strike="noStrike" kern="0" cap="none" spc="0" normalizeH="0" baseline="0" noProof="0" dirty="0">
                <a:ln>
                  <a:noFill/>
                </a:ln>
                <a:solidFill>
                  <a:srgbClr val="000000"/>
                </a:solidFill>
                <a:effectLst/>
                <a:uLnTx/>
                <a:uFillTx/>
                <a:latin typeface="Lato"/>
                <a:ea typeface="微软雅黑 Light"/>
                <a:cs typeface="+mn-cs"/>
                <a:sym typeface="Arial"/>
              </a:rPr>
              <a:t>问题</a:t>
            </a:r>
          </a:p>
        </p:txBody>
      </p:sp>
      <p:sp>
        <p:nvSpPr>
          <p:cNvPr id="96" name="文本框 95">
            <a:extLst>
              <a:ext uri="{FF2B5EF4-FFF2-40B4-BE49-F238E27FC236}">
                <a16:creationId xmlns:a16="http://schemas.microsoft.com/office/drawing/2014/main" id="{81FD4D5B-7129-F700-E950-3452DE9D6233}"/>
              </a:ext>
            </a:extLst>
          </p:cNvPr>
          <p:cNvSpPr txBox="1"/>
          <p:nvPr>
            <p:custDataLst>
              <p:tags r:id="rId5"/>
            </p:custDataLst>
          </p:nvPr>
        </p:nvSpPr>
        <p:spPr>
          <a:xfrm>
            <a:off x="6843382" y="4396755"/>
            <a:ext cx="1769365" cy="307777"/>
          </a:xfrm>
          <a:prstGeom prst="rect">
            <a:avLst/>
          </a:prstGeom>
          <a:noFill/>
          <a:extLst>
            <a:ext uri="{909E8E84-426E-40DD-AFC4-6F175D3DCCD1}">
              <a14:hiddenFill xmlns:a14="http://schemas.microsoft.com/office/drawing/2010/main">
                <a:solidFill>
                  <a:schemeClr val="accent1">
                    <a:lumMod val="20000"/>
                    <a:lumOff val="80000"/>
                  </a:schemeClr>
                </a:solidFill>
              </a14:hiddenFill>
            </a:ext>
          </a:extLst>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zh-CN" altLang="en-US" sz="1400" b="0" i="0" u="none" strike="noStrike" kern="0" cap="none" spc="0" normalizeH="0" baseline="0" noProof="0" dirty="0">
                <a:ln>
                  <a:noFill/>
                </a:ln>
                <a:solidFill>
                  <a:srgbClr val="000000"/>
                </a:solidFill>
                <a:effectLst/>
                <a:uLnTx/>
                <a:uFillTx/>
                <a:latin typeface="微软雅黑"/>
                <a:ea typeface="微软雅黑"/>
                <a:cs typeface="Arial"/>
                <a:sym typeface="Arial"/>
              </a:rPr>
              <a:t>大语言模型</a:t>
            </a:r>
          </a:p>
        </p:txBody>
      </p:sp>
      <p:sp>
        <p:nvSpPr>
          <p:cNvPr id="97" name="文本框 96">
            <a:extLst>
              <a:ext uri="{FF2B5EF4-FFF2-40B4-BE49-F238E27FC236}">
                <a16:creationId xmlns:a16="http://schemas.microsoft.com/office/drawing/2014/main" id="{488AF825-1CD5-D3E5-7D41-227908576400}"/>
              </a:ext>
            </a:extLst>
          </p:cNvPr>
          <p:cNvSpPr txBox="1"/>
          <p:nvPr/>
        </p:nvSpPr>
        <p:spPr>
          <a:xfrm>
            <a:off x="3526330" y="2452805"/>
            <a:ext cx="1582349" cy="402224"/>
          </a:xfrm>
          <a:prstGeom prst="rect">
            <a:avLst/>
          </a:prstGeom>
          <a:noFill/>
        </p:spPr>
        <p:txBody>
          <a:bodyPr wrap="square" rtlCol="0">
            <a:noAutofit/>
          </a:bodyPr>
          <a:lstStyle/>
          <a:p>
            <a:pPr marL="0" marR="0" lvl="0" indent="0" algn="l" defTabSz="914400" rtl="0" eaLnBrk="1" fontAlgn="auto" latinLnBrk="0" hangingPunct="1">
              <a:lnSpc>
                <a:spcPct val="110000"/>
              </a:lnSpc>
              <a:spcBef>
                <a:spcPts val="0"/>
              </a:spcBef>
              <a:spcAft>
                <a:spcPts val="0"/>
              </a:spcAft>
              <a:buClr>
                <a:srgbClr val="000000"/>
              </a:buClr>
              <a:buSzTx/>
              <a:buFont typeface="Arial" panose="020B0604020202020204" pitchFamily="34" charset="0"/>
              <a:buNone/>
              <a:tabLst/>
              <a:defRPr/>
            </a:pPr>
            <a:r>
              <a:rPr kumimoji="0" lang="zh-CN" altLang="en-US" sz="1400" b="1" i="0" u="none" strike="noStrike" kern="0" cap="none" spc="0" normalizeH="0" baseline="0" noProof="0" dirty="0">
                <a:ln>
                  <a:noFill/>
                </a:ln>
                <a:solidFill>
                  <a:srgbClr val="C00000"/>
                </a:solidFill>
                <a:effectLst/>
                <a:uLnTx/>
                <a:uFillTx/>
                <a:latin typeface="微软雅黑"/>
                <a:ea typeface="微软雅黑"/>
                <a:cs typeface="Times New Roman" panose="02020603050405020304" pitchFamily="18" charset="0"/>
                <a:sym typeface="Arial"/>
              </a:rPr>
              <a:t>信息检索的视角</a:t>
            </a:r>
          </a:p>
          <a:p>
            <a:pPr marL="171450" marR="0" lvl="0" indent="-171450" algn="l" defTabSz="914400" rtl="0" eaLnBrk="1" fontAlgn="auto" latinLnBrk="0" hangingPunct="1">
              <a:lnSpc>
                <a:spcPct val="120000"/>
              </a:lnSpc>
              <a:spcBef>
                <a:spcPts val="0"/>
              </a:spcBef>
              <a:spcAft>
                <a:spcPts val="0"/>
              </a:spcAft>
              <a:buClr>
                <a:srgbClr val="000000"/>
              </a:buClr>
              <a:buSzTx/>
              <a:buFont typeface="Arial" panose="020B0604020202020204" pitchFamily="34" charset="0"/>
              <a:buChar char="•"/>
              <a:tabLst/>
              <a:defRPr/>
            </a:pPr>
            <a:endParaRPr kumimoji="0" lang="en-US" altLang="zh-CN" sz="1200" b="0" i="0" u="none" strike="noStrike" kern="0" cap="none" spc="0" normalizeH="0" baseline="0" noProof="0" dirty="0">
              <a:ln>
                <a:noFill/>
              </a:ln>
              <a:solidFill>
                <a:srgbClr val="002060"/>
              </a:solidFill>
              <a:effectLst/>
              <a:uLnTx/>
              <a:uFillTx/>
              <a:latin typeface="Times New Roman" panose="02020603050405020304" pitchFamily="18" charset="0"/>
              <a:ea typeface="微软雅黑"/>
              <a:cs typeface="Times New Roman" panose="02020603050405020304" pitchFamily="18" charset="0"/>
              <a:sym typeface="Arial"/>
            </a:endParaRPr>
          </a:p>
        </p:txBody>
      </p:sp>
      <p:sp>
        <p:nvSpPr>
          <p:cNvPr id="98" name="圆角矩形标注 2">
            <a:extLst>
              <a:ext uri="{FF2B5EF4-FFF2-40B4-BE49-F238E27FC236}">
                <a16:creationId xmlns:a16="http://schemas.microsoft.com/office/drawing/2014/main" id="{5377DDA6-4860-171A-0364-4FEC77B36BF6}"/>
              </a:ext>
            </a:extLst>
          </p:cNvPr>
          <p:cNvSpPr/>
          <p:nvPr/>
        </p:nvSpPr>
        <p:spPr>
          <a:xfrm>
            <a:off x="3526330" y="2442674"/>
            <a:ext cx="1388847" cy="402224"/>
          </a:xfrm>
          <a:prstGeom prst="wedgeRoundRectCallout">
            <a:avLst>
              <a:gd name="adj1" fmla="val -21591"/>
              <a:gd name="adj2" fmla="val 79656"/>
              <a:gd name="adj3" fmla="val 16667"/>
            </a:avLst>
          </a:prstGeom>
          <a:noFill/>
          <a:ln w="9525" cap="flat" cmpd="sng" algn="ctr">
            <a:solidFill>
              <a:srgbClr val="263238"/>
            </a:solidFill>
            <a:prstDash val="solid"/>
          </a:ln>
          <a:effectLst>
            <a:outerShdw blurRad="40000" dist="23000" dir="5400000" rotWithShape="0">
              <a:srgbClr val="000000">
                <a:alpha val="35000"/>
              </a:srgbClr>
            </a:outerShdw>
          </a:effectLst>
          <a:extLst>
            <a:ext uri="{909E8E84-426E-40DD-AFC4-6F175D3DCCD1}">
              <a14:hiddenFill xmlns:a14="http://schemas.microsoft.com/office/drawing/2010/main">
                <a:solidFill>
                  <a:schemeClr val="accent2"/>
                </a:solidFill>
              </a14:hiddenFill>
            </a:ext>
          </a:extLst>
        </p:spPr>
        <p:txBody>
          <a:bodyPr rot="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zh-CN" altLang="en-US" sz="1400" b="0" i="0" u="none" strike="noStrike" kern="0" cap="none" spc="0" normalizeH="0" baseline="0" noProof="0" dirty="0">
              <a:ln>
                <a:noFill/>
              </a:ln>
              <a:solidFill>
                <a:srgbClr val="FFFFFF"/>
              </a:solidFill>
              <a:effectLst/>
              <a:uLnTx/>
              <a:uFillTx/>
              <a:latin typeface="Lato"/>
              <a:ea typeface="Microsoft YaHei Light" panose="020B0502040204020203" pitchFamily="34" charset="-122"/>
              <a:cs typeface="+mn-cs"/>
              <a:sym typeface="Arial"/>
            </a:endParaRPr>
          </a:p>
        </p:txBody>
      </p:sp>
      <p:grpSp>
        <p:nvGrpSpPr>
          <p:cNvPr id="99" name="组合 98">
            <a:extLst>
              <a:ext uri="{FF2B5EF4-FFF2-40B4-BE49-F238E27FC236}">
                <a16:creationId xmlns:a16="http://schemas.microsoft.com/office/drawing/2014/main" id="{61AFB9FF-65CF-06BF-18C7-AAC236D6DB56}"/>
              </a:ext>
            </a:extLst>
          </p:cNvPr>
          <p:cNvGrpSpPr/>
          <p:nvPr/>
        </p:nvGrpSpPr>
        <p:grpSpPr>
          <a:xfrm>
            <a:off x="6204817" y="2482129"/>
            <a:ext cx="1277129" cy="374109"/>
            <a:chOff x="4532597" y="1382404"/>
            <a:chExt cx="1500166" cy="636716"/>
          </a:xfrm>
        </p:grpSpPr>
        <p:sp>
          <p:nvSpPr>
            <p:cNvPr id="100" name="文本框 99">
              <a:extLst>
                <a:ext uri="{FF2B5EF4-FFF2-40B4-BE49-F238E27FC236}">
                  <a16:creationId xmlns:a16="http://schemas.microsoft.com/office/drawing/2014/main" id="{7741CDE3-EC37-C82C-1AA7-C410CDD699F4}"/>
                </a:ext>
              </a:extLst>
            </p:cNvPr>
            <p:cNvSpPr txBox="1"/>
            <p:nvPr/>
          </p:nvSpPr>
          <p:spPr>
            <a:xfrm>
              <a:off x="4532597" y="1431921"/>
              <a:ext cx="1388847" cy="422860"/>
            </a:xfrm>
            <a:prstGeom prst="rect">
              <a:avLst/>
            </a:prstGeom>
            <a:noFill/>
          </p:spPr>
          <p:txBody>
            <a:bodyPr wrap="square" rtlCol="0">
              <a:noAutofit/>
            </a:bodyPr>
            <a:lstStyle/>
            <a:p>
              <a:pPr marL="0" marR="0" lvl="0" indent="0" algn="l" defTabSz="914400" rtl="0" eaLnBrk="1" fontAlgn="auto" latinLnBrk="0" hangingPunct="1">
                <a:lnSpc>
                  <a:spcPct val="110000"/>
                </a:lnSpc>
                <a:spcBef>
                  <a:spcPts val="0"/>
                </a:spcBef>
                <a:spcAft>
                  <a:spcPts val="0"/>
                </a:spcAft>
                <a:buClr>
                  <a:srgbClr val="000000"/>
                </a:buClr>
                <a:buSzTx/>
                <a:buFont typeface="Arial" panose="020B0604020202020204" pitchFamily="34" charset="0"/>
                <a:buNone/>
                <a:tabLst/>
                <a:defRPr/>
              </a:pPr>
              <a:r>
                <a:rPr kumimoji="0" lang="en-US" altLang="zh-CN" sz="1400" b="1" i="0" u="none" strike="noStrike" kern="0" cap="none" spc="0" normalizeH="0" baseline="0" noProof="0" dirty="0">
                  <a:ln>
                    <a:noFill/>
                  </a:ln>
                  <a:solidFill>
                    <a:srgbClr val="C00000"/>
                  </a:solidFill>
                  <a:effectLst/>
                  <a:uLnTx/>
                  <a:uFillTx/>
                  <a:latin typeface="微软雅黑"/>
                  <a:ea typeface="微软雅黑"/>
                  <a:cs typeface="Times New Roman" panose="02020603050405020304" pitchFamily="18" charset="0"/>
                  <a:sym typeface="Arial"/>
                </a:rPr>
                <a:t> </a:t>
              </a:r>
              <a:r>
                <a:rPr kumimoji="0" lang="zh-CN" altLang="en-US" sz="1400" b="1" i="0" u="none" strike="noStrike" kern="0" cap="none" spc="0" normalizeH="0" baseline="0" noProof="0" dirty="0">
                  <a:ln>
                    <a:noFill/>
                  </a:ln>
                  <a:solidFill>
                    <a:srgbClr val="C00000"/>
                  </a:solidFill>
                  <a:effectLst/>
                  <a:uLnTx/>
                  <a:uFillTx/>
                  <a:latin typeface="微软雅黑"/>
                  <a:ea typeface="微软雅黑"/>
                  <a:cs typeface="Times New Roman" panose="02020603050405020304" pitchFamily="18" charset="0"/>
                  <a:sym typeface="Arial"/>
                </a:rPr>
                <a:t>交互的视角</a:t>
              </a:r>
            </a:p>
            <a:p>
              <a:pPr marL="171450" marR="0" lvl="0" indent="-171450" algn="l" defTabSz="914400" rtl="0" eaLnBrk="1" fontAlgn="auto" latinLnBrk="0" hangingPunct="1">
                <a:lnSpc>
                  <a:spcPct val="120000"/>
                </a:lnSpc>
                <a:spcBef>
                  <a:spcPts val="0"/>
                </a:spcBef>
                <a:spcAft>
                  <a:spcPts val="0"/>
                </a:spcAft>
                <a:buClr>
                  <a:srgbClr val="000000"/>
                </a:buClr>
                <a:buSzTx/>
                <a:buFont typeface="Arial" panose="020B0604020202020204" pitchFamily="34" charset="0"/>
                <a:buChar char="•"/>
                <a:tabLst/>
                <a:defRPr/>
              </a:pPr>
              <a:endParaRPr kumimoji="0" lang="en-US" altLang="zh-CN" sz="1200" b="0" i="0" u="none" strike="noStrike" kern="0" cap="none" spc="0" normalizeH="0" baseline="0" noProof="0" dirty="0">
                <a:ln>
                  <a:noFill/>
                </a:ln>
                <a:solidFill>
                  <a:srgbClr val="002060"/>
                </a:solidFill>
                <a:effectLst/>
                <a:uLnTx/>
                <a:uFillTx/>
                <a:latin typeface="Times New Roman" panose="02020603050405020304" pitchFamily="18" charset="0"/>
                <a:ea typeface="微软雅黑"/>
                <a:cs typeface="Times New Roman" panose="02020603050405020304" pitchFamily="18" charset="0"/>
                <a:sym typeface="Arial"/>
              </a:endParaRPr>
            </a:p>
          </p:txBody>
        </p:sp>
        <p:sp>
          <p:nvSpPr>
            <p:cNvPr id="101" name="圆角矩形标注 2">
              <a:extLst>
                <a:ext uri="{FF2B5EF4-FFF2-40B4-BE49-F238E27FC236}">
                  <a16:creationId xmlns:a16="http://schemas.microsoft.com/office/drawing/2014/main" id="{71C25D06-2242-6EBE-5568-3B1DD71A3B56}"/>
                </a:ext>
              </a:extLst>
            </p:cNvPr>
            <p:cNvSpPr/>
            <p:nvPr/>
          </p:nvSpPr>
          <p:spPr>
            <a:xfrm>
              <a:off x="4582424" y="1382404"/>
              <a:ext cx="1450339" cy="636716"/>
            </a:xfrm>
            <a:prstGeom prst="wedgeRoundRectCallout">
              <a:avLst>
                <a:gd name="adj1" fmla="val -11796"/>
                <a:gd name="adj2" fmla="val 82598"/>
                <a:gd name="adj3" fmla="val 16667"/>
              </a:avLst>
            </a:prstGeom>
            <a:noFill/>
            <a:ln w="9525" cap="flat" cmpd="sng" algn="ctr">
              <a:solidFill>
                <a:srgbClr val="263238"/>
              </a:solidFill>
              <a:prstDash val="solid"/>
            </a:ln>
            <a:effectLst>
              <a:outerShdw blurRad="40000" dist="23000" dir="5400000" rotWithShape="0">
                <a:srgbClr val="000000">
                  <a:alpha val="35000"/>
                </a:srgbClr>
              </a:outerShdw>
            </a:effectLst>
            <a:extLst>
              <a:ext uri="{909E8E84-426E-40DD-AFC4-6F175D3DCCD1}">
                <a14:hiddenFill xmlns:a14="http://schemas.microsoft.com/office/drawing/2010/main">
                  <a:solidFill>
                    <a:schemeClr val="accent2"/>
                  </a:solidFill>
                </a14:hiddenFill>
              </a:ext>
            </a:extLst>
          </p:spPr>
          <p:txBody>
            <a:bodyPr rot="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zh-CN" altLang="en-US" sz="1400" b="0" i="0" u="none" strike="noStrike" kern="0" cap="none" spc="0" normalizeH="0" baseline="0" noProof="0" dirty="0">
                <a:ln>
                  <a:noFill/>
                </a:ln>
                <a:solidFill>
                  <a:srgbClr val="FFFFFF"/>
                </a:solidFill>
                <a:effectLst/>
                <a:uLnTx/>
                <a:uFillTx/>
                <a:latin typeface="Lato"/>
                <a:ea typeface="Microsoft YaHei Light" panose="020B0502040204020203" pitchFamily="34" charset="-122"/>
                <a:cs typeface="+mn-cs"/>
                <a:sym typeface="Arial"/>
              </a:endParaRPr>
            </a:p>
          </p:txBody>
        </p:sp>
      </p:grpSp>
      <p:grpSp>
        <p:nvGrpSpPr>
          <p:cNvPr id="102" name="组合 101">
            <a:extLst>
              <a:ext uri="{FF2B5EF4-FFF2-40B4-BE49-F238E27FC236}">
                <a16:creationId xmlns:a16="http://schemas.microsoft.com/office/drawing/2014/main" id="{1B86DDB5-3B60-26CD-8AD5-23AE04668349}"/>
              </a:ext>
            </a:extLst>
          </p:cNvPr>
          <p:cNvGrpSpPr/>
          <p:nvPr/>
        </p:nvGrpSpPr>
        <p:grpSpPr>
          <a:xfrm>
            <a:off x="7850810" y="3042251"/>
            <a:ext cx="1371258" cy="385508"/>
            <a:chOff x="6916807" y="1400962"/>
            <a:chExt cx="1580812" cy="671129"/>
          </a:xfrm>
        </p:grpSpPr>
        <p:sp>
          <p:nvSpPr>
            <p:cNvPr id="103" name="文本框 102">
              <a:extLst>
                <a:ext uri="{FF2B5EF4-FFF2-40B4-BE49-F238E27FC236}">
                  <a16:creationId xmlns:a16="http://schemas.microsoft.com/office/drawing/2014/main" id="{321BE052-6EB0-2D31-E753-BA0FBB6FBF53}"/>
                </a:ext>
              </a:extLst>
            </p:cNvPr>
            <p:cNvSpPr txBox="1"/>
            <p:nvPr/>
          </p:nvSpPr>
          <p:spPr>
            <a:xfrm>
              <a:off x="6916807" y="1447280"/>
              <a:ext cx="1580812" cy="624811"/>
            </a:xfrm>
            <a:prstGeom prst="rect">
              <a:avLst/>
            </a:prstGeom>
            <a:noFill/>
          </p:spPr>
          <p:txBody>
            <a:bodyPr wrap="square" rtlCol="0">
              <a:noAutofit/>
            </a:bodyPr>
            <a:lstStyle/>
            <a:p>
              <a:pPr marL="0" marR="0" lvl="0" indent="0" algn="l" defTabSz="914400" rtl="0" eaLnBrk="1" fontAlgn="auto" latinLnBrk="0" hangingPunct="1">
                <a:lnSpc>
                  <a:spcPct val="110000"/>
                </a:lnSpc>
                <a:spcBef>
                  <a:spcPts val="0"/>
                </a:spcBef>
                <a:spcAft>
                  <a:spcPts val="0"/>
                </a:spcAft>
                <a:buClr>
                  <a:srgbClr val="000000"/>
                </a:buClr>
                <a:buSzTx/>
                <a:buFont typeface="Arial" panose="020B0604020202020204" pitchFamily="34" charset="0"/>
                <a:buNone/>
                <a:tabLst/>
                <a:defRPr/>
              </a:pPr>
              <a:r>
                <a:rPr kumimoji="0" lang="zh-CN" altLang="en-US" sz="1400" b="1" i="0" u="none" strike="noStrike" kern="0" cap="none" spc="0" normalizeH="0" baseline="0" noProof="0" dirty="0">
                  <a:ln>
                    <a:noFill/>
                  </a:ln>
                  <a:solidFill>
                    <a:srgbClr val="C00000"/>
                  </a:solidFill>
                  <a:effectLst/>
                  <a:uLnTx/>
                  <a:uFillTx/>
                  <a:latin typeface="微软雅黑"/>
                  <a:ea typeface="微软雅黑"/>
                  <a:cs typeface="Times New Roman" panose="02020603050405020304" pitchFamily="18" charset="0"/>
                  <a:sym typeface="Arial"/>
                </a:rPr>
                <a:t>大模型的视角</a:t>
              </a:r>
              <a:endParaRPr kumimoji="0" lang="en-US" altLang="zh-CN" sz="1200" b="0" i="0" u="none" strike="noStrike" kern="0" cap="none" spc="0" normalizeH="0" baseline="0" noProof="0" dirty="0">
                <a:ln>
                  <a:noFill/>
                </a:ln>
                <a:solidFill>
                  <a:srgbClr val="002060"/>
                </a:solidFill>
                <a:effectLst/>
                <a:uLnTx/>
                <a:uFillTx/>
                <a:latin typeface="Times New Roman" panose="02020603050405020304" pitchFamily="18" charset="0"/>
                <a:ea typeface="微软雅黑"/>
                <a:cs typeface="Times New Roman" panose="02020603050405020304" pitchFamily="18" charset="0"/>
                <a:sym typeface="Arial"/>
              </a:endParaRPr>
            </a:p>
          </p:txBody>
        </p:sp>
        <p:sp>
          <p:nvSpPr>
            <p:cNvPr id="104" name="圆角矩形标注 2">
              <a:extLst>
                <a:ext uri="{FF2B5EF4-FFF2-40B4-BE49-F238E27FC236}">
                  <a16:creationId xmlns:a16="http://schemas.microsoft.com/office/drawing/2014/main" id="{7E9130D8-028B-A314-C980-917CDDAC23F3}"/>
                </a:ext>
              </a:extLst>
            </p:cNvPr>
            <p:cNvSpPr/>
            <p:nvPr/>
          </p:nvSpPr>
          <p:spPr>
            <a:xfrm>
              <a:off x="6951491" y="1400962"/>
              <a:ext cx="1450339" cy="624811"/>
            </a:xfrm>
            <a:prstGeom prst="wedgeRoundRectCallout">
              <a:avLst>
                <a:gd name="adj1" fmla="val -11796"/>
                <a:gd name="adj2" fmla="val 82598"/>
                <a:gd name="adj3" fmla="val 16667"/>
              </a:avLst>
            </a:prstGeom>
            <a:noFill/>
            <a:ln w="9525" cap="flat" cmpd="sng" algn="ctr">
              <a:solidFill>
                <a:srgbClr val="263238"/>
              </a:solidFill>
              <a:prstDash val="solid"/>
            </a:ln>
            <a:effectLst>
              <a:outerShdw blurRad="40000" dist="23000" dir="5400000" rotWithShape="0">
                <a:srgbClr val="000000">
                  <a:alpha val="35000"/>
                </a:srgbClr>
              </a:outerShdw>
            </a:effectLst>
            <a:extLst>
              <a:ext uri="{909E8E84-426E-40DD-AFC4-6F175D3DCCD1}">
                <a14:hiddenFill xmlns:a14="http://schemas.microsoft.com/office/drawing/2010/main">
                  <a:solidFill>
                    <a:schemeClr val="accent2"/>
                  </a:solidFill>
                </a14:hiddenFill>
              </a:ext>
            </a:extLst>
          </p:spPr>
          <p:txBody>
            <a:bodyPr rot="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zh-CN" altLang="en-US" sz="1400" b="0" i="0" u="none" strike="noStrike" kern="0" cap="none" spc="0" normalizeH="0" baseline="0" noProof="0" dirty="0">
                <a:ln>
                  <a:noFill/>
                </a:ln>
                <a:solidFill>
                  <a:srgbClr val="FFFFFF"/>
                </a:solidFill>
                <a:effectLst/>
                <a:uLnTx/>
                <a:uFillTx/>
                <a:latin typeface="Lato"/>
                <a:ea typeface="Microsoft YaHei Light" panose="020B0502040204020203" pitchFamily="34" charset="-122"/>
                <a:cs typeface="+mn-cs"/>
                <a:sym typeface="Arial"/>
              </a:endParaRPr>
            </a:p>
          </p:txBody>
        </p:sp>
      </p:grpSp>
      <p:cxnSp>
        <p:nvCxnSpPr>
          <p:cNvPr id="105" name="直接箭头连接符 104">
            <a:extLst>
              <a:ext uri="{FF2B5EF4-FFF2-40B4-BE49-F238E27FC236}">
                <a16:creationId xmlns:a16="http://schemas.microsoft.com/office/drawing/2014/main" id="{5A8FA938-B68D-99C4-F42E-1EA74F53CAF4}"/>
              </a:ext>
            </a:extLst>
          </p:cNvPr>
          <p:cNvCxnSpPr>
            <a:cxnSpLocks/>
          </p:cNvCxnSpPr>
          <p:nvPr/>
        </p:nvCxnSpPr>
        <p:spPr>
          <a:xfrm>
            <a:off x="7952822" y="3957418"/>
            <a:ext cx="563491" cy="0"/>
          </a:xfrm>
          <a:prstGeom prst="straightConnector1">
            <a:avLst/>
          </a:prstGeom>
          <a:noFill/>
          <a:ln w="28575" cap="flat" cmpd="sng" algn="ctr">
            <a:solidFill>
              <a:srgbClr val="000000"/>
            </a:solidFill>
            <a:prstDash val="solid"/>
            <a:tailEnd type="triangle"/>
          </a:ln>
          <a:effectLst/>
        </p:spPr>
      </p:cxnSp>
      <p:cxnSp>
        <p:nvCxnSpPr>
          <p:cNvPr id="106" name="直接箭头连接符 105">
            <a:extLst>
              <a:ext uri="{FF2B5EF4-FFF2-40B4-BE49-F238E27FC236}">
                <a16:creationId xmlns:a16="http://schemas.microsoft.com/office/drawing/2014/main" id="{78920655-A789-1D4B-4F0B-1E79D8D09194}"/>
              </a:ext>
            </a:extLst>
          </p:cNvPr>
          <p:cNvCxnSpPr>
            <a:cxnSpLocks/>
          </p:cNvCxnSpPr>
          <p:nvPr/>
        </p:nvCxnSpPr>
        <p:spPr>
          <a:xfrm>
            <a:off x="4728177" y="3294032"/>
            <a:ext cx="375750" cy="0"/>
          </a:xfrm>
          <a:prstGeom prst="straightConnector1">
            <a:avLst/>
          </a:prstGeom>
          <a:noFill/>
          <a:ln w="28575" cap="flat" cmpd="sng" algn="ctr">
            <a:solidFill>
              <a:srgbClr val="000000"/>
            </a:solidFill>
            <a:prstDash val="solid"/>
            <a:tailEnd type="triangle"/>
          </a:ln>
          <a:effectLst/>
        </p:spPr>
      </p:cxnSp>
      <p:cxnSp>
        <p:nvCxnSpPr>
          <p:cNvPr id="107" name="直接箭头连接符 106">
            <a:extLst>
              <a:ext uri="{FF2B5EF4-FFF2-40B4-BE49-F238E27FC236}">
                <a16:creationId xmlns:a16="http://schemas.microsoft.com/office/drawing/2014/main" id="{DAFC6750-5547-28FA-F783-626D5BFF2901}"/>
              </a:ext>
            </a:extLst>
          </p:cNvPr>
          <p:cNvCxnSpPr>
            <a:cxnSpLocks/>
          </p:cNvCxnSpPr>
          <p:nvPr/>
        </p:nvCxnSpPr>
        <p:spPr>
          <a:xfrm>
            <a:off x="3023750" y="3302281"/>
            <a:ext cx="417635" cy="0"/>
          </a:xfrm>
          <a:prstGeom prst="straightConnector1">
            <a:avLst/>
          </a:prstGeom>
          <a:noFill/>
          <a:ln w="28575" cap="flat" cmpd="sng" algn="ctr">
            <a:solidFill>
              <a:srgbClr val="000000"/>
            </a:solidFill>
            <a:prstDash val="solid"/>
            <a:tailEnd type="triangle"/>
          </a:ln>
          <a:effectLst/>
        </p:spPr>
      </p:cxnSp>
      <p:cxnSp>
        <p:nvCxnSpPr>
          <p:cNvPr id="108" name="直接箭头连接符 107">
            <a:extLst>
              <a:ext uri="{FF2B5EF4-FFF2-40B4-BE49-F238E27FC236}">
                <a16:creationId xmlns:a16="http://schemas.microsoft.com/office/drawing/2014/main" id="{10E224B5-2476-817A-8EB0-BA21E421250C}"/>
              </a:ext>
            </a:extLst>
          </p:cNvPr>
          <p:cNvCxnSpPr>
            <a:cxnSpLocks/>
          </p:cNvCxnSpPr>
          <p:nvPr/>
        </p:nvCxnSpPr>
        <p:spPr>
          <a:xfrm>
            <a:off x="3865731" y="3540749"/>
            <a:ext cx="0" cy="417626"/>
          </a:xfrm>
          <a:prstGeom prst="straightConnector1">
            <a:avLst/>
          </a:prstGeom>
          <a:noFill/>
          <a:ln w="28575" cap="flat" cmpd="sng" algn="ctr">
            <a:solidFill>
              <a:srgbClr val="000000"/>
            </a:solidFill>
            <a:prstDash val="solid"/>
            <a:tailEnd type="triangle"/>
          </a:ln>
          <a:effectLst/>
        </p:spPr>
      </p:cxnSp>
      <p:cxnSp>
        <p:nvCxnSpPr>
          <p:cNvPr id="109" name="直接箭头连接符 108">
            <a:extLst>
              <a:ext uri="{FF2B5EF4-FFF2-40B4-BE49-F238E27FC236}">
                <a16:creationId xmlns:a16="http://schemas.microsoft.com/office/drawing/2014/main" id="{E9FE2DF7-5CD7-73DD-D91A-AA4FFCF6FB56}"/>
              </a:ext>
            </a:extLst>
          </p:cNvPr>
          <p:cNvCxnSpPr>
            <a:cxnSpLocks/>
          </p:cNvCxnSpPr>
          <p:nvPr/>
        </p:nvCxnSpPr>
        <p:spPr>
          <a:xfrm flipV="1">
            <a:off x="4220754" y="3523705"/>
            <a:ext cx="0" cy="407310"/>
          </a:xfrm>
          <a:prstGeom prst="straightConnector1">
            <a:avLst/>
          </a:prstGeom>
          <a:noFill/>
          <a:ln w="28575" cap="flat" cmpd="sng" algn="ctr">
            <a:solidFill>
              <a:srgbClr val="000000"/>
            </a:solidFill>
            <a:prstDash val="solid"/>
            <a:tailEnd type="triangle"/>
          </a:ln>
          <a:effectLst/>
        </p:spPr>
      </p:cxnSp>
      <p:cxnSp>
        <p:nvCxnSpPr>
          <p:cNvPr id="110" name="直接箭头连接符 109">
            <a:extLst>
              <a:ext uri="{FF2B5EF4-FFF2-40B4-BE49-F238E27FC236}">
                <a16:creationId xmlns:a16="http://schemas.microsoft.com/office/drawing/2014/main" id="{30EA900D-ACFC-3EA6-D39D-0355B7F98FC0}"/>
              </a:ext>
            </a:extLst>
          </p:cNvPr>
          <p:cNvCxnSpPr>
            <a:cxnSpLocks/>
          </p:cNvCxnSpPr>
          <p:nvPr/>
        </p:nvCxnSpPr>
        <p:spPr>
          <a:xfrm>
            <a:off x="6548837" y="3962185"/>
            <a:ext cx="294545" cy="0"/>
          </a:xfrm>
          <a:prstGeom prst="straightConnector1">
            <a:avLst/>
          </a:prstGeom>
          <a:noFill/>
          <a:ln w="28575" cap="flat" cmpd="sng" algn="ctr">
            <a:solidFill>
              <a:srgbClr val="000000"/>
            </a:solidFill>
            <a:prstDash val="solid"/>
            <a:tailEnd type="triangle"/>
          </a:ln>
          <a:effectLst/>
        </p:spPr>
      </p:cxnSp>
    </p:spTree>
    <p:extLst>
      <p:ext uri="{BB962C8B-B14F-4D97-AF65-F5344CB8AC3E}">
        <p14:creationId xmlns:p14="http://schemas.microsoft.com/office/powerpoint/2010/main" val="3953501716"/>
      </p:ext>
    </p:extLst>
  </p:cSld>
  <p:clrMapOvr>
    <a:masterClrMapping/>
  </p:clrMapOvr>
  <p:transition spd="med">
    <p:pull/>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455A7-031A-9943-80DC-BD00A2916411}"/>
              </a:ext>
            </a:extLst>
          </p:cNvPr>
          <p:cNvSpPr>
            <a:spLocks noGrp="1"/>
          </p:cNvSpPr>
          <p:nvPr>
            <p:ph type="title"/>
          </p:nvPr>
        </p:nvSpPr>
        <p:spPr/>
        <p:txBody>
          <a:bodyPr/>
          <a:lstStyle/>
          <a:p>
            <a:r>
              <a:rPr lang="zh-CN" altLang="en-US" dirty="0"/>
              <a:t>召回</a:t>
            </a:r>
            <a:r>
              <a:rPr lang="en-US" altLang="zh-CN" dirty="0"/>
              <a:t>-</a:t>
            </a:r>
            <a:r>
              <a:rPr lang="zh-CN" altLang="en-US" dirty="0"/>
              <a:t>排序全流程的检索泛化</a:t>
            </a:r>
            <a:endParaRPr lang="en-CN" dirty="0"/>
          </a:p>
        </p:txBody>
      </p:sp>
      <p:sp>
        <p:nvSpPr>
          <p:cNvPr id="4" name="Title 1">
            <a:extLst>
              <a:ext uri="{FF2B5EF4-FFF2-40B4-BE49-F238E27FC236}">
                <a16:creationId xmlns:a16="http://schemas.microsoft.com/office/drawing/2014/main" id="{ACC038A0-676E-7E4D-86FD-4B37C637EAC2}"/>
              </a:ext>
            </a:extLst>
          </p:cNvPr>
          <p:cNvSpPr txBox="1">
            <a:spLocks/>
          </p:cNvSpPr>
          <p:nvPr/>
        </p:nvSpPr>
        <p:spPr>
          <a:xfrm>
            <a:off x="78890" y="1473315"/>
            <a:ext cx="12034221" cy="621964"/>
          </a:xfrm>
          <a:prstGeom prst="rect">
            <a:avLst/>
          </a:prstGeom>
        </p:spPr>
        <p:txBody>
          <a:bodyPr spcFirstLastPara="1" vert="horz" wrap="square" lIns="121900" tIns="121900" rIns="121900" bIns="121900" rtlCol="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SzPts val="3000"/>
              <a:buFont typeface="Arial"/>
              <a:buNone/>
              <a:defRPr sz="3000" b="1" i="0" u="none" strike="noStrike" cap="none" baseline="0">
                <a:solidFill>
                  <a:srgbClr val="000000"/>
                </a:solidFill>
                <a:latin typeface="Microsoft YaHei" panose="020B0503020204020204" pitchFamily="34" charset="-122"/>
                <a:ea typeface="Microsoft YaHei" panose="020B0503020204020204" pitchFamily="34" charset="-122"/>
                <a:cs typeface="Calibri" panose="020F0502020204030204" pitchFamily="34" charset="0"/>
                <a:sym typeface="Arial"/>
              </a:defRPr>
            </a:lvl1pPr>
            <a:lvl2pPr marR="0" lvl="1" algn="l" rtl="0">
              <a:lnSpc>
                <a:spcPct val="100000"/>
              </a:lnSpc>
              <a:spcBef>
                <a:spcPts val="0"/>
              </a:spcBef>
              <a:spcAft>
                <a:spcPts val="0"/>
              </a:spcAft>
              <a:buClr>
                <a:srgbClr val="000000"/>
              </a:buClr>
              <a:buSzPts val="3000"/>
              <a:buFont typeface="Arial"/>
              <a:buNone/>
              <a:defRPr sz="30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3000"/>
              <a:buFont typeface="Arial"/>
              <a:buNone/>
              <a:defRPr sz="30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3000"/>
              <a:buFont typeface="Arial"/>
              <a:buNone/>
              <a:defRPr sz="30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3000"/>
              <a:buFont typeface="Arial"/>
              <a:buNone/>
              <a:defRPr sz="30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3000"/>
              <a:buFont typeface="Arial"/>
              <a:buNone/>
              <a:defRPr sz="30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3000"/>
              <a:buFont typeface="Arial"/>
              <a:buNone/>
              <a:defRPr sz="30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3000"/>
              <a:buFont typeface="Arial"/>
              <a:buNone/>
              <a:defRPr sz="30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3000"/>
              <a:buFont typeface="Arial"/>
              <a:buNone/>
              <a:defRPr sz="30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Pts val="3000"/>
              <a:buFont typeface="Arial"/>
              <a:buNone/>
              <a:tabLst/>
              <a:defRPr/>
            </a:pPr>
            <a:r>
              <a:rPr kumimoji="0" lang="en-US" sz="2667" b="1" i="0" u="none" strike="noStrike" kern="1200" cap="none" spc="0" normalizeH="0" baseline="0" noProof="0" dirty="0">
                <a:ln>
                  <a:noFill/>
                </a:ln>
                <a:solidFill>
                  <a:srgbClr val="000000"/>
                </a:solidFill>
                <a:effectLst/>
                <a:uLnTx/>
                <a:uFillTx/>
                <a:latin typeface="Microsoft YaHei" panose="020B0503020204020204" pitchFamily="34" charset="-122"/>
                <a:ea typeface="Microsoft YaHei" panose="020B0503020204020204" pitchFamily="34" charset="-122"/>
                <a:cs typeface="Calibri" panose="020F0502020204030204" pitchFamily="34" charset="0"/>
                <a:sym typeface="Arial"/>
              </a:rPr>
              <a:t>NIR-Prompt: </a:t>
            </a:r>
            <a:r>
              <a:rPr kumimoji="0" lang="zh-CN" altLang="en-US" sz="2667" b="0" i="0" u="none" strike="noStrike" kern="1200" cap="none" spc="0" normalizeH="0" baseline="0" noProof="0" dirty="0">
                <a:ln>
                  <a:noFill/>
                </a:ln>
                <a:solidFill>
                  <a:srgbClr val="000000"/>
                </a:solidFill>
                <a:effectLst/>
                <a:uLnTx/>
                <a:uFillTx/>
                <a:latin typeface="Microsoft YaHei" panose="020B0503020204020204" pitchFamily="34" charset="-122"/>
                <a:ea typeface="Microsoft YaHei" panose="020B0503020204020204" pitchFamily="34" charset="-122"/>
                <a:cs typeface="Calibri" panose="020F0502020204030204" pitchFamily="34" charset="0"/>
                <a:sym typeface="Arial"/>
              </a:rPr>
              <a:t>多任务可泛化神经信息检索训练框架</a:t>
            </a:r>
            <a:endParaRPr kumimoji="0" lang="en-CN" sz="2667" b="0" i="0" u="none" strike="noStrike" kern="1200" cap="none" spc="0" normalizeH="0" baseline="0" noProof="0" dirty="0">
              <a:ln>
                <a:noFill/>
              </a:ln>
              <a:solidFill>
                <a:srgbClr val="000000"/>
              </a:solidFill>
              <a:effectLst/>
              <a:uLnTx/>
              <a:uFillTx/>
              <a:latin typeface="Microsoft YaHei" panose="020B0503020204020204" pitchFamily="34" charset="-122"/>
              <a:ea typeface="Microsoft YaHei" panose="020B0503020204020204" pitchFamily="34" charset="-122"/>
              <a:cs typeface="Calibri" panose="020F0502020204030204" pitchFamily="34" charset="0"/>
              <a:sym typeface="Arial"/>
            </a:endParaRPr>
          </a:p>
        </p:txBody>
      </p:sp>
      <p:pic>
        <p:nvPicPr>
          <p:cNvPr id="6" name="图片 5">
            <a:extLst>
              <a:ext uri="{FF2B5EF4-FFF2-40B4-BE49-F238E27FC236}">
                <a16:creationId xmlns:a16="http://schemas.microsoft.com/office/drawing/2014/main" id="{2197DF8A-C628-FB59-C18F-EF963F251810}"/>
              </a:ext>
            </a:extLst>
          </p:cNvPr>
          <p:cNvPicPr>
            <a:picLocks noChangeAspect="1"/>
          </p:cNvPicPr>
          <p:nvPr/>
        </p:nvPicPr>
        <p:blipFill>
          <a:blip r:embed="rId2"/>
          <a:stretch>
            <a:fillRect/>
          </a:stretch>
        </p:blipFill>
        <p:spPr>
          <a:xfrm>
            <a:off x="1360989" y="2209963"/>
            <a:ext cx="8875539" cy="3629223"/>
          </a:xfrm>
          <a:prstGeom prst="rect">
            <a:avLst/>
          </a:prstGeom>
        </p:spPr>
      </p:pic>
      <p:pic>
        <p:nvPicPr>
          <p:cNvPr id="3" name="Picture 2">
            <a:extLst>
              <a:ext uri="{FF2B5EF4-FFF2-40B4-BE49-F238E27FC236}">
                <a16:creationId xmlns:a16="http://schemas.microsoft.com/office/drawing/2014/main" id="{3698B81F-F1AB-AE6D-7DED-E02C00386B2B}"/>
              </a:ext>
            </a:extLst>
          </p:cNvPr>
          <p:cNvPicPr>
            <a:picLocks noChangeAspect="1"/>
          </p:cNvPicPr>
          <p:nvPr/>
        </p:nvPicPr>
        <p:blipFill>
          <a:blip r:embed="rId3">
            <a:alphaModFix amt="70000"/>
          </a:blip>
          <a:stretch>
            <a:fillRect/>
          </a:stretch>
        </p:blipFill>
        <p:spPr>
          <a:xfrm>
            <a:off x="8870863" y="427995"/>
            <a:ext cx="2731332" cy="719363"/>
          </a:xfrm>
          <a:prstGeom prst="rect">
            <a:avLst/>
          </a:prstGeom>
        </p:spPr>
      </p:pic>
      <p:sp>
        <p:nvSpPr>
          <p:cNvPr id="5" name="Title 1">
            <a:extLst>
              <a:ext uri="{FF2B5EF4-FFF2-40B4-BE49-F238E27FC236}">
                <a16:creationId xmlns:a16="http://schemas.microsoft.com/office/drawing/2014/main" id="{EA4442B7-A85A-3F79-4148-7CD6E705427F}"/>
              </a:ext>
            </a:extLst>
          </p:cNvPr>
          <p:cNvSpPr txBox="1">
            <a:spLocks/>
          </p:cNvSpPr>
          <p:nvPr/>
        </p:nvSpPr>
        <p:spPr>
          <a:xfrm>
            <a:off x="0" y="6142848"/>
            <a:ext cx="12034221" cy="543867"/>
          </a:xfrm>
          <a:prstGeom prst="rect">
            <a:avLst/>
          </a:prstGeom>
          <a:solidFill>
            <a:schemeClr val="accent2">
              <a:lumMod val="20000"/>
              <a:lumOff val="80000"/>
            </a:schemeClr>
          </a:solidFill>
        </p:spPr>
        <p:txBody>
          <a:bodyPr wrap="square" anchor="b">
            <a:spAutoFit/>
          </a:bodyPr>
          <a:lstStyle>
            <a:defPPr marR="0" lvl="0" algn="l" rtl="0">
              <a:lnSpc>
                <a:spcPct val="100000"/>
              </a:lnSpc>
              <a:spcBef>
                <a:spcPts val="0"/>
              </a:spcBef>
              <a:spcAft>
                <a:spcPts val="0"/>
              </a:spcAft>
              <a:defRPr/>
            </a:defPPr>
            <a:lvl1pPr defTabSz="543560" fontAlgn="base">
              <a:spcBef>
                <a:spcPct val="0"/>
              </a:spcBef>
              <a:spcAft>
                <a:spcPct val="0"/>
              </a:spcAft>
              <a:defRPr kumimoji="1" sz="1100" kern="1200">
                <a:solidFill>
                  <a:schemeClr val="tx1"/>
                </a:solidFill>
                <a:latin typeface="+mj-ea"/>
                <a:ea typeface="+mj-ea"/>
                <a:cs typeface="MS PGothic" panose="020B0600070205080204" charset="-128"/>
              </a:defRPr>
            </a:lvl1pPr>
            <a:lvl2pPr algn="ctr" defTabSz="1087120" fontAlgn="base">
              <a:spcBef>
                <a:spcPct val="0"/>
              </a:spcBef>
              <a:spcAft>
                <a:spcPct val="0"/>
              </a:spcAft>
              <a:defRPr sz="10500">
                <a:solidFill>
                  <a:schemeClr val="tx1"/>
                </a:solidFill>
                <a:latin typeface="Open Sans" charset="0"/>
                <a:ea typeface="MS PGothic" panose="020B0600070205080204" charset="-128"/>
              </a:defRPr>
            </a:lvl2pPr>
            <a:lvl3pPr algn="ctr" defTabSz="1087120" fontAlgn="base">
              <a:spcBef>
                <a:spcPct val="0"/>
              </a:spcBef>
              <a:spcAft>
                <a:spcPct val="0"/>
              </a:spcAft>
              <a:defRPr sz="10500">
                <a:solidFill>
                  <a:schemeClr val="tx1"/>
                </a:solidFill>
                <a:latin typeface="Open Sans" charset="0"/>
                <a:ea typeface="MS PGothic" panose="020B0600070205080204" charset="-128"/>
              </a:defRPr>
            </a:lvl3pPr>
            <a:lvl4pPr algn="ctr" defTabSz="1087120" fontAlgn="base">
              <a:spcBef>
                <a:spcPct val="0"/>
              </a:spcBef>
              <a:spcAft>
                <a:spcPct val="0"/>
              </a:spcAft>
              <a:defRPr sz="10500">
                <a:solidFill>
                  <a:schemeClr val="tx1"/>
                </a:solidFill>
                <a:latin typeface="Open Sans" charset="0"/>
                <a:ea typeface="MS PGothic" panose="020B0600070205080204" charset="-128"/>
              </a:defRPr>
            </a:lvl4pPr>
            <a:lvl5pPr algn="ctr" defTabSz="1087120" fontAlgn="base">
              <a:spcBef>
                <a:spcPct val="0"/>
              </a:spcBef>
              <a:spcAft>
                <a:spcPct val="0"/>
              </a:spcAft>
              <a:defRPr sz="10500">
                <a:solidFill>
                  <a:schemeClr val="tx1"/>
                </a:solidFill>
                <a:latin typeface="Open Sans" charset="0"/>
                <a:ea typeface="MS PGothic" panose="020B0600070205080204" charset="-128"/>
              </a:defRPr>
            </a:lvl5pPr>
            <a:lvl6pPr marL="457200" algn="ctr" defTabSz="1087120" fontAlgn="base">
              <a:spcBef>
                <a:spcPct val="0"/>
              </a:spcBef>
              <a:spcAft>
                <a:spcPct val="0"/>
              </a:spcAft>
              <a:defRPr sz="10500">
                <a:solidFill>
                  <a:schemeClr val="tx1"/>
                </a:solidFill>
                <a:latin typeface="Open Sans" charset="0"/>
                <a:ea typeface="MS PGothic" panose="020B0600070205080204" charset="-128"/>
              </a:defRPr>
            </a:lvl6pPr>
            <a:lvl7pPr marL="914400" algn="ctr" defTabSz="1087120" fontAlgn="base">
              <a:spcBef>
                <a:spcPct val="0"/>
              </a:spcBef>
              <a:spcAft>
                <a:spcPct val="0"/>
              </a:spcAft>
              <a:defRPr sz="10500">
                <a:solidFill>
                  <a:schemeClr val="tx1"/>
                </a:solidFill>
                <a:latin typeface="Open Sans" charset="0"/>
                <a:ea typeface="MS PGothic" panose="020B0600070205080204" charset="-128"/>
              </a:defRPr>
            </a:lvl7pPr>
            <a:lvl8pPr marL="1371600" algn="ctr" defTabSz="1087120" fontAlgn="base">
              <a:spcBef>
                <a:spcPct val="0"/>
              </a:spcBef>
              <a:spcAft>
                <a:spcPct val="0"/>
              </a:spcAft>
              <a:defRPr sz="10500">
                <a:solidFill>
                  <a:schemeClr val="tx1"/>
                </a:solidFill>
                <a:latin typeface="Open Sans" charset="0"/>
                <a:ea typeface="MS PGothic" panose="020B0600070205080204" charset="-128"/>
              </a:defRPr>
            </a:lvl8pPr>
            <a:lvl9pPr marL="1828800" algn="ctr" defTabSz="1087120" fontAlgn="base">
              <a:spcBef>
                <a:spcPct val="0"/>
              </a:spcBef>
              <a:spcAft>
                <a:spcPct val="0"/>
              </a:spcAft>
              <a:defRPr sz="10500">
                <a:solidFill>
                  <a:schemeClr val="tx1"/>
                </a:solidFill>
                <a:latin typeface="Open Sans" charset="0"/>
                <a:ea typeface="MS PGothic" panose="020B0600070205080204" charset="-128"/>
              </a:defRPr>
            </a:lvl9pPr>
          </a:lstStyle>
          <a:p>
            <a:pPr marL="0" marR="0" lvl="0" indent="0" algn="l" defTabSz="543560" rtl="0" eaLnBrk="1" fontAlgn="base" latinLnBrk="0" hangingPunct="1">
              <a:lnSpc>
                <a:spcPct val="100000"/>
              </a:lnSpc>
              <a:spcBef>
                <a:spcPct val="0"/>
              </a:spcBef>
              <a:spcAft>
                <a:spcPct val="0"/>
              </a:spcAft>
              <a:buClrTx/>
              <a:buSzTx/>
              <a:buFontTx/>
              <a:buNone/>
              <a:tabLst/>
              <a:defRPr/>
            </a:pPr>
            <a:r>
              <a:rPr kumimoji="1" lang="en-US" sz="1467" b="0" i="0" u="none" strike="noStrike" kern="1200" cap="none" spc="0" normalizeH="0" baseline="0" noProof="0" dirty="0">
                <a:ln>
                  <a:noFill/>
                </a:ln>
                <a:solidFill>
                  <a:prstClr val="black"/>
                </a:solidFill>
                <a:effectLst/>
                <a:uLnTx/>
                <a:uFillTx/>
                <a:latin typeface="微软雅黑"/>
                <a:ea typeface="微软雅黑"/>
              </a:rPr>
              <a:t>NIR-Prompt: A Multi-task Generalized Neural Information Retrieval Training Framework</a:t>
            </a:r>
            <a:r>
              <a:rPr kumimoji="1" lang="en-US" altLang="zh-CN" sz="1467" b="0" i="0" u="none" strike="noStrike" kern="1200" cap="none" spc="0" normalizeH="0" baseline="0" noProof="0" dirty="0">
                <a:ln>
                  <a:noFill/>
                </a:ln>
                <a:solidFill>
                  <a:prstClr val="black"/>
                </a:solidFill>
                <a:effectLst/>
                <a:uLnTx/>
                <a:uFillTx/>
                <a:latin typeface="微软雅黑"/>
                <a:ea typeface="微软雅黑"/>
              </a:rPr>
              <a:t>.</a:t>
            </a:r>
            <a:r>
              <a:rPr kumimoji="1" lang="zh-CN" altLang="en-US" sz="1467" b="0" i="0" u="none" strike="noStrike" kern="1200" cap="none" spc="0" normalizeH="0" baseline="0" noProof="0" dirty="0">
                <a:ln>
                  <a:noFill/>
                </a:ln>
                <a:solidFill>
                  <a:prstClr val="black"/>
                </a:solidFill>
                <a:effectLst/>
                <a:uLnTx/>
                <a:uFillTx/>
                <a:latin typeface="微软雅黑"/>
                <a:ea typeface="微软雅黑"/>
              </a:rPr>
              <a:t> </a:t>
            </a:r>
            <a:r>
              <a:rPr kumimoji="1" lang="en-US" sz="1467" b="0" i="1" u="none" strike="noStrike" kern="1200" cap="none" spc="0" normalizeH="0" baseline="0" noProof="0" dirty="0">
                <a:ln>
                  <a:noFill/>
                </a:ln>
                <a:solidFill>
                  <a:srgbClr val="333333"/>
                </a:solidFill>
                <a:effectLst/>
                <a:uLnTx/>
                <a:uFillTx/>
                <a:latin typeface="Microsoft YaHei" panose="020B0503020204020204" pitchFamily="34" charset="-122"/>
                <a:ea typeface="微软雅黑"/>
              </a:rPr>
              <a:t>ACM Transactions on Information Systems (TOIS) </a:t>
            </a:r>
            <a:endParaRPr kumimoji="1" lang="en-CN" sz="1467" b="0" i="1" u="none" strike="noStrike" kern="1200" cap="none" spc="0" normalizeH="0" baseline="0" noProof="0" dirty="0">
              <a:ln>
                <a:noFill/>
              </a:ln>
              <a:solidFill>
                <a:prstClr val="black"/>
              </a:solidFill>
              <a:effectLst/>
              <a:uLnTx/>
              <a:uFillTx/>
              <a:latin typeface="微软雅黑"/>
              <a:ea typeface="微软雅黑"/>
            </a:endParaRPr>
          </a:p>
        </p:txBody>
      </p:sp>
    </p:spTree>
    <p:extLst>
      <p:ext uri="{BB962C8B-B14F-4D97-AF65-F5344CB8AC3E}">
        <p14:creationId xmlns:p14="http://schemas.microsoft.com/office/powerpoint/2010/main" val="33613867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455A7-031A-9943-80DC-BD00A2916411}"/>
              </a:ext>
            </a:extLst>
          </p:cNvPr>
          <p:cNvSpPr>
            <a:spLocks noGrp="1"/>
          </p:cNvSpPr>
          <p:nvPr>
            <p:ph type="title"/>
          </p:nvPr>
        </p:nvSpPr>
        <p:spPr/>
        <p:txBody>
          <a:bodyPr/>
          <a:lstStyle/>
          <a:p>
            <a:r>
              <a:rPr lang="zh-CN" altLang="en-US" dirty="0"/>
              <a:t>重排</a:t>
            </a:r>
            <a:r>
              <a:rPr lang="en-US" altLang="zh-CN" dirty="0"/>
              <a:t>-</a:t>
            </a:r>
            <a:r>
              <a:rPr lang="zh-CN" altLang="en-US" dirty="0"/>
              <a:t>截断阶段的噪音过滤</a:t>
            </a:r>
            <a:endParaRPr lang="en-CN" dirty="0"/>
          </a:p>
        </p:txBody>
      </p:sp>
      <p:sp>
        <p:nvSpPr>
          <p:cNvPr id="4" name="Title 1">
            <a:extLst>
              <a:ext uri="{FF2B5EF4-FFF2-40B4-BE49-F238E27FC236}">
                <a16:creationId xmlns:a16="http://schemas.microsoft.com/office/drawing/2014/main" id="{ACC038A0-676E-7E4D-86FD-4B37C637EAC2}"/>
              </a:ext>
            </a:extLst>
          </p:cNvPr>
          <p:cNvSpPr txBox="1">
            <a:spLocks/>
          </p:cNvSpPr>
          <p:nvPr/>
        </p:nvSpPr>
        <p:spPr>
          <a:xfrm>
            <a:off x="157779" y="1706240"/>
            <a:ext cx="12034221" cy="618456"/>
          </a:xfrm>
          <a:prstGeom prst="rect">
            <a:avLst/>
          </a:prstGeom>
        </p:spPr>
        <p:txBody>
          <a:bodyPr spcFirstLastPara="1" vert="horz" wrap="square" lIns="121900" tIns="121900" rIns="121900" bIns="121900" rtlCol="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SzPts val="3000"/>
              <a:buFont typeface="Arial"/>
              <a:buNone/>
              <a:defRPr sz="3000" b="1" i="0" u="none" strike="noStrike" cap="none" baseline="0">
                <a:solidFill>
                  <a:srgbClr val="000000"/>
                </a:solidFill>
                <a:latin typeface="Microsoft YaHei" panose="020B0503020204020204" pitchFamily="34" charset="-122"/>
                <a:ea typeface="Microsoft YaHei" panose="020B0503020204020204" pitchFamily="34" charset="-122"/>
                <a:cs typeface="Calibri" panose="020F0502020204030204" pitchFamily="34" charset="0"/>
                <a:sym typeface="Arial"/>
              </a:defRPr>
            </a:lvl1pPr>
            <a:lvl2pPr marR="0" lvl="1" algn="l" rtl="0">
              <a:lnSpc>
                <a:spcPct val="100000"/>
              </a:lnSpc>
              <a:spcBef>
                <a:spcPts val="0"/>
              </a:spcBef>
              <a:spcAft>
                <a:spcPts val="0"/>
              </a:spcAft>
              <a:buClr>
                <a:srgbClr val="000000"/>
              </a:buClr>
              <a:buSzPts val="3000"/>
              <a:buFont typeface="Arial"/>
              <a:buNone/>
              <a:defRPr sz="30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3000"/>
              <a:buFont typeface="Arial"/>
              <a:buNone/>
              <a:defRPr sz="30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3000"/>
              <a:buFont typeface="Arial"/>
              <a:buNone/>
              <a:defRPr sz="30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3000"/>
              <a:buFont typeface="Arial"/>
              <a:buNone/>
              <a:defRPr sz="30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3000"/>
              <a:buFont typeface="Arial"/>
              <a:buNone/>
              <a:defRPr sz="30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3000"/>
              <a:buFont typeface="Arial"/>
              <a:buNone/>
              <a:defRPr sz="30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3000"/>
              <a:buFont typeface="Arial"/>
              <a:buNone/>
              <a:defRPr sz="30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3000"/>
              <a:buFont typeface="Arial"/>
              <a:buNone/>
              <a:defRPr sz="30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Pts val="3000"/>
              <a:buFont typeface="Arial"/>
              <a:buNone/>
              <a:tabLst/>
              <a:defRPr/>
            </a:pPr>
            <a:r>
              <a:rPr kumimoji="0" lang="zh-CN" altLang="en-US" sz="2667" b="0" i="0" u="none" strike="noStrike" kern="1200" cap="none" spc="0" normalizeH="0" baseline="0" noProof="0" dirty="0">
                <a:ln>
                  <a:noFill/>
                </a:ln>
                <a:solidFill>
                  <a:srgbClr val="000000"/>
                </a:solidFill>
                <a:effectLst/>
                <a:uLnTx/>
                <a:uFillTx/>
                <a:latin typeface="Microsoft YaHei" panose="020B0503020204020204" pitchFamily="34" charset="-122"/>
                <a:ea typeface="Microsoft YaHei" panose="020B0503020204020204" pitchFamily="34" charset="-122"/>
                <a:cs typeface="Calibri" panose="020F0502020204030204" pitchFamily="34" charset="0"/>
                <a:sym typeface="Arial"/>
              </a:rPr>
              <a:t>检索增强生成的列表感知重排序</a:t>
            </a:r>
            <a:r>
              <a:rPr kumimoji="0" lang="en-US" altLang="zh-CN" sz="2667" b="0" i="0" u="none" strike="noStrike" kern="1200" cap="none" spc="0" normalizeH="0" baseline="0" noProof="0" dirty="0">
                <a:ln>
                  <a:noFill/>
                </a:ln>
                <a:solidFill>
                  <a:srgbClr val="000000"/>
                </a:solidFill>
                <a:effectLst/>
                <a:uLnTx/>
                <a:uFillTx/>
                <a:latin typeface="Microsoft YaHei" panose="020B0503020204020204" pitchFamily="34" charset="-122"/>
                <a:ea typeface="Microsoft YaHei" panose="020B0503020204020204" pitchFamily="34" charset="-122"/>
                <a:cs typeface="Calibri" panose="020F0502020204030204" pitchFamily="34" charset="0"/>
                <a:sym typeface="Arial"/>
              </a:rPr>
              <a:t>-</a:t>
            </a:r>
            <a:r>
              <a:rPr kumimoji="0" lang="zh-CN" altLang="en-US" sz="2667" b="0" i="0" u="none" strike="noStrike" kern="1200" cap="none" spc="0" normalizeH="0" baseline="0" noProof="0" dirty="0">
                <a:ln>
                  <a:noFill/>
                </a:ln>
                <a:solidFill>
                  <a:srgbClr val="000000"/>
                </a:solidFill>
                <a:effectLst/>
                <a:uLnTx/>
                <a:uFillTx/>
                <a:latin typeface="Microsoft YaHei" panose="020B0503020204020204" pitchFamily="34" charset="-122"/>
                <a:ea typeface="Microsoft YaHei" panose="020B0503020204020204" pitchFamily="34" charset="-122"/>
                <a:cs typeface="Calibri" panose="020F0502020204030204" pitchFamily="34" charset="0"/>
                <a:sym typeface="Arial"/>
              </a:rPr>
              <a:t>截断联合模型</a:t>
            </a:r>
            <a:endParaRPr kumimoji="0" lang="en-CN" sz="2667" b="0" i="0" u="none" strike="noStrike" kern="1200" cap="none" spc="0" normalizeH="0" baseline="0" noProof="0" dirty="0">
              <a:ln>
                <a:noFill/>
              </a:ln>
              <a:solidFill>
                <a:srgbClr val="000000"/>
              </a:solidFill>
              <a:effectLst/>
              <a:uLnTx/>
              <a:uFillTx/>
              <a:latin typeface="Microsoft YaHei" panose="020B0503020204020204" pitchFamily="34" charset="-122"/>
              <a:ea typeface="Microsoft YaHei" panose="020B0503020204020204" pitchFamily="34" charset="-122"/>
              <a:cs typeface="Calibri" panose="020F0502020204030204" pitchFamily="34" charset="0"/>
              <a:sym typeface="Arial"/>
            </a:endParaRPr>
          </a:p>
        </p:txBody>
      </p:sp>
      <p:pic>
        <p:nvPicPr>
          <p:cNvPr id="1026" name="Picture 2">
            <a:extLst>
              <a:ext uri="{FF2B5EF4-FFF2-40B4-BE49-F238E27FC236}">
                <a16:creationId xmlns:a16="http://schemas.microsoft.com/office/drawing/2014/main" id="{FE3771E4-3FB6-2E85-EF29-18348CB57EDF}"/>
              </a:ext>
            </a:extLst>
          </p:cNvPr>
          <p:cNvPicPr>
            <a:picLocks noChangeAspect="1" noChangeArrowheads="1"/>
          </p:cNvPicPr>
          <p:nvPr/>
        </p:nvPicPr>
        <p:blipFill>
          <a:blip r:embed="rId2">
            <a:alphaModFix amt="70000"/>
            <a:extLst>
              <a:ext uri="{28A0092B-C50C-407E-A947-70E740481C1C}">
                <a14:useLocalDpi xmlns:a14="http://schemas.microsoft.com/office/drawing/2010/main" val="0"/>
              </a:ext>
            </a:extLst>
          </a:blip>
          <a:srcRect/>
          <a:stretch>
            <a:fillRect/>
          </a:stretch>
        </p:blipFill>
        <p:spPr bwMode="auto">
          <a:xfrm>
            <a:off x="8121227" y="653989"/>
            <a:ext cx="3149600" cy="774823"/>
          </a:xfrm>
          <a:prstGeom prst="rect">
            <a:avLst/>
          </a:prstGeom>
          <a:noFill/>
          <a:extLst>
            <a:ext uri="{909E8E84-426E-40DD-AFC4-6F175D3DCCD1}">
              <a14:hiddenFill xmlns:a14="http://schemas.microsoft.com/office/drawing/2010/main">
                <a:solidFill>
                  <a:srgbClr val="FFFFFF"/>
                </a:solidFill>
              </a14:hiddenFill>
            </a:ext>
          </a:extLst>
        </p:spPr>
      </p:pic>
      <p:pic>
        <p:nvPicPr>
          <p:cNvPr id="6" name="图片 5">
            <a:extLst>
              <a:ext uri="{FF2B5EF4-FFF2-40B4-BE49-F238E27FC236}">
                <a16:creationId xmlns:a16="http://schemas.microsoft.com/office/drawing/2014/main" id="{591CB092-C45A-93A4-FCF5-B91B06EE6DCD}"/>
              </a:ext>
            </a:extLst>
          </p:cNvPr>
          <p:cNvPicPr>
            <a:picLocks noChangeAspect="1"/>
          </p:cNvPicPr>
          <p:nvPr/>
        </p:nvPicPr>
        <p:blipFill>
          <a:blip r:embed="rId3"/>
          <a:stretch>
            <a:fillRect/>
          </a:stretch>
        </p:blipFill>
        <p:spPr>
          <a:xfrm>
            <a:off x="145149" y="2686975"/>
            <a:ext cx="11522144" cy="2837427"/>
          </a:xfrm>
          <a:prstGeom prst="rect">
            <a:avLst/>
          </a:prstGeom>
        </p:spPr>
      </p:pic>
      <p:sp>
        <p:nvSpPr>
          <p:cNvPr id="7" name="Title 1">
            <a:extLst>
              <a:ext uri="{FF2B5EF4-FFF2-40B4-BE49-F238E27FC236}">
                <a16:creationId xmlns:a16="http://schemas.microsoft.com/office/drawing/2014/main" id="{F23BE9B2-3E7D-EAEB-9296-0099C2410ECD}"/>
              </a:ext>
            </a:extLst>
          </p:cNvPr>
          <p:cNvSpPr txBox="1">
            <a:spLocks/>
          </p:cNvSpPr>
          <p:nvPr/>
        </p:nvSpPr>
        <p:spPr>
          <a:xfrm>
            <a:off x="145149" y="2551268"/>
            <a:ext cx="3605216" cy="618456"/>
          </a:xfrm>
          <a:prstGeom prst="rect">
            <a:avLst/>
          </a:prstGeom>
        </p:spPr>
        <p:txBody>
          <a:bodyPr spcFirstLastPara="1" vert="horz" wrap="square" lIns="121900" tIns="121900" rIns="121900" bIns="121900" rtlCol="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SzPts val="3000"/>
              <a:buFont typeface="Arial"/>
              <a:buNone/>
              <a:defRPr sz="3000" b="1" i="0" u="none" strike="noStrike" cap="none" baseline="0">
                <a:solidFill>
                  <a:srgbClr val="000000"/>
                </a:solidFill>
                <a:latin typeface="Microsoft YaHei" panose="020B0503020204020204" pitchFamily="34" charset="-122"/>
                <a:ea typeface="Microsoft YaHei" panose="020B0503020204020204" pitchFamily="34" charset="-122"/>
                <a:cs typeface="Calibri" panose="020F0502020204030204" pitchFamily="34" charset="0"/>
                <a:sym typeface="Arial"/>
              </a:defRPr>
            </a:lvl1pPr>
            <a:lvl2pPr marR="0" lvl="1" algn="l" rtl="0">
              <a:lnSpc>
                <a:spcPct val="100000"/>
              </a:lnSpc>
              <a:spcBef>
                <a:spcPts val="0"/>
              </a:spcBef>
              <a:spcAft>
                <a:spcPts val="0"/>
              </a:spcAft>
              <a:buClr>
                <a:srgbClr val="000000"/>
              </a:buClr>
              <a:buSzPts val="3000"/>
              <a:buFont typeface="Arial"/>
              <a:buNone/>
              <a:defRPr sz="30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3000"/>
              <a:buFont typeface="Arial"/>
              <a:buNone/>
              <a:defRPr sz="30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3000"/>
              <a:buFont typeface="Arial"/>
              <a:buNone/>
              <a:defRPr sz="30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3000"/>
              <a:buFont typeface="Arial"/>
              <a:buNone/>
              <a:defRPr sz="30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3000"/>
              <a:buFont typeface="Arial"/>
              <a:buNone/>
              <a:defRPr sz="30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3000"/>
              <a:buFont typeface="Arial"/>
              <a:buNone/>
              <a:defRPr sz="30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3000"/>
              <a:buFont typeface="Arial"/>
              <a:buNone/>
              <a:defRPr sz="30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3000"/>
              <a:buFont typeface="Arial"/>
              <a:buNone/>
              <a:defRPr sz="30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Pts val="3000"/>
              <a:buFont typeface="Arial"/>
              <a:buNone/>
              <a:tabLst/>
              <a:defRPr/>
            </a:pPr>
            <a:r>
              <a:rPr kumimoji="0" lang="zh-CN" altLang="en-US" sz="2400" b="1" i="0" u="none" strike="noStrike" kern="1200" cap="none" spc="0" normalizeH="0" baseline="0" noProof="0" dirty="0">
                <a:ln>
                  <a:noFill/>
                </a:ln>
                <a:solidFill>
                  <a:srgbClr val="C00000"/>
                </a:solidFill>
                <a:effectLst/>
                <a:uLnTx/>
                <a:uFillTx/>
                <a:latin typeface="Microsoft YaHei" panose="020B0503020204020204" pitchFamily="34" charset="-122"/>
                <a:ea typeface="Microsoft YaHei" panose="020B0503020204020204" pitchFamily="34" charset="-122"/>
                <a:cs typeface="Calibri" panose="020F0502020204030204" pitchFamily="34" charset="0"/>
                <a:sym typeface="Arial"/>
              </a:rPr>
              <a:t>生成式重排</a:t>
            </a:r>
            <a:r>
              <a:rPr kumimoji="0" lang="en-US" altLang="zh-CN" sz="2400" b="1" i="0" u="none" strike="noStrike" kern="1200" cap="none" spc="0" normalizeH="0" baseline="0" noProof="0" dirty="0">
                <a:ln>
                  <a:noFill/>
                </a:ln>
                <a:solidFill>
                  <a:srgbClr val="C00000"/>
                </a:solidFill>
                <a:effectLst/>
                <a:uLnTx/>
                <a:uFillTx/>
                <a:latin typeface="Microsoft YaHei" panose="020B0503020204020204" pitchFamily="34" charset="-122"/>
                <a:ea typeface="Microsoft YaHei" panose="020B0503020204020204" pitchFamily="34" charset="-122"/>
                <a:cs typeface="Calibri" panose="020F0502020204030204" pitchFamily="34" charset="0"/>
                <a:sym typeface="Arial"/>
              </a:rPr>
              <a:t>-</a:t>
            </a:r>
            <a:r>
              <a:rPr kumimoji="0" lang="zh-CN" altLang="en-US" sz="2400" b="1" i="0" u="none" strike="noStrike" kern="1200" cap="none" spc="0" normalizeH="0" baseline="0" noProof="0" dirty="0">
                <a:ln>
                  <a:noFill/>
                </a:ln>
                <a:solidFill>
                  <a:srgbClr val="C00000"/>
                </a:solidFill>
                <a:effectLst/>
                <a:uLnTx/>
                <a:uFillTx/>
                <a:latin typeface="Microsoft YaHei" panose="020B0503020204020204" pitchFamily="34" charset="-122"/>
                <a:ea typeface="Microsoft YaHei" panose="020B0503020204020204" pitchFamily="34" charset="-122"/>
                <a:cs typeface="Calibri" panose="020F0502020204030204" pitchFamily="34" charset="0"/>
                <a:sym typeface="Arial"/>
              </a:rPr>
              <a:t>截断框架</a:t>
            </a:r>
            <a:endParaRPr kumimoji="0" lang="en-CN" sz="2400" b="1" i="0" u="none" strike="noStrike" kern="1200" cap="none" spc="0" normalizeH="0" baseline="0" noProof="0" dirty="0">
              <a:ln>
                <a:noFill/>
              </a:ln>
              <a:solidFill>
                <a:srgbClr val="C00000"/>
              </a:solidFill>
              <a:effectLst/>
              <a:uLnTx/>
              <a:uFillTx/>
              <a:latin typeface="Microsoft YaHei" panose="020B0503020204020204" pitchFamily="34" charset="-122"/>
              <a:ea typeface="Microsoft YaHei" panose="020B0503020204020204" pitchFamily="34" charset="-122"/>
              <a:cs typeface="Calibri" panose="020F0502020204030204" pitchFamily="34" charset="0"/>
              <a:sym typeface="Arial"/>
            </a:endParaRPr>
          </a:p>
        </p:txBody>
      </p:sp>
      <p:sp>
        <p:nvSpPr>
          <p:cNvPr id="3" name="Title 1">
            <a:extLst>
              <a:ext uri="{FF2B5EF4-FFF2-40B4-BE49-F238E27FC236}">
                <a16:creationId xmlns:a16="http://schemas.microsoft.com/office/drawing/2014/main" id="{2F60523A-39C1-CE77-9A40-8F14304E6493}"/>
              </a:ext>
            </a:extLst>
          </p:cNvPr>
          <p:cNvSpPr txBox="1">
            <a:spLocks/>
          </p:cNvSpPr>
          <p:nvPr/>
        </p:nvSpPr>
        <p:spPr>
          <a:xfrm>
            <a:off x="0" y="6174376"/>
            <a:ext cx="12034221" cy="543867"/>
          </a:xfrm>
          <a:prstGeom prst="rect">
            <a:avLst/>
          </a:prstGeom>
          <a:solidFill>
            <a:schemeClr val="accent2">
              <a:lumMod val="20000"/>
              <a:lumOff val="80000"/>
            </a:schemeClr>
          </a:solidFill>
        </p:spPr>
        <p:txBody>
          <a:bodyPr wrap="square" anchor="b">
            <a:spAutoFit/>
          </a:bodyPr>
          <a:lstStyle>
            <a:defPPr marR="0" lvl="0" algn="l" rtl="0">
              <a:lnSpc>
                <a:spcPct val="100000"/>
              </a:lnSpc>
              <a:spcBef>
                <a:spcPts val="0"/>
              </a:spcBef>
              <a:spcAft>
                <a:spcPts val="0"/>
              </a:spcAft>
              <a:defRPr/>
            </a:defPPr>
            <a:lvl1pPr defTabSz="543560" fontAlgn="base">
              <a:spcBef>
                <a:spcPct val="0"/>
              </a:spcBef>
              <a:spcAft>
                <a:spcPct val="0"/>
              </a:spcAft>
              <a:defRPr kumimoji="1" sz="1100" kern="1200">
                <a:solidFill>
                  <a:schemeClr val="tx1"/>
                </a:solidFill>
                <a:latin typeface="+mj-ea"/>
                <a:ea typeface="+mj-ea"/>
                <a:cs typeface="MS PGothic" panose="020B0600070205080204" charset="-128"/>
              </a:defRPr>
            </a:lvl1pPr>
            <a:lvl2pPr algn="ctr" defTabSz="1087120" fontAlgn="base">
              <a:spcBef>
                <a:spcPct val="0"/>
              </a:spcBef>
              <a:spcAft>
                <a:spcPct val="0"/>
              </a:spcAft>
              <a:defRPr sz="10500">
                <a:solidFill>
                  <a:schemeClr val="tx1"/>
                </a:solidFill>
                <a:latin typeface="Open Sans" charset="0"/>
                <a:ea typeface="MS PGothic" panose="020B0600070205080204" charset="-128"/>
              </a:defRPr>
            </a:lvl2pPr>
            <a:lvl3pPr algn="ctr" defTabSz="1087120" fontAlgn="base">
              <a:spcBef>
                <a:spcPct val="0"/>
              </a:spcBef>
              <a:spcAft>
                <a:spcPct val="0"/>
              </a:spcAft>
              <a:defRPr sz="10500">
                <a:solidFill>
                  <a:schemeClr val="tx1"/>
                </a:solidFill>
                <a:latin typeface="Open Sans" charset="0"/>
                <a:ea typeface="MS PGothic" panose="020B0600070205080204" charset="-128"/>
              </a:defRPr>
            </a:lvl3pPr>
            <a:lvl4pPr algn="ctr" defTabSz="1087120" fontAlgn="base">
              <a:spcBef>
                <a:spcPct val="0"/>
              </a:spcBef>
              <a:spcAft>
                <a:spcPct val="0"/>
              </a:spcAft>
              <a:defRPr sz="10500">
                <a:solidFill>
                  <a:schemeClr val="tx1"/>
                </a:solidFill>
                <a:latin typeface="Open Sans" charset="0"/>
                <a:ea typeface="MS PGothic" panose="020B0600070205080204" charset="-128"/>
              </a:defRPr>
            </a:lvl4pPr>
            <a:lvl5pPr algn="ctr" defTabSz="1087120" fontAlgn="base">
              <a:spcBef>
                <a:spcPct val="0"/>
              </a:spcBef>
              <a:spcAft>
                <a:spcPct val="0"/>
              </a:spcAft>
              <a:defRPr sz="10500">
                <a:solidFill>
                  <a:schemeClr val="tx1"/>
                </a:solidFill>
                <a:latin typeface="Open Sans" charset="0"/>
                <a:ea typeface="MS PGothic" panose="020B0600070205080204" charset="-128"/>
              </a:defRPr>
            </a:lvl5pPr>
            <a:lvl6pPr marL="457200" algn="ctr" defTabSz="1087120" fontAlgn="base">
              <a:spcBef>
                <a:spcPct val="0"/>
              </a:spcBef>
              <a:spcAft>
                <a:spcPct val="0"/>
              </a:spcAft>
              <a:defRPr sz="10500">
                <a:solidFill>
                  <a:schemeClr val="tx1"/>
                </a:solidFill>
                <a:latin typeface="Open Sans" charset="0"/>
                <a:ea typeface="MS PGothic" panose="020B0600070205080204" charset="-128"/>
              </a:defRPr>
            </a:lvl6pPr>
            <a:lvl7pPr marL="914400" algn="ctr" defTabSz="1087120" fontAlgn="base">
              <a:spcBef>
                <a:spcPct val="0"/>
              </a:spcBef>
              <a:spcAft>
                <a:spcPct val="0"/>
              </a:spcAft>
              <a:defRPr sz="10500">
                <a:solidFill>
                  <a:schemeClr val="tx1"/>
                </a:solidFill>
                <a:latin typeface="Open Sans" charset="0"/>
                <a:ea typeface="MS PGothic" panose="020B0600070205080204" charset="-128"/>
              </a:defRPr>
            </a:lvl7pPr>
            <a:lvl8pPr marL="1371600" algn="ctr" defTabSz="1087120" fontAlgn="base">
              <a:spcBef>
                <a:spcPct val="0"/>
              </a:spcBef>
              <a:spcAft>
                <a:spcPct val="0"/>
              </a:spcAft>
              <a:defRPr sz="10500">
                <a:solidFill>
                  <a:schemeClr val="tx1"/>
                </a:solidFill>
                <a:latin typeface="Open Sans" charset="0"/>
                <a:ea typeface="MS PGothic" panose="020B0600070205080204" charset="-128"/>
              </a:defRPr>
            </a:lvl8pPr>
            <a:lvl9pPr marL="1828800" algn="ctr" defTabSz="1087120" fontAlgn="base">
              <a:spcBef>
                <a:spcPct val="0"/>
              </a:spcBef>
              <a:spcAft>
                <a:spcPct val="0"/>
              </a:spcAft>
              <a:defRPr sz="10500">
                <a:solidFill>
                  <a:schemeClr val="tx1"/>
                </a:solidFill>
                <a:latin typeface="Open Sans" charset="0"/>
                <a:ea typeface="MS PGothic" panose="020B0600070205080204" charset="-128"/>
              </a:defRPr>
            </a:lvl9pPr>
          </a:lstStyle>
          <a:p>
            <a:pPr marL="0" marR="0" lvl="0" indent="0" algn="l" defTabSz="543560" rtl="0" eaLnBrk="1" fontAlgn="base" latinLnBrk="0" hangingPunct="1">
              <a:lnSpc>
                <a:spcPct val="100000"/>
              </a:lnSpc>
              <a:spcBef>
                <a:spcPct val="0"/>
              </a:spcBef>
              <a:spcAft>
                <a:spcPct val="0"/>
              </a:spcAft>
              <a:buClrTx/>
              <a:buSzTx/>
              <a:buFontTx/>
              <a:buNone/>
              <a:tabLst/>
              <a:defRPr/>
            </a:pPr>
            <a:r>
              <a:rPr kumimoji="1" lang="en-US" sz="1467" b="0" i="0" u="none" strike="noStrike" kern="1200" cap="none" spc="0" normalizeH="0" baseline="0" noProof="0" dirty="0">
                <a:ln>
                  <a:noFill/>
                </a:ln>
                <a:solidFill>
                  <a:prstClr val="black"/>
                </a:solidFill>
                <a:effectLst/>
                <a:uLnTx/>
                <a:uFillTx/>
                <a:latin typeface="微软雅黑"/>
                <a:ea typeface="微软雅黑"/>
              </a:rPr>
              <a:t>List-aware Reranking-Truncation Joint Model for Search and</a:t>
            </a:r>
            <a:r>
              <a:rPr kumimoji="1" lang="zh-CN" altLang="en-US" sz="1467" b="0" i="0" u="none" strike="noStrike" kern="1200" cap="none" spc="0" normalizeH="0" baseline="0" noProof="0" dirty="0">
                <a:ln>
                  <a:noFill/>
                </a:ln>
                <a:solidFill>
                  <a:prstClr val="black"/>
                </a:solidFill>
                <a:effectLst/>
                <a:uLnTx/>
                <a:uFillTx/>
                <a:latin typeface="微软雅黑"/>
                <a:ea typeface="微软雅黑"/>
              </a:rPr>
              <a:t> </a:t>
            </a:r>
            <a:r>
              <a:rPr kumimoji="1" lang="en-US" sz="1467" b="0" i="0" u="none" strike="noStrike" kern="1200" cap="none" spc="0" normalizeH="0" baseline="0" noProof="0" dirty="0">
                <a:ln>
                  <a:noFill/>
                </a:ln>
                <a:solidFill>
                  <a:prstClr val="black"/>
                </a:solidFill>
                <a:effectLst/>
                <a:uLnTx/>
                <a:uFillTx/>
                <a:latin typeface="微软雅黑"/>
                <a:ea typeface="微软雅黑"/>
              </a:rPr>
              <a:t>Retrieval-augmented Generation</a:t>
            </a:r>
            <a:r>
              <a:rPr kumimoji="1" lang="en-US" altLang="zh-CN" sz="1467" b="0" i="0" u="none" strike="noStrike" kern="1200" cap="none" spc="0" normalizeH="0" baseline="0" noProof="0" dirty="0">
                <a:ln>
                  <a:noFill/>
                </a:ln>
                <a:solidFill>
                  <a:prstClr val="black"/>
                </a:solidFill>
                <a:effectLst/>
                <a:uLnTx/>
                <a:uFillTx/>
                <a:latin typeface="微软雅黑"/>
                <a:ea typeface="微软雅黑"/>
              </a:rPr>
              <a:t>.</a:t>
            </a:r>
            <a:r>
              <a:rPr kumimoji="1" lang="zh-CN" altLang="en-US" sz="1467" b="0" i="0" u="none" strike="noStrike" kern="1200" cap="none" spc="0" normalizeH="0" baseline="0" noProof="0" dirty="0">
                <a:ln>
                  <a:noFill/>
                </a:ln>
                <a:solidFill>
                  <a:prstClr val="black"/>
                </a:solidFill>
                <a:effectLst/>
                <a:uLnTx/>
                <a:uFillTx/>
                <a:latin typeface="微软雅黑"/>
                <a:ea typeface="微软雅黑"/>
              </a:rPr>
              <a:t> </a:t>
            </a:r>
            <a:r>
              <a:rPr kumimoji="1" lang="en-US" sz="1467" b="0" i="1" u="none" strike="noStrike" kern="1200" cap="none" spc="0" normalizeH="0" baseline="0" noProof="0" dirty="0">
                <a:ln>
                  <a:noFill/>
                </a:ln>
                <a:solidFill>
                  <a:srgbClr val="333333"/>
                </a:solidFill>
                <a:effectLst/>
                <a:uLnTx/>
                <a:uFillTx/>
                <a:latin typeface="Microsoft YaHei" panose="020B0503020204020204" pitchFamily="34" charset="-122"/>
                <a:ea typeface="Microsoft YaHei" panose="020B0503020204020204" pitchFamily="34" charset="-122"/>
              </a:rPr>
              <a:t>Proceedings of the ACM Web Conference 2024 (WWW'24)</a:t>
            </a:r>
            <a:endParaRPr kumimoji="1" lang="en-CN" sz="1467"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20011965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455A7-031A-9943-80DC-BD00A2916411}"/>
              </a:ext>
            </a:extLst>
          </p:cNvPr>
          <p:cNvSpPr>
            <a:spLocks noGrp="1"/>
          </p:cNvSpPr>
          <p:nvPr>
            <p:ph type="title"/>
          </p:nvPr>
        </p:nvSpPr>
        <p:spPr/>
        <p:txBody>
          <a:bodyPr/>
          <a:lstStyle/>
          <a:p>
            <a:r>
              <a:rPr lang="en-US" altLang="zh-CN" dirty="0" err="1"/>
              <a:t>GenRT</a:t>
            </a:r>
            <a:r>
              <a:rPr lang="en-US" altLang="zh-CN" dirty="0"/>
              <a:t>-</a:t>
            </a:r>
            <a:r>
              <a:rPr lang="zh-CN" altLang="en-US" dirty="0"/>
              <a:t>动机</a:t>
            </a:r>
            <a:endParaRPr lang="en-CN" dirty="0"/>
          </a:p>
        </p:txBody>
      </p:sp>
      <p:sp>
        <p:nvSpPr>
          <p:cNvPr id="9" name="文本框 8">
            <a:extLst>
              <a:ext uri="{FF2B5EF4-FFF2-40B4-BE49-F238E27FC236}">
                <a16:creationId xmlns:a16="http://schemas.microsoft.com/office/drawing/2014/main" id="{C58732F3-319E-5C85-0EE6-B84B2B9C4381}"/>
              </a:ext>
            </a:extLst>
          </p:cNvPr>
          <p:cNvSpPr txBox="1"/>
          <p:nvPr/>
        </p:nvSpPr>
        <p:spPr>
          <a:xfrm>
            <a:off x="0" y="6276721"/>
            <a:ext cx="12192000" cy="461665"/>
          </a:xfrm>
          <a:prstGeom prst="rect">
            <a:avLst/>
          </a:prstGeom>
          <a:solidFill>
            <a:schemeClr val="accent2">
              <a:lumMod val="20000"/>
              <a:lumOff val="80000"/>
            </a:schemeClr>
          </a:solidFill>
        </p:spPr>
        <p:txBody>
          <a:bodyPr wrap="square" anchor="b">
            <a:spAutoFit/>
          </a:bodyPr>
          <a:lstStyle>
            <a:defPPr marR="0" lvl="0" algn="l" rtl="0">
              <a:lnSpc>
                <a:spcPct val="100000"/>
              </a:lnSpc>
              <a:spcBef>
                <a:spcPts val="0"/>
              </a:spcBef>
              <a:spcAft>
                <a:spcPts val="0"/>
              </a:spcAft>
              <a:defRPr/>
            </a:defPPr>
            <a:lvl1pPr algn="ctr" defTabSz="543560" fontAlgn="base">
              <a:spcBef>
                <a:spcPct val="0"/>
              </a:spcBef>
              <a:spcAft>
                <a:spcPct val="0"/>
              </a:spcAft>
              <a:defRPr kumimoji="1" sz="1800" kern="1200">
                <a:solidFill>
                  <a:schemeClr val="tx1"/>
                </a:solidFill>
                <a:latin typeface="+mj-ea"/>
                <a:ea typeface="+mj-ea"/>
                <a:cs typeface="MS PGothic" panose="020B0600070205080204" charset="-128"/>
              </a:defRPr>
            </a:lvl1pPr>
            <a:lvl2pPr algn="ctr" defTabSz="1087120" fontAlgn="base">
              <a:spcBef>
                <a:spcPct val="0"/>
              </a:spcBef>
              <a:spcAft>
                <a:spcPct val="0"/>
              </a:spcAft>
              <a:defRPr sz="10500">
                <a:solidFill>
                  <a:schemeClr val="tx1"/>
                </a:solidFill>
                <a:latin typeface="Open Sans" charset="0"/>
                <a:ea typeface="MS PGothic" panose="020B0600070205080204" charset="-128"/>
              </a:defRPr>
            </a:lvl2pPr>
            <a:lvl3pPr algn="ctr" defTabSz="1087120" fontAlgn="base">
              <a:spcBef>
                <a:spcPct val="0"/>
              </a:spcBef>
              <a:spcAft>
                <a:spcPct val="0"/>
              </a:spcAft>
              <a:defRPr sz="10500">
                <a:solidFill>
                  <a:schemeClr val="tx1"/>
                </a:solidFill>
                <a:latin typeface="Open Sans" charset="0"/>
                <a:ea typeface="MS PGothic" panose="020B0600070205080204" charset="-128"/>
              </a:defRPr>
            </a:lvl3pPr>
            <a:lvl4pPr algn="ctr" defTabSz="1087120" fontAlgn="base">
              <a:spcBef>
                <a:spcPct val="0"/>
              </a:spcBef>
              <a:spcAft>
                <a:spcPct val="0"/>
              </a:spcAft>
              <a:defRPr sz="10500">
                <a:solidFill>
                  <a:schemeClr val="tx1"/>
                </a:solidFill>
                <a:latin typeface="Open Sans" charset="0"/>
                <a:ea typeface="MS PGothic" panose="020B0600070205080204" charset="-128"/>
              </a:defRPr>
            </a:lvl4pPr>
            <a:lvl5pPr algn="ctr" defTabSz="1087120" fontAlgn="base">
              <a:spcBef>
                <a:spcPct val="0"/>
              </a:spcBef>
              <a:spcAft>
                <a:spcPct val="0"/>
              </a:spcAft>
              <a:defRPr sz="10500">
                <a:solidFill>
                  <a:schemeClr val="tx1"/>
                </a:solidFill>
                <a:latin typeface="Open Sans" charset="0"/>
                <a:ea typeface="MS PGothic" panose="020B0600070205080204" charset="-128"/>
              </a:defRPr>
            </a:lvl5pPr>
            <a:lvl6pPr marL="457200" algn="ctr" defTabSz="1087120" fontAlgn="base">
              <a:spcBef>
                <a:spcPct val="0"/>
              </a:spcBef>
              <a:spcAft>
                <a:spcPct val="0"/>
              </a:spcAft>
              <a:defRPr sz="10500">
                <a:solidFill>
                  <a:schemeClr val="tx1"/>
                </a:solidFill>
                <a:latin typeface="Open Sans" charset="0"/>
                <a:ea typeface="MS PGothic" panose="020B0600070205080204" charset="-128"/>
              </a:defRPr>
            </a:lvl6pPr>
            <a:lvl7pPr marL="914400" algn="ctr" defTabSz="1087120" fontAlgn="base">
              <a:spcBef>
                <a:spcPct val="0"/>
              </a:spcBef>
              <a:spcAft>
                <a:spcPct val="0"/>
              </a:spcAft>
              <a:defRPr sz="10500">
                <a:solidFill>
                  <a:schemeClr val="tx1"/>
                </a:solidFill>
                <a:latin typeface="Open Sans" charset="0"/>
                <a:ea typeface="MS PGothic" panose="020B0600070205080204" charset="-128"/>
              </a:defRPr>
            </a:lvl7pPr>
            <a:lvl8pPr marL="1371600" algn="ctr" defTabSz="1087120" fontAlgn="base">
              <a:spcBef>
                <a:spcPct val="0"/>
              </a:spcBef>
              <a:spcAft>
                <a:spcPct val="0"/>
              </a:spcAft>
              <a:defRPr sz="10500">
                <a:solidFill>
                  <a:schemeClr val="tx1"/>
                </a:solidFill>
                <a:latin typeface="Open Sans" charset="0"/>
                <a:ea typeface="MS PGothic" panose="020B0600070205080204" charset="-128"/>
              </a:defRPr>
            </a:lvl8pPr>
            <a:lvl9pPr marL="1828800" algn="ctr" defTabSz="1087120" fontAlgn="base">
              <a:spcBef>
                <a:spcPct val="0"/>
              </a:spcBef>
              <a:spcAft>
                <a:spcPct val="0"/>
              </a:spcAft>
              <a:defRPr sz="10500">
                <a:solidFill>
                  <a:schemeClr val="tx1"/>
                </a:solidFill>
                <a:latin typeface="Open Sans" charset="0"/>
                <a:ea typeface="MS PGothic" panose="020B0600070205080204" charset="-128"/>
              </a:defRPr>
            </a:lvl9pPr>
          </a:lstStyle>
          <a:p>
            <a:pPr marL="0" marR="0" lvl="0" indent="0" algn="ctr" defTabSz="543560" rtl="0" eaLnBrk="1" fontAlgn="base" latinLnBrk="0" hangingPunct="1">
              <a:lnSpc>
                <a:spcPct val="100000"/>
              </a:lnSpc>
              <a:spcBef>
                <a:spcPct val="0"/>
              </a:spcBef>
              <a:spcAft>
                <a:spcPct val="0"/>
              </a:spcAft>
              <a:buClrTx/>
              <a:buSzTx/>
              <a:buFontTx/>
              <a:buNone/>
              <a:tabLst/>
              <a:defRPr/>
            </a:pPr>
            <a:r>
              <a:rPr kumimoji="1" lang="zh-CN" altLang="en-US" sz="2400" b="0" i="0" u="none" strike="noStrike" kern="1200" cap="none" spc="0" normalizeH="0" baseline="0" noProof="0" dirty="0">
                <a:ln>
                  <a:noFill/>
                </a:ln>
                <a:solidFill>
                  <a:prstClr val="black"/>
                </a:solidFill>
                <a:effectLst/>
                <a:uLnTx/>
                <a:uFillTx/>
                <a:latin typeface="微软雅黑"/>
                <a:ea typeface="微软雅黑"/>
              </a:rPr>
              <a:t>以往的重排</a:t>
            </a:r>
            <a:r>
              <a:rPr kumimoji="1" lang="en-US" altLang="zh-CN" sz="2400" b="0" i="0" u="none" strike="noStrike" kern="1200" cap="none" spc="0" normalizeH="0" baseline="0" noProof="0" dirty="0">
                <a:ln>
                  <a:noFill/>
                </a:ln>
                <a:solidFill>
                  <a:prstClr val="black"/>
                </a:solidFill>
                <a:effectLst/>
                <a:uLnTx/>
                <a:uFillTx/>
                <a:latin typeface="微软雅黑"/>
                <a:ea typeface="微软雅黑"/>
              </a:rPr>
              <a:t>-</a:t>
            </a:r>
            <a:r>
              <a:rPr kumimoji="1" lang="zh-CN" altLang="en-US" sz="2400" b="0" i="0" u="none" strike="noStrike" kern="1200" cap="none" spc="0" normalizeH="0" baseline="0" noProof="0" dirty="0">
                <a:ln>
                  <a:noFill/>
                </a:ln>
                <a:solidFill>
                  <a:prstClr val="black"/>
                </a:solidFill>
                <a:effectLst/>
                <a:uLnTx/>
                <a:uFillTx/>
                <a:latin typeface="微软雅黑"/>
                <a:ea typeface="微软雅黑"/>
              </a:rPr>
              <a:t>截断都为分离式</a:t>
            </a:r>
            <a:r>
              <a:rPr kumimoji="1" lang="en-US" altLang="zh-CN" sz="2400" b="0" i="0" u="none" strike="noStrike" kern="1200" cap="none" spc="0" normalizeH="0" baseline="0" noProof="0" dirty="0">
                <a:ln>
                  <a:noFill/>
                </a:ln>
                <a:solidFill>
                  <a:prstClr val="black"/>
                </a:solidFill>
                <a:effectLst/>
                <a:uLnTx/>
                <a:uFillTx/>
                <a:latin typeface="微软雅黑"/>
                <a:ea typeface="微软雅黑"/>
              </a:rPr>
              <a:t>pipeline</a:t>
            </a:r>
            <a:r>
              <a:rPr kumimoji="1" lang="zh-CN" altLang="en-US" sz="2400" b="0" i="0" u="none" strike="noStrike" kern="1200" cap="none" spc="0" normalizeH="0" baseline="0" noProof="0" dirty="0">
                <a:ln>
                  <a:noFill/>
                </a:ln>
                <a:solidFill>
                  <a:prstClr val="black"/>
                </a:solidFill>
                <a:effectLst/>
                <a:uLnTx/>
                <a:uFillTx/>
                <a:latin typeface="微软雅黑"/>
                <a:ea typeface="微软雅黑"/>
              </a:rPr>
              <a:t>，重排和截断任务分别进行训练和推理</a:t>
            </a:r>
          </a:p>
        </p:txBody>
      </p:sp>
      <p:cxnSp>
        <p:nvCxnSpPr>
          <p:cNvPr id="25" name="直接箭头连接符 24">
            <a:extLst>
              <a:ext uri="{FF2B5EF4-FFF2-40B4-BE49-F238E27FC236}">
                <a16:creationId xmlns:a16="http://schemas.microsoft.com/office/drawing/2014/main" id="{E7499BE9-764B-1F20-483D-A939DB875092}"/>
              </a:ext>
            </a:extLst>
          </p:cNvPr>
          <p:cNvCxnSpPr/>
          <p:nvPr/>
        </p:nvCxnSpPr>
        <p:spPr>
          <a:xfrm>
            <a:off x="1390438" y="3315181"/>
            <a:ext cx="554927" cy="0"/>
          </a:xfrm>
          <a:prstGeom prst="straightConnector1">
            <a:avLst/>
          </a:prstGeom>
          <a:ln w="57150">
            <a:solidFill>
              <a:srgbClr val="8BAFE8"/>
            </a:solidFill>
            <a:tailEnd type="arrow"/>
          </a:ln>
        </p:spPr>
        <p:style>
          <a:lnRef idx="2">
            <a:schemeClr val="accent1"/>
          </a:lnRef>
          <a:fillRef idx="0">
            <a:schemeClr val="accent1"/>
          </a:fillRef>
          <a:effectRef idx="1">
            <a:schemeClr val="accent1"/>
          </a:effectRef>
          <a:fontRef idx="minor">
            <a:schemeClr val="tx1"/>
          </a:fontRef>
        </p:style>
      </p:cxnSp>
      <p:cxnSp>
        <p:nvCxnSpPr>
          <p:cNvPr id="26" name="直接箭头连接符 25">
            <a:extLst>
              <a:ext uri="{FF2B5EF4-FFF2-40B4-BE49-F238E27FC236}">
                <a16:creationId xmlns:a16="http://schemas.microsoft.com/office/drawing/2014/main" id="{0232661E-B577-747F-9200-1669652E1A2E}"/>
              </a:ext>
            </a:extLst>
          </p:cNvPr>
          <p:cNvCxnSpPr>
            <a:cxnSpLocks/>
          </p:cNvCxnSpPr>
          <p:nvPr>
            <p:custDataLst>
              <p:tags r:id="rId1"/>
            </p:custDataLst>
          </p:nvPr>
        </p:nvCxnSpPr>
        <p:spPr>
          <a:xfrm>
            <a:off x="2064064" y="3602157"/>
            <a:ext cx="0" cy="624055"/>
          </a:xfrm>
          <a:prstGeom prst="straightConnector1">
            <a:avLst/>
          </a:prstGeom>
          <a:ln w="57150">
            <a:solidFill>
              <a:srgbClr val="8BAFE8"/>
            </a:solidFill>
            <a:tailEnd type="arrow"/>
          </a:ln>
        </p:spPr>
        <p:style>
          <a:lnRef idx="2">
            <a:schemeClr val="accent1"/>
          </a:lnRef>
          <a:fillRef idx="0">
            <a:schemeClr val="accent1"/>
          </a:fillRef>
          <a:effectRef idx="1">
            <a:schemeClr val="accent1"/>
          </a:effectRef>
          <a:fontRef idx="minor">
            <a:schemeClr val="tx1"/>
          </a:fontRef>
        </p:style>
      </p:cxnSp>
      <p:cxnSp>
        <p:nvCxnSpPr>
          <p:cNvPr id="27" name="直接箭头连接符 26">
            <a:extLst>
              <a:ext uri="{FF2B5EF4-FFF2-40B4-BE49-F238E27FC236}">
                <a16:creationId xmlns:a16="http://schemas.microsoft.com/office/drawing/2014/main" id="{DCA95A29-177D-B606-750C-904003B248E7}"/>
              </a:ext>
            </a:extLst>
          </p:cNvPr>
          <p:cNvCxnSpPr>
            <a:cxnSpLocks/>
          </p:cNvCxnSpPr>
          <p:nvPr>
            <p:custDataLst>
              <p:tags r:id="rId2"/>
            </p:custDataLst>
          </p:nvPr>
        </p:nvCxnSpPr>
        <p:spPr>
          <a:xfrm flipV="1">
            <a:off x="2783984" y="3602157"/>
            <a:ext cx="0" cy="608623"/>
          </a:xfrm>
          <a:prstGeom prst="straightConnector1">
            <a:avLst/>
          </a:prstGeom>
          <a:ln w="57150">
            <a:solidFill>
              <a:srgbClr val="8BAFE8"/>
            </a:solidFill>
            <a:tailEnd type="arrow"/>
          </a:ln>
        </p:spPr>
        <p:style>
          <a:lnRef idx="2">
            <a:schemeClr val="accent1"/>
          </a:lnRef>
          <a:fillRef idx="0">
            <a:schemeClr val="accent1"/>
          </a:fillRef>
          <a:effectRef idx="1">
            <a:schemeClr val="accent1"/>
          </a:effectRef>
          <a:fontRef idx="minor">
            <a:schemeClr val="tx1"/>
          </a:fontRef>
        </p:style>
      </p:cxnSp>
      <p:cxnSp>
        <p:nvCxnSpPr>
          <p:cNvPr id="28" name="直接箭头连接符 27">
            <a:extLst>
              <a:ext uri="{FF2B5EF4-FFF2-40B4-BE49-F238E27FC236}">
                <a16:creationId xmlns:a16="http://schemas.microsoft.com/office/drawing/2014/main" id="{824B021D-8F6F-01A8-9C4D-F4552B0FA528}"/>
              </a:ext>
            </a:extLst>
          </p:cNvPr>
          <p:cNvCxnSpPr>
            <a:cxnSpLocks/>
          </p:cNvCxnSpPr>
          <p:nvPr>
            <p:custDataLst>
              <p:tags r:id="rId3"/>
            </p:custDataLst>
          </p:nvPr>
        </p:nvCxnSpPr>
        <p:spPr>
          <a:xfrm>
            <a:off x="4547982" y="3315181"/>
            <a:ext cx="618717" cy="0"/>
          </a:xfrm>
          <a:prstGeom prst="straightConnector1">
            <a:avLst/>
          </a:prstGeom>
          <a:ln w="57150">
            <a:solidFill>
              <a:srgbClr val="8BAFE8"/>
            </a:solidFill>
            <a:tailEnd type="arrow"/>
          </a:ln>
        </p:spPr>
        <p:style>
          <a:lnRef idx="2">
            <a:schemeClr val="accent1"/>
          </a:lnRef>
          <a:fillRef idx="0">
            <a:schemeClr val="accent1"/>
          </a:fillRef>
          <a:effectRef idx="1">
            <a:schemeClr val="accent1"/>
          </a:effectRef>
          <a:fontRef idx="minor">
            <a:schemeClr val="tx1"/>
          </a:fontRef>
        </p:style>
      </p:cxnSp>
      <p:pic>
        <p:nvPicPr>
          <p:cNvPr id="29" name="Graphic 11" descr="Thought outline">
            <a:extLst>
              <a:ext uri="{FF2B5EF4-FFF2-40B4-BE49-F238E27FC236}">
                <a16:creationId xmlns:a16="http://schemas.microsoft.com/office/drawing/2014/main" id="{1500B1A0-6E26-F991-C30E-9359A363F4F0}"/>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67643" y="2555566"/>
            <a:ext cx="1597689" cy="1597689"/>
          </a:xfrm>
          <a:prstGeom prst="rect">
            <a:avLst/>
          </a:prstGeom>
        </p:spPr>
      </p:pic>
      <p:pic>
        <p:nvPicPr>
          <p:cNvPr id="30" name="Picture 33">
            <a:extLst>
              <a:ext uri="{FF2B5EF4-FFF2-40B4-BE49-F238E27FC236}">
                <a16:creationId xmlns:a16="http://schemas.microsoft.com/office/drawing/2014/main" id="{7488019A-CAB0-BFD4-2199-2630A7087739}"/>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876918" y="2490796"/>
            <a:ext cx="1111361" cy="1111361"/>
          </a:xfrm>
          <a:prstGeom prst="rect">
            <a:avLst/>
          </a:prstGeom>
        </p:spPr>
      </p:pic>
      <p:pic>
        <p:nvPicPr>
          <p:cNvPr id="31" name="Graphic 106" descr="Database outline">
            <a:extLst>
              <a:ext uri="{FF2B5EF4-FFF2-40B4-BE49-F238E27FC236}">
                <a16:creationId xmlns:a16="http://schemas.microsoft.com/office/drawing/2014/main" id="{4A47DB2D-8DDB-0706-2699-2692AFE93DB0}"/>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1142667" y="4210779"/>
            <a:ext cx="2537752" cy="1383028"/>
          </a:xfrm>
          <a:prstGeom prst="rect">
            <a:avLst/>
          </a:prstGeom>
        </p:spPr>
      </p:pic>
      <p:pic>
        <p:nvPicPr>
          <p:cNvPr id="32" name="Graphic 120" descr="Document outline">
            <a:extLst>
              <a:ext uri="{FF2B5EF4-FFF2-40B4-BE49-F238E27FC236}">
                <a16:creationId xmlns:a16="http://schemas.microsoft.com/office/drawing/2014/main" id="{2DF9D7E5-BB69-A6F8-390D-E06E446A4B98}"/>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3699316" y="1491994"/>
            <a:ext cx="671941" cy="707551"/>
          </a:xfrm>
          <a:prstGeom prst="rect">
            <a:avLst/>
          </a:prstGeom>
        </p:spPr>
      </p:pic>
      <p:pic>
        <p:nvPicPr>
          <p:cNvPr id="33" name="Graphic 120" descr="Document outline">
            <a:extLst>
              <a:ext uri="{FF2B5EF4-FFF2-40B4-BE49-F238E27FC236}">
                <a16:creationId xmlns:a16="http://schemas.microsoft.com/office/drawing/2014/main" id="{440ABEB6-CF91-B81B-AF1F-03FB8EAEB67E}"/>
              </a:ext>
            </a:extLst>
          </p:cNvPr>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3699316" y="2232001"/>
            <a:ext cx="671941" cy="707551"/>
          </a:xfrm>
          <a:prstGeom prst="rect">
            <a:avLst/>
          </a:prstGeom>
        </p:spPr>
      </p:pic>
      <p:pic>
        <p:nvPicPr>
          <p:cNvPr id="34" name="Graphic 120" descr="Document outline">
            <a:extLst>
              <a:ext uri="{FF2B5EF4-FFF2-40B4-BE49-F238E27FC236}">
                <a16:creationId xmlns:a16="http://schemas.microsoft.com/office/drawing/2014/main" id="{809992A0-2928-DEB6-6E37-6F0C02B0C75D}"/>
              </a:ext>
            </a:extLst>
          </p:cNvPr>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3698626" y="2999143"/>
            <a:ext cx="671941" cy="707551"/>
          </a:xfrm>
          <a:prstGeom prst="rect">
            <a:avLst/>
          </a:prstGeom>
        </p:spPr>
      </p:pic>
      <p:pic>
        <p:nvPicPr>
          <p:cNvPr id="35" name="Graphic 120" descr="Document outline">
            <a:extLst>
              <a:ext uri="{FF2B5EF4-FFF2-40B4-BE49-F238E27FC236}">
                <a16:creationId xmlns:a16="http://schemas.microsoft.com/office/drawing/2014/main" id="{F38CE40C-9865-1685-320C-4E945A5C13A9}"/>
              </a:ext>
            </a:extLst>
          </p:cNvPr>
          <p:cNvPicPr>
            <a:picLocks noChangeAspect="1"/>
          </p:cNvPicPr>
          <p:nvPr/>
        </p:nvPicPr>
        <p:blipFill>
          <a:blip r:embed="rId25">
            <a:extLst>
              <a:ext uri="{96DAC541-7B7A-43D3-8B79-37D633B846F1}">
                <asvg:svgBlip xmlns:asvg="http://schemas.microsoft.com/office/drawing/2016/SVG/main" r:embed="rId26"/>
              </a:ext>
            </a:extLst>
          </a:blip>
          <a:stretch>
            <a:fillRect/>
          </a:stretch>
        </p:blipFill>
        <p:spPr>
          <a:xfrm>
            <a:off x="3710279" y="3803814"/>
            <a:ext cx="671941" cy="707551"/>
          </a:xfrm>
          <a:prstGeom prst="rect">
            <a:avLst/>
          </a:prstGeom>
        </p:spPr>
      </p:pic>
      <p:pic>
        <p:nvPicPr>
          <p:cNvPr id="36" name="Graphic 120" descr="Document outline">
            <a:extLst>
              <a:ext uri="{FF2B5EF4-FFF2-40B4-BE49-F238E27FC236}">
                <a16:creationId xmlns:a16="http://schemas.microsoft.com/office/drawing/2014/main" id="{05CBD385-6A4C-B377-F6E2-20BECFDF3F57}"/>
              </a:ext>
            </a:extLst>
          </p:cNvPr>
          <p:cNvPicPr>
            <a:picLocks noChangeAspect="1"/>
          </p:cNvPicPr>
          <p:nvPr/>
        </p:nvPicPr>
        <p:blipFill>
          <a:blip r:embed="rId27">
            <a:extLst>
              <a:ext uri="{96DAC541-7B7A-43D3-8B79-37D633B846F1}">
                <asvg:svgBlip xmlns:asvg="http://schemas.microsoft.com/office/drawing/2016/SVG/main" r:embed="rId28"/>
              </a:ext>
            </a:extLst>
          </a:blip>
          <a:stretch>
            <a:fillRect/>
          </a:stretch>
        </p:blipFill>
        <p:spPr>
          <a:xfrm>
            <a:off x="3710279" y="4658082"/>
            <a:ext cx="671941" cy="707551"/>
          </a:xfrm>
          <a:prstGeom prst="rect">
            <a:avLst/>
          </a:prstGeom>
        </p:spPr>
      </p:pic>
      <p:sp>
        <p:nvSpPr>
          <p:cNvPr id="37" name="矩形 36">
            <a:extLst>
              <a:ext uri="{FF2B5EF4-FFF2-40B4-BE49-F238E27FC236}">
                <a16:creationId xmlns:a16="http://schemas.microsoft.com/office/drawing/2014/main" id="{F70F40F3-7739-92C3-E5DB-5A7D885F2871}"/>
              </a:ext>
            </a:extLst>
          </p:cNvPr>
          <p:cNvSpPr/>
          <p:nvPr/>
        </p:nvSpPr>
        <p:spPr>
          <a:xfrm>
            <a:off x="3613549" y="1457389"/>
            <a:ext cx="880427" cy="3930139"/>
          </a:xfrm>
          <a:prstGeom prst="rect">
            <a:avLst/>
          </a:prstGeom>
          <a:noFill/>
          <a:ln>
            <a:solidFill>
              <a:schemeClr val="bg2"/>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Light" panose="020B0502040204020203" pitchFamily="34" charset="-122"/>
              <a:cs typeface="+mn-cs"/>
            </a:endParaRPr>
          </a:p>
        </p:txBody>
      </p:sp>
      <p:cxnSp>
        <p:nvCxnSpPr>
          <p:cNvPr id="38" name="直接箭头连接符 37">
            <a:extLst>
              <a:ext uri="{FF2B5EF4-FFF2-40B4-BE49-F238E27FC236}">
                <a16:creationId xmlns:a16="http://schemas.microsoft.com/office/drawing/2014/main" id="{B3D48156-8D54-EF62-E936-9978A38F7F5C}"/>
              </a:ext>
            </a:extLst>
          </p:cNvPr>
          <p:cNvCxnSpPr/>
          <p:nvPr>
            <p:custDataLst>
              <p:tags r:id="rId4"/>
            </p:custDataLst>
          </p:nvPr>
        </p:nvCxnSpPr>
        <p:spPr>
          <a:xfrm>
            <a:off x="3008411" y="3322213"/>
            <a:ext cx="547372" cy="0"/>
          </a:xfrm>
          <a:prstGeom prst="straightConnector1">
            <a:avLst/>
          </a:prstGeom>
          <a:ln w="57150">
            <a:solidFill>
              <a:srgbClr val="8BAFE8"/>
            </a:solidFill>
            <a:tailEnd type="arrow"/>
          </a:ln>
        </p:spPr>
        <p:style>
          <a:lnRef idx="2">
            <a:schemeClr val="accent1"/>
          </a:lnRef>
          <a:fillRef idx="0">
            <a:schemeClr val="accent1"/>
          </a:fillRef>
          <a:effectRef idx="1">
            <a:schemeClr val="accent1"/>
          </a:effectRef>
          <a:fontRef idx="minor">
            <a:schemeClr val="tx1"/>
          </a:fontRef>
        </p:style>
      </p:cxnSp>
      <p:sp>
        <p:nvSpPr>
          <p:cNvPr id="39" name="文本框 38">
            <a:extLst>
              <a:ext uri="{FF2B5EF4-FFF2-40B4-BE49-F238E27FC236}">
                <a16:creationId xmlns:a16="http://schemas.microsoft.com/office/drawing/2014/main" id="{636CFEA9-3AAE-3BAD-BCC1-EF418E15A2C7}"/>
              </a:ext>
            </a:extLst>
          </p:cNvPr>
          <p:cNvSpPr txBox="1"/>
          <p:nvPr>
            <p:custDataLst>
              <p:tags r:id="rId5"/>
            </p:custDataLst>
          </p:nvPr>
        </p:nvSpPr>
        <p:spPr>
          <a:xfrm>
            <a:off x="1823992" y="5517814"/>
            <a:ext cx="1819088" cy="461665"/>
          </a:xfrm>
          <a:prstGeom prst="rect">
            <a:avLst/>
          </a:prstGeom>
          <a:noFill/>
          <a:extLst>
            <a:ext uri="{909E8E84-426E-40DD-AFC4-6F175D3DCCD1}">
              <a14:hiddenFill xmlns:a14="http://schemas.microsoft.com/office/drawing/2010/main">
                <a:solidFill>
                  <a:schemeClr val="accent1">
                    <a:lumMod val="20000"/>
                    <a:lumOff val="80000"/>
                  </a:schemeClr>
                </a:solidFill>
              </a14:hiddenFill>
            </a:ext>
          </a:ex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dirty="0">
                <a:ln>
                  <a:noFill/>
                </a:ln>
                <a:solidFill>
                  <a:srgbClr val="FFFFFF"/>
                </a:solidFill>
                <a:effectLst/>
                <a:uLnTx/>
                <a:uFillTx/>
                <a:latin typeface="Times New Roman" panose="02020603050405020304" pitchFamily="18" charset="0"/>
                <a:ea typeface="Microsoft YaHei Light" panose="020B0502040204020203" pitchFamily="34" charset="-122"/>
                <a:cs typeface="Times New Roman" panose="02020603050405020304" pitchFamily="18" charset="0"/>
              </a:rPr>
              <a:t>Corpus</a:t>
            </a:r>
            <a:endParaRPr kumimoji="0" lang="zh-CN" altLang="en-US" sz="2400" b="0" i="0" u="none" strike="noStrike" kern="1200" cap="none" spc="0" normalizeH="0" baseline="0" noProof="0" dirty="0">
              <a:ln>
                <a:noFill/>
              </a:ln>
              <a:solidFill>
                <a:srgbClr val="FFFFFF"/>
              </a:solidFill>
              <a:effectLst/>
              <a:uLnTx/>
              <a:uFillTx/>
              <a:latin typeface="Times New Roman" panose="02020603050405020304" pitchFamily="18" charset="0"/>
              <a:ea typeface="Microsoft YaHei Light" panose="020B0502040204020203" pitchFamily="34" charset="-122"/>
              <a:cs typeface="Times New Roman" panose="02020603050405020304" pitchFamily="18" charset="0"/>
            </a:endParaRPr>
          </a:p>
        </p:txBody>
      </p:sp>
      <p:sp>
        <p:nvSpPr>
          <p:cNvPr id="40" name="文本框 39">
            <a:extLst>
              <a:ext uri="{FF2B5EF4-FFF2-40B4-BE49-F238E27FC236}">
                <a16:creationId xmlns:a16="http://schemas.microsoft.com/office/drawing/2014/main" id="{64642680-5256-AB71-8CF8-4491C408AA8B}"/>
              </a:ext>
            </a:extLst>
          </p:cNvPr>
          <p:cNvSpPr txBox="1"/>
          <p:nvPr>
            <p:custDataLst>
              <p:tags r:id="rId6"/>
            </p:custDataLst>
          </p:nvPr>
        </p:nvSpPr>
        <p:spPr>
          <a:xfrm>
            <a:off x="1794461" y="1983758"/>
            <a:ext cx="1819088" cy="461665"/>
          </a:xfrm>
          <a:prstGeom prst="rect">
            <a:avLst/>
          </a:prstGeom>
          <a:noFill/>
          <a:extLst>
            <a:ext uri="{909E8E84-426E-40DD-AFC4-6F175D3DCCD1}">
              <a14:hiddenFill xmlns:a14="http://schemas.microsoft.com/office/drawing/2010/main">
                <a:solidFill>
                  <a:schemeClr val="accent1">
                    <a:lumMod val="20000"/>
                    <a:lumOff val="80000"/>
                  </a:schemeClr>
                </a:solidFill>
              </a14:hiddenFill>
            </a:ext>
          </a:ex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dirty="0">
                <a:ln>
                  <a:noFill/>
                </a:ln>
                <a:solidFill>
                  <a:srgbClr val="FFFFFF"/>
                </a:solidFill>
                <a:effectLst/>
                <a:uLnTx/>
                <a:uFillTx/>
                <a:latin typeface="Times New Roman" panose="02020603050405020304" pitchFamily="18" charset="0"/>
                <a:ea typeface="Microsoft YaHei Light" panose="020B0502040204020203" pitchFamily="34" charset="-122"/>
                <a:cs typeface="Times New Roman" panose="02020603050405020304" pitchFamily="18" charset="0"/>
              </a:rPr>
              <a:t>Recall</a:t>
            </a:r>
            <a:endParaRPr kumimoji="0" lang="zh-CN" altLang="en-US" sz="2400" b="0" i="0" u="none" strike="noStrike" kern="1200" cap="none" spc="0" normalizeH="0" baseline="0" noProof="0" dirty="0">
              <a:ln>
                <a:noFill/>
              </a:ln>
              <a:solidFill>
                <a:srgbClr val="FFFFFF"/>
              </a:solidFill>
              <a:effectLst/>
              <a:uLnTx/>
              <a:uFillTx/>
              <a:latin typeface="Times New Roman" panose="02020603050405020304" pitchFamily="18" charset="0"/>
              <a:ea typeface="Microsoft YaHei Light" panose="020B0502040204020203" pitchFamily="34" charset="-122"/>
              <a:cs typeface="Times New Roman" panose="02020603050405020304" pitchFamily="18" charset="0"/>
            </a:endParaRPr>
          </a:p>
        </p:txBody>
      </p:sp>
      <p:sp>
        <p:nvSpPr>
          <p:cNvPr id="41" name="文本框 40">
            <a:extLst>
              <a:ext uri="{FF2B5EF4-FFF2-40B4-BE49-F238E27FC236}">
                <a16:creationId xmlns:a16="http://schemas.microsoft.com/office/drawing/2014/main" id="{F2BBB6AC-7A2A-3C3D-652A-A07663A232B3}"/>
              </a:ext>
            </a:extLst>
          </p:cNvPr>
          <p:cNvSpPr txBox="1"/>
          <p:nvPr>
            <p:custDataLst>
              <p:tags r:id="rId7"/>
            </p:custDataLst>
          </p:nvPr>
        </p:nvSpPr>
        <p:spPr>
          <a:xfrm>
            <a:off x="456741" y="2793350"/>
            <a:ext cx="1819088" cy="461665"/>
          </a:xfrm>
          <a:prstGeom prst="rect">
            <a:avLst/>
          </a:prstGeom>
          <a:noFill/>
          <a:extLst>
            <a:ext uri="{909E8E84-426E-40DD-AFC4-6F175D3DCCD1}">
              <a14:hiddenFill xmlns:a14="http://schemas.microsoft.com/office/drawing/2010/main">
                <a:solidFill>
                  <a:schemeClr val="accent1">
                    <a:lumMod val="20000"/>
                    <a:lumOff val="80000"/>
                  </a:schemeClr>
                </a:solidFill>
              </a14:hiddenFill>
            </a:ext>
          </a:ex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dirty="0">
                <a:ln>
                  <a:noFill/>
                </a:ln>
                <a:solidFill>
                  <a:srgbClr val="FFFFFF"/>
                </a:solidFill>
                <a:effectLst/>
                <a:uLnTx/>
                <a:uFillTx/>
                <a:latin typeface="Times New Roman" panose="02020603050405020304" pitchFamily="18" charset="0"/>
                <a:ea typeface="Microsoft YaHei Light" panose="020B0502040204020203" pitchFamily="34" charset="-122"/>
                <a:cs typeface="Times New Roman" panose="02020603050405020304" pitchFamily="18" charset="0"/>
              </a:rPr>
              <a:t>Query</a:t>
            </a:r>
            <a:endParaRPr kumimoji="0" lang="zh-CN" altLang="en-US" sz="2400" b="0" i="0" u="none" strike="noStrike" kern="1200" cap="none" spc="0" normalizeH="0" baseline="0" noProof="0" dirty="0">
              <a:ln>
                <a:noFill/>
              </a:ln>
              <a:solidFill>
                <a:srgbClr val="FFFFFF"/>
              </a:solidFill>
              <a:effectLst/>
              <a:uLnTx/>
              <a:uFillTx/>
              <a:latin typeface="Times New Roman" panose="02020603050405020304" pitchFamily="18" charset="0"/>
              <a:ea typeface="Microsoft YaHei Light" panose="020B0502040204020203" pitchFamily="34" charset="-122"/>
              <a:cs typeface="Times New Roman" panose="02020603050405020304" pitchFamily="18" charset="0"/>
            </a:endParaRPr>
          </a:p>
        </p:txBody>
      </p:sp>
      <p:sp>
        <p:nvSpPr>
          <p:cNvPr id="48" name="矩形 47">
            <a:extLst>
              <a:ext uri="{FF2B5EF4-FFF2-40B4-BE49-F238E27FC236}">
                <a16:creationId xmlns:a16="http://schemas.microsoft.com/office/drawing/2014/main" id="{AD5E4CF1-D699-63D5-0F34-31BA2899B3B4}"/>
              </a:ext>
            </a:extLst>
          </p:cNvPr>
          <p:cNvSpPr/>
          <p:nvPr/>
        </p:nvSpPr>
        <p:spPr>
          <a:xfrm>
            <a:off x="5220705" y="3013865"/>
            <a:ext cx="1596900" cy="655091"/>
          </a:xfrm>
          <a:prstGeom prst="rect">
            <a:avLst/>
          </a:prstGeom>
          <a:solidFill>
            <a:schemeClr val="accent1">
              <a:lumMod val="20000"/>
              <a:lumOff val="80000"/>
            </a:schemeClr>
          </a:solidFill>
          <a:ln>
            <a:noFill/>
          </a:ln>
        </p:spPr>
        <p:style>
          <a:lnRef idx="1">
            <a:schemeClr val="accent1"/>
          </a:lnRef>
          <a:fillRef idx="3">
            <a:schemeClr val="accent1"/>
          </a:fillRef>
          <a:effectRef idx="2">
            <a:schemeClr val="accent1"/>
          </a:effectRef>
          <a:fontRef idx="minor">
            <a:schemeClr val="lt1"/>
          </a:fontRef>
        </p:style>
        <p:txBody>
          <a:bodyPr rot="0" vertOverflow="overflow" horzOverflow="overflow" vert="horz" wrap="square" lIns="121920" tIns="60960" rIns="121920" bIns="6096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133" b="0" i="0" u="none" strike="noStrike" kern="1200" cap="none" spc="0" normalizeH="0" baseline="0" noProof="0" dirty="0">
                <a:ln>
                  <a:noFill/>
                </a:ln>
                <a:solidFill>
                  <a:srgbClr val="FFFFFF"/>
                </a:solidFill>
                <a:effectLst/>
                <a:uLnTx/>
                <a:uFillTx/>
                <a:latin typeface="Times New Roman" panose="02020603050405020304" pitchFamily="18" charset="0"/>
                <a:ea typeface="Microsoft YaHei Light" panose="020B0502040204020203" pitchFamily="34" charset="-122"/>
                <a:cs typeface="Times New Roman" panose="02020603050405020304" pitchFamily="18" charset="0"/>
              </a:rPr>
              <a:t>Re-Ranking</a:t>
            </a:r>
            <a:endParaRPr kumimoji="0" lang="zh-CN" altLang="en-US" sz="2133" b="0" i="0" u="none" strike="noStrike" kern="1200" cap="none" spc="0" normalizeH="0" baseline="0" noProof="0" dirty="0">
              <a:ln>
                <a:noFill/>
              </a:ln>
              <a:solidFill>
                <a:srgbClr val="FFFFFF"/>
              </a:solidFill>
              <a:effectLst/>
              <a:uLnTx/>
              <a:uFillTx/>
              <a:latin typeface="Times New Roman" panose="02020603050405020304" pitchFamily="18" charset="0"/>
              <a:ea typeface="Microsoft YaHei Light" panose="020B0502040204020203" pitchFamily="34" charset="-122"/>
              <a:cs typeface="Times New Roman" panose="02020603050405020304" pitchFamily="18" charset="0"/>
            </a:endParaRPr>
          </a:p>
        </p:txBody>
      </p:sp>
      <p:sp>
        <p:nvSpPr>
          <p:cNvPr id="56" name="文本框 55">
            <a:extLst>
              <a:ext uri="{FF2B5EF4-FFF2-40B4-BE49-F238E27FC236}">
                <a16:creationId xmlns:a16="http://schemas.microsoft.com/office/drawing/2014/main" id="{421CA2E4-B23A-3E4C-31F9-242D89BF40BE}"/>
              </a:ext>
            </a:extLst>
          </p:cNvPr>
          <p:cNvSpPr txBox="1"/>
          <p:nvPr>
            <p:custDataLst>
              <p:tags r:id="rId8"/>
            </p:custDataLst>
          </p:nvPr>
        </p:nvSpPr>
        <p:spPr>
          <a:xfrm>
            <a:off x="5479475" y="2543456"/>
            <a:ext cx="2595031" cy="420564"/>
          </a:xfrm>
          <a:prstGeom prst="rect">
            <a:avLst/>
          </a:prstGeom>
          <a:noFill/>
          <a:extLst>
            <a:ext uri="{909E8E84-426E-40DD-AFC4-6F175D3DCCD1}">
              <a14:hiddenFill xmlns:a14="http://schemas.microsoft.com/office/drawing/2010/main">
                <a:solidFill>
                  <a:schemeClr val="accent1">
                    <a:lumMod val="20000"/>
                    <a:lumOff val="80000"/>
                  </a:schemeClr>
                </a:solidFill>
              </a14:hiddenFill>
            </a:ext>
          </a:ex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133" b="0" i="0" u="none" strike="noStrike" kern="1200" cap="none" spc="0" normalizeH="0" baseline="0" noProof="0" dirty="0">
                <a:ln>
                  <a:noFill/>
                </a:ln>
                <a:solidFill>
                  <a:srgbClr val="FF0000"/>
                </a:solidFill>
                <a:effectLst/>
                <a:uLnTx/>
                <a:uFillTx/>
                <a:latin typeface="Times New Roman" panose="02020603050405020304" pitchFamily="18" charset="0"/>
                <a:ea typeface="Microsoft YaHei Light" panose="020B0502040204020203" pitchFamily="34" charset="-122"/>
                <a:cs typeface="Times New Roman" panose="02020603050405020304" pitchFamily="18" charset="0"/>
              </a:rPr>
              <a:t>Step1</a:t>
            </a:r>
            <a:endParaRPr kumimoji="0" lang="zh-CN" altLang="en-US" sz="2133" b="0" i="0" u="none" strike="noStrike" kern="1200" cap="none" spc="0" normalizeH="0" baseline="0" noProof="0" dirty="0">
              <a:ln>
                <a:noFill/>
              </a:ln>
              <a:solidFill>
                <a:srgbClr val="FF0000"/>
              </a:solidFill>
              <a:effectLst/>
              <a:uLnTx/>
              <a:uFillTx/>
              <a:latin typeface="Times New Roman" panose="02020603050405020304" pitchFamily="18" charset="0"/>
              <a:ea typeface="Microsoft YaHei Light" panose="020B0502040204020203" pitchFamily="34" charset="-122"/>
              <a:cs typeface="Times New Roman" panose="02020603050405020304" pitchFamily="18" charset="0"/>
            </a:endParaRPr>
          </a:p>
        </p:txBody>
      </p:sp>
      <p:sp>
        <p:nvSpPr>
          <p:cNvPr id="58" name="矩形 57">
            <a:extLst>
              <a:ext uri="{FF2B5EF4-FFF2-40B4-BE49-F238E27FC236}">
                <a16:creationId xmlns:a16="http://schemas.microsoft.com/office/drawing/2014/main" id="{E8D5C509-074D-432A-B976-300210260FED}"/>
              </a:ext>
            </a:extLst>
          </p:cNvPr>
          <p:cNvSpPr/>
          <p:nvPr/>
        </p:nvSpPr>
        <p:spPr>
          <a:xfrm>
            <a:off x="7498035" y="1457389"/>
            <a:ext cx="880427" cy="3930139"/>
          </a:xfrm>
          <a:prstGeom prst="rect">
            <a:avLst/>
          </a:prstGeom>
          <a:noFill/>
          <a:ln>
            <a:solidFill>
              <a:schemeClr val="bg2"/>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Light" panose="020B0502040204020203" pitchFamily="34" charset="-122"/>
              <a:cs typeface="+mn-cs"/>
            </a:endParaRPr>
          </a:p>
        </p:txBody>
      </p:sp>
      <p:cxnSp>
        <p:nvCxnSpPr>
          <p:cNvPr id="59" name="直接箭头连接符 58">
            <a:extLst>
              <a:ext uri="{FF2B5EF4-FFF2-40B4-BE49-F238E27FC236}">
                <a16:creationId xmlns:a16="http://schemas.microsoft.com/office/drawing/2014/main" id="{A664ED92-DBA6-B6B6-6BB9-63C64A2664C7}"/>
              </a:ext>
            </a:extLst>
          </p:cNvPr>
          <p:cNvCxnSpPr>
            <a:cxnSpLocks/>
          </p:cNvCxnSpPr>
          <p:nvPr>
            <p:custDataLst>
              <p:tags r:id="rId9"/>
            </p:custDataLst>
          </p:nvPr>
        </p:nvCxnSpPr>
        <p:spPr>
          <a:xfrm>
            <a:off x="6866734" y="3341411"/>
            <a:ext cx="592703" cy="0"/>
          </a:xfrm>
          <a:prstGeom prst="straightConnector1">
            <a:avLst/>
          </a:prstGeom>
          <a:ln w="57150">
            <a:solidFill>
              <a:srgbClr val="8BAFE8"/>
            </a:solidFill>
            <a:tailEnd type="arrow"/>
          </a:ln>
        </p:spPr>
        <p:style>
          <a:lnRef idx="2">
            <a:schemeClr val="accent1"/>
          </a:lnRef>
          <a:fillRef idx="0">
            <a:schemeClr val="accent1"/>
          </a:fillRef>
          <a:effectRef idx="1">
            <a:schemeClr val="accent1"/>
          </a:effectRef>
          <a:fontRef idx="minor">
            <a:schemeClr val="tx1"/>
          </a:fontRef>
        </p:style>
      </p:cxnSp>
      <p:pic>
        <p:nvPicPr>
          <p:cNvPr id="60" name="Graphic 120" descr="Document outline">
            <a:extLst>
              <a:ext uri="{FF2B5EF4-FFF2-40B4-BE49-F238E27FC236}">
                <a16:creationId xmlns:a16="http://schemas.microsoft.com/office/drawing/2014/main" id="{79788963-8E4A-1B76-9281-74709519F45D}"/>
              </a:ext>
            </a:extLst>
          </p:cNvPr>
          <p:cNvPicPr>
            <a:picLocks noChangeAspect="1"/>
          </p:cNvPicPr>
          <p:nvPr/>
        </p:nvPicPr>
        <p:blipFill>
          <a:blip r:embed="rId29">
            <a:extLst>
              <a:ext uri="{96DAC541-7B7A-43D3-8B79-37D633B846F1}">
                <asvg:svgBlip xmlns:asvg="http://schemas.microsoft.com/office/drawing/2016/SVG/main" r:embed="rId30"/>
              </a:ext>
            </a:extLst>
          </a:blip>
          <a:stretch>
            <a:fillRect/>
          </a:stretch>
        </p:blipFill>
        <p:spPr>
          <a:xfrm>
            <a:off x="7581268" y="1476153"/>
            <a:ext cx="671941" cy="707551"/>
          </a:xfrm>
          <a:prstGeom prst="rect">
            <a:avLst/>
          </a:prstGeom>
        </p:spPr>
      </p:pic>
      <p:pic>
        <p:nvPicPr>
          <p:cNvPr id="61" name="Graphic 120" descr="Document outline">
            <a:extLst>
              <a:ext uri="{FF2B5EF4-FFF2-40B4-BE49-F238E27FC236}">
                <a16:creationId xmlns:a16="http://schemas.microsoft.com/office/drawing/2014/main" id="{C56CC34A-F8F9-199E-9BE9-9530AC1A2779}"/>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7581268" y="2216159"/>
            <a:ext cx="671941" cy="707551"/>
          </a:xfrm>
          <a:prstGeom prst="rect">
            <a:avLst/>
          </a:prstGeom>
        </p:spPr>
      </p:pic>
      <p:pic>
        <p:nvPicPr>
          <p:cNvPr id="62" name="Graphic 120" descr="Document outline">
            <a:extLst>
              <a:ext uri="{FF2B5EF4-FFF2-40B4-BE49-F238E27FC236}">
                <a16:creationId xmlns:a16="http://schemas.microsoft.com/office/drawing/2014/main" id="{47B59E7E-B2D3-E935-A1B9-215034D13A22}"/>
              </a:ext>
            </a:extLst>
          </p:cNvPr>
          <p:cNvPicPr>
            <a:picLocks noChangeAspect="1"/>
          </p:cNvPicPr>
          <p:nvPr/>
        </p:nvPicPr>
        <p:blipFill>
          <a:blip r:embed="rId31">
            <a:extLst>
              <a:ext uri="{96DAC541-7B7A-43D3-8B79-37D633B846F1}">
                <asvg:svgBlip xmlns:asvg="http://schemas.microsoft.com/office/drawing/2016/SVG/main" r:embed="rId32"/>
              </a:ext>
            </a:extLst>
          </a:blip>
          <a:stretch>
            <a:fillRect/>
          </a:stretch>
        </p:blipFill>
        <p:spPr>
          <a:xfrm>
            <a:off x="7580578" y="2983302"/>
            <a:ext cx="671941" cy="707551"/>
          </a:xfrm>
          <a:prstGeom prst="rect">
            <a:avLst/>
          </a:prstGeom>
        </p:spPr>
      </p:pic>
      <p:pic>
        <p:nvPicPr>
          <p:cNvPr id="63" name="Graphic 120" descr="Document outline">
            <a:extLst>
              <a:ext uri="{FF2B5EF4-FFF2-40B4-BE49-F238E27FC236}">
                <a16:creationId xmlns:a16="http://schemas.microsoft.com/office/drawing/2014/main" id="{19E9775C-4A74-67F0-1D29-150B07A9A2A3}"/>
              </a:ext>
            </a:extLst>
          </p:cNvPr>
          <p:cNvPicPr>
            <a:picLocks noChangeAspect="1"/>
          </p:cNvPicPr>
          <p:nvPr/>
        </p:nvPicPr>
        <p:blipFill>
          <a:blip r:embed="rId33">
            <a:extLst>
              <a:ext uri="{96DAC541-7B7A-43D3-8B79-37D633B846F1}">
                <asvg:svgBlip xmlns:asvg="http://schemas.microsoft.com/office/drawing/2016/SVG/main" r:embed="rId34"/>
              </a:ext>
            </a:extLst>
          </a:blip>
          <a:stretch>
            <a:fillRect/>
          </a:stretch>
        </p:blipFill>
        <p:spPr>
          <a:xfrm>
            <a:off x="7592231" y="3787973"/>
            <a:ext cx="671941" cy="707551"/>
          </a:xfrm>
          <a:prstGeom prst="rect">
            <a:avLst/>
          </a:prstGeom>
        </p:spPr>
      </p:pic>
      <p:pic>
        <p:nvPicPr>
          <p:cNvPr id="64" name="Graphic 120" descr="Document outline">
            <a:extLst>
              <a:ext uri="{FF2B5EF4-FFF2-40B4-BE49-F238E27FC236}">
                <a16:creationId xmlns:a16="http://schemas.microsoft.com/office/drawing/2014/main" id="{6DFCBA4D-CB7F-986F-BA3C-22748AC3BEB7}"/>
              </a:ext>
            </a:extLst>
          </p:cNvPr>
          <p:cNvPicPr>
            <a:picLocks noChangeAspect="1"/>
          </p:cNvPicPr>
          <p:nvPr/>
        </p:nvPicPr>
        <p:blipFill>
          <a:blip r:embed="rId27">
            <a:extLst>
              <a:ext uri="{96DAC541-7B7A-43D3-8B79-37D633B846F1}">
                <asvg:svgBlip xmlns:asvg="http://schemas.microsoft.com/office/drawing/2016/SVG/main" r:embed="rId28"/>
              </a:ext>
            </a:extLst>
          </a:blip>
          <a:stretch>
            <a:fillRect/>
          </a:stretch>
        </p:blipFill>
        <p:spPr>
          <a:xfrm>
            <a:off x="7592231" y="4642241"/>
            <a:ext cx="671941" cy="707551"/>
          </a:xfrm>
          <a:prstGeom prst="rect">
            <a:avLst/>
          </a:prstGeom>
        </p:spPr>
      </p:pic>
      <p:sp>
        <p:nvSpPr>
          <p:cNvPr id="3" name="矩形 2">
            <a:extLst>
              <a:ext uri="{FF2B5EF4-FFF2-40B4-BE49-F238E27FC236}">
                <a16:creationId xmlns:a16="http://schemas.microsoft.com/office/drawing/2014/main" id="{BCD4EB9C-1E4B-CDA6-9F12-6119F4671F99}"/>
              </a:ext>
            </a:extLst>
          </p:cNvPr>
          <p:cNvSpPr/>
          <p:nvPr/>
        </p:nvSpPr>
        <p:spPr>
          <a:xfrm>
            <a:off x="9127997" y="3035755"/>
            <a:ext cx="1508571" cy="655091"/>
          </a:xfrm>
          <a:prstGeom prst="rect">
            <a:avLst/>
          </a:prstGeom>
          <a:solidFill>
            <a:schemeClr val="tx2">
              <a:lumMod val="90000"/>
            </a:schemeClr>
          </a:solidFill>
          <a:ln>
            <a:noFill/>
          </a:ln>
        </p:spPr>
        <p:style>
          <a:lnRef idx="1">
            <a:schemeClr val="accent1"/>
          </a:lnRef>
          <a:fillRef idx="3">
            <a:schemeClr val="accent1"/>
          </a:fillRef>
          <a:effectRef idx="2">
            <a:schemeClr val="accent1"/>
          </a:effectRef>
          <a:fontRef idx="minor">
            <a:schemeClr val="lt1"/>
          </a:fontRef>
        </p:style>
        <p:txBody>
          <a:bodyPr rot="0" vertOverflow="overflow" horzOverflow="overflow" vert="horz" wrap="square" lIns="121920" tIns="60960" rIns="121920" bIns="6096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133" b="0" i="0" u="none" strike="noStrike" kern="1200" cap="none" spc="0" normalizeH="0" baseline="0" noProof="0" dirty="0">
                <a:ln>
                  <a:noFill/>
                </a:ln>
                <a:solidFill>
                  <a:srgbClr val="FFFFFF"/>
                </a:solidFill>
                <a:effectLst/>
                <a:uLnTx/>
                <a:uFillTx/>
                <a:latin typeface="Times New Roman" panose="02020603050405020304" pitchFamily="18" charset="0"/>
                <a:ea typeface="Microsoft YaHei Light" panose="020B0502040204020203" pitchFamily="34" charset="-122"/>
                <a:cs typeface="Times New Roman" panose="02020603050405020304" pitchFamily="18" charset="0"/>
              </a:rPr>
              <a:t>Truncation</a:t>
            </a:r>
            <a:endParaRPr kumimoji="0" lang="zh-CN" altLang="en-US" sz="2133" b="0" i="0" u="none" strike="noStrike" kern="1200" cap="none" spc="0" normalizeH="0" baseline="0" noProof="0" dirty="0">
              <a:ln>
                <a:noFill/>
              </a:ln>
              <a:solidFill>
                <a:srgbClr val="FFFFFF"/>
              </a:solidFill>
              <a:effectLst/>
              <a:uLnTx/>
              <a:uFillTx/>
              <a:latin typeface="Times New Roman" panose="02020603050405020304" pitchFamily="18" charset="0"/>
              <a:ea typeface="Microsoft YaHei Light" panose="020B0502040204020203" pitchFamily="34" charset="-122"/>
              <a:cs typeface="Times New Roman" panose="02020603050405020304" pitchFamily="18" charset="0"/>
            </a:endParaRPr>
          </a:p>
        </p:txBody>
      </p:sp>
      <p:cxnSp>
        <p:nvCxnSpPr>
          <p:cNvPr id="4" name="直接箭头连接符 3">
            <a:extLst>
              <a:ext uri="{FF2B5EF4-FFF2-40B4-BE49-F238E27FC236}">
                <a16:creationId xmlns:a16="http://schemas.microsoft.com/office/drawing/2014/main" id="{B50DF481-1B86-EB1A-AEA7-06D9CABCBE4B}"/>
              </a:ext>
            </a:extLst>
          </p:cNvPr>
          <p:cNvCxnSpPr>
            <a:cxnSpLocks/>
          </p:cNvCxnSpPr>
          <p:nvPr>
            <p:custDataLst>
              <p:tags r:id="rId10"/>
            </p:custDataLst>
          </p:nvPr>
        </p:nvCxnSpPr>
        <p:spPr>
          <a:xfrm>
            <a:off x="8432673" y="3363300"/>
            <a:ext cx="592703" cy="0"/>
          </a:xfrm>
          <a:prstGeom prst="straightConnector1">
            <a:avLst/>
          </a:prstGeom>
          <a:ln w="57150">
            <a:solidFill>
              <a:srgbClr val="8BAFE8"/>
            </a:solidFill>
            <a:tailEnd type="arrow"/>
          </a:ln>
        </p:spPr>
        <p:style>
          <a:lnRef idx="2">
            <a:schemeClr val="accent1"/>
          </a:lnRef>
          <a:fillRef idx="0">
            <a:schemeClr val="accent1"/>
          </a:fillRef>
          <a:effectRef idx="1">
            <a:schemeClr val="accent1"/>
          </a:effectRef>
          <a:fontRef idx="minor">
            <a:schemeClr val="tx1"/>
          </a:fontRef>
        </p:style>
      </p:cxnSp>
      <p:sp>
        <p:nvSpPr>
          <p:cNvPr id="14" name="矩形 13">
            <a:extLst>
              <a:ext uri="{FF2B5EF4-FFF2-40B4-BE49-F238E27FC236}">
                <a16:creationId xmlns:a16="http://schemas.microsoft.com/office/drawing/2014/main" id="{D8856A00-F31E-C0B7-B685-8B0D186691DA}"/>
              </a:ext>
            </a:extLst>
          </p:cNvPr>
          <p:cNvSpPr/>
          <p:nvPr/>
        </p:nvSpPr>
        <p:spPr>
          <a:xfrm>
            <a:off x="11180588" y="1224989"/>
            <a:ext cx="880427" cy="2233463"/>
          </a:xfrm>
          <a:prstGeom prst="rect">
            <a:avLst/>
          </a:prstGeom>
          <a:noFill/>
          <a:ln>
            <a:solidFill>
              <a:schemeClr val="bg2"/>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Light" panose="020B0502040204020203" pitchFamily="34" charset="-122"/>
              <a:cs typeface="+mn-cs"/>
            </a:endParaRPr>
          </a:p>
        </p:txBody>
      </p:sp>
      <p:pic>
        <p:nvPicPr>
          <p:cNvPr id="15" name="Graphic 120" descr="Document outline">
            <a:extLst>
              <a:ext uri="{FF2B5EF4-FFF2-40B4-BE49-F238E27FC236}">
                <a16:creationId xmlns:a16="http://schemas.microsoft.com/office/drawing/2014/main" id="{57540B20-BA2A-AEB1-3521-DA320AE183D9}"/>
              </a:ext>
            </a:extLst>
          </p:cNvPr>
          <p:cNvPicPr>
            <a:picLocks noChangeAspect="1"/>
          </p:cNvPicPr>
          <p:nvPr/>
        </p:nvPicPr>
        <p:blipFill>
          <a:blip r:embed="rId29">
            <a:extLst>
              <a:ext uri="{96DAC541-7B7A-43D3-8B79-37D633B846F1}">
                <asvg:svgBlip xmlns:asvg="http://schemas.microsoft.com/office/drawing/2016/SVG/main" r:embed="rId30"/>
              </a:ext>
            </a:extLst>
          </a:blip>
          <a:stretch>
            <a:fillRect/>
          </a:stretch>
        </p:blipFill>
        <p:spPr>
          <a:xfrm>
            <a:off x="11263822" y="1243751"/>
            <a:ext cx="671941" cy="707551"/>
          </a:xfrm>
          <a:prstGeom prst="rect">
            <a:avLst/>
          </a:prstGeom>
        </p:spPr>
      </p:pic>
      <p:pic>
        <p:nvPicPr>
          <p:cNvPr id="16" name="Graphic 120" descr="Document outline">
            <a:extLst>
              <a:ext uri="{FF2B5EF4-FFF2-40B4-BE49-F238E27FC236}">
                <a16:creationId xmlns:a16="http://schemas.microsoft.com/office/drawing/2014/main" id="{31EF225B-78E6-D0F3-DDE3-7A70D0B2D876}"/>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11263822" y="1983758"/>
            <a:ext cx="671941" cy="707551"/>
          </a:xfrm>
          <a:prstGeom prst="rect">
            <a:avLst/>
          </a:prstGeom>
        </p:spPr>
      </p:pic>
      <p:pic>
        <p:nvPicPr>
          <p:cNvPr id="17" name="Graphic 120" descr="Document outline">
            <a:extLst>
              <a:ext uri="{FF2B5EF4-FFF2-40B4-BE49-F238E27FC236}">
                <a16:creationId xmlns:a16="http://schemas.microsoft.com/office/drawing/2014/main" id="{FBE6FDEE-4E54-0555-B55D-7B1E83DEBA1F}"/>
              </a:ext>
            </a:extLst>
          </p:cNvPr>
          <p:cNvPicPr>
            <a:picLocks noChangeAspect="1"/>
          </p:cNvPicPr>
          <p:nvPr/>
        </p:nvPicPr>
        <p:blipFill>
          <a:blip r:embed="rId31">
            <a:extLst>
              <a:ext uri="{96DAC541-7B7A-43D3-8B79-37D633B846F1}">
                <asvg:svgBlip xmlns:asvg="http://schemas.microsoft.com/office/drawing/2016/SVG/main" r:embed="rId32"/>
              </a:ext>
            </a:extLst>
          </a:blip>
          <a:stretch>
            <a:fillRect/>
          </a:stretch>
        </p:blipFill>
        <p:spPr>
          <a:xfrm>
            <a:off x="11263131" y="2750901"/>
            <a:ext cx="671941" cy="707551"/>
          </a:xfrm>
          <a:prstGeom prst="rect">
            <a:avLst/>
          </a:prstGeom>
        </p:spPr>
      </p:pic>
      <p:cxnSp>
        <p:nvCxnSpPr>
          <p:cNvPr id="22" name="直接箭头连接符 21">
            <a:extLst>
              <a:ext uri="{FF2B5EF4-FFF2-40B4-BE49-F238E27FC236}">
                <a16:creationId xmlns:a16="http://schemas.microsoft.com/office/drawing/2014/main" id="{D8E904D1-FA19-8257-6C45-5140C45B8479}"/>
              </a:ext>
            </a:extLst>
          </p:cNvPr>
          <p:cNvCxnSpPr>
            <a:cxnSpLocks/>
          </p:cNvCxnSpPr>
          <p:nvPr>
            <p:custDataLst>
              <p:tags r:id="rId11"/>
            </p:custDataLst>
          </p:nvPr>
        </p:nvCxnSpPr>
        <p:spPr>
          <a:xfrm flipV="1">
            <a:off x="10666097" y="2968680"/>
            <a:ext cx="465420" cy="329435"/>
          </a:xfrm>
          <a:prstGeom prst="straightConnector1">
            <a:avLst/>
          </a:prstGeom>
          <a:ln w="57150">
            <a:solidFill>
              <a:srgbClr val="8BAFE8"/>
            </a:solidFill>
            <a:tailEnd type="arrow"/>
          </a:ln>
        </p:spPr>
        <p:style>
          <a:lnRef idx="2">
            <a:schemeClr val="accent1"/>
          </a:lnRef>
          <a:fillRef idx="0">
            <a:schemeClr val="accent1"/>
          </a:fillRef>
          <a:effectRef idx="1">
            <a:schemeClr val="accent1"/>
          </a:effectRef>
          <a:fontRef idx="minor">
            <a:schemeClr val="tx1"/>
          </a:fontRef>
        </p:style>
      </p:cxnSp>
      <p:pic>
        <p:nvPicPr>
          <p:cNvPr id="24" name="图形 23" descr="剪刀">
            <a:extLst>
              <a:ext uri="{FF2B5EF4-FFF2-40B4-BE49-F238E27FC236}">
                <a16:creationId xmlns:a16="http://schemas.microsoft.com/office/drawing/2014/main" id="{BDB576F9-598A-84F7-EF55-DFC63274548E}"/>
              </a:ext>
            </a:extLst>
          </p:cNvPr>
          <p:cNvPicPr>
            <a:picLocks noChangeAspect="1"/>
          </p:cNvPicPr>
          <p:nvPr/>
        </p:nvPicPr>
        <p:blipFill>
          <a:blip r:embed="rId35">
            <a:extLst>
              <a:ext uri="{96DAC541-7B7A-43D3-8B79-37D633B846F1}">
                <asvg:svgBlip xmlns:asvg="http://schemas.microsoft.com/office/drawing/2016/SVG/main" r:embed="rId36"/>
              </a:ext>
            </a:extLst>
          </a:blip>
          <a:stretch>
            <a:fillRect/>
          </a:stretch>
        </p:blipFill>
        <p:spPr>
          <a:xfrm rot="12900707">
            <a:off x="9923881" y="3648448"/>
            <a:ext cx="1219200" cy="1219200"/>
          </a:xfrm>
          <a:prstGeom prst="rect">
            <a:avLst/>
          </a:prstGeom>
        </p:spPr>
      </p:pic>
      <p:sp>
        <p:nvSpPr>
          <p:cNvPr id="42" name="矩形 41">
            <a:extLst>
              <a:ext uri="{FF2B5EF4-FFF2-40B4-BE49-F238E27FC236}">
                <a16:creationId xmlns:a16="http://schemas.microsoft.com/office/drawing/2014/main" id="{6046C5D5-CA99-1F89-CC2D-AF47D4CD69DA}"/>
              </a:ext>
            </a:extLst>
          </p:cNvPr>
          <p:cNvSpPr/>
          <p:nvPr/>
        </p:nvSpPr>
        <p:spPr>
          <a:xfrm>
            <a:off x="11180588" y="3783450"/>
            <a:ext cx="880427" cy="1696892"/>
          </a:xfrm>
          <a:prstGeom prst="rect">
            <a:avLst/>
          </a:prstGeom>
          <a:noFill/>
          <a:ln>
            <a:solidFill>
              <a:schemeClr val="bg2"/>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Light" panose="020B0502040204020203" pitchFamily="34" charset="-122"/>
              <a:cs typeface="+mn-cs"/>
            </a:endParaRPr>
          </a:p>
        </p:txBody>
      </p:sp>
      <p:pic>
        <p:nvPicPr>
          <p:cNvPr id="43" name="Graphic 120" descr="Document outline">
            <a:extLst>
              <a:ext uri="{FF2B5EF4-FFF2-40B4-BE49-F238E27FC236}">
                <a16:creationId xmlns:a16="http://schemas.microsoft.com/office/drawing/2014/main" id="{E10C27A8-EBE6-059A-A761-2D4C1049812E}"/>
              </a:ext>
            </a:extLst>
          </p:cNvPr>
          <p:cNvPicPr>
            <a:picLocks noChangeAspect="1"/>
          </p:cNvPicPr>
          <p:nvPr/>
        </p:nvPicPr>
        <p:blipFill>
          <a:blip r:embed="rId33">
            <a:extLst>
              <a:ext uri="{96DAC541-7B7A-43D3-8B79-37D633B846F1}">
                <asvg:svgBlip xmlns:asvg="http://schemas.microsoft.com/office/drawing/2016/SVG/main" r:embed="rId34"/>
              </a:ext>
            </a:extLst>
          </a:blip>
          <a:stretch>
            <a:fillRect/>
          </a:stretch>
        </p:blipFill>
        <p:spPr>
          <a:xfrm>
            <a:off x="11284695" y="3927930"/>
            <a:ext cx="671941" cy="707551"/>
          </a:xfrm>
          <a:prstGeom prst="rect">
            <a:avLst/>
          </a:prstGeom>
        </p:spPr>
      </p:pic>
      <p:pic>
        <p:nvPicPr>
          <p:cNvPr id="44" name="Graphic 120" descr="Document outline">
            <a:extLst>
              <a:ext uri="{FF2B5EF4-FFF2-40B4-BE49-F238E27FC236}">
                <a16:creationId xmlns:a16="http://schemas.microsoft.com/office/drawing/2014/main" id="{BF73932F-5631-84DD-584E-7D74EEEBA02B}"/>
              </a:ext>
            </a:extLst>
          </p:cNvPr>
          <p:cNvPicPr>
            <a:picLocks noChangeAspect="1"/>
          </p:cNvPicPr>
          <p:nvPr/>
        </p:nvPicPr>
        <p:blipFill>
          <a:blip r:embed="rId27">
            <a:extLst>
              <a:ext uri="{96DAC541-7B7A-43D3-8B79-37D633B846F1}">
                <asvg:svgBlip xmlns:asvg="http://schemas.microsoft.com/office/drawing/2016/SVG/main" r:embed="rId28"/>
              </a:ext>
            </a:extLst>
          </a:blip>
          <a:stretch>
            <a:fillRect/>
          </a:stretch>
        </p:blipFill>
        <p:spPr>
          <a:xfrm>
            <a:off x="11284695" y="4724535"/>
            <a:ext cx="671941" cy="707551"/>
          </a:xfrm>
          <a:prstGeom prst="rect">
            <a:avLst/>
          </a:prstGeom>
        </p:spPr>
      </p:pic>
      <p:sp>
        <p:nvSpPr>
          <p:cNvPr id="45" name="文本框 44">
            <a:extLst>
              <a:ext uri="{FF2B5EF4-FFF2-40B4-BE49-F238E27FC236}">
                <a16:creationId xmlns:a16="http://schemas.microsoft.com/office/drawing/2014/main" id="{FD3715E1-9ABA-1E35-D7B0-95FC4542BB2C}"/>
              </a:ext>
            </a:extLst>
          </p:cNvPr>
          <p:cNvSpPr txBox="1"/>
          <p:nvPr>
            <p:custDataLst>
              <p:tags r:id="rId12"/>
            </p:custDataLst>
          </p:nvPr>
        </p:nvSpPr>
        <p:spPr>
          <a:xfrm>
            <a:off x="9465985" y="2543456"/>
            <a:ext cx="2595031" cy="420564"/>
          </a:xfrm>
          <a:prstGeom prst="rect">
            <a:avLst/>
          </a:prstGeom>
          <a:noFill/>
          <a:extLst>
            <a:ext uri="{909E8E84-426E-40DD-AFC4-6F175D3DCCD1}">
              <a14:hiddenFill xmlns:a14="http://schemas.microsoft.com/office/drawing/2010/main">
                <a:solidFill>
                  <a:schemeClr val="accent1">
                    <a:lumMod val="20000"/>
                    <a:lumOff val="80000"/>
                  </a:schemeClr>
                </a:solidFill>
              </a14:hiddenFill>
            </a:ext>
          </a:ex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133" b="0" i="0" u="none" strike="noStrike" kern="1200" cap="none" spc="0" normalizeH="0" baseline="0" noProof="0" dirty="0">
                <a:ln>
                  <a:noFill/>
                </a:ln>
                <a:solidFill>
                  <a:srgbClr val="FF0000"/>
                </a:solidFill>
                <a:effectLst/>
                <a:uLnTx/>
                <a:uFillTx/>
                <a:latin typeface="Times New Roman" panose="02020603050405020304" pitchFamily="18" charset="0"/>
                <a:ea typeface="Microsoft YaHei Light" panose="020B0502040204020203" pitchFamily="34" charset="-122"/>
                <a:cs typeface="Times New Roman" panose="02020603050405020304" pitchFamily="18" charset="0"/>
              </a:rPr>
              <a:t>Step2</a:t>
            </a:r>
            <a:endParaRPr kumimoji="0" lang="zh-CN" altLang="en-US" sz="2133" b="0" i="0" u="none" strike="noStrike" kern="1200" cap="none" spc="0" normalizeH="0" baseline="0" noProof="0" dirty="0">
              <a:ln>
                <a:noFill/>
              </a:ln>
              <a:solidFill>
                <a:srgbClr val="FF0000"/>
              </a:solidFill>
              <a:effectLst/>
              <a:uLnTx/>
              <a:uFillTx/>
              <a:latin typeface="Times New Roman" panose="02020603050405020304" pitchFamily="18" charset="0"/>
              <a:ea typeface="Microsoft YaHei Light" panose="020B0502040204020203" pitchFamily="34" charset="-122"/>
              <a:cs typeface="Times New Roman" panose="02020603050405020304" pitchFamily="18" charset="0"/>
            </a:endParaRPr>
          </a:p>
        </p:txBody>
      </p:sp>
    </p:spTree>
    <p:extLst>
      <p:ext uri="{BB962C8B-B14F-4D97-AF65-F5344CB8AC3E}">
        <p14:creationId xmlns:p14="http://schemas.microsoft.com/office/powerpoint/2010/main" val="34574723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455A7-031A-9943-80DC-BD00A2916411}"/>
              </a:ext>
            </a:extLst>
          </p:cNvPr>
          <p:cNvSpPr>
            <a:spLocks noGrp="1"/>
          </p:cNvSpPr>
          <p:nvPr>
            <p:ph type="title"/>
          </p:nvPr>
        </p:nvSpPr>
        <p:spPr/>
        <p:txBody>
          <a:bodyPr/>
          <a:lstStyle/>
          <a:p>
            <a:r>
              <a:rPr lang="en-US" altLang="zh-CN" dirty="0" err="1"/>
              <a:t>GenRT</a:t>
            </a:r>
            <a:r>
              <a:rPr lang="en-US" altLang="zh-CN" dirty="0"/>
              <a:t>-</a:t>
            </a:r>
            <a:r>
              <a:rPr lang="zh-CN" altLang="en-US" dirty="0"/>
              <a:t>动机</a:t>
            </a:r>
            <a:endParaRPr lang="en-CN" dirty="0"/>
          </a:p>
        </p:txBody>
      </p:sp>
      <p:pic>
        <p:nvPicPr>
          <p:cNvPr id="3" name="图片 2">
            <a:extLst>
              <a:ext uri="{FF2B5EF4-FFF2-40B4-BE49-F238E27FC236}">
                <a16:creationId xmlns:a16="http://schemas.microsoft.com/office/drawing/2014/main" id="{8608C36C-738C-FFA8-E375-37446D9B2DA9}"/>
              </a:ext>
            </a:extLst>
          </p:cNvPr>
          <p:cNvPicPr>
            <a:picLocks noChangeAspect="1"/>
          </p:cNvPicPr>
          <p:nvPr/>
        </p:nvPicPr>
        <p:blipFill>
          <a:blip r:embed="rId2"/>
          <a:stretch>
            <a:fillRect/>
          </a:stretch>
        </p:blipFill>
        <p:spPr>
          <a:xfrm>
            <a:off x="0" y="1494177"/>
            <a:ext cx="7019019" cy="3019707"/>
          </a:xfrm>
          <a:prstGeom prst="rect">
            <a:avLst/>
          </a:prstGeom>
        </p:spPr>
      </p:pic>
      <p:pic>
        <p:nvPicPr>
          <p:cNvPr id="5" name="图片 4">
            <a:extLst>
              <a:ext uri="{FF2B5EF4-FFF2-40B4-BE49-F238E27FC236}">
                <a16:creationId xmlns:a16="http://schemas.microsoft.com/office/drawing/2014/main" id="{BDF9C189-CF49-1374-65AD-1A998AE2C002}"/>
              </a:ext>
            </a:extLst>
          </p:cNvPr>
          <p:cNvPicPr>
            <a:picLocks noChangeAspect="1"/>
          </p:cNvPicPr>
          <p:nvPr/>
        </p:nvPicPr>
        <p:blipFill>
          <a:blip r:embed="rId3"/>
          <a:stretch>
            <a:fillRect/>
          </a:stretch>
        </p:blipFill>
        <p:spPr>
          <a:xfrm>
            <a:off x="256531" y="4618099"/>
            <a:ext cx="6505956" cy="1997295"/>
          </a:xfrm>
          <a:prstGeom prst="rect">
            <a:avLst/>
          </a:prstGeom>
        </p:spPr>
      </p:pic>
      <p:sp>
        <p:nvSpPr>
          <p:cNvPr id="9" name="文本框 8">
            <a:extLst>
              <a:ext uri="{FF2B5EF4-FFF2-40B4-BE49-F238E27FC236}">
                <a16:creationId xmlns:a16="http://schemas.microsoft.com/office/drawing/2014/main" id="{C58732F3-319E-5C85-0EE6-B84B2B9C4381}"/>
              </a:ext>
            </a:extLst>
          </p:cNvPr>
          <p:cNvSpPr txBox="1"/>
          <p:nvPr/>
        </p:nvSpPr>
        <p:spPr>
          <a:xfrm>
            <a:off x="6096000" y="909274"/>
            <a:ext cx="323159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分离建模 </a:t>
            </a:r>
            <a:r>
              <a:rPr kumimoji="0" lang="en-US" altLang="zh-CN" sz="24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VS </a:t>
            </a:r>
            <a:r>
              <a:rPr kumimoji="0" lang="zh-CN" altLang="en-US" sz="24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联合建模</a:t>
            </a:r>
          </a:p>
        </p:txBody>
      </p:sp>
      <p:sp>
        <p:nvSpPr>
          <p:cNvPr id="10" name="文本框 9">
            <a:extLst>
              <a:ext uri="{FF2B5EF4-FFF2-40B4-BE49-F238E27FC236}">
                <a16:creationId xmlns:a16="http://schemas.microsoft.com/office/drawing/2014/main" id="{A34C3BDC-BA10-C39A-1221-894DA89F890C}"/>
              </a:ext>
            </a:extLst>
          </p:cNvPr>
          <p:cNvSpPr txBox="1"/>
          <p:nvPr/>
        </p:nvSpPr>
        <p:spPr>
          <a:xfrm>
            <a:off x="6935861" y="3232371"/>
            <a:ext cx="6494085" cy="2243050"/>
          </a:xfrm>
          <a:prstGeom prst="rect">
            <a:avLst/>
          </a:prstGeom>
          <a:noFill/>
        </p:spPr>
        <p:txBody>
          <a:bodyPr wrap="none" rtlCol="0">
            <a:spAutoFit/>
          </a:bodyPr>
          <a:lstStyle/>
          <a:p>
            <a:pPr marL="457189" marR="0" lvl="0" indent="-457189" algn="l" defTabSz="914400" rtl="0" eaLnBrk="1" fontAlgn="auto" latinLnBrk="0" hangingPunct="1">
              <a:lnSpc>
                <a:spcPct val="150000"/>
              </a:lnSpc>
              <a:spcBef>
                <a:spcPts val="0"/>
              </a:spcBef>
              <a:spcAft>
                <a:spcPts val="0"/>
              </a:spcAft>
              <a:buClrTx/>
              <a:buSzTx/>
              <a:buFontTx/>
              <a:buAutoNum type="arabicParenBoth"/>
              <a:tabLst/>
              <a:defRPr/>
            </a:pPr>
            <a:r>
              <a:rPr kumimoji="0" lang="zh-CN" altLang="en-US" sz="2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难以共享重排和截断任务对排序</a:t>
            </a:r>
            <a:endParaRPr kumimoji="0" lang="en-US" altLang="zh-CN" sz="2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altLang="zh-CN" sz="2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      </a:t>
            </a:r>
            <a:r>
              <a:rPr kumimoji="0" lang="zh-CN" altLang="en-US" sz="2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列表的上下文建模信息。</a:t>
            </a:r>
            <a:endParaRPr kumimoji="0" lang="en-US" altLang="zh-CN" sz="2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endParaRPr>
          </a:p>
          <a:p>
            <a:pPr marL="457189" marR="0" lvl="0" indent="-457189" algn="l" defTabSz="914400" rtl="0" eaLnBrk="1" fontAlgn="auto" latinLnBrk="0" hangingPunct="1">
              <a:lnSpc>
                <a:spcPct val="150000"/>
              </a:lnSpc>
              <a:spcBef>
                <a:spcPts val="0"/>
              </a:spcBef>
              <a:spcAft>
                <a:spcPts val="0"/>
              </a:spcAft>
              <a:buClrTx/>
              <a:buSzTx/>
              <a:buFontTx/>
              <a:buAutoNum type="arabicParenBoth" startAt="2"/>
              <a:tabLst/>
              <a:defRPr/>
            </a:pPr>
            <a:r>
              <a:rPr kumimoji="0" lang="zh-CN" altLang="en-US" sz="2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误差累积问题：重排的微小错误对截断产生</a:t>
            </a:r>
            <a:endParaRPr kumimoji="0" lang="en-US" altLang="zh-CN" sz="2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altLang="zh-CN" sz="2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       </a:t>
            </a:r>
            <a:r>
              <a:rPr kumimoji="0" lang="zh-CN" altLang="en-US" sz="2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巨大的影响，且无法通过联合优化解决。</a:t>
            </a:r>
            <a:endParaRPr kumimoji="0" lang="en-US" altLang="zh-CN" sz="2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endParaRPr>
          </a:p>
        </p:txBody>
      </p:sp>
      <p:sp>
        <p:nvSpPr>
          <p:cNvPr id="4" name="文本框 3">
            <a:extLst>
              <a:ext uri="{FF2B5EF4-FFF2-40B4-BE49-F238E27FC236}">
                <a16:creationId xmlns:a16="http://schemas.microsoft.com/office/drawing/2014/main" id="{AC696695-ADC9-263B-1194-BEFE43F2DDAF}"/>
              </a:ext>
            </a:extLst>
          </p:cNvPr>
          <p:cNvSpPr txBox="1"/>
          <p:nvPr/>
        </p:nvSpPr>
        <p:spPr>
          <a:xfrm>
            <a:off x="6935860" y="2701190"/>
            <a:ext cx="264687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rgbClr val="C00000"/>
                </a:solidFill>
                <a:effectLst/>
                <a:uLnTx/>
                <a:uFillTx/>
                <a:latin typeface="Microsoft YaHei" panose="020B0503020204020204" pitchFamily="34" charset="-122"/>
                <a:ea typeface="Microsoft YaHei" panose="020B0503020204020204" pitchFamily="34" charset="-122"/>
                <a:cs typeface="+mn-cs"/>
              </a:rPr>
              <a:t>分离建模的问题：</a:t>
            </a:r>
          </a:p>
        </p:txBody>
      </p:sp>
    </p:spTree>
    <p:extLst>
      <p:ext uri="{BB962C8B-B14F-4D97-AF65-F5344CB8AC3E}">
        <p14:creationId xmlns:p14="http://schemas.microsoft.com/office/powerpoint/2010/main" val="4791451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455A7-031A-9943-80DC-BD00A2916411}"/>
              </a:ext>
            </a:extLst>
          </p:cNvPr>
          <p:cNvSpPr>
            <a:spLocks noGrp="1"/>
          </p:cNvSpPr>
          <p:nvPr>
            <p:ph type="title"/>
          </p:nvPr>
        </p:nvSpPr>
        <p:spPr/>
        <p:txBody>
          <a:bodyPr/>
          <a:lstStyle/>
          <a:p>
            <a:r>
              <a:rPr lang="en-US" altLang="zh-CN" dirty="0" err="1"/>
              <a:t>GenRT</a:t>
            </a:r>
            <a:r>
              <a:rPr lang="en-US" altLang="zh-CN" dirty="0"/>
              <a:t>-</a:t>
            </a:r>
            <a:r>
              <a:rPr lang="zh-CN" altLang="en-US" dirty="0"/>
              <a:t>方法</a:t>
            </a:r>
            <a:endParaRPr lang="en-CN" dirty="0"/>
          </a:p>
        </p:txBody>
      </p:sp>
      <p:pic>
        <p:nvPicPr>
          <p:cNvPr id="4" name="图片 3">
            <a:extLst>
              <a:ext uri="{FF2B5EF4-FFF2-40B4-BE49-F238E27FC236}">
                <a16:creationId xmlns:a16="http://schemas.microsoft.com/office/drawing/2014/main" id="{25868EB2-DD0B-BB57-0B80-4B564DD7C3F3}"/>
              </a:ext>
            </a:extLst>
          </p:cNvPr>
          <p:cNvPicPr>
            <a:picLocks noChangeAspect="1"/>
          </p:cNvPicPr>
          <p:nvPr/>
        </p:nvPicPr>
        <p:blipFill>
          <a:blip r:embed="rId2"/>
          <a:stretch>
            <a:fillRect/>
          </a:stretch>
        </p:blipFill>
        <p:spPr>
          <a:xfrm>
            <a:off x="261550" y="2304253"/>
            <a:ext cx="11668900" cy="2873567"/>
          </a:xfrm>
          <a:prstGeom prst="rect">
            <a:avLst/>
          </a:prstGeom>
        </p:spPr>
      </p:pic>
      <p:sp>
        <p:nvSpPr>
          <p:cNvPr id="6" name="文本框 5">
            <a:extLst>
              <a:ext uri="{FF2B5EF4-FFF2-40B4-BE49-F238E27FC236}">
                <a16:creationId xmlns:a16="http://schemas.microsoft.com/office/drawing/2014/main" id="{E9C1A53C-9CDD-AAF0-41C6-E741884C8041}"/>
              </a:ext>
            </a:extLst>
          </p:cNvPr>
          <p:cNvSpPr txBox="1"/>
          <p:nvPr/>
        </p:nvSpPr>
        <p:spPr>
          <a:xfrm>
            <a:off x="0" y="5809429"/>
            <a:ext cx="12192000" cy="748795"/>
          </a:xfrm>
          <a:prstGeom prst="rect">
            <a:avLst/>
          </a:prstGeom>
          <a:solidFill>
            <a:schemeClr val="accent2">
              <a:lumMod val="20000"/>
              <a:lumOff val="80000"/>
            </a:schemeClr>
          </a:solidFill>
        </p:spPr>
        <p:txBody>
          <a:bodyPr wrap="square" anchor="b">
            <a:spAutoFit/>
          </a:bodyPr>
          <a:lstStyle>
            <a:defPPr marR="0" lvl="0" algn="l" rtl="0">
              <a:lnSpc>
                <a:spcPct val="100000"/>
              </a:lnSpc>
              <a:spcBef>
                <a:spcPts val="0"/>
              </a:spcBef>
              <a:spcAft>
                <a:spcPts val="0"/>
              </a:spcAft>
              <a:defRPr/>
            </a:defPPr>
            <a:lvl1pPr algn="ctr" defTabSz="543560" fontAlgn="base">
              <a:spcBef>
                <a:spcPct val="0"/>
              </a:spcBef>
              <a:spcAft>
                <a:spcPct val="0"/>
              </a:spcAft>
              <a:defRPr kumimoji="1" sz="1800" kern="1200">
                <a:solidFill>
                  <a:schemeClr val="tx1"/>
                </a:solidFill>
                <a:latin typeface="+mj-ea"/>
                <a:ea typeface="+mj-ea"/>
                <a:cs typeface="MS PGothic" panose="020B0600070205080204" charset="-128"/>
              </a:defRPr>
            </a:lvl1pPr>
            <a:lvl2pPr algn="ctr" defTabSz="1087120" fontAlgn="base">
              <a:spcBef>
                <a:spcPct val="0"/>
              </a:spcBef>
              <a:spcAft>
                <a:spcPct val="0"/>
              </a:spcAft>
              <a:defRPr sz="10500">
                <a:solidFill>
                  <a:schemeClr val="tx1"/>
                </a:solidFill>
                <a:latin typeface="Open Sans" charset="0"/>
                <a:ea typeface="MS PGothic" panose="020B0600070205080204" charset="-128"/>
              </a:defRPr>
            </a:lvl2pPr>
            <a:lvl3pPr algn="ctr" defTabSz="1087120" fontAlgn="base">
              <a:spcBef>
                <a:spcPct val="0"/>
              </a:spcBef>
              <a:spcAft>
                <a:spcPct val="0"/>
              </a:spcAft>
              <a:defRPr sz="10500">
                <a:solidFill>
                  <a:schemeClr val="tx1"/>
                </a:solidFill>
                <a:latin typeface="Open Sans" charset="0"/>
                <a:ea typeface="MS PGothic" panose="020B0600070205080204" charset="-128"/>
              </a:defRPr>
            </a:lvl3pPr>
            <a:lvl4pPr algn="ctr" defTabSz="1087120" fontAlgn="base">
              <a:spcBef>
                <a:spcPct val="0"/>
              </a:spcBef>
              <a:spcAft>
                <a:spcPct val="0"/>
              </a:spcAft>
              <a:defRPr sz="10500">
                <a:solidFill>
                  <a:schemeClr val="tx1"/>
                </a:solidFill>
                <a:latin typeface="Open Sans" charset="0"/>
                <a:ea typeface="MS PGothic" panose="020B0600070205080204" charset="-128"/>
              </a:defRPr>
            </a:lvl4pPr>
            <a:lvl5pPr algn="ctr" defTabSz="1087120" fontAlgn="base">
              <a:spcBef>
                <a:spcPct val="0"/>
              </a:spcBef>
              <a:spcAft>
                <a:spcPct val="0"/>
              </a:spcAft>
              <a:defRPr sz="10500">
                <a:solidFill>
                  <a:schemeClr val="tx1"/>
                </a:solidFill>
                <a:latin typeface="Open Sans" charset="0"/>
                <a:ea typeface="MS PGothic" panose="020B0600070205080204" charset="-128"/>
              </a:defRPr>
            </a:lvl5pPr>
            <a:lvl6pPr marL="457200" algn="ctr" defTabSz="1087120" fontAlgn="base">
              <a:spcBef>
                <a:spcPct val="0"/>
              </a:spcBef>
              <a:spcAft>
                <a:spcPct val="0"/>
              </a:spcAft>
              <a:defRPr sz="10500">
                <a:solidFill>
                  <a:schemeClr val="tx1"/>
                </a:solidFill>
                <a:latin typeface="Open Sans" charset="0"/>
                <a:ea typeface="MS PGothic" panose="020B0600070205080204" charset="-128"/>
              </a:defRPr>
            </a:lvl6pPr>
            <a:lvl7pPr marL="914400" algn="ctr" defTabSz="1087120" fontAlgn="base">
              <a:spcBef>
                <a:spcPct val="0"/>
              </a:spcBef>
              <a:spcAft>
                <a:spcPct val="0"/>
              </a:spcAft>
              <a:defRPr sz="10500">
                <a:solidFill>
                  <a:schemeClr val="tx1"/>
                </a:solidFill>
                <a:latin typeface="Open Sans" charset="0"/>
                <a:ea typeface="MS PGothic" panose="020B0600070205080204" charset="-128"/>
              </a:defRPr>
            </a:lvl7pPr>
            <a:lvl8pPr marL="1371600" algn="ctr" defTabSz="1087120" fontAlgn="base">
              <a:spcBef>
                <a:spcPct val="0"/>
              </a:spcBef>
              <a:spcAft>
                <a:spcPct val="0"/>
              </a:spcAft>
              <a:defRPr sz="10500">
                <a:solidFill>
                  <a:schemeClr val="tx1"/>
                </a:solidFill>
                <a:latin typeface="Open Sans" charset="0"/>
                <a:ea typeface="MS PGothic" panose="020B0600070205080204" charset="-128"/>
              </a:defRPr>
            </a:lvl8pPr>
            <a:lvl9pPr marL="1828800" algn="ctr" defTabSz="1087120" fontAlgn="base">
              <a:spcBef>
                <a:spcPct val="0"/>
              </a:spcBef>
              <a:spcAft>
                <a:spcPct val="0"/>
              </a:spcAft>
              <a:defRPr sz="10500">
                <a:solidFill>
                  <a:schemeClr val="tx1"/>
                </a:solidFill>
                <a:latin typeface="Open Sans" charset="0"/>
                <a:ea typeface="MS PGothic" panose="020B0600070205080204" charset="-128"/>
              </a:defRPr>
            </a:lvl9pPr>
          </a:lstStyle>
          <a:p>
            <a:pPr marL="0" marR="0" lvl="0" indent="0" algn="ctr" defTabSz="543560" rtl="0" eaLnBrk="1" fontAlgn="base" latinLnBrk="0" hangingPunct="1">
              <a:lnSpc>
                <a:spcPct val="100000"/>
              </a:lnSpc>
              <a:spcBef>
                <a:spcPct val="0"/>
              </a:spcBef>
              <a:spcAft>
                <a:spcPct val="0"/>
              </a:spcAft>
              <a:buClrTx/>
              <a:buSzTx/>
              <a:buFontTx/>
              <a:buNone/>
              <a:tabLst/>
              <a:defRPr/>
            </a:pPr>
            <a:r>
              <a:rPr kumimoji="1" lang="zh-CN" altLang="en-US" sz="2133" b="0" i="0" u="none" strike="noStrike" kern="1200" cap="none" spc="0" normalizeH="0" baseline="0" noProof="0" dirty="0">
                <a:ln>
                  <a:noFill/>
                </a:ln>
                <a:solidFill>
                  <a:prstClr val="black"/>
                </a:solidFill>
                <a:effectLst/>
                <a:uLnTx/>
                <a:uFillTx/>
                <a:latin typeface="微软雅黑"/>
                <a:ea typeface="微软雅黑"/>
              </a:rPr>
              <a:t>全局依赖编码器捕捉输入的排序列表的特征，序列依赖解码器按照相关性递减的顺序一步步生成最终的排序列表，并在每一步进行截断判断，当判断为真时，停止生成，返回最终重排和截断过的列表</a:t>
            </a:r>
          </a:p>
        </p:txBody>
      </p:sp>
      <p:sp>
        <p:nvSpPr>
          <p:cNvPr id="7" name="文本框 6">
            <a:extLst>
              <a:ext uri="{FF2B5EF4-FFF2-40B4-BE49-F238E27FC236}">
                <a16:creationId xmlns:a16="http://schemas.microsoft.com/office/drawing/2014/main" id="{B98AE2C7-D345-A532-85E7-6CA670212360}"/>
              </a:ext>
            </a:extLst>
          </p:cNvPr>
          <p:cNvSpPr txBox="1"/>
          <p:nvPr/>
        </p:nvSpPr>
        <p:spPr>
          <a:xfrm>
            <a:off x="419947" y="1680182"/>
            <a:ext cx="1415772" cy="497957"/>
          </a:xfrm>
          <a:prstGeom prst="rect">
            <a:avLst/>
          </a:prstGeom>
          <a:noFill/>
        </p:spPr>
        <p:txBody>
          <a:bodyPr wrap="non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整体框架</a:t>
            </a:r>
          </a:p>
        </p:txBody>
      </p:sp>
    </p:spTree>
    <p:extLst>
      <p:ext uri="{BB962C8B-B14F-4D97-AF65-F5344CB8AC3E}">
        <p14:creationId xmlns:p14="http://schemas.microsoft.com/office/powerpoint/2010/main" val="24614231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455A7-031A-9943-80DC-BD00A2916411}"/>
              </a:ext>
            </a:extLst>
          </p:cNvPr>
          <p:cNvSpPr>
            <a:spLocks noGrp="1"/>
          </p:cNvSpPr>
          <p:nvPr>
            <p:ph type="title"/>
          </p:nvPr>
        </p:nvSpPr>
        <p:spPr/>
        <p:txBody>
          <a:bodyPr/>
          <a:lstStyle/>
          <a:p>
            <a:r>
              <a:rPr lang="en-US" altLang="zh-CN" dirty="0" err="1"/>
              <a:t>GenRT</a:t>
            </a:r>
            <a:r>
              <a:rPr lang="en-US" altLang="zh-CN" dirty="0"/>
              <a:t>-</a:t>
            </a:r>
            <a:r>
              <a:rPr lang="zh-CN" altLang="en-US" dirty="0"/>
              <a:t>方法</a:t>
            </a:r>
            <a:endParaRPr lang="en-CN" dirty="0"/>
          </a:p>
        </p:txBody>
      </p:sp>
      <p:sp>
        <p:nvSpPr>
          <p:cNvPr id="3" name="文本框 2">
            <a:extLst>
              <a:ext uri="{FF2B5EF4-FFF2-40B4-BE49-F238E27FC236}">
                <a16:creationId xmlns:a16="http://schemas.microsoft.com/office/drawing/2014/main" id="{2F7E8AAF-ED7D-15A1-A01B-DA912B059184}"/>
              </a:ext>
            </a:extLst>
          </p:cNvPr>
          <p:cNvSpPr txBox="1"/>
          <p:nvPr/>
        </p:nvSpPr>
        <p:spPr>
          <a:xfrm>
            <a:off x="5913531" y="885322"/>
            <a:ext cx="1415772" cy="497957"/>
          </a:xfrm>
          <a:prstGeom prst="rect">
            <a:avLst/>
          </a:prstGeom>
          <a:noFill/>
        </p:spPr>
        <p:txBody>
          <a:bodyPr wrap="non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模型结构</a:t>
            </a:r>
          </a:p>
        </p:txBody>
      </p:sp>
      <p:pic>
        <p:nvPicPr>
          <p:cNvPr id="5" name="图片 4">
            <a:extLst>
              <a:ext uri="{FF2B5EF4-FFF2-40B4-BE49-F238E27FC236}">
                <a16:creationId xmlns:a16="http://schemas.microsoft.com/office/drawing/2014/main" id="{5C319DE6-8B12-3514-8B4A-303E98314453}"/>
              </a:ext>
            </a:extLst>
          </p:cNvPr>
          <p:cNvPicPr>
            <a:picLocks noChangeAspect="1"/>
          </p:cNvPicPr>
          <p:nvPr/>
        </p:nvPicPr>
        <p:blipFill>
          <a:blip r:embed="rId2"/>
          <a:stretch>
            <a:fillRect/>
          </a:stretch>
        </p:blipFill>
        <p:spPr>
          <a:xfrm>
            <a:off x="325119" y="2026057"/>
            <a:ext cx="5588412" cy="4635516"/>
          </a:xfrm>
          <a:prstGeom prst="rect">
            <a:avLst/>
          </a:prstGeom>
        </p:spPr>
      </p:pic>
      <p:sp>
        <p:nvSpPr>
          <p:cNvPr id="7" name="文本框 6">
            <a:extLst>
              <a:ext uri="{FF2B5EF4-FFF2-40B4-BE49-F238E27FC236}">
                <a16:creationId xmlns:a16="http://schemas.microsoft.com/office/drawing/2014/main" id="{4C9032B8-7382-4E2B-1DB3-942895440E59}"/>
              </a:ext>
            </a:extLst>
          </p:cNvPr>
          <p:cNvSpPr txBox="1"/>
          <p:nvPr/>
        </p:nvSpPr>
        <p:spPr>
          <a:xfrm>
            <a:off x="6034632" y="2316454"/>
            <a:ext cx="7543856" cy="4486741"/>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altLang="zh-CN" sz="2400" b="1" i="0" u="none" strike="noStrike" kern="1200" cap="none" spc="0" normalizeH="0" baseline="0" noProof="0" dirty="0">
                <a:ln>
                  <a:noFill/>
                </a:ln>
                <a:solidFill>
                  <a:prstClr val="black"/>
                </a:solidFill>
                <a:effectLst/>
                <a:uLnTx/>
                <a:uFillTx/>
                <a:latin typeface="微软雅黑"/>
                <a:ea typeface="微软雅黑"/>
                <a:cs typeface="Times New Roman" panose="02020603050405020304" pitchFamily="18" charset="0"/>
              </a:rPr>
              <a:t>MHSA</a:t>
            </a:r>
            <a:r>
              <a:rPr kumimoji="0" lang="en-US" altLang="zh-CN" sz="2400" b="0" i="0" u="none" strike="noStrike" kern="1200" cap="none" spc="0" normalizeH="0" baseline="0" noProof="0" dirty="0">
                <a:ln>
                  <a:noFill/>
                </a:ln>
                <a:solidFill>
                  <a:prstClr val="black"/>
                </a:solidFill>
                <a:effectLst/>
                <a:uLnTx/>
                <a:uFillTx/>
                <a:latin typeface="微软雅黑"/>
                <a:ea typeface="微软雅黑"/>
                <a:cs typeface="Times New Roman" panose="02020603050405020304" pitchFamily="18" charset="0"/>
              </a:rPr>
              <a:t>: </a:t>
            </a:r>
            <a:r>
              <a:rPr kumimoji="0" lang="zh-CN" altLang="en-US" sz="2400" b="0" i="0" u="none" strike="noStrike" kern="1200" cap="none" spc="0" normalizeH="0" baseline="0" noProof="0" dirty="0">
                <a:ln>
                  <a:noFill/>
                </a:ln>
                <a:solidFill>
                  <a:prstClr val="black"/>
                </a:solidFill>
                <a:effectLst/>
                <a:uLnTx/>
                <a:uFillTx/>
                <a:latin typeface="微软雅黑"/>
                <a:ea typeface="微软雅黑"/>
                <a:cs typeface="Times New Roman" panose="02020603050405020304" pitchFamily="18" charset="0"/>
              </a:rPr>
              <a:t>捕捉排序列表的列表级上下文特征</a:t>
            </a:r>
            <a:endParaRPr kumimoji="0" lang="en-US" altLang="zh-CN" sz="2400" b="0" i="0" u="none" strike="noStrike" kern="1200" cap="none" spc="0" normalizeH="0" baseline="0" noProof="0" dirty="0">
              <a:ln>
                <a:noFill/>
              </a:ln>
              <a:solidFill>
                <a:prstClr val="black"/>
              </a:solidFill>
              <a:effectLst/>
              <a:uLnTx/>
              <a:uFillTx/>
              <a:latin typeface="微软雅黑"/>
              <a:ea typeface="微软雅黑"/>
              <a:cs typeface="Times New Roman" panose="02020603050405020304" pitchFamily="18" charset="0"/>
            </a:endParaRPr>
          </a:p>
          <a:p>
            <a:pPr marL="0" marR="0" lvl="0" indent="0" algn="l" defTabSz="914400" rtl="0" eaLnBrk="1" fontAlgn="auto" latinLnBrk="0" hangingPunct="1">
              <a:lnSpc>
                <a:spcPct val="120000"/>
              </a:lnSpc>
              <a:spcBef>
                <a:spcPts val="0"/>
              </a:spcBef>
              <a:spcAft>
                <a:spcPts val="0"/>
              </a:spcAft>
              <a:buClrTx/>
              <a:buSzTx/>
              <a:buFontTx/>
              <a:buNone/>
              <a:tabLst/>
              <a:defRPr/>
            </a:pPr>
            <a:endParaRPr kumimoji="0" lang="en-US" altLang="zh-CN" sz="2400" b="0" i="0" u="none" strike="noStrike" kern="1200" cap="none" spc="0" normalizeH="0" baseline="0" noProof="0" dirty="0">
              <a:ln>
                <a:noFill/>
              </a:ln>
              <a:solidFill>
                <a:prstClr val="black"/>
              </a:solidFill>
              <a:effectLst/>
              <a:uLnTx/>
              <a:uFillTx/>
              <a:latin typeface="微软雅黑"/>
              <a:ea typeface="微软雅黑"/>
              <a:cs typeface="Times New Roman" panose="02020603050405020304" pitchFamily="18" charset="0"/>
            </a:endParaRP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altLang="zh-CN" sz="2400" b="1" i="0" u="none" strike="noStrike" kern="1200" cap="none" spc="0" normalizeH="0" baseline="0" noProof="0" dirty="0">
                <a:ln>
                  <a:noFill/>
                </a:ln>
                <a:solidFill>
                  <a:prstClr val="black"/>
                </a:solidFill>
                <a:effectLst/>
                <a:uLnTx/>
                <a:uFillTx/>
                <a:latin typeface="微软雅黑"/>
                <a:ea typeface="微软雅黑"/>
                <a:cs typeface="Times New Roman" panose="02020603050405020304" pitchFamily="18" charset="0"/>
              </a:rPr>
              <a:t>Cross ranking FFN: </a:t>
            </a:r>
            <a:r>
              <a:rPr kumimoji="0" lang="zh-CN" altLang="en-US" sz="2400" b="0" i="0" u="none" strike="noStrike" kern="1200" cap="none" spc="0" normalizeH="0" baseline="0" noProof="0" dirty="0">
                <a:ln>
                  <a:noFill/>
                </a:ln>
                <a:solidFill>
                  <a:prstClr val="black"/>
                </a:solidFill>
                <a:effectLst/>
                <a:uLnTx/>
                <a:uFillTx/>
                <a:latin typeface="微软雅黑"/>
                <a:ea typeface="微软雅黑"/>
                <a:cs typeface="Times New Roman" panose="02020603050405020304" pitchFamily="18" charset="0"/>
              </a:rPr>
              <a:t>在每个生成步骤选择最佳的</a:t>
            </a:r>
            <a:endParaRPr kumimoji="0" lang="en-US" altLang="zh-CN" sz="2400" b="0" i="0" u="none" strike="noStrike" kern="1200" cap="none" spc="0" normalizeH="0" baseline="0" noProof="0" dirty="0">
              <a:ln>
                <a:noFill/>
              </a:ln>
              <a:solidFill>
                <a:prstClr val="black"/>
              </a:solidFill>
              <a:effectLst/>
              <a:uLnTx/>
              <a:uFillTx/>
              <a:latin typeface="微软雅黑"/>
              <a:ea typeface="微软雅黑"/>
              <a:cs typeface="Times New Roman" panose="02020603050405020304" pitchFamily="18" charset="0"/>
            </a:endParaRP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prstClr val="black"/>
                </a:solidFill>
                <a:effectLst/>
                <a:uLnTx/>
                <a:uFillTx/>
                <a:latin typeface="微软雅黑"/>
                <a:ea typeface="微软雅黑"/>
                <a:cs typeface="Times New Roman" panose="02020603050405020304" pitchFamily="18" charset="0"/>
              </a:rPr>
              <a:t>输出文档</a:t>
            </a:r>
            <a:r>
              <a:rPr kumimoji="0" lang="en-US" altLang="zh-CN" sz="2400" b="0" i="0" u="none" strike="noStrike" kern="1200" cap="none" spc="0" normalizeH="0" baseline="0" noProof="0" dirty="0">
                <a:ln>
                  <a:noFill/>
                </a:ln>
                <a:solidFill>
                  <a:prstClr val="black"/>
                </a:solidFill>
                <a:effectLst/>
                <a:uLnTx/>
                <a:uFillTx/>
                <a:latin typeface="微软雅黑"/>
                <a:ea typeface="微软雅黑"/>
                <a:cs typeface="Times New Roman" panose="02020603050405020304" pitchFamily="18" charset="0"/>
              </a:rPr>
              <a:t>.</a:t>
            </a:r>
          </a:p>
          <a:p>
            <a:pPr marL="0" marR="0" lvl="0" indent="0" algn="l" defTabSz="914400" rtl="0" eaLnBrk="1" fontAlgn="auto" latinLnBrk="0" hangingPunct="1">
              <a:lnSpc>
                <a:spcPct val="120000"/>
              </a:lnSpc>
              <a:spcBef>
                <a:spcPts val="0"/>
              </a:spcBef>
              <a:spcAft>
                <a:spcPts val="0"/>
              </a:spcAft>
              <a:buClrTx/>
              <a:buSzTx/>
              <a:buFontTx/>
              <a:buNone/>
              <a:tabLst/>
              <a:defRPr/>
            </a:pPr>
            <a:endParaRPr kumimoji="0" lang="en-US" altLang="zh-CN" sz="2400" b="0" i="0" u="none" strike="noStrike" kern="1200" cap="none" spc="0" normalizeH="0" baseline="0" noProof="0" dirty="0">
              <a:ln>
                <a:noFill/>
              </a:ln>
              <a:solidFill>
                <a:prstClr val="black"/>
              </a:solidFill>
              <a:effectLst/>
              <a:uLnTx/>
              <a:uFillTx/>
              <a:latin typeface="微软雅黑"/>
              <a:ea typeface="微软雅黑"/>
              <a:cs typeface="Times New Roman" panose="02020603050405020304" pitchFamily="18" charset="0"/>
            </a:endParaRP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altLang="zh-CN" sz="2400" b="1" i="0" u="none" strike="noStrike" kern="1200" cap="none" spc="0" normalizeH="0" baseline="0" noProof="0" dirty="0">
                <a:ln>
                  <a:noFill/>
                </a:ln>
                <a:solidFill>
                  <a:prstClr val="black"/>
                </a:solidFill>
                <a:effectLst/>
                <a:uLnTx/>
                <a:uFillTx/>
                <a:latin typeface="微软雅黑"/>
                <a:ea typeface="微软雅黑"/>
                <a:cs typeface="Times New Roman" panose="02020603050405020304" pitchFamily="18" charset="0"/>
              </a:rPr>
              <a:t>Dynamic Ranking Module: </a:t>
            </a:r>
            <a:r>
              <a:rPr kumimoji="0" lang="zh-CN" altLang="en-US" sz="2400" b="0" i="0" u="none" strike="noStrike" kern="1200" cap="none" spc="0" normalizeH="0" baseline="0" noProof="0" dirty="0">
                <a:ln>
                  <a:noFill/>
                </a:ln>
                <a:solidFill>
                  <a:prstClr val="black"/>
                </a:solidFill>
                <a:effectLst/>
                <a:uLnTx/>
                <a:uFillTx/>
                <a:latin typeface="微软雅黑"/>
                <a:ea typeface="微软雅黑"/>
                <a:cs typeface="Times New Roman" panose="02020603050405020304" pitchFamily="18" charset="0"/>
              </a:rPr>
              <a:t>在每个生成步骤生成局</a:t>
            </a:r>
            <a:endParaRPr kumimoji="0" lang="en-US" altLang="zh-CN" sz="2400" b="0" i="0" u="none" strike="noStrike" kern="1200" cap="none" spc="0" normalizeH="0" baseline="0" noProof="0" dirty="0">
              <a:ln>
                <a:noFill/>
              </a:ln>
              <a:solidFill>
                <a:prstClr val="black"/>
              </a:solidFill>
              <a:effectLst/>
              <a:uLnTx/>
              <a:uFillTx/>
              <a:latin typeface="微软雅黑"/>
              <a:ea typeface="微软雅黑"/>
              <a:cs typeface="Times New Roman" panose="02020603050405020304" pitchFamily="18" charset="0"/>
            </a:endParaRP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prstClr val="black"/>
                </a:solidFill>
                <a:effectLst/>
                <a:uLnTx/>
                <a:uFillTx/>
                <a:latin typeface="微软雅黑"/>
                <a:ea typeface="微软雅黑"/>
                <a:cs typeface="Times New Roman" panose="02020603050405020304" pitchFamily="18" charset="0"/>
              </a:rPr>
              <a:t>部的动态排序列表。</a:t>
            </a:r>
            <a:endParaRPr kumimoji="0" lang="en-US" altLang="zh-CN" sz="2400" b="0" i="0" u="none" strike="noStrike" kern="1200" cap="none" spc="0" normalizeH="0" baseline="0" noProof="0" dirty="0">
              <a:ln>
                <a:noFill/>
              </a:ln>
              <a:solidFill>
                <a:prstClr val="black"/>
              </a:solidFill>
              <a:effectLst/>
              <a:uLnTx/>
              <a:uFillTx/>
              <a:latin typeface="微软雅黑"/>
              <a:ea typeface="微软雅黑"/>
              <a:cs typeface="Times New Roman" panose="02020603050405020304" pitchFamily="18" charset="0"/>
            </a:endParaRPr>
          </a:p>
          <a:p>
            <a:pPr marL="0" marR="0" lvl="0" indent="0" algn="l" defTabSz="914400" rtl="0" eaLnBrk="1" fontAlgn="auto" latinLnBrk="0" hangingPunct="1">
              <a:lnSpc>
                <a:spcPct val="120000"/>
              </a:lnSpc>
              <a:spcBef>
                <a:spcPts val="0"/>
              </a:spcBef>
              <a:spcAft>
                <a:spcPts val="0"/>
              </a:spcAft>
              <a:buClrTx/>
              <a:buSzTx/>
              <a:buFontTx/>
              <a:buNone/>
              <a:tabLst/>
              <a:defRPr/>
            </a:pPr>
            <a:endParaRPr kumimoji="0" lang="en-US" altLang="zh-CN" sz="2400" b="0" i="0" u="none" strike="noStrike" kern="1200" cap="none" spc="0" normalizeH="0" baseline="0" noProof="0" dirty="0">
              <a:ln>
                <a:noFill/>
              </a:ln>
              <a:solidFill>
                <a:prstClr val="black"/>
              </a:solidFill>
              <a:effectLst/>
              <a:uLnTx/>
              <a:uFillTx/>
              <a:latin typeface="微软雅黑"/>
              <a:ea typeface="微软雅黑"/>
              <a:cs typeface="Times New Roman" panose="02020603050405020304" pitchFamily="18" charset="0"/>
            </a:endParaRP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altLang="zh-CN" sz="2400" b="1" i="0" u="none" strike="noStrike" kern="1200" cap="none" spc="0" normalizeH="0" baseline="0" noProof="0" dirty="0">
                <a:ln>
                  <a:noFill/>
                </a:ln>
                <a:solidFill>
                  <a:prstClr val="black"/>
                </a:solidFill>
                <a:effectLst/>
                <a:uLnTx/>
                <a:uFillTx/>
                <a:latin typeface="微软雅黑"/>
                <a:ea typeface="微软雅黑"/>
                <a:cs typeface="Times New Roman" panose="02020603050405020304" pitchFamily="18" charset="0"/>
              </a:rPr>
              <a:t>Truncation Module</a:t>
            </a:r>
            <a:r>
              <a:rPr kumimoji="0" lang="en-US" altLang="zh-CN" sz="2400" b="0" i="0" u="none" strike="noStrike" kern="1200" cap="none" spc="0" normalizeH="0" baseline="0" noProof="0" dirty="0">
                <a:ln>
                  <a:noFill/>
                </a:ln>
                <a:solidFill>
                  <a:prstClr val="black"/>
                </a:solidFill>
                <a:effectLst/>
                <a:uLnTx/>
                <a:uFillTx/>
                <a:latin typeface="微软雅黑"/>
                <a:ea typeface="微软雅黑"/>
                <a:cs typeface="Times New Roman" panose="02020603050405020304" pitchFamily="18" charset="0"/>
              </a:rPr>
              <a:t>: </a:t>
            </a:r>
            <a:r>
              <a:rPr kumimoji="0" lang="zh-CN" altLang="en-US" sz="2400" b="0" i="0" u="none" strike="noStrike" kern="1200" cap="none" spc="0" normalizeH="0" baseline="0" noProof="0" dirty="0">
                <a:ln>
                  <a:noFill/>
                </a:ln>
                <a:solidFill>
                  <a:prstClr val="black"/>
                </a:solidFill>
                <a:effectLst/>
                <a:uLnTx/>
                <a:uFillTx/>
                <a:latin typeface="微软雅黑"/>
                <a:ea typeface="微软雅黑"/>
                <a:cs typeface="Times New Roman" panose="02020603050405020304" pitchFamily="18" charset="0"/>
              </a:rPr>
              <a:t>在每个生成步骤基于双向序列信</a:t>
            </a:r>
            <a:endParaRPr kumimoji="0" lang="en-US" altLang="zh-CN" sz="2400" b="0" i="0" u="none" strike="noStrike" kern="1200" cap="none" spc="0" normalizeH="0" baseline="0" noProof="0" dirty="0">
              <a:ln>
                <a:noFill/>
              </a:ln>
              <a:solidFill>
                <a:prstClr val="black"/>
              </a:solidFill>
              <a:effectLst/>
              <a:uLnTx/>
              <a:uFillTx/>
              <a:latin typeface="微软雅黑"/>
              <a:ea typeface="微软雅黑"/>
              <a:cs typeface="Times New Roman" panose="02020603050405020304" pitchFamily="18" charset="0"/>
            </a:endParaRP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prstClr val="black"/>
                </a:solidFill>
                <a:effectLst/>
                <a:uLnTx/>
                <a:uFillTx/>
                <a:latin typeface="微软雅黑"/>
                <a:ea typeface="微软雅黑"/>
                <a:cs typeface="Times New Roman" panose="02020603050405020304" pitchFamily="18" charset="0"/>
              </a:rPr>
              <a:t>息做出截断判断。</a:t>
            </a:r>
            <a:endParaRPr kumimoji="0" lang="en-US" altLang="zh-CN" sz="2400" b="0" i="0" u="none" strike="noStrike" kern="1200" cap="none" spc="0" normalizeH="0" baseline="0" noProof="0" dirty="0">
              <a:ln>
                <a:noFill/>
              </a:ln>
              <a:solidFill>
                <a:prstClr val="black"/>
              </a:solidFill>
              <a:effectLst/>
              <a:uLnTx/>
              <a:uFillTx/>
              <a:latin typeface="微软雅黑"/>
              <a:ea typeface="微软雅黑"/>
              <a:cs typeface="Times New Roman" panose="02020603050405020304" pitchFamily="18" charset="0"/>
            </a:endParaRPr>
          </a:p>
        </p:txBody>
      </p:sp>
    </p:spTree>
    <p:extLst>
      <p:ext uri="{BB962C8B-B14F-4D97-AF65-F5344CB8AC3E}">
        <p14:creationId xmlns:p14="http://schemas.microsoft.com/office/powerpoint/2010/main" val="15756087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455A7-031A-9943-80DC-BD00A2916411}"/>
              </a:ext>
            </a:extLst>
          </p:cNvPr>
          <p:cNvSpPr>
            <a:spLocks noGrp="1"/>
          </p:cNvSpPr>
          <p:nvPr>
            <p:ph type="title"/>
          </p:nvPr>
        </p:nvSpPr>
        <p:spPr/>
        <p:txBody>
          <a:bodyPr/>
          <a:lstStyle/>
          <a:p>
            <a:r>
              <a:rPr lang="en-US" altLang="zh-CN" dirty="0" err="1"/>
              <a:t>GenRT</a:t>
            </a:r>
            <a:r>
              <a:rPr lang="en-US" altLang="zh-CN" dirty="0"/>
              <a:t>-</a:t>
            </a:r>
            <a:r>
              <a:rPr lang="zh-CN" altLang="en-US" dirty="0"/>
              <a:t>方法</a:t>
            </a:r>
            <a:endParaRPr lang="en-CN" dirty="0"/>
          </a:p>
        </p:txBody>
      </p:sp>
      <p:sp>
        <p:nvSpPr>
          <p:cNvPr id="3" name="文本框 2">
            <a:extLst>
              <a:ext uri="{FF2B5EF4-FFF2-40B4-BE49-F238E27FC236}">
                <a16:creationId xmlns:a16="http://schemas.microsoft.com/office/drawing/2014/main" id="{2F7E8AAF-ED7D-15A1-A01B-DA912B059184}"/>
              </a:ext>
            </a:extLst>
          </p:cNvPr>
          <p:cNvSpPr txBox="1"/>
          <p:nvPr/>
        </p:nvSpPr>
        <p:spPr>
          <a:xfrm>
            <a:off x="5623390" y="884450"/>
            <a:ext cx="800219" cy="497957"/>
          </a:xfrm>
          <a:prstGeom prst="rect">
            <a:avLst/>
          </a:prstGeom>
          <a:noFill/>
        </p:spPr>
        <p:txBody>
          <a:bodyPr wrap="none" rtlCol="0">
            <a:spAutoFit/>
          </a:bodyPr>
          <a:lstStyle/>
          <a:p>
            <a:pPr marL="0" marR="0" lvl="0" indent="0" algn="l" defTabSz="1219170" rtl="0" eaLnBrk="1" fontAlgn="auto" latinLnBrk="0" hangingPunct="1">
              <a:lnSpc>
                <a:spcPct val="120000"/>
              </a:lnSpc>
              <a:spcBef>
                <a:spcPts val="0"/>
              </a:spcBef>
              <a:spcAft>
                <a:spcPts val="0"/>
              </a:spcAft>
              <a:buClr>
                <a:srgbClr val="000000"/>
              </a:buClr>
              <a:buSzTx/>
              <a:buFontTx/>
              <a:buNone/>
              <a:tabLst/>
              <a:defRPr/>
            </a:pPr>
            <a:r>
              <a:rPr kumimoji="0" lang="zh-CN" altLang="en-US" sz="2400" b="1" i="0" u="none" strike="noStrike" kern="0" cap="none" spc="0" normalizeH="0" baseline="0" noProof="0" dirty="0">
                <a:ln>
                  <a:noFill/>
                </a:ln>
                <a:solidFill>
                  <a:srgbClr val="000000"/>
                </a:solidFill>
                <a:effectLst/>
                <a:uLnTx/>
                <a:uFillTx/>
                <a:latin typeface="Microsoft YaHei" panose="020B0503020204020204" pitchFamily="34" charset="-122"/>
                <a:ea typeface="Microsoft YaHei" panose="020B0503020204020204" pitchFamily="34" charset="-122"/>
                <a:cs typeface="Arial"/>
                <a:sym typeface="Arial"/>
              </a:rPr>
              <a:t>训练</a:t>
            </a:r>
          </a:p>
        </p:txBody>
      </p:sp>
      <p:grpSp>
        <p:nvGrpSpPr>
          <p:cNvPr id="21" name="组合 20">
            <a:extLst>
              <a:ext uri="{FF2B5EF4-FFF2-40B4-BE49-F238E27FC236}">
                <a16:creationId xmlns:a16="http://schemas.microsoft.com/office/drawing/2014/main" id="{372AFB53-0AC3-83D5-D308-6D3334412C53}"/>
              </a:ext>
            </a:extLst>
          </p:cNvPr>
          <p:cNvGrpSpPr/>
          <p:nvPr/>
        </p:nvGrpSpPr>
        <p:grpSpPr>
          <a:xfrm>
            <a:off x="-17468" y="1692398"/>
            <a:ext cx="12209467" cy="4455622"/>
            <a:chOff x="422971" y="1158990"/>
            <a:chExt cx="11134060" cy="4063173"/>
          </a:xfrm>
        </p:grpSpPr>
        <p:sp>
          <p:nvSpPr>
            <p:cNvPr id="4" name="文本框 3">
              <a:extLst>
                <a:ext uri="{FF2B5EF4-FFF2-40B4-BE49-F238E27FC236}">
                  <a16:creationId xmlns:a16="http://schemas.microsoft.com/office/drawing/2014/main" id="{F80E3D32-5A7C-8E3C-C551-78EABF35F1FD}"/>
                </a:ext>
              </a:extLst>
            </p:cNvPr>
            <p:cNvSpPr txBox="1"/>
            <p:nvPr/>
          </p:nvSpPr>
          <p:spPr>
            <a:xfrm>
              <a:off x="525992" y="1158990"/>
              <a:ext cx="11031039" cy="1693596"/>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zh-CN" altLang="en-US" sz="2133" b="1" i="0" u="none" strike="noStrike" kern="0" cap="none" spc="0" normalizeH="0" baseline="0" noProof="0" dirty="0">
                  <a:ln>
                    <a:noFill/>
                  </a:ln>
                  <a:solidFill>
                    <a:srgbClr val="000000"/>
                  </a:solidFill>
                  <a:effectLst/>
                  <a:uLnTx/>
                  <a:uFillTx/>
                  <a:latin typeface="Times New Roman" panose="02020603050405020304" pitchFamily="18" charset="0"/>
                  <a:ea typeface="微软雅黑 Light"/>
                  <a:cs typeface="Times New Roman" panose="02020603050405020304" pitchFamily="18" charset="0"/>
                  <a:sym typeface="Arial"/>
                </a:rPr>
                <a:t>重排训练</a:t>
              </a:r>
              <a:r>
                <a:rPr kumimoji="0" lang="en-US" altLang="zh-CN" sz="2133" b="1" i="0" u="none" strike="noStrike" kern="0" cap="none" spc="0" normalizeH="0" baseline="0" noProof="0" dirty="0">
                  <a:ln>
                    <a:noFill/>
                  </a:ln>
                  <a:solidFill>
                    <a:srgbClr val="000000"/>
                  </a:solidFill>
                  <a:effectLst/>
                  <a:uLnTx/>
                  <a:uFillTx/>
                  <a:latin typeface="Times New Roman" panose="02020603050405020304" pitchFamily="18" charset="0"/>
                  <a:ea typeface="微软雅黑 Light"/>
                  <a:cs typeface="Times New Roman" panose="02020603050405020304" pitchFamily="18" charset="0"/>
                  <a:sym typeface="Arial"/>
                </a:rPr>
                <a:t>:</a:t>
              </a:r>
              <a:endParaRPr kumimoji="0" lang="en-US" altLang="zh-CN" sz="2133" b="0" i="0" u="none" strike="noStrike" kern="0" cap="none" spc="0" normalizeH="0" baseline="0" noProof="0" dirty="0">
                <a:ln>
                  <a:noFill/>
                </a:ln>
                <a:solidFill>
                  <a:srgbClr val="000000"/>
                </a:solidFill>
                <a:effectLst/>
                <a:uLnTx/>
                <a:uFillTx/>
                <a:latin typeface="Times New Roman" panose="02020603050405020304" pitchFamily="18" charset="0"/>
                <a:ea typeface="微软雅黑 Light"/>
                <a:cs typeface="Times New Roman" panose="02020603050405020304" pitchFamily="18" charset="0"/>
                <a:sym typeface="Arial"/>
              </a:endParaRP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altLang="zh-CN" sz="1867" b="0" i="0" u="none" strike="noStrike" kern="0" cap="none" spc="0" normalizeH="0" baseline="0" noProof="0" dirty="0">
                  <a:ln>
                    <a:noFill/>
                  </a:ln>
                  <a:solidFill>
                    <a:srgbClr val="000000"/>
                  </a:solidFill>
                  <a:effectLst/>
                  <a:uLnTx/>
                  <a:uFillTx/>
                  <a:latin typeface="Times New Roman" panose="02020603050405020304" pitchFamily="18" charset="0"/>
                  <a:ea typeface="微软雅黑 Light"/>
                  <a:cs typeface="Times New Roman" panose="02020603050405020304" pitchFamily="18" charset="0"/>
                  <a:sym typeface="Arial"/>
                </a:rPr>
                <a:t>Step-adaptive Attention:</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US" altLang="zh-CN" sz="1867" b="0" i="0" u="none" strike="noStrike" kern="0" cap="none" spc="0" normalizeH="0" baseline="0" noProof="0" dirty="0">
                <a:ln>
                  <a:noFill/>
                </a:ln>
                <a:solidFill>
                  <a:srgbClr val="000000"/>
                </a:solidFill>
                <a:effectLst/>
                <a:uLnTx/>
                <a:uFillTx/>
                <a:latin typeface="Times New Roman" panose="02020603050405020304" pitchFamily="18" charset="0"/>
                <a:ea typeface="微软雅黑 Light"/>
                <a:cs typeface="Times New Roman" panose="02020603050405020304" pitchFamily="18" charset="0"/>
                <a:sym typeface="Arial"/>
              </a:endParaRP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altLang="zh-CN" sz="1867" b="0" i="0" u="none" strike="noStrike" kern="0" cap="none" spc="0" normalizeH="0" baseline="0" noProof="0" dirty="0">
                  <a:ln>
                    <a:noFill/>
                  </a:ln>
                  <a:solidFill>
                    <a:srgbClr val="000000"/>
                  </a:solidFill>
                  <a:effectLst/>
                  <a:uLnTx/>
                  <a:uFillTx/>
                  <a:latin typeface="Times New Roman" panose="02020603050405020304" pitchFamily="18" charset="0"/>
                  <a:ea typeface="微软雅黑 Light"/>
                  <a:cs typeface="Times New Roman" panose="02020603050405020304" pitchFamily="18" charset="0"/>
                  <a:sym typeface="Arial"/>
                </a:rPr>
                <a:t>Step-by-step lambda loss</a:t>
              </a:r>
              <a:r>
                <a:rPr kumimoji="0" lang="zh-CN" altLang="en-US" sz="1867" b="0" i="0" u="none" strike="noStrike" kern="0" cap="none" spc="0" normalizeH="0" baseline="0" noProof="0" dirty="0">
                  <a:ln>
                    <a:noFill/>
                  </a:ln>
                  <a:solidFill>
                    <a:srgbClr val="000000"/>
                  </a:solidFill>
                  <a:effectLst/>
                  <a:uLnTx/>
                  <a:uFillTx/>
                  <a:latin typeface="Times New Roman" panose="02020603050405020304" pitchFamily="18" charset="0"/>
                  <a:ea typeface="微软雅黑 Light"/>
                  <a:cs typeface="Times New Roman" panose="02020603050405020304" pitchFamily="18" charset="0"/>
                  <a:sym typeface="Arial"/>
                </a:rPr>
                <a:t>：</a:t>
              </a:r>
              <a:endParaRPr kumimoji="0" lang="en-US" altLang="zh-CN" sz="2133" b="1" i="0" u="none" strike="noStrike" kern="0" cap="none" spc="0" normalizeH="0" baseline="0" noProof="0" dirty="0">
                <a:ln>
                  <a:noFill/>
                </a:ln>
                <a:solidFill>
                  <a:srgbClr val="AA6550"/>
                </a:solidFill>
                <a:effectLst/>
                <a:uLnTx/>
                <a:uFillTx/>
                <a:latin typeface="Times New Roman" panose="02020603050405020304" pitchFamily="18" charset="0"/>
                <a:ea typeface="微软雅黑 Light"/>
                <a:cs typeface="Times New Roman" panose="02020603050405020304" pitchFamily="18" charset="0"/>
                <a:sym typeface="Arial"/>
              </a:endParaRP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US" altLang="zh-CN" sz="1867" b="0" i="0" u="none" strike="noStrike" kern="0" cap="none" spc="0" normalizeH="0" baseline="0" noProof="0" dirty="0">
                <a:ln>
                  <a:noFill/>
                </a:ln>
                <a:solidFill>
                  <a:srgbClr val="000000"/>
                </a:solidFill>
                <a:effectLst/>
                <a:uLnTx/>
                <a:uFillTx/>
                <a:latin typeface="Times New Roman" panose="02020603050405020304" pitchFamily="18" charset="0"/>
                <a:ea typeface="微软雅黑 Light"/>
                <a:cs typeface="Times New Roman" panose="02020603050405020304" pitchFamily="18" charset="0"/>
                <a:sym typeface="Arial"/>
              </a:endParaRP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altLang="zh-CN" sz="1867" b="0" i="0" u="none" strike="noStrike" kern="0" cap="none" spc="0" normalizeH="0" baseline="0" noProof="0" dirty="0">
                  <a:ln>
                    <a:noFill/>
                  </a:ln>
                  <a:solidFill>
                    <a:srgbClr val="000000"/>
                  </a:solidFill>
                  <a:effectLst/>
                  <a:uLnTx/>
                  <a:uFillTx/>
                  <a:latin typeface="Times New Roman" panose="02020603050405020304" pitchFamily="18" charset="0"/>
                  <a:ea typeface="微软雅黑 Light"/>
                  <a:cs typeface="Times New Roman" panose="02020603050405020304" pitchFamily="18" charset="0"/>
                  <a:sym typeface="Arial"/>
                </a:rPr>
                <a:t>Combine: </a:t>
              </a:r>
            </a:p>
          </p:txBody>
        </p:sp>
        <p:pic>
          <p:nvPicPr>
            <p:cNvPr id="6" name="图片 5">
              <a:extLst>
                <a:ext uri="{FF2B5EF4-FFF2-40B4-BE49-F238E27FC236}">
                  <a16:creationId xmlns:a16="http://schemas.microsoft.com/office/drawing/2014/main" id="{627A19E0-66BC-92E9-4179-F204A1DA3B18}"/>
                </a:ext>
              </a:extLst>
            </p:cNvPr>
            <p:cNvPicPr>
              <a:picLocks noChangeAspect="1"/>
            </p:cNvPicPr>
            <p:nvPr/>
          </p:nvPicPr>
          <p:blipFill>
            <a:blip r:embed="rId2"/>
            <a:stretch>
              <a:fillRect/>
            </a:stretch>
          </p:blipFill>
          <p:spPr>
            <a:xfrm>
              <a:off x="2912282" y="1341057"/>
              <a:ext cx="4017305" cy="594240"/>
            </a:xfrm>
            <a:prstGeom prst="rect">
              <a:avLst/>
            </a:prstGeom>
          </p:spPr>
        </p:pic>
        <p:pic>
          <p:nvPicPr>
            <p:cNvPr id="8" name="图片 7">
              <a:extLst>
                <a:ext uri="{FF2B5EF4-FFF2-40B4-BE49-F238E27FC236}">
                  <a16:creationId xmlns:a16="http://schemas.microsoft.com/office/drawing/2014/main" id="{48753A68-F4D4-DDF9-A26D-922B5FE7EB31}"/>
                </a:ext>
              </a:extLst>
            </p:cNvPr>
            <p:cNvPicPr>
              <a:picLocks noChangeAspect="1"/>
            </p:cNvPicPr>
            <p:nvPr/>
          </p:nvPicPr>
          <p:blipFill>
            <a:blip r:embed="rId3"/>
            <a:stretch>
              <a:fillRect/>
            </a:stretch>
          </p:blipFill>
          <p:spPr>
            <a:xfrm>
              <a:off x="6951700" y="1239267"/>
              <a:ext cx="3896821" cy="647291"/>
            </a:xfrm>
            <a:prstGeom prst="rect">
              <a:avLst/>
            </a:prstGeom>
          </p:spPr>
        </p:pic>
        <p:pic>
          <p:nvPicPr>
            <p:cNvPr id="9" name="图片 8">
              <a:extLst>
                <a:ext uri="{FF2B5EF4-FFF2-40B4-BE49-F238E27FC236}">
                  <a16:creationId xmlns:a16="http://schemas.microsoft.com/office/drawing/2014/main" id="{F1C354AB-9EE6-2116-09D6-3B00053E8B6E}"/>
                </a:ext>
              </a:extLst>
            </p:cNvPr>
            <p:cNvPicPr>
              <a:picLocks noChangeAspect="1"/>
            </p:cNvPicPr>
            <p:nvPr/>
          </p:nvPicPr>
          <p:blipFill>
            <a:blip r:embed="rId4"/>
            <a:stretch>
              <a:fillRect/>
            </a:stretch>
          </p:blipFill>
          <p:spPr>
            <a:xfrm>
              <a:off x="3058664" y="1978333"/>
              <a:ext cx="3052738" cy="572389"/>
            </a:xfrm>
            <a:prstGeom prst="rect">
              <a:avLst/>
            </a:prstGeom>
          </p:spPr>
        </p:pic>
        <p:pic>
          <p:nvPicPr>
            <p:cNvPr id="10" name="图片 9">
              <a:extLst>
                <a:ext uri="{FF2B5EF4-FFF2-40B4-BE49-F238E27FC236}">
                  <a16:creationId xmlns:a16="http://schemas.microsoft.com/office/drawing/2014/main" id="{5C2E1E54-AF64-58A7-403C-7AC9861BF867}"/>
                </a:ext>
              </a:extLst>
            </p:cNvPr>
            <p:cNvPicPr>
              <a:picLocks noChangeAspect="1"/>
            </p:cNvPicPr>
            <p:nvPr/>
          </p:nvPicPr>
          <p:blipFill>
            <a:blip r:embed="rId5"/>
            <a:stretch>
              <a:fillRect/>
            </a:stretch>
          </p:blipFill>
          <p:spPr>
            <a:xfrm>
              <a:off x="1688335" y="2556897"/>
              <a:ext cx="1680098" cy="322626"/>
            </a:xfrm>
            <a:prstGeom prst="rect">
              <a:avLst/>
            </a:prstGeom>
          </p:spPr>
        </p:pic>
        <p:sp>
          <p:nvSpPr>
            <p:cNvPr id="11" name="文本框 10">
              <a:extLst>
                <a:ext uri="{FF2B5EF4-FFF2-40B4-BE49-F238E27FC236}">
                  <a16:creationId xmlns:a16="http://schemas.microsoft.com/office/drawing/2014/main" id="{D28BFD99-1689-7490-17C2-04AA17246693}"/>
                </a:ext>
              </a:extLst>
            </p:cNvPr>
            <p:cNvSpPr txBox="1"/>
            <p:nvPr/>
          </p:nvSpPr>
          <p:spPr>
            <a:xfrm>
              <a:off x="503880" y="2909378"/>
              <a:ext cx="10078473" cy="720322"/>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zh-CN" altLang="en-US" sz="2133" b="1" i="0" u="none" strike="noStrike" kern="0" cap="none" spc="0" normalizeH="0" baseline="0" noProof="0" dirty="0">
                  <a:ln>
                    <a:noFill/>
                  </a:ln>
                  <a:solidFill>
                    <a:srgbClr val="000000"/>
                  </a:solidFill>
                  <a:effectLst/>
                  <a:uLnTx/>
                  <a:uFillTx/>
                  <a:latin typeface="Times New Roman" panose="02020603050405020304" pitchFamily="18" charset="0"/>
                  <a:ea typeface="微软雅黑 Light"/>
                  <a:cs typeface="Times New Roman" panose="02020603050405020304" pitchFamily="18" charset="0"/>
                  <a:sym typeface="Arial"/>
                </a:rPr>
                <a:t>截断训练</a:t>
              </a:r>
              <a:r>
                <a:rPr kumimoji="0" lang="en-US" altLang="zh-CN" sz="2133" b="1" i="0" u="none" strike="noStrike" kern="0" cap="none" spc="0" normalizeH="0" baseline="0" noProof="0" dirty="0">
                  <a:ln>
                    <a:noFill/>
                  </a:ln>
                  <a:solidFill>
                    <a:srgbClr val="000000"/>
                  </a:solidFill>
                  <a:effectLst/>
                  <a:uLnTx/>
                  <a:uFillTx/>
                  <a:latin typeface="Times New Roman" panose="02020603050405020304" pitchFamily="18" charset="0"/>
                  <a:ea typeface="微软雅黑 Light"/>
                  <a:cs typeface="Times New Roman" panose="02020603050405020304" pitchFamily="18" charset="0"/>
                  <a:sym typeface="Arial"/>
                </a:rPr>
                <a:t>:</a:t>
              </a:r>
              <a:endParaRPr kumimoji="0" lang="en-US" altLang="zh-CN" sz="2133" b="0" i="0" u="none" strike="noStrike" kern="0" cap="none" spc="0" normalizeH="0" baseline="0" noProof="0" dirty="0">
                <a:ln>
                  <a:noFill/>
                </a:ln>
                <a:solidFill>
                  <a:srgbClr val="000000"/>
                </a:solidFill>
                <a:effectLst/>
                <a:uLnTx/>
                <a:uFillTx/>
                <a:latin typeface="Times New Roman" panose="02020603050405020304" pitchFamily="18" charset="0"/>
                <a:ea typeface="微软雅黑 Light"/>
                <a:cs typeface="Times New Roman" panose="02020603050405020304" pitchFamily="18" charset="0"/>
                <a:sym typeface="Arial"/>
              </a:endParaRP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US" altLang="zh-CN" sz="2400" b="0" i="0" u="none" strike="noStrike" kern="0" cap="none" spc="0" normalizeH="0" baseline="0" noProof="0" dirty="0">
                <a:ln>
                  <a:noFill/>
                </a:ln>
                <a:solidFill>
                  <a:srgbClr val="000000"/>
                </a:solidFill>
                <a:effectLst/>
                <a:uLnTx/>
                <a:uFillTx/>
                <a:latin typeface="Times New Roman" panose="02020603050405020304" pitchFamily="18" charset="0"/>
                <a:ea typeface="微软雅黑 Light"/>
                <a:cs typeface="Times New Roman" panose="02020603050405020304" pitchFamily="18" charset="0"/>
                <a:sym typeface="Arial"/>
              </a:endParaRPr>
            </a:p>
          </p:txBody>
        </p:sp>
        <p:pic>
          <p:nvPicPr>
            <p:cNvPr id="12" name="图片 11">
              <a:extLst>
                <a:ext uri="{FF2B5EF4-FFF2-40B4-BE49-F238E27FC236}">
                  <a16:creationId xmlns:a16="http://schemas.microsoft.com/office/drawing/2014/main" id="{D6CCE9BE-84EF-D611-3852-98BB3B6EFC11}"/>
                </a:ext>
              </a:extLst>
            </p:cNvPr>
            <p:cNvPicPr>
              <a:picLocks noChangeAspect="1"/>
            </p:cNvPicPr>
            <p:nvPr/>
          </p:nvPicPr>
          <p:blipFill>
            <a:blip r:embed="rId6"/>
            <a:stretch>
              <a:fillRect/>
            </a:stretch>
          </p:blipFill>
          <p:spPr>
            <a:xfrm>
              <a:off x="7747608" y="3101528"/>
              <a:ext cx="2881189" cy="874735"/>
            </a:xfrm>
            <a:prstGeom prst="rect">
              <a:avLst/>
            </a:prstGeom>
          </p:spPr>
        </p:pic>
        <p:pic>
          <p:nvPicPr>
            <p:cNvPr id="13" name="图片 12">
              <a:extLst>
                <a:ext uri="{FF2B5EF4-FFF2-40B4-BE49-F238E27FC236}">
                  <a16:creationId xmlns:a16="http://schemas.microsoft.com/office/drawing/2014/main" id="{6D615FCE-7036-1354-D78C-C232DBDB5F4C}"/>
                </a:ext>
              </a:extLst>
            </p:cNvPr>
            <p:cNvPicPr>
              <a:picLocks noChangeAspect="1"/>
            </p:cNvPicPr>
            <p:nvPr/>
          </p:nvPicPr>
          <p:blipFill>
            <a:blip r:embed="rId7"/>
            <a:stretch>
              <a:fillRect/>
            </a:stretch>
          </p:blipFill>
          <p:spPr>
            <a:xfrm>
              <a:off x="5373217" y="3262548"/>
              <a:ext cx="1922685" cy="552698"/>
            </a:xfrm>
            <a:prstGeom prst="rect">
              <a:avLst/>
            </a:prstGeom>
          </p:spPr>
        </p:pic>
        <p:pic>
          <p:nvPicPr>
            <p:cNvPr id="14" name="图片 13">
              <a:extLst>
                <a:ext uri="{FF2B5EF4-FFF2-40B4-BE49-F238E27FC236}">
                  <a16:creationId xmlns:a16="http://schemas.microsoft.com/office/drawing/2014/main" id="{9163CB13-C888-85C1-9FD9-54DEB527FAB6}"/>
                </a:ext>
              </a:extLst>
            </p:cNvPr>
            <p:cNvPicPr>
              <a:picLocks noChangeAspect="1"/>
            </p:cNvPicPr>
            <p:nvPr/>
          </p:nvPicPr>
          <p:blipFill>
            <a:blip r:embed="rId8"/>
            <a:stretch>
              <a:fillRect/>
            </a:stretch>
          </p:blipFill>
          <p:spPr>
            <a:xfrm>
              <a:off x="2065798" y="3722517"/>
              <a:ext cx="3124634" cy="650966"/>
            </a:xfrm>
            <a:prstGeom prst="rect">
              <a:avLst/>
            </a:prstGeom>
          </p:spPr>
        </p:pic>
        <p:sp>
          <p:nvSpPr>
            <p:cNvPr id="15" name="文本框 14">
              <a:extLst>
                <a:ext uri="{FF2B5EF4-FFF2-40B4-BE49-F238E27FC236}">
                  <a16:creationId xmlns:a16="http://schemas.microsoft.com/office/drawing/2014/main" id="{8D4D3DB1-528F-97B0-1F34-470FD49FA104}"/>
                </a:ext>
              </a:extLst>
            </p:cNvPr>
            <p:cNvSpPr txBox="1"/>
            <p:nvPr/>
          </p:nvSpPr>
          <p:spPr>
            <a:xfrm>
              <a:off x="532130" y="3383228"/>
              <a:ext cx="6096000" cy="346216"/>
            </a:xfrm>
            <a:prstGeom prst="rect">
              <a:avLst/>
            </a:prstGeom>
            <a:noFill/>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altLang="zh-CN" sz="1867" b="0" i="0" u="none" strike="noStrike" kern="0" cap="none" spc="0" normalizeH="0" baseline="0" noProof="0" dirty="0">
                  <a:ln>
                    <a:noFill/>
                  </a:ln>
                  <a:solidFill>
                    <a:srgbClr val="000000"/>
                  </a:solidFill>
                  <a:effectLst/>
                  <a:uLnTx/>
                  <a:uFillTx/>
                  <a:latin typeface="Times New Roman" panose="02020603050405020304" pitchFamily="18" charset="0"/>
                  <a:ea typeface="微软雅黑 Light"/>
                  <a:cs typeface="Times New Roman" panose="02020603050405020304" pitchFamily="18" charset="0"/>
                  <a:sym typeface="Arial"/>
                </a:rPr>
                <a:t>Reward Augmented Maximum Likelihood (RAML):</a:t>
              </a:r>
              <a:endParaRPr kumimoji="0" lang="zh-CN" altLang="en-US" sz="1867" b="0" i="0" u="none" strike="noStrike" kern="0" cap="none" spc="0" normalizeH="0" baseline="0" noProof="0" dirty="0">
                <a:ln>
                  <a:noFill/>
                </a:ln>
                <a:solidFill>
                  <a:srgbClr val="000000"/>
                </a:solidFill>
                <a:effectLst/>
                <a:uLnTx/>
                <a:uFillTx/>
                <a:latin typeface="Times New Roman" panose="02020603050405020304" pitchFamily="18" charset="0"/>
                <a:ea typeface="微软雅黑 Light"/>
                <a:cs typeface="Times New Roman" panose="02020603050405020304" pitchFamily="18" charset="0"/>
                <a:sym typeface="Arial"/>
              </a:endParaRPr>
            </a:p>
          </p:txBody>
        </p:sp>
        <p:sp>
          <p:nvSpPr>
            <p:cNvPr id="16" name="文本框 15">
              <a:extLst>
                <a:ext uri="{FF2B5EF4-FFF2-40B4-BE49-F238E27FC236}">
                  <a16:creationId xmlns:a16="http://schemas.microsoft.com/office/drawing/2014/main" id="{A10F28D4-EA3F-B775-E092-137EAB732691}"/>
                </a:ext>
              </a:extLst>
            </p:cNvPr>
            <p:cNvSpPr txBox="1"/>
            <p:nvPr/>
          </p:nvSpPr>
          <p:spPr>
            <a:xfrm>
              <a:off x="532130" y="3916169"/>
              <a:ext cx="1605374" cy="346216"/>
            </a:xfrm>
            <a:prstGeom prst="rect">
              <a:avLst/>
            </a:prstGeom>
            <a:noFill/>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altLang="zh-CN" sz="1867" b="0" i="0" u="none" strike="noStrike" kern="0" cap="none" spc="0" normalizeH="0" baseline="0" noProof="0" dirty="0">
                  <a:ln>
                    <a:noFill/>
                  </a:ln>
                  <a:solidFill>
                    <a:srgbClr val="000000"/>
                  </a:solidFill>
                  <a:effectLst/>
                  <a:uLnTx/>
                  <a:uFillTx/>
                  <a:latin typeface="Times New Roman" panose="02020603050405020304" pitchFamily="18" charset="0"/>
                  <a:ea typeface="微软雅黑 Light"/>
                  <a:cs typeface="Times New Roman" panose="02020603050405020304" pitchFamily="18" charset="0"/>
                  <a:sym typeface="Arial"/>
                </a:rPr>
                <a:t>Loss Function:</a:t>
              </a:r>
              <a:endParaRPr kumimoji="0" lang="zh-CN" altLang="en-US" sz="1867" b="0" i="0" u="none" strike="noStrike" kern="0" cap="none" spc="0" normalizeH="0" baseline="0" noProof="0" dirty="0">
                <a:ln>
                  <a:noFill/>
                </a:ln>
                <a:solidFill>
                  <a:srgbClr val="000000"/>
                </a:solidFill>
                <a:effectLst/>
                <a:uLnTx/>
                <a:uFillTx/>
                <a:latin typeface="Times New Roman" panose="02020603050405020304" pitchFamily="18" charset="0"/>
                <a:ea typeface="微软雅黑 Light"/>
                <a:cs typeface="Times New Roman" panose="02020603050405020304" pitchFamily="18" charset="0"/>
                <a:sym typeface="Arial"/>
              </a:endParaRPr>
            </a:p>
          </p:txBody>
        </p:sp>
        <p:sp>
          <p:nvSpPr>
            <p:cNvPr id="17" name="文本框 16">
              <a:extLst>
                <a:ext uri="{FF2B5EF4-FFF2-40B4-BE49-F238E27FC236}">
                  <a16:creationId xmlns:a16="http://schemas.microsoft.com/office/drawing/2014/main" id="{F7B1C372-CB64-EB36-2493-6B8964773C6D}"/>
                </a:ext>
              </a:extLst>
            </p:cNvPr>
            <p:cNvSpPr txBox="1"/>
            <p:nvPr/>
          </p:nvSpPr>
          <p:spPr>
            <a:xfrm>
              <a:off x="422971" y="4406984"/>
              <a:ext cx="10078473" cy="383521"/>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altLang="zh-CN" sz="2133" b="1" i="0" u="none" strike="noStrike" kern="0" cap="none" spc="0" normalizeH="0" baseline="0" noProof="0" dirty="0">
                  <a:ln>
                    <a:noFill/>
                  </a:ln>
                  <a:solidFill>
                    <a:srgbClr val="000000"/>
                  </a:solidFill>
                  <a:effectLst/>
                  <a:uLnTx/>
                  <a:uFillTx/>
                  <a:latin typeface="Times New Roman" panose="02020603050405020304" pitchFamily="18" charset="0"/>
                  <a:ea typeface="微软雅黑 Light"/>
                  <a:cs typeface="Times New Roman" panose="02020603050405020304" pitchFamily="18" charset="0"/>
                  <a:sym typeface="Arial"/>
                </a:rPr>
                <a:t> </a:t>
              </a:r>
              <a:r>
                <a:rPr kumimoji="0" lang="zh-CN" altLang="en-US" sz="2133" b="1" i="0" u="none" strike="noStrike" kern="0" cap="none" spc="0" normalizeH="0" baseline="0" noProof="0" dirty="0">
                  <a:ln>
                    <a:noFill/>
                  </a:ln>
                  <a:solidFill>
                    <a:srgbClr val="000000"/>
                  </a:solidFill>
                  <a:effectLst/>
                  <a:uLnTx/>
                  <a:uFillTx/>
                  <a:latin typeface="Times New Roman" panose="02020603050405020304" pitchFamily="18" charset="0"/>
                  <a:ea typeface="微软雅黑 Light"/>
                  <a:cs typeface="Times New Roman" panose="02020603050405020304" pitchFamily="18" charset="0"/>
                  <a:sym typeface="Arial"/>
                </a:rPr>
                <a:t>按</a:t>
              </a:r>
              <a:r>
                <a:rPr kumimoji="0" lang="en-US" altLang="zh-CN" sz="2133" b="1" i="0" u="none" strike="noStrike" kern="0" cap="none" spc="0" normalizeH="0" baseline="0" noProof="0" dirty="0">
                  <a:ln>
                    <a:noFill/>
                  </a:ln>
                  <a:solidFill>
                    <a:srgbClr val="000000"/>
                  </a:solidFill>
                  <a:effectLst/>
                  <a:uLnTx/>
                  <a:uFillTx/>
                  <a:latin typeface="Times New Roman" panose="02020603050405020304" pitchFamily="18" charset="0"/>
                  <a:ea typeface="微软雅黑 Light"/>
                  <a:cs typeface="Times New Roman" panose="02020603050405020304" pitchFamily="18" charset="0"/>
                  <a:sym typeface="Arial"/>
                </a:rPr>
                <a:t>batch</a:t>
              </a:r>
              <a:r>
                <a:rPr kumimoji="0" lang="zh-CN" altLang="en-US" sz="2133" b="1" i="0" u="none" strike="noStrike" kern="0" cap="none" spc="0" normalizeH="0" baseline="0" noProof="0" dirty="0">
                  <a:ln>
                    <a:noFill/>
                  </a:ln>
                  <a:solidFill>
                    <a:srgbClr val="000000"/>
                  </a:solidFill>
                  <a:effectLst/>
                  <a:uLnTx/>
                  <a:uFillTx/>
                  <a:latin typeface="Times New Roman" panose="02020603050405020304" pitchFamily="18" charset="0"/>
                  <a:ea typeface="微软雅黑 Light"/>
                  <a:cs typeface="Times New Roman" panose="02020603050405020304" pitchFamily="18" charset="0"/>
                  <a:sym typeface="Arial"/>
                </a:rPr>
                <a:t>迭代式训练</a:t>
              </a:r>
              <a:r>
                <a:rPr kumimoji="0" lang="en-US" altLang="zh-CN" sz="2133" b="1" i="0" u="none" strike="noStrike" kern="0" cap="none" spc="0" normalizeH="0" baseline="0" noProof="0" dirty="0">
                  <a:ln>
                    <a:noFill/>
                  </a:ln>
                  <a:solidFill>
                    <a:srgbClr val="000000"/>
                  </a:solidFill>
                  <a:effectLst/>
                  <a:uLnTx/>
                  <a:uFillTx/>
                  <a:latin typeface="Times New Roman" panose="02020603050405020304" pitchFamily="18" charset="0"/>
                  <a:ea typeface="微软雅黑 Light"/>
                  <a:cs typeface="Times New Roman" panose="02020603050405020304" pitchFamily="18" charset="0"/>
                  <a:sym typeface="Arial"/>
                </a:rPr>
                <a:t>:</a:t>
              </a:r>
              <a:endParaRPr kumimoji="0" lang="en-US" altLang="zh-CN" sz="1867" b="0" i="0" u="none" strike="noStrike" kern="0" cap="none" spc="0" normalizeH="0" baseline="0" noProof="0" dirty="0">
                <a:ln>
                  <a:noFill/>
                </a:ln>
                <a:solidFill>
                  <a:srgbClr val="000000"/>
                </a:solidFill>
                <a:effectLst/>
                <a:uLnTx/>
                <a:uFillTx/>
                <a:latin typeface="Times New Roman" panose="02020603050405020304" pitchFamily="18" charset="0"/>
                <a:ea typeface="微软雅黑 Light"/>
                <a:cs typeface="Times New Roman" panose="02020603050405020304" pitchFamily="18" charset="0"/>
                <a:sym typeface="Arial"/>
              </a:endParaRPr>
            </a:p>
          </p:txBody>
        </p:sp>
        <p:sp>
          <p:nvSpPr>
            <p:cNvPr id="18" name="文本框 17">
              <a:extLst>
                <a:ext uri="{FF2B5EF4-FFF2-40B4-BE49-F238E27FC236}">
                  <a16:creationId xmlns:a16="http://schemas.microsoft.com/office/drawing/2014/main" id="{6AB45C08-3141-7484-C506-EBB4E13C2970}"/>
                </a:ext>
              </a:extLst>
            </p:cNvPr>
            <p:cNvSpPr txBox="1"/>
            <p:nvPr/>
          </p:nvSpPr>
          <p:spPr>
            <a:xfrm>
              <a:off x="532130" y="4875947"/>
              <a:ext cx="10932059" cy="346216"/>
            </a:xfrm>
            <a:prstGeom prst="rect">
              <a:avLst/>
            </a:prstGeom>
            <a:noFill/>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zh-CN" altLang="en-US" sz="1867" b="0" i="0" u="none" strike="noStrike" kern="0" cap="none" spc="0" normalizeH="0" baseline="0" noProof="0" dirty="0">
                  <a:ln>
                    <a:noFill/>
                  </a:ln>
                  <a:solidFill>
                    <a:srgbClr val="000000"/>
                  </a:solidFill>
                  <a:effectLst/>
                  <a:uLnTx/>
                  <a:uFillTx/>
                  <a:latin typeface="微软雅黑"/>
                  <a:ea typeface="微软雅黑"/>
                  <a:cs typeface="Times New Roman" panose="02020603050405020304" pitchFamily="18" charset="0"/>
                  <a:sym typeface="Arial"/>
                </a:rPr>
                <a:t>当模型进行重排训练时，截断相关的参数被冻结，且训练目标为重排的损失函数</a:t>
              </a:r>
            </a:p>
          </p:txBody>
        </p:sp>
      </p:grpSp>
      <p:sp>
        <p:nvSpPr>
          <p:cNvPr id="23" name="文本框 22">
            <a:extLst>
              <a:ext uri="{FF2B5EF4-FFF2-40B4-BE49-F238E27FC236}">
                <a16:creationId xmlns:a16="http://schemas.microsoft.com/office/drawing/2014/main" id="{EC76C2CE-A43E-F331-D350-03E7635756A0}"/>
              </a:ext>
            </a:extLst>
          </p:cNvPr>
          <p:cNvSpPr txBox="1"/>
          <p:nvPr/>
        </p:nvSpPr>
        <p:spPr>
          <a:xfrm>
            <a:off x="84674" y="6178314"/>
            <a:ext cx="8839871" cy="379656"/>
          </a:xfrm>
          <a:prstGeom prst="rect">
            <a:avLst/>
          </a:prstGeom>
          <a:noFill/>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zh-CN" altLang="en-US" sz="1867" b="0" i="0" u="none" strike="noStrike" kern="0" cap="none" spc="0" normalizeH="0" baseline="0" noProof="0" dirty="0">
                <a:ln>
                  <a:noFill/>
                </a:ln>
                <a:solidFill>
                  <a:srgbClr val="000000"/>
                </a:solidFill>
                <a:effectLst/>
                <a:uLnTx/>
                <a:uFillTx/>
                <a:latin typeface="微软雅黑"/>
                <a:ea typeface="微软雅黑"/>
                <a:cs typeface="Times New Roman" panose="02020603050405020304" pitchFamily="18" charset="0"/>
                <a:sym typeface="Arial"/>
              </a:rPr>
              <a:t>当模型进行截断训练时，重排相关的参数被冻结，且训练目标为截断的损失函数</a:t>
            </a:r>
          </a:p>
        </p:txBody>
      </p:sp>
      <p:sp>
        <p:nvSpPr>
          <p:cNvPr id="5" name="文本框 4">
            <a:extLst>
              <a:ext uri="{FF2B5EF4-FFF2-40B4-BE49-F238E27FC236}">
                <a16:creationId xmlns:a16="http://schemas.microsoft.com/office/drawing/2014/main" id="{C86C57EE-C6EA-A6E7-7C0D-2A098F237FA4}"/>
              </a:ext>
            </a:extLst>
          </p:cNvPr>
          <p:cNvSpPr txBox="1"/>
          <p:nvPr/>
        </p:nvSpPr>
        <p:spPr>
          <a:xfrm>
            <a:off x="6747474" y="2618091"/>
            <a:ext cx="3347593" cy="379656"/>
          </a:xfrm>
          <a:prstGeom prst="rect">
            <a:avLst/>
          </a:prstGeom>
          <a:noFill/>
          <a:ln w="28575">
            <a:solidFill>
              <a:srgbClr val="FF0000"/>
            </a:solidFill>
          </a:ln>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zh-CN" altLang="en-US" sz="1867" b="1" i="0" u="none" strike="noStrike" kern="0" cap="none" spc="0" normalizeH="0" baseline="0" noProof="0" dirty="0">
                <a:ln>
                  <a:noFill/>
                </a:ln>
                <a:solidFill>
                  <a:srgbClr val="C00000"/>
                </a:solidFill>
                <a:effectLst/>
                <a:uLnTx/>
                <a:uFillTx/>
                <a:latin typeface="Microsoft YaHei" panose="020B0503020204020204" pitchFamily="34" charset="-122"/>
                <a:ea typeface="Microsoft YaHei" panose="020B0503020204020204" pitchFamily="34" charset="-122"/>
                <a:cs typeface="Arial"/>
                <a:sym typeface="Arial"/>
              </a:rPr>
              <a:t>基于步适应的相关性分数预估</a:t>
            </a:r>
          </a:p>
        </p:txBody>
      </p:sp>
      <p:sp>
        <p:nvSpPr>
          <p:cNvPr id="22" name="文本框 21">
            <a:extLst>
              <a:ext uri="{FF2B5EF4-FFF2-40B4-BE49-F238E27FC236}">
                <a16:creationId xmlns:a16="http://schemas.microsoft.com/office/drawing/2014/main" id="{71E68129-D24F-E7AD-8DAE-C8E2EB606D29}"/>
              </a:ext>
            </a:extLst>
          </p:cNvPr>
          <p:cNvSpPr txBox="1"/>
          <p:nvPr/>
        </p:nvSpPr>
        <p:spPr>
          <a:xfrm>
            <a:off x="5508495" y="4756162"/>
            <a:ext cx="2928371" cy="379656"/>
          </a:xfrm>
          <a:prstGeom prst="rect">
            <a:avLst/>
          </a:prstGeom>
          <a:noFill/>
          <a:ln w="28575">
            <a:solidFill>
              <a:srgbClr val="FF0000"/>
            </a:solidFill>
          </a:ln>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zh-CN" altLang="en-US" sz="1867" b="1" i="0" u="none" strike="noStrike" kern="0" cap="none" spc="0" normalizeH="0" baseline="0" noProof="0" dirty="0">
                <a:ln>
                  <a:noFill/>
                </a:ln>
                <a:solidFill>
                  <a:srgbClr val="C00000"/>
                </a:solidFill>
                <a:effectLst/>
                <a:uLnTx/>
                <a:uFillTx/>
                <a:latin typeface="Microsoft YaHei" panose="020B0503020204020204" pitchFamily="34" charset="-122"/>
                <a:ea typeface="Microsoft YaHei" panose="020B0503020204020204" pitchFamily="34" charset="-122"/>
                <a:cs typeface="Arial"/>
                <a:sym typeface="Arial"/>
              </a:rPr>
              <a:t>奖励增强的最大似然损失</a:t>
            </a:r>
          </a:p>
        </p:txBody>
      </p:sp>
    </p:spTree>
    <p:extLst>
      <p:ext uri="{BB962C8B-B14F-4D97-AF65-F5344CB8AC3E}">
        <p14:creationId xmlns:p14="http://schemas.microsoft.com/office/powerpoint/2010/main" val="11419776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455A7-031A-9943-80DC-BD00A2916411}"/>
              </a:ext>
            </a:extLst>
          </p:cNvPr>
          <p:cNvSpPr>
            <a:spLocks noGrp="1"/>
          </p:cNvSpPr>
          <p:nvPr>
            <p:ph type="title"/>
          </p:nvPr>
        </p:nvSpPr>
        <p:spPr/>
        <p:txBody>
          <a:bodyPr/>
          <a:lstStyle/>
          <a:p>
            <a:r>
              <a:rPr lang="en-US" altLang="zh-CN" dirty="0" err="1"/>
              <a:t>GenRT</a:t>
            </a:r>
            <a:r>
              <a:rPr lang="en-US" altLang="zh-CN" dirty="0"/>
              <a:t>-</a:t>
            </a:r>
            <a:r>
              <a:rPr lang="zh-CN" altLang="en-US" dirty="0"/>
              <a:t>实验</a:t>
            </a:r>
            <a:endParaRPr lang="en-CN" dirty="0"/>
          </a:p>
        </p:txBody>
      </p:sp>
      <p:sp>
        <p:nvSpPr>
          <p:cNvPr id="7" name="文本框 6">
            <a:extLst>
              <a:ext uri="{FF2B5EF4-FFF2-40B4-BE49-F238E27FC236}">
                <a16:creationId xmlns:a16="http://schemas.microsoft.com/office/drawing/2014/main" id="{5ED0AF62-7893-16BD-66D8-4A60A1AE93C1}"/>
              </a:ext>
            </a:extLst>
          </p:cNvPr>
          <p:cNvSpPr txBox="1"/>
          <p:nvPr/>
        </p:nvSpPr>
        <p:spPr>
          <a:xfrm>
            <a:off x="617882" y="1395078"/>
            <a:ext cx="4185761" cy="497957"/>
          </a:xfrm>
          <a:prstGeom prst="rect">
            <a:avLst/>
          </a:prstGeom>
          <a:noFill/>
        </p:spPr>
        <p:txBody>
          <a:bodyPr wrap="non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rgbClr val="000000"/>
                </a:solidFill>
                <a:effectLst/>
                <a:uLnTx/>
                <a:uFillTx/>
                <a:latin typeface="Microsoft YaHei" panose="020B0503020204020204" pitchFamily="34" charset="-122"/>
                <a:ea typeface="Microsoft YaHei" panose="020B0503020204020204" pitchFamily="34" charset="-122"/>
                <a:cs typeface="+mn-cs"/>
              </a:rPr>
              <a:t>检索增强场景中的重排与截断</a:t>
            </a:r>
          </a:p>
        </p:txBody>
      </p:sp>
      <p:sp>
        <p:nvSpPr>
          <p:cNvPr id="24" name="文本框 23">
            <a:extLst>
              <a:ext uri="{FF2B5EF4-FFF2-40B4-BE49-F238E27FC236}">
                <a16:creationId xmlns:a16="http://schemas.microsoft.com/office/drawing/2014/main" id="{3BBFCD69-3861-A814-BC47-7B1702B862D4}"/>
              </a:ext>
            </a:extLst>
          </p:cNvPr>
          <p:cNvSpPr txBox="1"/>
          <p:nvPr/>
        </p:nvSpPr>
        <p:spPr>
          <a:xfrm>
            <a:off x="2455341" y="4432849"/>
            <a:ext cx="1297087"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srgbClr val="000000"/>
                </a:solidFill>
                <a:effectLst/>
                <a:uLnTx/>
                <a:uFillTx/>
                <a:latin typeface="微软雅黑"/>
                <a:ea typeface="微软雅黑"/>
                <a:cs typeface="Times New Roman" panose="02020603050405020304" pitchFamily="18" charset="0"/>
              </a:rPr>
              <a:t>重排任务</a:t>
            </a:r>
          </a:p>
        </p:txBody>
      </p:sp>
      <p:sp>
        <p:nvSpPr>
          <p:cNvPr id="25" name="文本框 24">
            <a:extLst>
              <a:ext uri="{FF2B5EF4-FFF2-40B4-BE49-F238E27FC236}">
                <a16:creationId xmlns:a16="http://schemas.microsoft.com/office/drawing/2014/main" id="{20DE45A3-4DEA-0C16-FCF9-637B3FD4789E}"/>
              </a:ext>
            </a:extLst>
          </p:cNvPr>
          <p:cNvSpPr txBox="1"/>
          <p:nvPr/>
        </p:nvSpPr>
        <p:spPr>
          <a:xfrm>
            <a:off x="8882929" y="4927251"/>
            <a:ext cx="1297087"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srgbClr val="000000"/>
                </a:solidFill>
                <a:effectLst/>
                <a:uLnTx/>
                <a:uFillTx/>
                <a:latin typeface="微软雅黑"/>
                <a:ea typeface="微软雅黑"/>
                <a:cs typeface="Times New Roman" panose="02020603050405020304" pitchFamily="18" charset="0"/>
              </a:rPr>
              <a:t>截断任务</a:t>
            </a:r>
          </a:p>
        </p:txBody>
      </p:sp>
      <p:pic>
        <p:nvPicPr>
          <p:cNvPr id="3" name="图片 2">
            <a:extLst>
              <a:ext uri="{FF2B5EF4-FFF2-40B4-BE49-F238E27FC236}">
                <a16:creationId xmlns:a16="http://schemas.microsoft.com/office/drawing/2014/main" id="{103877E3-7F9B-6837-D263-B8D8B14B8E18}"/>
              </a:ext>
            </a:extLst>
          </p:cNvPr>
          <p:cNvPicPr>
            <a:picLocks noChangeAspect="1"/>
          </p:cNvPicPr>
          <p:nvPr/>
        </p:nvPicPr>
        <p:blipFill>
          <a:blip r:embed="rId2"/>
          <a:stretch>
            <a:fillRect/>
          </a:stretch>
        </p:blipFill>
        <p:spPr>
          <a:xfrm>
            <a:off x="171023" y="2171575"/>
            <a:ext cx="6073991" cy="1949053"/>
          </a:xfrm>
          <a:prstGeom prst="rect">
            <a:avLst/>
          </a:prstGeom>
        </p:spPr>
      </p:pic>
      <p:pic>
        <p:nvPicPr>
          <p:cNvPr id="4" name="图片 3">
            <a:extLst>
              <a:ext uri="{FF2B5EF4-FFF2-40B4-BE49-F238E27FC236}">
                <a16:creationId xmlns:a16="http://schemas.microsoft.com/office/drawing/2014/main" id="{5AD6E663-1031-3FC0-9C90-7F080AA28343}"/>
              </a:ext>
            </a:extLst>
          </p:cNvPr>
          <p:cNvPicPr>
            <a:picLocks noChangeAspect="1"/>
          </p:cNvPicPr>
          <p:nvPr/>
        </p:nvPicPr>
        <p:blipFill>
          <a:blip r:embed="rId3"/>
          <a:stretch>
            <a:fillRect/>
          </a:stretch>
        </p:blipFill>
        <p:spPr>
          <a:xfrm>
            <a:off x="6536787" y="1854945"/>
            <a:ext cx="5405672" cy="3024515"/>
          </a:xfrm>
          <a:prstGeom prst="rect">
            <a:avLst/>
          </a:prstGeom>
        </p:spPr>
      </p:pic>
      <p:sp>
        <p:nvSpPr>
          <p:cNvPr id="5" name="文本框 4">
            <a:extLst>
              <a:ext uri="{FF2B5EF4-FFF2-40B4-BE49-F238E27FC236}">
                <a16:creationId xmlns:a16="http://schemas.microsoft.com/office/drawing/2014/main" id="{CD1A537C-1301-80F9-6F5F-743F1515CBB1}"/>
              </a:ext>
            </a:extLst>
          </p:cNvPr>
          <p:cNvSpPr txBox="1"/>
          <p:nvPr/>
        </p:nvSpPr>
        <p:spPr>
          <a:xfrm>
            <a:off x="0" y="5587048"/>
            <a:ext cx="12192000" cy="1200329"/>
          </a:xfrm>
          <a:prstGeom prst="rect">
            <a:avLst/>
          </a:prstGeom>
          <a:solidFill>
            <a:schemeClr val="accent2">
              <a:lumMod val="20000"/>
              <a:lumOff val="80000"/>
            </a:schemeClr>
          </a:solidFill>
        </p:spPr>
        <p:txBody>
          <a:bodyPr wrap="square" rtlCol="0">
            <a:spAutoFit/>
          </a:bodyPr>
          <a:lstStyle/>
          <a:p>
            <a:pPr marL="380990" marR="0" lvl="0" indent="-38099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zh-CN" altLang="en-US" sz="2400" b="0" i="0" u="none" strike="noStrike" kern="1200" cap="none" spc="0" normalizeH="0" baseline="0" noProof="0" dirty="0">
                <a:ln>
                  <a:noFill/>
                </a:ln>
                <a:solidFill>
                  <a:srgbClr val="333333"/>
                </a:solidFill>
                <a:effectLst/>
                <a:uLnTx/>
                <a:uFillTx/>
                <a:latin typeface="微软雅黑"/>
                <a:ea typeface="微软雅黑"/>
                <a:cs typeface="Times New Roman" panose="02020603050405020304" pitchFamily="18" charset="0"/>
              </a:rPr>
              <a:t>与固定截断长度</a:t>
            </a:r>
            <a:r>
              <a:rPr kumimoji="0" lang="en-US" altLang="zh-CN" sz="2400" b="0" i="0" u="none" strike="noStrike" kern="1200" cap="none" spc="0" normalizeH="0" baseline="0" noProof="0" dirty="0">
                <a:ln>
                  <a:noFill/>
                </a:ln>
                <a:solidFill>
                  <a:srgbClr val="333333"/>
                </a:solidFill>
                <a:effectLst/>
                <a:uLnTx/>
                <a:uFillTx/>
                <a:latin typeface="微软雅黑"/>
                <a:ea typeface="微软雅黑"/>
                <a:cs typeface="Times New Roman" panose="02020603050405020304" pitchFamily="18" charset="0"/>
              </a:rPr>
              <a:t>40</a:t>
            </a:r>
            <a:r>
              <a:rPr kumimoji="0" lang="zh-CN" altLang="en-US" sz="2400" b="0" i="0" u="none" strike="noStrike" kern="1200" cap="none" spc="0" normalizeH="0" baseline="0" noProof="0" dirty="0">
                <a:ln>
                  <a:noFill/>
                </a:ln>
                <a:solidFill>
                  <a:srgbClr val="333333"/>
                </a:solidFill>
                <a:effectLst/>
                <a:uLnTx/>
                <a:uFillTx/>
                <a:latin typeface="微软雅黑"/>
                <a:ea typeface="微软雅黑"/>
                <a:cs typeface="Times New Roman" panose="02020603050405020304" pitchFamily="18" charset="0"/>
              </a:rPr>
              <a:t>相比</a:t>
            </a:r>
            <a:r>
              <a:rPr kumimoji="0" lang="en-US" altLang="zh-CN" sz="2400" b="0" i="0" u="none" strike="noStrike" kern="1200" cap="none" spc="0" normalizeH="0" baseline="0" noProof="0" dirty="0">
                <a:ln>
                  <a:noFill/>
                </a:ln>
                <a:solidFill>
                  <a:srgbClr val="333333"/>
                </a:solidFill>
                <a:effectLst/>
                <a:uLnTx/>
                <a:uFillTx/>
                <a:latin typeface="微软雅黑"/>
                <a:ea typeface="微软雅黑"/>
                <a:cs typeface="Times New Roman" panose="02020603050405020304" pitchFamily="18" charset="0"/>
              </a:rPr>
              <a:t>, </a:t>
            </a:r>
            <a:r>
              <a:rPr kumimoji="0" lang="en-US" altLang="zh-CN" sz="2400" b="0" i="0" u="none" strike="noStrike" kern="1200" cap="none" spc="0" normalizeH="0" baseline="0" noProof="0" dirty="0" err="1">
                <a:ln>
                  <a:noFill/>
                </a:ln>
                <a:solidFill>
                  <a:srgbClr val="333333"/>
                </a:solidFill>
                <a:effectLst/>
                <a:uLnTx/>
                <a:uFillTx/>
                <a:latin typeface="微软雅黑"/>
                <a:ea typeface="微软雅黑"/>
                <a:cs typeface="Times New Roman" panose="02020603050405020304" pitchFamily="18" charset="0"/>
              </a:rPr>
              <a:t>GenRT</a:t>
            </a:r>
            <a:r>
              <a:rPr kumimoji="0" lang="zh-CN" altLang="en-US" sz="2400" b="0" i="0" u="none" strike="noStrike" kern="1200" cap="none" spc="0" normalizeH="0" baseline="0" noProof="0" dirty="0">
                <a:ln>
                  <a:noFill/>
                </a:ln>
                <a:solidFill>
                  <a:srgbClr val="333333"/>
                </a:solidFill>
                <a:effectLst/>
                <a:uLnTx/>
                <a:uFillTx/>
                <a:latin typeface="微软雅黑"/>
                <a:ea typeface="微软雅黑"/>
                <a:cs typeface="Times New Roman" panose="02020603050405020304" pitchFamily="18" charset="0"/>
              </a:rPr>
              <a:t>以明显更短的排序列表实现了大致相当的准确率。</a:t>
            </a:r>
            <a:r>
              <a:rPr kumimoji="0" lang="en-US" altLang="zh-CN" sz="2400" b="0" i="0" u="none" strike="noStrike" kern="1200" cap="none" spc="0" normalizeH="0" baseline="0" noProof="0" dirty="0">
                <a:ln>
                  <a:noFill/>
                </a:ln>
                <a:solidFill>
                  <a:srgbClr val="333333"/>
                </a:solidFill>
                <a:effectLst/>
                <a:uLnTx/>
                <a:uFillTx/>
                <a:latin typeface="微软雅黑"/>
                <a:ea typeface="微软雅黑"/>
                <a:cs typeface="Times New Roman" panose="02020603050405020304" pitchFamily="18" charset="0"/>
              </a:rPr>
              <a:t> (</a:t>
            </a:r>
            <a:r>
              <a:rPr kumimoji="0" lang="zh-CN" altLang="en-US" sz="2400" b="0" i="0" u="none" strike="noStrike" kern="1200" cap="none" spc="0" normalizeH="0" baseline="0" noProof="0" dirty="0">
                <a:ln>
                  <a:noFill/>
                </a:ln>
                <a:solidFill>
                  <a:srgbClr val="333333"/>
                </a:solidFill>
                <a:effectLst/>
                <a:uLnTx/>
                <a:uFillTx/>
                <a:latin typeface="微软雅黑"/>
                <a:ea typeface="微软雅黑"/>
                <a:cs typeface="Times New Roman" panose="02020603050405020304" pitchFamily="18" charset="0"/>
              </a:rPr>
              <a:t>这意味着更小的大语言模型运行开销</a:t>
            </a:r>
            <a:r>
              <a:rPr kumimoji="0" lang="en-US" altLang="zh-CN" sz="2400" b="0" i="0" u="none" strike="noStrike" kern="1200" cap="none" spc="0" normalizeH="0" baseline="0" noProof="0" dirty="0">
                <a:ln>
                  <a:noFill/>
                </a:ln>
                <a:solidFill>
                  <a:srgbClr val="333333"/>
                </a:solidFill>
                <a:effectLst/>
                <a:uLnTx/>
                <a:uFillTx/>
                <a:latin typeface="微软雅黑"/>
                <a:ea typeface="微软雅黑"/>
                <a:cs typeface="Times New Roman" panose="02020603050405020304" pitchFamily="18" charset="0"/>
              </a:rPr>
              <a:t>).</a:t>
            </a:r>
          </a:p>
          <a:p>
            <a:pPr marL="380990" marR="0" lvl="0" indent="-38099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zh-CN" altLang="en-US" sz="2400" b="0" i="0" u="none" strike="noStrike" kern="1200" cap="none" spc="0" normalizeH="0" baseline="0" noProof="0" dirty="0">
                <a:ln>
                  <a:noFill/>
                </a:ln>
                <a:solidFill>
                  <a:srgbClr val="333333"/>
                </a:solidFill>
                <a:effectLst/>
                <a:uLnTx/>
                <a:uFillTx/>
                <a:latin typeface="微软雅黑"/>
                <a:ea typeface="微软雅黑"/>
                <a:cs typeface="Times New Roman" panose="02020603050405020304" pitchFamily="18" charset="0"/>
              </a:rPr>
              <a:t>与固定截断长度</a:t>
            </a:r>
            <a:r>
              <a:rPr kumimoji="0" lang="en-US" altLang="zh-CN" sz="2400" b="0" i="0" u="none" strike="noStrike" kern="1200" cap="none" spc="0" normalizeH="0" baseline="0" noProof="0" dirty="0">
                <a:ln>
                  <a:noFill/>
                </a:ln>
                <a:solidFill>
                  <a:srgbClr val="333333"/>
                </a:solidFill>
                <a:effectLst/>
                <a:uLnTx/>
                <a:uFillTx/>
                <a:latin typeface="微软雅黑"/>
                <a:ea typeface="微软雅黑"/>
                <a:cs typeface="Times New Roman" panose="02020603050405020304" pitchFamily="18" charset="0"/>
              </a:rPr>
              <a:t>20</a:t>
            </a:r>
            <a:r>
              <a:rPr kumimoji="0" lang="zh-CN" altLang="en-US" sz="2400" b="0" i="0" u="none" strike="noStrike" kern="1200" cap="none" spc="0" normalizeH="0" baseline="0" noProof="0" dirty="0">
                <a:ln>
                  <a:noFill/>
                </a:ln>
                <a:solidFill>
                  <a:srgbClr val="333333"/>
                </a:solidFill>
                <a:effectLst/>
                <a:uLnTx/>
                <a:uFillTx/>
                <a:latin typeface="微软雅黑"/>
                <a:ea typeface="微软雅黑"/>
                <a:cs typeface="Times New Roman" panose="02020603050405020304" pitchFamily="18" charset="0"/>
              </a:rPr>
              <a:t>相比，</a:t>
            </a:r>
            <a:r>
              <a:rPr kumimoji="0" lang="en-US" altLang="zh-CN" sz="2400" b="0" i="0" u="none" strike="noStrike" kern="1200" cap="none" spc="0" normalizeH="0" baseline="0" noProof="0" dirty="0" err="1">
                <a:ln>
                  <a:noFill/>
                </a:ln>
                <a:solidFill>
                  <a:srgbClr val="333333"/>
                </a:solidFill>
                <a:effectLst/>
                <a:uLnTx/>
                <a:uFillTx/>
                <a:latin typeface="微软雅黑"/>
                <a:ea typeface="微软雅黑"/>
                <a:cs typeface="Times New Roman" panose="02020603050405020304" pitchFamily="18" charset="0"/>
              </a:rPr>
              <a:t>GenRT</a:t>
            </a:r>
            <a:r>
              <a:rPr kumimoji="0" lang="zh-CN" altLang="en-US" sz="2400" b="0" i="0" u="none" strike="noStrike" kern="1200" cap="none" spc="0" normalizeH="0" baseline="0" noProof="0" dirty="0">
                <a:ln>
                  <a:noFill/>
                </a:ln>
                <a:solidFill>
                  <a:srgbClr val="333333"/>
                </a:solidFill>
                <a:effectLst/>
                <a:uLnTx/>
                <a:uFillTx/>
                <a:latin typeface="微软雅黑"/>
                <a:ea typeface="微软雅黑"/>
                <a:cs typeface="Times New Roman" panose="02020603050405020304" pitchFamily="18" charset="0"/>
              </a:rPr>
              <a:t>以较短的排序列表实现了明显更好的准确率</a:t>
            </a:r>
            <a:r>
              <a:rPr kumimoji="0" lang="en-US" altLang="zh-CN" sz="2400" b="0" i="0" u="none" strike="noStrike" kern="1200" cap="none" spc="0" normalizeH="0" baseline="0" noProof="0" dirty="0">
                <a:ln>
                  <a:noFill/>
                </a:ln>
                <a:solidFill>
                  <a:srgbClr val="333333"/>
                </a:solidFill>
                <a:effectLst/>
                <a:uLnTx/>
                <a:uFillTx/>
                <a:latin typeface="微软雅黑"/>
                <a:ea typeface="微软雅黑"/>
                <a:cs typeface="Times New Roman" panose="02020603050405020304" pitchFamily="18" charset="0"/>
              </a:rPr>
              <a:t>.</a:t>
            </a:r>
          </a:p>
        </p:txBody>
      </p:sp>
      <p:sp>
        <p:nvSpPr>
          <p:cNvPr id="6" name="矩形 5">
            <a:extLst>
              <a:ext uri="{FF2B5EF4-FFF2-40B4-BE49-F238E27FC236}">
                <a16:creationId xmlns:a16="http://schemas.microsoft.com/office/drawing/2014/main" id="{C28294AC-0C08-EC56-F366-73C68DEC98B4}"/>
              </a:ext>
            </a:extLst>
          </p:cNvPr>
          <p:cNvSpPr/>
          <p:nvPr/>
        </p:nvSpPr>
        <p:spPr>
          <a:xfrm>
            <a:off x="6622334" y="4537571"/>
            <a:ext cx="5210679" cy="257948"/>
          </a:xfrm>
          <a:prstGeom prst="rect">
            <a:avLst/>
          </a:prstGeom>
          <a:noFill/>
          <a:ln w="19050">
            <a:solidFill>
              <a:srgbClr val="00B050"/>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dirty="0">
              <a:ln>
                <a:noFill/>
              </a:ln>
              <a:solidFill>
                <a:srgbClr val="FFFFFF"/>
              </a:solidFill>
              <a:effectLst/>
              <a:uLnTx/>
              <a:uFillTx/>
              <a:latin typeface="Microsoft YaHei" panose="020B0503020204020204" pitchFamily="34" charset="-122"/>
              <a:ea typeface="Microsoft YaHei Light" panose="020B0502040204020203" pitchFamily="34" charset="-122"/>
              <a:cs typeface="+mn-cs"/>
            </a:endParaRPr>
          </a:p>
        </p:txBody>
      </p:sp>
      <p:sp>
        <p:nvSpPr>
          <p:cNvPr id="8" name="矩形 7">
            <a:extLst>
              <a:ext uri="{FF2B5EF4-FFF2-40B4-BE49-F238E27FC236}">
                <a16:creationId xmlns:a16="http://schemas.microsoft.com/office/drawing/2014/main" id="{24B39852-215E-2CFE-DADC-FC42860FA237}"/>
              </a:ext>
            </a:extLst>
          </p:cNvPr>
          <p:cNvSpPr/>
          <p:nvPr/>
        </p:nvSpPr>
        <p:spPr>
          <a:xfrm>
            <a:off x="6622334" y="3375315"/>
            <a:ext cx="5210677" cy="257948"/>
          </a:xfrm>
          <a:prstGeom prst="rect">
            <a:avLst/>
          </a:prstGeom>
          <a:noFill/>
          <a:ln w="19050">
            <a:solidFill>
              <a:srgbClr val="8BAFE8"/>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dirty="0">
              <a:ln>
                <a:noFill/>
              </a:ln>
              <a:solidFill>
                <a:srgbClr val="FFFFFF"/>
              </a:solidFill>
              <a:effectLst/>
              <a:uLnTx/>
              <a:uFillTx/>
              <a:latin typeface="Microsoft YaHei" panose="020B0503020204020204" pitchFamily="34" charset="-122"/>
              <a:ea typeface="Microsoft YaHei Light" panose="020B0502040204020203" pitchFamily="34" charset="-122"/>
              <a:cs typeface="+mn-cs"/>
            </a:endParaRPr>
          </a:p>
        </p:txBody>
      </p:sp>
      <p:sp>
        <p:nvSpPr>
          <p:cNvPr id="9" name="矩形 8">
            <a:extLst>
              <a:ext uri="{FF2B5EF4-FFF2-40B4-BE49-F238E27FC236}">
                <a16:creationId xmlns:a16="http://schemas.microsoft.com/office/drawing/2014/main" id="{A3F0370D-D7BE-5B2C-2A18-9A05C836E802}"/>
              </a:ext>
            </a:extLst>
          </p:cNvPr>
          <p:cNvSpPr/>
          <p:nvPr/>
        </p:nvSpPr>
        <p:spPr>
          <a:xfrm>
            <a:off x="6622333" y="2922423"/>
            <a:ext cx="5210679" cy="257948"/>
          </a:xfrm>
          <a:prstGeom prst="rect">
            <a:avLst/>
          </a:prstGeom>
          <a:noFill/>
          <a:ln w="19050">
            <a:solidFill>
              <a:srgbClr val="5D93E8"/>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dirty="0">
              <a:ln>
                <a:noFill/>
              </a:ln>
              <a:solidFill>
                <a:srgbClr val="FFFFFF"/>
              </a:solidFill>
              <a:effectLst/>
              <a:uLnTx/>
              <a:uFillTx/>
              <a:latin typeface="Microsoft YaHei" panose="020B0503020204020204" pitchFamily="34" charset="-122"/>
              <a:ea typeface="Microsoft YaHei Light" panose="020B0502040204020203" pitchFamily="34" charset="-122"/>
              <a:cs typeface="+mn-cs"/>
            </a:endParaRPr>
          </a:p>
        </p:txBody>
      </p:sp>
    </p:spTree>
    <p:extLst>
      <p:ext uri="{BB962C8B-B14F-4D97-AF65-F5344CB8AC3E}">
        <p14:creationId xmlns:p14="http://schemas.microsoft.com/office/powerpoint/2010/main" val="16343722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39D8680-5E6E-CB4C-91F7-47934DEE55EB}"/>
              </a:ext>
            </a:extLst>
          </p:cNvPr>
          <p:cNvSpPr>
            <a:spLocks noGrp="1"/>
          </p:cNvSpPr>
          <p:nvPr>
            <p:ph type="title"/>
          </p:nvPr>
        </p:nvSpPr>
        <p:spPr/>
        <p:txBody>
          <a:bodyPr/>
          <a:lstStyle/>
          <a:p>
            <a:r>
              <a:rPr lang="zh-CN" altLang="en-US" dirty="0"/>
              <a:t>大模型视角下的检索增强生成</a:t>
            </a:r>
            <a:endParaRPr lang="en-CN" dirty="0"/>
          </a:p>
        </p:txBody>
      </p:sp>
      <p:sp>
        <p:nvSpPr>
          <p:cNvPr id="70" name="文本框 69">
            <a:extLst>
              <a:ext uri="{FF2B5EF4-FFF2-40B4-BE49-F238E27FC236}">
                <a16:creationId xmlns:a16="http://schemas.microsoft.com/office/drawing/2014/main" id="{F71515F0-1403-400C-367D-5172B52E1880}"/>
              </a:ext>
            </a:extLst>
          </p:cNvPr>
          <p:cNvSpPr txBox="1"/>
          <p:nvPr/>
        </p:nvSpPr>
        <p:spPr>
          <a:xfrm>
            <a:off x="315171" y="1481353"/>
            <a:ext cx="11707496" cy="465192"/>
          </a:xfrm>
          <a:prstGeom prst="rect">
            <a:avLst/>
          </a:prstGeom>
          <a:noFill/>
        </p:spPr>
        <p:txBody>
          <a:bodyPr wrap="square" rtlCol="0">
            <a:spAutoFit/>
          </a:bodyPr>
          <a:lstStyle/>
          <a:p>
            <a:pPr marL="0" marR="0" lvl="0" indent="0" algn="l" defTabSz="1219170" rtl="0" eaLnBrk="1" fontAlgn="auto" latinLnBrk="0" hangingPunct="1">
              <a:lnSpc>
                <a:spcPct val="125000"/>
              </a:lnSpc>
              <a:spcBef>
                <a:spcPts val="0"/>
              </a:spcBef>
              <a:spcAft>
                <a:spcPts val="0"/>
              </a:spcAft>
              <a:buClr>
                <a:srgbClr val="000000"/>
              </a:buClr>
              <a:buSzTx/>
              <a:buFontTx/>
              <a:buNone/>
              <a:tabLst/>
              <a:defRPr/>
            </a:pPr>
            <a:r>
              <a:rPr kumimoji="0" lang="zh-CN" altLang="en-US" sz="2133" b="1" i="0" u="none" strike="noStrike" kern="0" cap="none" spc="0" normalizeH="0" baseline="0" noProof="0" dirty="0">
                <a:ln>
                  <a:noFill/>
                </a:ln>
                <a:solidFill>
                  <a:srgbClr val="000000"/>
                </a:solidFill>
                <a:effectLst/>
                <a:uLnTx/>
                <a:uFillTx/>
                <a:latin typeface="Microsoft YaHei" panose="020B0503020204020204" pitchFamily="34" charset="-122"/>
                <a:ea typeface="Microsoft YaHei" panose="020B0503020204020204" pitchFamily="34" charset="-122"/>
                <a:cs typeface="Arial"/>
                <a:sym typeface="Arial"/>
              </a:rPr>
              <a:t>大模型如何鲁棒地对抗输入的噪音知识，并在参数内外知识之间做出选择</a:t>
            </a:r>
            <a:endParaRPr kumimoji="0" lang="en-US" altLang="zh-CN" sz="2133" b="1" i="0" u="none" strike="noStrike" kern="0" cap="none" spc="0" normalizeH="0" baseline="0" noProof="0" dirty="0">
              <a:ln>
                <a:noFill/>
              </a:ln>
              <a:solidFill>
                <a:srgbClr val="000000"/>
              </a:solidFill>
              <a:effectLst/>
              <a:uLnTx/>
              <a:uFillTx/>
              <a:latin typeface="Microsoft YaHei" panose="020B0503020204020204" pitchFamily="34" charset="-122"/>
              <a:ea typeface="Microsoft YaHei" panose="020B0503020204020204" pitchFamily="34" charset="-122"/>
              <a:cs typeface="Arial"/>
              <a:sym typeface="Arial"/>
            </a:endParaRPr>
          </a:p>
        </p:txBody>
      </p:sp>
      <p:pic>
        <p:nvPicPr>
          <p:cNvPr id="2" name="图片 1">
            <a:extLst>
              <a:ext uri="{FF2B5EF4-FFF2-40B4-BE49-F238E27FC236}">
                <a16:creationId xmlns:a16="http://schemas.microsoft.com/office/drawing/2014/main" id="{E65D1FAE-6295-E202-8334-5DA2C8F3ED74}"/>
              </a:ext>
            </a:extLst>
          </p:cNvPr>
          <p:cNvPicPr>
            <a:picLocks noChangeAspect="1"/>
          </p:cNvPicPr>
          <p:nvPr/>
        </p:nvPicPr>
        <p:blipFill>
          <a:blip r:embed="rId6"/>
          <a:stretch>
            <a:fillRect/>
          </a:stretch>
        </p:blipFill>
        <p:spPr>
          <a:xfrm>
            <a:off x="5225572" y="3234339"/>
            <a:ext cx="2479361" cy="2062379"/>
          </a:xfrm>
          <a:prstGeom prst="rect">
            <a:avLst/>
          </a:prstGeom>
        </p:spPr>
      </p:pic>
      <p:sp>
        <p:nvSpPr>
          <p:cNvPr id="7" name="椭圆 6">
            <a:extLst>
              <a:ext uri="{FF2B5EF4-FFF2-40B4-BE49-F238E27FC236}">
                <a16:creationId xmlns:a16="http://schemas.microsoft.com/office/drawing/2014/main" id="{D3FCAC23-0707-8CFB-CA2D-8A4BC9E5D6EF}"/>
              </a:ext>
            </a:extLst>
          </p:cNvPr>
          <p:cNvSpPr/>
          <p:nvPr/>
        </p:nvSpPr>
        <p:spPr>
          <a:xfrm>
            <a:off x="2316810" y="4613393"/>
            <a:ext cx="1799593" cy="1777019"/>
          </a:xfrm>
          <a:prstGeom prst="ellipse">
            <a:avLst/>
          </a:prstGeom>
          <a:solidFill>
            <a:schemeClr val="accent6">
              <a:lumMod val="40000"/>
              <a:lumOff val="60000"/>
              <a:alpha val="64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zh-CN" altLang="en-US" sz="1067" b="0" i="0" u="none" strike="noStrike" kern="0" cap="none" spc="0" normalizeH="0" baseline="0" noProof="0" dirty="0">
              <a:ln>
                <a:noFill/>
              </a:ln>
              <a:solidFill>
                <a:srgbClr val="FFFFFF"/>
              </a:solidFill>
              <a:effectLst/>
              <a:uLnTx/>
              <a:uFillTx/>
              <a:latin typeface="Microsoft YaHei" panose="020B0503020204020204" pitchFamily="34" charset="-122"/>
              <a:ea typeface="Microsoft YaHei Light" panose="020B0502040204020203" pitchFamily="34" charset="-122"/>
              <a:cs typeface="+mn-cs"/>
              <a:sym typeface="Arial"/>
            </a:endParaRPr>
          </a:p>
        </p:txBody>
      </p:sp>
      <p:sp>
        <p:nvSpPr>
          <p:cNvPr id="8" name="椭圆 7">
            <a:extLst>
              <a:ext uri="{FF2B5EF4-FFF2-40B4-BE49-F238E27FC236}">
                <a16:creationId xmlns:a16="http://schemas.microsoft.com/office/drawing/2014/main" id="{F50ECBD5-7D98-7098-B64B-E72459090016}"/>
              </a:ext>
            </a:extLst>
          </p:cNvPr>
          <p:cNvSpPr/>
          <p:nvPr/>
        </p:nvSpPr>
        <p:spPr>
          <a:xfrm>
            <a:off x="2247353" y="2437375"/>
            <a:ext cx="1790423" cy="1767965"/>
          </a:xfrm>
          <a:prstGeom prst="ellipse">
            <a:avLst/>
          </a:prstGeom>
          <a:solidFill>
            <a:srgbClr val="92D050">
              <a:alpha val="42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zh-CN" altLang="en-US" sz="1067" b="0" i="0" u="none" strike="noStrike" kern="0" cap="none" spc="0" normalizeH="0" baseline="0" noProof="0" dirty="0">
              <a:ln>
                <a:noFill/>
              </a:ln>
              <a:solidFill>
                <a:srgbClr val="FFFFFF"/>
              </a:solidFill>
              <a:effectLst/>
              <a:uLnTx/>
              <a:uFillTx/>
              <a:latin typeface="Microsoft YaHei" panose="020B0503020204020204" pitchFamily="34" charset="-122"/>
              <a:ea typeface="Microsoft YaHei Light" panose="020B0502040204020203" pitchFamily="34" charset="-122"/>
              <a:cs typeface="+mn-cs"/>
              <a:sym typeface="Arial"/>
            </a:endParaRPr>
          </a:p>
        </p:txBody>
      </p:sp>
      <p:sp>
        <p:nvSpPr>
          <p:cNvPr id="9" name="文本框 8">
            <a:extLst>
              <a:ext uri="{FF2B5EF4-FFF2-40B4-BE49-F238E27FC236}">
                <a16:creationId xmlns:a16="http://schemas.microsoft.com/office/drawing/2014/main" id="{79960D46-AD1D-AC24-4C3C-A24910A754E4}"/>
              </a:ext>
            </a:extLst>
          </p:cNvPr>
          <p:cNvSpPr txBox="1"/>
          <p:nvPr>
            <p:custDataLst>
              <p:tags r:id="rId1"/>
            </p:custDataLst>
          </p:nvPr>
        </p:nvSpPr>
        <p:spPr>
          <a:xfrm>
            <a:off x="5640267" y="5457585"/>
            <a:ext cx="2794445" cy="461665"/>
          </a:xfrm>
          <a:prstGeom prst="rect">
            <a:avLst/>
          </a:prstGeom>
          <a:noFill/>
          <a:extLst>
            <a:ext uri="{909E8E84-426E-40DD-AFC4-6F175D3DCCD1}">
              <a14:hiddenFill xmlns:a14="http://schemas.microsoft.com/office/drawing/2010/main">
                <a:solidFill>
                  <a:schemeClr val="accent1">
                    <a:lumMod val="20000"/>
                    <a:lumOff val="80000"/>
                  </a:schemeClr>
                </a:solidFill>
              </a14:hiddenFill>
            </a:ext>
          </a:extLst>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zh-CN" altLang="en-US" sz="2400" b="0" i="0" u="none" strike="noStrike" kern="0" cap="none" spc="0" normalizeH="0" baseline="0" noProof="0" dirty="0">
                <a:ln>
                  <a:noFill/>
                </a:ln>
                <a:solidFill>
                  <a:srgbClr val="000000"/>
                </a:solidFill>
                <a:effectLst/>
                <a:uLnTx/>
                <a:uFillTx/>
                <a:latin typeface="微软雅黑"/>
                <a:ea typeface="微软雅黑"/>
                <a:cs typeface="Arial"/>
                <a:sym typeface="Arial"/>
              </a:rPr>
              <a:t>大语言模型</a:t>
            </a:r>
          </a:p>
        </p:txBody>
      </p:sp>
      <p:sp>
        <p:nvSpPr>
          <p:cNvPr id="10" name="标题 1">
            <a:extLst>
              <a:ext uri="{FF2B5EF4-FFF2-40B4-BE49-F238E27FC236}">
                <a16:creationId xmlns:a16="http://schemas.microsoft.com/office/drawing/2014/main" id="{5C0B6BE9-346A-6423-0451-2EFF1A22CB21}"/>
              </a:ext>
            </a:extLst>
          </p:cNvPr>
          <p:cNvSpPr>
            <a:spLocks noGrp="1"/>
          </p:cNvSpPr>
          <p:nvPr>
            <p:custDataLst>
              <p:tags r:id="rId2"/>
            </p:custDataLst>
          </p:nvPr>
        </p:nvSpPr>
        <p:spPr>
          <a:xfrm>
            <a:off x="781659" y="3053629"/>
            <a:ext cx="1465693" cy="379656"/>
          </a:xfrm>
          <a:prstGeom prst="rect">
            <a:avLst/>
          </a:prstGeom>
        </p:spPr>
        <p:txBody>
          <a:bodyPr wrap="square" anchor="b">
            <a:spAutoFit/>
          </a:bodyPr>
          <a:lstStyle>
            <a:lvl1pPr algn="l" defTabSz="543560" rtl="0" fontAlgn="base">
              <a:lnSpc>
                <a:spcPct val="100000"/>
              </a:lnSpc>
              <a:spcBef>
                <a:spcPct val="0"/>
              </a:spcBef>
              <a:spcAft>
                <a:spcPct val="0"/>
              </a:spcAft>
              <a:defRPr sz="2400" b="1" kern="1200">
                <a:solidFill>
                  <a:srgbClr val="3169CD"/>
                </a:solidFill>
                <a:latin typeface="微软雅黑" panose="020B0503020204020204" pitchFamily="34" charset="-122"/>
                <a:ea typeface="微软雅黑" panose="020B0503020204020204" pitchFamily="34" charset="-122"/>
                <a:cs typeface="Open Sans"/>
              </a:defRPr>
            </a:lvl1pPr>
            <a:lvl2pPr algn="ctr" defTabSz="1087120" rtl="0" fontAlgn="base">
              <a:spcBef>
                <a:spcPct val="0"/>
              </a:spcBef>
              <a:spcAft>
                <a:spcPct val="0"/>
              </a:spcAft>
              <a:defRPr sz="10500">
                <a:solidFill>
                  <a:schemeClr val="tx1"/>
                </a:solidFill>
                <a:latin typeface="Open Sans" charset="0"/>
                <a:ea typeface="MS PGothic" panose="020B0600070205080204" charset="-128"/>
              </a:defRPr>
            </a:lvl2pPr>
            <a:lvl3pPr algn="ctr" defTabSz="1087120" rtl="0" fontAlgn="base">
              <a:spcBef>
                <a:spcPct val="0"/>
              </a:spcBef>
              <a:spcAft>
                <a:spcPct val="0"/>
              </a:spcAft>
              <a:defRPr sz="10500">
                <a:solidFill>
                  <a:schemeClr val="tx1"/>
                </a:solidFill>
                <a:latin typeface="Open Sans" charset="0"/>
                <a:ea typeface="MS PGothic" panose="020B0600070205080204" charset="-128"/>
              </a:defRPr>
            </a:lvl3pPr>
            <a:lvl4pPr algn="ctr" defTabSz="1087120" rtl="0" fontAlgn="base">
              <a:spcBef>
                <a:spcPct val="0"/>
              </a:spcBef>
              <a:spcAft>
                <a:spcPct val="0"/>
              </a:spcAft>
              <a:defRPr sz="10500">
                <a:solidFill>
                  <a:schemeClr val="tx1"/>
                </a:solidFill>
                <a:latin typeface="Open Sans" charset="0"/>
                <a:ea typeface="MS PGothic" panose="020B0600070205080204" charset="-128"/>
              </a:defRPr>
            </a:lvl4pPr>
            <a:lvl5pPr algn="ctr" defTabSz="1087120" rtl="0" fontAlgn="base">
              <a:spcBef>
                <a:spcPct val="0"/>
              </a:spcBef>
              <a:spcAft>
                <a:spcPct val="0"/>
              </a:spcAft>
              <a:defRPr sz="10500">
                <a:solidFill>
                  <a:schemeClr val="tx1"/>
                </a:solidFill>
                <a:latin typeface="Open Sans" charset="0"/>
                <a:ea typeface="MS PGothic" panose="020B0600070205080204" charset="-128"/>
              </a:defRPr>
            </a:lvl5pPr>
            <a:lvl6pPr marL="457200" algn="ctr" defTabSz="1087120" rtl="0" fontAlgn="base">
              <a:spcBef>
                <a:spcPct val="0"/>
              </a:spcBef>
              <a:spcAft>
                <a:spcPct val="0"/>
              </a:spcAft>
              <a:defRPr sz="10500">
                <a:solidFill>
                  <a:schemeClr val="tx1"/>
                </a:solidFill>
                <a:latin typeface="Open Sans" charset="0"/>
                <a:ea typeface="MS PGothic" panose="020B0600070205080204" charset="-128"/>
              </a:defRPr>
            </a:lvl6pPr>
            <a:lvl7pPr marL="914400" algn="ctr" defTabSz="1087120" rtl="0" fontAlgn="base">
              <a:spcBef>
                <a:spcPct val="0"/>
              </a:spcBef>
              <a:spcAft>
                <a:spcPct val="0"/>
              </a:spcAft>
              <a:defRPr sz="10500">
                <a:solidFill>
                  <a:schemeClr val="tx1"/>
                </a:solidFill>
                <a:latin typeface="Open Sans" charset="0"/>
                <a:ea typeface="MS PGothic" panose="020B0600070205080204" charset="-128"/>
              </a:defRPr>
            </a:lvl7pPr>
            <a:lvl8pPr marL="1371600" algn="ctr" defTabSz="1087120" rtl="0" fontAlgn="base">
              <a:spcBef>
                <a:spcPct val="0"/>
              </a:spcBef>
              <a:spcAft>
                <a:spcPct val="0"/>
              </a:spcAft>
              <a:defRPr sz="10500">
                <a:solidFill>
                  <a:schemeClr val="tx1"/>
                </a:solidFill>
                <a:latin typeface="Open Sans" charset="0"/>
                <a:ea typeface="MS PGothic" panose="020B0600070205080204" charset="-128"/>
              </a:defRPr>
            </a:lvl8pPr>
            <a:lvl9pPr marL="1828800" algn="ctr" defTabSz="1087120" rtl="0" fontAlgn="base">
              <a:spcBef>
                <a:spcPct val="0"/>
              </a:spcBef>
              <a:spcAft>
                <a:spcPct val="0"/>
              </a:spcAft>
              <a:defRPr sz="10500">
                <a:solidFill>
                  <a:schemeClr val="tx1"/>
                </a:solidFill>
                <a:latin typeface="Open Sans" charset="0"/>
                <a:ea typeface="MS PGothic" panose="020B0600070205080204" charset="-128"/>
              </a:defRPr>
            </a:lvl9pPr>
          </a:lstStyle>
          <a:p>
            <a:pPr marL="0" marR="0" lvl="0" indent="0" algn="l" defTabSz="724729" rtl="0" eaLnBrk="1" fontAlgn="base" latinLnBrk="0" hangingPunct="1">
              <a:lnSpc>
                <a:spcPct val="100000"/>
              </a:lnSpc>
              <a:spcBef>
                <a:spcPct val="0"/>
              </a:spcBef>
              <a:spcAft>
                <a:spcPct val="0"/>
              </a:spcAft>
              <a:buClr>
                <a:srgbClr val="000000"/>
              </a:buClr>
              <a:buSzTx/>
              <a:buFontTx/>
              <a:buNone/>
              <a:tabLst/>
              <a:defRPr/>
            </a:pPr>
            <a:r>
              <a:rPr kumimoji="1" lang="zh-CN" altLang="en-US" sz="1867" b="0" i="0" u="none" strike="noStrike" kern="1200" cap="none" spc="0" normalizeH="0" baseline="0" noProof="0" dirty="0">
                <a:ln>
                  <a:noFill/>
                </a:ln>
                <a:solidFill>
                  <a:srgbClr val="000000"/>
                </a:solidFill>
                <a:effectLst/>
                <a:uLnTx/>
                <a:uFillTx/>
                <a:latin typeface="微软雅黑"/>
                <a:ea typeface="微软雅黑"/>
                <a:cs typeface="MS PGothic" panose="020B0600070205080204" charset="-128"/>
                <a:sym typeface="Arial"/>
              </a:rPr>
              <a:t>非参数知识</a:t>
            </a:r>
          </a:p>
        </p:txBody>
      </p:sp>
      <p:sp>
        <p:nvSpPr>
          <p:cNvPr id="11" name="标题 1">
            <a:extLst>
              <a:ext uri="{FF2B5EF4-FFF2-40B4-BE49-F238E27FC236}">
                <a16:creationId xmlns:a16="http://schemas.microsoft.com/office/drawing/2014/main" id="{0D97A910-F747-F472-7B6A-DFC971DC190F}"/>
              </a:ext>
            </a:extLst>
          </p:cNvPr>
          <p:cNvSpPr>
            <a:spLocks noGrp="1"/>
          </p:cNvSpPr>
          <p:nvPr>
            <p:custDataLst>
              <p:tags r:id="rId3"/>
            </p:custDataLst>
          </p:nvPr>
        </p:nvSpPr>
        <p:spPr>
          <a:xfrm>
            <a:off x="781659" y="5327432"/>
            <a:ext cx="1465693" cy="379656"/>
          </a:xfrm>
          <a:prstGeom prst="rect">
            <a:avLst/>
          </a:prstGeom>
        </p:spPr>
        <p:txBody>
          <a:bodyPr wrap="square" anchor="b">
            <a:spAutoFit/>
          </a:bodyPr>
          <a:lstStyle>
            <a:lvl1pPr algn="l" defTabSz="543560" rtl="0" fontAlgn="base">
              <a:lnSpc>
                <a:spcPct val="100000"/>
              </a:lnSpc>
              <a:spcBef>
                <a:spcPct val="0"/>
              </a:spcBef>
              <a:spcAft>
                <a:spcPct val="0"/>
              </a:spcAft>
              <a:defRPr sz="2400" b="1" kern="1200">
                <a:solidFill>
                  <a:srgbClr val="3169CD"/>
                </a:solidFill>
                <a:latin typeface="微软雅黑" panose="020B0503020204020204" pitchFamily="34" charset="-122"/>
                <a:ea typeface="微软雅黑" panose="020B0503020204020204" pitchFamily="34" charset="-122"/>
                <a:cs typeface="Open Sans"/>
              </a:defRPr>
            </a:lvl1pPr>
            <a:lvl2pPr algn="ctr" defTabSz="1087120" rtl="0" fontAlgn="base">
              <a:spcBef>
                <a:spcPct val="0"/>
              </a:spcBef>
              <a:spcAft>
                <a:spcPct val="0"/>
              </a:spcAft>
              <a:defRPr sz="10500">
                <a:solidFill>
                  <a:schemeClr val="tx1"/>
                </a:solidFill>
                <a:latin typeface="Open Sans" charset="0"/>
                <a:ea typeface="MS PGothic" panose="020B0600070205080204" charset="-128"/>
              </a:defRPr>
            </a:lvl2pPr>
            <a:lvl3pPr algn="ctr" defTabSz="1087120" rtl="0" fontAlgn="base">
              <a:spcBef>
                <a:spcPct val="0"/>
              </a:spcBef>
              <a:spcAft>
                <a:spcPct val="0"/>
              </a:spcAft>
              <a:defRPr sz="10500">
                <a:solidFill>
                  <a:schemeClr val="tx1"/>
                </a:solidFill>
                <a:latin typeface="Open Sans" charset="0"/>
                <a:ea typeface="MS PGothic" panose="020B0600070205080204" charset="-128"/>
              </a:defRPr>
            </a:lvl3pPr>
            <a:lvl4pPr algn="ctr" defTabSz="1087120" rtl="0" fontAlgn="base">
              <a:spcBef>
                <a:spcPct val="0"/>
              </a:spcBef>
              <a:spcAft>
                <a:spcPct val="0"/>
              </a:spcAft>
              <a:defRPr sz="10500">
                <a:solidFill>
                  <a:schemeClr val="tx1"/>
                </a:solidFill>
                <a:latin typeface="Open Sans" charset="0"/>
                <a:ea typeface="MS PGothic" panose="020B0600070205080204" charset="-128"/>
              </a:defRPr>
            </a:lvl4pPr>
            <a:lvl5pPr algn="ctr" defTabSz="1087120" rtl="0" fontAlgn="base">
              <a:spcBef>
                <a:spcPct val="0"/>
              </a:spcBef>
              <a:spcAft>
                <a:spcPct val="0"/>
              </a:spcAft>
              <a:defRPr sz="10500">
                <a:solidFill>
                  <a:schemeClr val="tx1"/>
                </a:solidFill>
                <a:latin typeface="Open Sans" charset="0"/>
                <a:ea typeface="MS PGothic" panose="020B0600070205080204" charset="-128"/>
              </a:defRPr>
            </a:lvl5pPr>
            <a:lvl6pPr marL="457200" algn="ctr" defTabSz="1087120" rtl="0" fontAlgn="base">
              <a:spcBef>
                <a:spcPct val="0"/>
              </a:spcBef>
              <a:spcAft>
                <a:spcPct val="0"/>
              </a:spcAft>
              <a:defRPr sz="10500">
                <a:solidFill>
                  <a:schemeClr val="tx1"/>
                </a:solidFill>
                <a:latin typeface="Open Sans" charset="0"/>
                <a:ea typeface="MS PGothic" panose="020B0600070205080204" charset="-128"/>
              </a:defRPr>
            </a:lvl6pPr>
            <a:lvl7pPr marL="914400" algn="ctr" defTabSz="1087120" rtl="0" fontAlgn="base">
              <a:spcBef>
                <a:spcPct val="0"/>
              </a:spcBef>
              <a:spcAft>
                <a:spcPct val="0"/>
              </a:spcAft>
              <a:defRPr sz="10500">
                <a:solidFill>
                  <a:schemeClr val="tx1"/>
                </a:solidFill>
                <a:latin typeface="Open Sans" charset="0"/>
                <a:ea typeface="MS PGothic" panose="020B0600070205080204" charset="-128"/>
              </a:defRPr>
            </a:lvl7pPr>
            <a:lvl8pPr marL="1371600" algn="ctr" defTabSz="1087120" rtl="0" fontAlgn="base">
              <a:spcBef>
                <a:spcPct val="0"/>
              </a:spcBef>
              <a:spcAft>
                <a:spcPct val="0"/>
              </a:spcAft>
              <a:defRPr sz="10500">
                <a:solidFill>
                  <a:schemeClr val="tx1"/>
                </a:solidFill>
                <a:latin typeface="Open Sans" charset="0"/>
                <a:ea typeface="MS PGothic" panose="020B0600070205080204" charset="-128"/>
              </a:defRPr>
            </a:lvl8pPr>
            <a:lvl9pPr marL="1828800" algn="ctr" defTabSz="1087120" rtl="0" fontAlgn="base">
              <a:spcBef>
                <a:spcPct val="0"/>
              </a:spcBef>
              <a:spcAft>
                <a:spcPct val="0"/>
              </a:spcAft>
              <a:defRPr sz="10500">
                <a:solidFill>
                  <a:schemeClr val="tx1"/>
                </a:solidFill>
                <a:latin typeface="Open Sans" charset="0"/>
                <a:ea typeface="MS PGothic" panose="020B0600070205080204" charset="-128"/>
              </a:defRPr>
            </a:lvl9pPr>
          </a:lstStyle>
          <a:p>
            <a:pPr marL="0" marR="0" lvl="0" indent="0" algn="l" defTabSz="724729" rtl="0" eaLnBrk="1" fontAlgn="base" latinLnBrk="0" hangingPunct="1">
              <a:lnSpc>
                <a:spcPct val="100000"/>
              </a:lnSpc>
              <a:spcBef>
                <a:spcPct val="0"/>
              </a:spcBef>
              <a:spcAft>
                <a:spcPct val="0"/>
              </a:spcAft>
              <a:buClr>
                <a:srgbClr val="000000"/>
              </a:buClr>
              <a:buSzTx/>
              <a:buFontTx/>
              <a:buNone/>
              <a:tabLst/>
              <a:defRPr/>
            </a:pPr>
            <a:r>
              <a:rPr kumimoji="1" lang="zh-CN" altLang="en-US" sz="1867" b="0" i="0" u="none" strike="noStrike" kern="1200" cap="none" spc="0" normalizeH="0" baseline="0" noProof="0" dirty="0">
                <a:ln>
                  <a:noFill/>
                </a:ln>
                <a:solidFill>
                  <a:srgbClr val="000000"/>
                </a:solidFill>
                <a:effectLst/>
                <a:uLnTx/>
                <a:uFillTx/>
                <a:latin typeface="微软雅黑"/>
                <a:ea typeface="微软雅黑"/>
                <a:cs typeface="MS PGothic" panose="020B0600070205080204" charset="-128"/>
                <a:sym typeface="Arial"/>
              </a:rPr>
              <a:t>参数内知识</a:t>
            </a:r>
          </a:p>
        </p:txBody>
      </p:sp>
      <p:sp>
        <p:nvSpPr>
          <p:cNvPr id="4" name="椭圆形标注 20">
            <a:extLst>
              <a:ext uri="{FF2B5EF4-FFF2-40B4-BE49-F238E27FC236}">
                <a16:creationId xmlns:a16="http://schemas.microsoft.com/office/drawing/2014/main" id="{A83B9543-7B1B-5573-A708-C09A31FDA8FB}"/>
              </a:ext>
            </a:extLst>
          </p:cNvPr>
          <p:cNvSpPr/>
          <p:nvPr/>
        </p:nvSpPr>
        <p:spPr>
          <a:xfrm>
            <a:off x="9165628" y="2945304"/>
            <a:ext cx="917013" cy="365200"/>
          </a:xfrm>
          <a:prstGeom prst="wedgeEllipseCallout">
            <a:avLst/>
          </a:prstGeom>
          <a:solidFill>
            <a:srgbClr val="D1EBB6"/>
          </a:solidFill>
          <a:ln>
            <a:solidFill>
              <a:schemeClr val="tx1"/>
            </a:solidFill>
          </a:ln>
        </p:spPr>
        <p:style>
          <a:lnRef idx="1">
            <a:schemeClr val="accent1"/>
          </a:lnRef>
          <a:fillRef idx="3">
            <a:schemeClr val="accent1"/>
          </a:fillRef>
          <a:effectRef idx="2">
            <a:schemeClr val="accent1"/>
          </a:effectRef>
          <a:fontRef idx="minor">
            <a:schemeClr val="lt1"/>
          </a:fontRef>
        </p:style>
        <p:txBody>
          <a:bodyPr rot="0" vertOverflow="overflow" horzOverflow="overflow" vert="horz" wrap="square" lIns="121920" tIns="60960" rIns="121920" bIns="60960" numCol="1" spcCol="0" rtlCol="0" fromWordArt="0" anchor="ctr" anchorCtr="0" forceAA="0" compatLnSpc="1">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zh-CN" altLang="en-US" sz="1400" b="0" i="0" u="none" strike="noStrike" kern="0" cap="none" spc="0" normalizeH="0" baseline="0" noProof="0" dirty="0">
                <a:ln>
                  <a:noFill/>
                </a:ln>
                <a:solidFill>
                  <a:srgbClr val="000000"/>
                </a:solidFill>
                <a:effectLst/>
                <a:uLnTx/>
                <a:uFillTx/>
                <a:latin typeface="微软雅黑"/>
                <a:ea typeface="微软雅黑"/>
                <a:cs typeface="+mn-cs"/>
                <a:sym typeface="Arial"/>
              </a:rPr>
              <a:t>问题 </a:t>
            </a:r>
          </a:p>
        </p:txBody>
      </p:sp>
      <p:sp>
        <p:nvSpPr>
          <p:cNvPr id="5" name="椭圆形标注 20">
            <a:extLst>
              <a:ext uri="{FF2B5EF4-FFF2-40B4-BE49-F238E27FC236}">
                <a16:creationId xmlns:a16="http://schemas.microsoft.com/office/drawing/2014/main" id="{7987556E-E93C-4BC4-F880-7BD089691703}"/>
              </a:ext>
            </a:extLst>
          </p:cNvPr>
          <p:cNvSpPr/>
          <p:nvPr/>
        </p:nvSpPr>
        <p:spPr>
          <a:xfrm>
            <a:off x="8958178" y="5491379"/>
            <a:ext cx="917013" cy="365200"/>
          </a:xfrm>
          <a:prstGeom prst="wedgeEllipseCallout">
            <a:avLst/>
          </a:prstGeom>
          <a:solidFill>
            <a:srgbClr val="EAD7D2"/>
          </a:solidFill>
          <a:ln>
            <a:solidFill>
              <a:schemeClr val="tx1"/>
            </a:solidFill>
          </a:ln>
        </p:spPr>
        <p:style>
          <a:lnRef idx="1">
            <a:schemeClr val="accent1"/>
          </a:lnRef>
          <a:fillRef idx="3">
            <a:schemeClr val="accent1"/>
          </a:fillRef>
          <a:effectRef idx="2">
            <a:schemeClr val="accent1"/>
          </a:effectRef>
          <a:fontRef idx="minor">
            <a:schemeClr val="lt1"/>
          </a:fontRef>
        </p:style>
        <p:txBody>
          <a:bodyPr rot="0" vertOverflow="overflow" horzOverflow="overflow" vert="horz" wrap="square" lIns="121920" tIns="60960" rIns="121920" bIns="60960" numCol="1" spcCol="0" rtlCol="0" fromWordArt="0" anchor="ctr" anchorCtr="0" forceAA="0" compatLnSpc="1">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zh-CN" altLang="en-US" sz="1400" b="0" i="0" u="none" strike="noStrike" kern="0" cap="none" spc="0" normalizeH="0" baseline="0" noProof="0" dirty="0">
                <a:ln>
                  <a:noFill/>
                </a:ln>
                <a:solidFill>
                  <a:srgbClr val="000000"/>
                </a:solidFill>
                <a:effectLst/>
                <a:uLnTx/>
                <a:uFillTx/>
                <a:latin typeface="微软雅黑"/>
                <a:ea typeface="微软雅黑"/>
                <a:cs typeface="+mn-cs"/>
                <a:sym typeface="Arial"/>
              </a:rPr>
              <a:t>问题 </a:t>
            </a:r>
          </a:p>
        </p:txBody>
      </p:sp>
      <p:sp>
        <p:nvSpPr>
          <p:cNvPr id="6" name="椭圆形标注 20">
            <a:extLst>
              <a:ext uri="{FF2B5EF4-FFF2-40B4-BE49-F238E27FC236}">
                <a16:creationId xmlns:a16="http://schemas.microsoft.com/office/drawing/2014/main" id="{1803F0E1-EA1B-82BA-93F6-6164048F4F7F}"/>
              </a:ext>
            </a:extLst>
          </p:cNvPr>
          <p:cNvSpPr/>
          <p:nvPr/>
        </p:nvSpPr>
        <p:spPr>
          <a:xfrm>
            <a:off x="8892728" y="3775356"/>
            <a:ext cx="917013" cy="365200"/>
          </a:xfrm>
          <a:prstGeom prst="wedgeEllipseCallout">
            <a:avLst/>
          </a:prstGeom>
          <a:solidFill>
            <a:srgbClr val="D1EBB6"/>
          </a:solidFill>
          <a:ln>
            <a:solidFill>
              <a:schemeClr val="tx1"/>
            </a:solidFill>
          </a:ln>
        </p:spPr>
        <p:style>
          <a:lnRef idx="1">
            <a:schemeClr val="accent1"/>
          </a:lnRef>
          <a:fillRef idx="3">
            <a:schemeClr val="accent1"/>
          </a:fillRef>
          <a:effectRef idx="2">
            <a:schemeClr val="accent1"/>
          </a:effectRef>
          <a:fontRef idx="minor">
            <a:schemeClr val="lt1"/>
          </a:fontRef>
        </p:style>
        <p:txBody>
          <a:bodyPr rot="0" vertOverflow="overflow" horzOverflow="overflow" vert="horz" wrap="square" lIns="121920" tIns="60960" rIns="121920" bIns="60960" numCol="1" spcCol="0" rtlCol="0" fromWordArt="0" anchor="ctr" anchorCtr="0" forceAA="0" compatLnSpc="1">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zh-CN" altLang="en-US" sz="1400" b="0" i="0" u="none" strike="noStrike" kern="0" cap="none" spc="0" normalizeH="0" baseline="0" noProof="0" dirty="0">
                <a:ln>
                  <a:noFill/>
                </a:ln>
                <a:solidFill>
                  <a:srgbClr val="000000"/>
                </a:solidFill>
                <a:effectLst/>
                <a:uLnTx/>
                <a:uFillTx/>
                <a:latin typeface="微软雅黑"/>
                <a:ea typeface="微软雅黑"/>
                <a:cs typeface="+mn-cs"/>
                <a:sym typeface="Arial"/>
              </a:rPr>
              <a:t>问题 </a:t>
            </a:r>
          </a:p>
        </p:txBody>
      </p:sp>
      <p:sp>
        <p:nvSpPr>
          <p:cNvPr id="12" name="椭圆形标注 20">
            <a:extLst>
              <a:ext uri="{FF2B5EF4-FFF2-40B4-BE49-F238E27FC236}">
                <a16:creationId xmlns:a16="http://schemas.microsoft.com/office/drawing/2014/main" id="{D9048EAA-3341-FB95-0288-374684109840}"/>
              </a:ext>
            </a:extLst>
          </p:cNvPr>
          <p:cNvSpPr/>
          <p:nvPr/>
        </p:nvSpPr>
        <p:spPr>
          <a:xfrm>
            <a:off x="7960276" y="2339196"/>
            <a:ext cx="917013" cy="365200"/>
          </a:xfrm>
          <a:prstGeom prst="wedgeEllipseCallout">
            <a:avLst/>
          </a:prstGeom>
          <a:solidFill>
            <a:srgbClr val="D1EBB6"/>
          </a:solidFill>
          <a:ln>
            <a:solidFill>
              <a:schemeClr val="tx1"/>
            </a:solidFill>
          </a:ln>
        </p:spPr>
        <p:style>
          <a:lnRef idx="1">
            <a:schemeClr val="accent1"/>
          </a:lnRef>
          <a:fillRef idx="3">
            <a:schemeClr val="accent1"/>
          </a:fillRef>
          <a:effectRef idx="2">
            <a:schemeClr val="accent1"/>
          </a:effectRef>
          <a:fontRef idx="minor">
            <a:schemeClr val="lt1"/>
          </a:fontRef>
        </p:style>
        <p:txBody>
          <a:bodyPr rot="0" vertOverflow="overflow" horzOverflow="overflow" vert="horz" wrap="square" lIns="121920" tIns="60960" rIns="121920" bIns="60960" numCol="1" spcCol="0" rtlCol="0" fromWordArt="0" anchor="ctr" anchorCtr="0" forceAA="0" compatLnSpc="1">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zh-CN" altLang="en-US" sz="1400" b="0" i="0" u="none" strike="noStrike" kern="0" cap="none" spc="0" normalizeH="0" baseline="0" noProof="0" dirty="0">
                <a:ln>
                  <a:noFill/>
                </a:ln>
                <a:solidFill>
                  <a:srgbClr val="000000"/>
                </a:solidFill>
                <a:effectLst/>
                <a:uLnTx/>
                <a:uFillTx/>
                <a:latin typeface="微软雅黑"/>
                <a:ea typeface="微软雅黑"/>
                <a:cs typeface="+mn-cs"/>
                <a:sym typeface="Arial"/>
              </a:rPr>
              <a:t>问题 </a:t>
            </a:r>
          </a:p>
        </p:txBody>
      </p:sp>
      <p:sp>
        <p:nvSpPr>
          <p:cNvPr id="13" name="椭圆形标注 20">
            <a:extLst>
              <a:ext uri="{FF2B5EF4-FFF2-40B4-BE49-F238E27FC236}">
                <a16:creationId xmlns:a16="http://schemas.microsoft.com/office/drawing/2014/main" id="{20129D25-3B1F-5B2D-5A6D-985F50B6A917}"/>
              </a:ext>
            </a:extLst>
          </p:cNvPr>
          <p:cNvSpPr/>
          <p:nvPr/>
        </p:nvSpPr>
        <p:spPr>
          <a:xfrm>
            <a:off x="8041164" y="6128136"/>
            <a:ext cx="917013" cy="365200"/>
          </a:xfrm>
          <a:prstGeom prst="wedgeEllipseCallout">
            <a:avLst/>
          </a:prstGeom>
          <a:solidFill>
            <a:srgbClr val="EAD7D2"/>
          </a:solidFill>
          <a:ln>
            <a:solidFill>
              <a:schemeClr val="tx1"/>
            </a:solidFill>
          </a:ln>
        </p:spPr>
        <p:style>
          <a:lnRef idx="1">
            <a:schemeClr val="accent1"/>
          </a:lnRef>
          <a:fillRef idx="3">
            <a:schemeClr val="accent1"/>
          </a:fillRef>
          <a:effectRef idx="2">
            <a:schemeClr val="accent1"/>
          </a:effectRef>
          <a:fontRef idx="minor">
            <a:schemeClr val="lt1"/>
          </a:fontRef>
        </p:style>
        <p:txBody>
          <a:bodyPr rot="0" vertOverflow="overflow" horzOverflow="overflow" vert="horz" wrap="square" lIns="121920" tIns="60960" rIns="121920" bIns="60960" numCol="1" spcCol="0" rtlCol="0" fromWordArt="0" anchor="ctr" anchorCtr="0" forceAA="0" compatLnSpc="1">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zh-CN" altLang="en-US" sz="1400" b="0" i="0" u="none" strike="noStrike" kern="0" cap="none" spc="0" normalizeH="0" baseline="0" noProof="0" dirty="0">
                <a:ln>
                  <a:noFill/>
                </a:ln>
                <a:solidFill>
                  <a:srgbClr val="000000"/>
                </a:solidFill>
                <a:effectLst/>
                <a:uLnTx/>
                <a:uFillTx/>
                <a:latin typeface="微软雅黑"/>
                <a:ea typeface="微软雅黑"/>
                <a:cs typeface="+mn-cs"/>
                <a:sym typeface="Arial"/>
              </a:rPr>
              <a:t>问题 </a:t>
            </a:r>
          </a:p>
        </p:txBody>
      </p:sp>
      <p:sp>
        <p:nvSpPr>
          <p:cNvPr id="14" name="椭圆形标注 20">
            <a:extLst>
              <a:ext uri="{FF2B5EF4-FFF2-40B4-BE49-F238E27FC236}">
                <a16:creationId xmlns:a16="http://schemas.microsoft.com/office/drawing/2014/main" id="{A6E74445-7A9A-D65A-39C5-2146AED2BC1F}"/>
              </a:ext>
            </a:extLst>
          </p:cNvPr>
          <p:cNvSpPr/>
          <p:nvPr/>
        </p:nvSpPr>
        <p:spPr>
          <a:xfrm>
            <a:off x="9135428" y="4854299"/>
            <a:ext cx="917013" cy="365200"/>
          </a:xfrm>
          <a:prstGeom prst="wedgeEllipseCallout">
            <a:avLst/>
          </a:prstGeom>
          <a:solidFill>
            <a:srgbClr val="EAD7D2"/>
          </a:solidFill>
          <a:ln>
            <a:solidFill>
              <a:schemeClr val="tx1"/>
            </a:solidFill>
          </a:ln>
        </p:spPr>
        <p:style>
          <a:lnRef idx="1">
            <a:schemeClr val="accent1"/>
          </a:lnRef>
          <a:fillRef idx="3">
            <a:schemeClr val="accent1"/>
          </a:fillRef>
          <a:effectRef idx="2">
            <a:schemeClr val="accent1"/>
          </a:effectRef>
          <a:fontRef idx="minor">
            <a:schemeClr val="lt1"/>
          </a:fontRef>
        </p:style>
        <p:txBody>
          <a:bodyPr rot="0" vertOverflow="overflow" horzOverflow="overflow" vert="horz" wrap="square" lIns="121920" tIns="60960" rIns="121920" bIns="60960" numCol="1" spcCol="0" rtlCol="0" fromWordArt="0" anchor="ctr" anchorCtr="0" forceAA="0" compatLnSpc="1">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zh-CN" altLang="en-US" sz="1400" b="0" i="0" u="none" strike="noStrike" kern="0" cap="none" spc="0" normalizeH="0" baseline="0" noProof="0" dirty="0">
                <a:ln>
                  <a:noFill/>
                </a:ln>
                <a:solidFill>
                  <a:srgbClr val="000000"/>
                </a:solidFill>
                <a:effectLst/>
                <a:uLnTx/>
                <a:uFillTx/>
                <a:latin typeface="微软雅黑"/>
                <a:ea typeface="微软雅黑"/>
                <a:cs typeface="+mn-cs"/>
                <a:sym typeface="Arial"/>
              </a:rPr>
              <a:t>问题 </a:t>
            </a:r>
          </a:p>
        </p:txBody>
      </p:sp>
      <p:cxnSp>
        <p:nvCxnSpPr>
          <p:cNvPr id="16" name="直接箭头连接符 15">
            <a:extLst>
              <a:ext uri="{FF2B5EF4-FFF2-40B4-BE49-F238E27FC236}">
                <a16:creationId xmlns:a16="http://schemas.microsoft.com/office/drawing/2014/main" id="{EA804382-2BE2-C52F-836A-BB2D31289C6B}"/>
              </a:ext>
            </a:extLst>
          </p:cNvPr>
          <p:cNvCxnSpPr>
            <a:cxnSpLocks/>
          </p:cNvCxnSpPr>
          <p:nvPr/>
        </p:nvCxnSpPr>
        <p:spPr>
          <a:xfrm>
            <a:off x="3142563" y="3429001"/>
            <a:ext cx="2083008" cy="49869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8" name="直接箭头连接符 17">
            <a:extLst>
              <a:ext uri="{FF2B5EF4-FFF2-40B4-BE49-F238E27FC236}">
                <a16:creationId xmlns:a16="http://schemas.microsoft.com/office/drawing/2014/main" id="{6CDEF5B0-2950-36EC-9507-909D073D5952}"/>
              </a:ext>
            </a:extLst>
          </p:cNvPr>
          <p:cNvCxnSpPr>
            <a:cxnSpLocks/>
          </p:cNvCxnSpPr>
          <p:nvPr/>
        </p:nvCxnSpPr>
        <p:spPr>
          <a:xfrm flipV="1">
            <a:off x="3205250" y="4567263"/>
            <a:ext cx="2020321" cy="92411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2" name="直接箭头连接符 21">
            <a:extLst>
              <a:ext uri="{FF2B5EF4-FFF2-40B4-BE49-F238E27FC236}">
                <a16:creationId xmlns:a16="http://schemas.microsoft.com/office/drawing/2014/main" id="{01409EB3-BE1E-E048-0936-937C15DBCDB9}"/>
              </a:ext>
            </a:extLst>
          </p:cNvPr>
          <p:cNvCxnSpPr>
            <a:cxnSpLocks/>
            <a:stCxn id="2" idx="3"/>
            <a:endCxn id="12" idx="8"/>
          </p:cNvCxnSpPr>
          <p:nvPr/>
        </p:nvCxnSpPr>
        <p:spPr>
          <a:xfrm flipV="1">
            <a:off x="7704933" y="2750048"/>
            <a:ext cx="522809" cy="151548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5" name="直接箭头连接符 24">
            <a:extLst>
              <a:ext uri="{FF2B5EF4-FFF2-40B4-BE49-F238E27FC236}">
                <a16:creationId xmlns:a16="http://schemas.microsoft.com/office/drawing/2014/main" id="{145F496F-C974-6C43-41A4-7EAD69D30DB0}"/>
              </a:ext>
            </a:extLst>
          </p:cNvPr>
          <p:cNvCxnSpPr>
            <a:cxnSpLocks/>
            <a:stCxn id="2" idx="3"/>
            <a:endCxn id="4" idx="2"/>
          </p:cNvCxnSpPr>
          <p:nvPr/>
        </p:nvCxnSpPr>
        <p:spPr>
          <a:xfrm flipV="1">
            <a:off x="7704932" y="3127904"/>
            <a:ext cx="1460696" cy="113762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8" name="直接箭头连接符 27">
            <a:extLst>
              <a:ext uri="{FF2B5EF4-FFF2-40B4-BE49-F238E27FC236}">
                <a16:creationId xmlns:a16="http://schemas.microsoft.com/office/drawing/2014/main" id="{8AB086BC-09EB-9820-EF27-0FFAD16820C0}"/>
              </a:ext>
            </a:extLst>
          </p:cNvPr>
          <p:cNvCxnSpPr>
            <a:cxnSpLocks/>
            <a:stCxn id="2" idx="3"/>
            <a:endCxn id="6" idx="2"/>
          </p:cNvCxnSpPr>
          <p:nvPr/>
        </p:nvCxnSpPr>
        <p:spPr>
          <a:xfrm flipV="1">
            <a:off x="7704933" y="3957957"/>
            <a:ext cx="1187796" cy="30757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1" name="直接箭头连接符 30">
            <a:extLst>
              <a:ext uri="{FF2B5EF4-FFF2-40B4-BE49-F238E27FC236}">
                <a16:creationId xmlns:a16="http://schemas.microsoft.com/office/drawing/2014/main" id="{833C8236-158B-B390-D014-87960EC3ACEB}"/>
              </a:ext>
            </a:extLst>
          </p:cNvPr>
          <p:cNvCxnSpPr>
            <a:cxnSpLocks/>
            <a:stCxn id="2" idx="3"/>
            <a:endCxn id="14" idx="1"/>
          </p:cNvCxnSpPr>
          <p:nvPr/>
        </p:nvCxnSpPr>
        <p:spPr>
          <a:xfrm>
            <a:off x="7704932" y="4265528"/>
            <a:ext cx="1564789" cy="64225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4" name="直接箭头连接符 33">
            <a:extLst>
              <a:ext uri="{FF2B5EF4-FFF2-40B4-BE49-F238E27FC236}">
                <a16:creationId xmlns:a16="http://schemas.microsoft.com/office/drawing/2014/main" id="{843D18CD-7811-B188-2AE8-D01C3C670875}"/>
              </a:ext>
            </a:extLst>
          </p:cNvPr>
          <p:cNvCxnSpPr>
            <a:cxnSpLocks/>
            <a:stCxn id="2" idx="3"/>
            <a:endCxn id="5" idx="2"/>
          </p:cNvCxnSpPr>
          <p:nvPr/>
        </p:nvCxnSpPr>
        <p:spPr>
          <a:xfrm>
            <a:off x="7704932" y="4265528"/>
            <a:ext cx="1253245" cy="140845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8" name="直接箭头连接符 37">
            <a:extLst>
              <a:ext uri="{FF2B5EF4-FFF2-40B4-BE49-F238E27FC236}">
                <a16:creationId xmlns:a16="http://schemas.microsoft.com/office/drawing/2014/main" id="{E5B2251F-5E29-AD85-7411-11D6C1439EB7}"/>
              </a:ext>
            </a:extLst>
          </p:cNvPr>
          <p:cNvCxnSpPr>
            <a:cxnSpLocks/>
            <a:stCxn id="2" idx="3"/>
            <a:endCxn id="13" idx="0"/>
          </p:cNvCxnSpPr>
          <p:nvPr/>
        </p:nvCxnSpPr>
        <p:spPr>
          <a:xfrm>
            <a:off x="7704932" y="4265528"/>
            <a:ext cx="794739" cy="186260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42" name="圆角矩形标注 2">
            <a:extLst>
              <a:ext uri="{FF2B5EF4-FFF2-40B4-BE49-F238E27FC236}">
                <a16:creationId xmlns:a16="http://schemas.microsoft.com/office/drawing/2014/main" id="{BAB50663-D3D8-D51E-77C2-461D8DA0CDF9}"/>
              </a:ext>
            </a:extLst>
          </p:cNvPr>
          <p:cNvSpPr/>
          <p:nvPr/>
        </p:nvSpPr>
        <p:spPr>
          <a:xfrm>
            <a:off x="5640267" y="2510646"/>
            <a:ext cx="1701775" cy="487084"/>
          </a:xfrm>
          <a:prstGeom prst="wedgeRoundRectCallout">
            <a:avLst>
              <a:gd name="adj1" fmla="val -22453"/>
              <a:gd name="adj2" fmla="val 99443"/>
              <a:gd name="adj3" fmla="val 16667"/>
            </a:avLst>
          </a:prstGeom>
          <a:noFill/>
          <a:ln>
            <a:solidFill>
              <a:schemeClr val="bg2"/>
            </a:solidFill>
          </a:ln>
          <a:extLst>
            <a:ext uri="{909E8E84-426E-40DD-AFC4-6F175D3DCCD1}">
              <a14:hiddenFill xmlns:a14="http://schemas.microsoft.com/office/drawing/2010/main">
                <a:solidFill>
                  <a:schemeClr val="accent2"/>
                </a:solidFill>
              </a14:hiddenFill>
            </a:ext>
          </a:extLst>
        </p:spPr>
        <p:style>
          <a:lnRef idx="1">
            <a:schemeClr val="accent1"/>
          </a:lnRef>
          <a:fillRef idx="3">
            <a:schemeClr val="accent1"/>
          </a:fillRef>
          <a:effectRef idx="2">
            <a:schemeClr val="accent1"/>
          </a:effectRef>
          <a:fontRef idx="minor">
            <a:schemeClr val="lt1"/>
          </a:fontRef>
        </p:style>
        <p:txBody>
          <a:bodyPr rot="0" vertOverflow="overflow" horzOverflow="overflow" vert="horz" wrap="square" lIns="121920" tIns="60960" rIns="121920" bIns="60960" numCol="1" spcCol="0" rtlCol="0" fromWordArt="0" anchor="ctr" anchorCtr="0" forceAA="0" compatLnSpc="1">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zh-CN" altLang="en-US" sz="1867" b="0" i="0" u="none" strike="noStrike" kern="0" cap="none" spc="0" normalizeH="0" baseline="0" noProof="0" dirty="0">
              <a:ln>
                <a:noFill/>
              </a:ln>
              <a:solidFill>
                <a:srgbClr val="FFFFFF"/>
              </a:solidFill>
              <a:effectLst/>
              <a:uLnTx/>
              <a:uFillTx/>
              <a:latin typeface="Microsoft YaHei" panose="020B0503020204020204" pitchFamily="34" charset="-122"/>
              <a:ea typeface="Microsoft YaHei Light" panose="020B0502040204020203" pitchFamily="34" charset="-122"/>
              <a:cs typeface="+mn-cs"/>
              <a:sym typeface="Arial"/>
            </a:endParaRPr>
          </a:p>
        </p:txBody>
      </p:sp>
      <p:sp>
        <p:nvSpPr>
          <p:cNvPr id="43" name="文本框 42">
            <a:extLst>
              <a:ext uri="{FF2B5EF4-FFF2-40B4-BE49-F238E27FC236}">
                <a16:creationId xmlns:a16="http://schemas.microsoft.com/office/drawing/2014/main" id="{405D9BF1-C803-2AB0-3A3C-FC4C34BFFB09}"/>
              </a:ext>
            </a:extLst>
          </p:cNvPr>
          <p:cNvSpPr txBox="1"/>
          <p:nvPr/>
        </p:nvSpPr>
        <p:spPr>
          <a:xfrm>
            <a:off x="5881387" y="2553951"/>
            <a:ext cx="1551616" cy="303156"/>
          </a:xfrm>
          <a:prstGeom prst="rect">
            <a:avLst/>
          </a:prstGeom>
          <a:noFill/>
        </p:spPr>
        <p:txBody>
          <a:bodyPr wrap="square" rtlCol="0">
            <a:noAutofit/>
          </a:bodyPr>
          <a:lstStyle/>
          <a:p>
            <a:pPr marL="0" marR="0" lvl="0" indent="0" algn="l" defTabSz="1219170" rtl="0" eaLnBrk="1" fontAlgn="auto" latinLnBrk="0" hangingPunct="1">
              <a:lnSpc>
                <a:spcPct val="110000"/>
              </a:lnSpc>
              <a:spcBef>
                <a:spcPts val="0"/>
              </a:spcBef>
              <a:spcAft>
                <a:spcPts val="0"/>
              </a:spcAft>
              <a:buClr>
                <a:srgbClr val="000000"/>
              </a:buClr>
              <a:buSzTx/>
              <a:buFontTx/>
              <a:buNone/>
              <a:tabLst/>
              <a:defRPr/>
            </a:pPr>
            <a:r>
              <a:rPr kumimoji="0" lang="zh-CN" altLang="en-US" sz="1867" b="1" i="0" u="none" strike="noStrike" kern="0" cap="none" spc="0" normalizeH="0" baseline="0" noProof="0" dirty="0">
                <a:ln>
                  <a:noFill/>
                </a:ln>
                <a:solidFill>
                  <a:srgbClr val="263238"/>
                </a:solidFill>
                <a:effectLst/>
                <a:uLnTx/>
                <a:uFillTx/>
                <a:latin typeface="微软雅黑" panose="020B0503020204020204" pitchFamily="34" charset="-122"/>
                <a:ea typeface="微软雅黑" panose="020B0503020204020204" pitchFamily="34" charset="-122"/>
                <a:cs typeface="Times New Roman" panose="02020603050405020304" pitchFamily="18" charset="0"/>
                <a:sym typeface="Arial"/>
              </a:rPr>
              <a:t>知识生成</a:t>
            </a:r>
            <a:endParaRPr kumimoji="0" lang="en-US" altLang="zh-CN" sz="1600" b="1" i="0" u="none" strike="noStrike" kern="0" cap="none" spc="0" normalizeH="0" baseline="0" noProof="0" dirty="0">
              <a:ln>
                <a:noFill/>
              </a:ln>
              <a:solidFill>
                <a:srgbClr val="263238"/>
              </a:solidFill>
              <a:effectLst/>
              <a:uLnTx/>
              <a:uFillTx/>
              <a:latin typeface="Times New Roman" panose="02020603050405020304" pitchFamily="18" charset="0"/>
              <a:ea typeface="微软雅黑 Light"/>
              <a:cs typeface="Times New Roman" panose="02020603050405020304" pitchFamily="18" charset="0"/>
              <a:sym typeface="Arial"/>
            </a:endParaRPr>
          </a:p>
        </p:txBody>
      </p:sp>
    </p:spTree>
    <p:extLst>
      <p:ext uri="{BB962C8B-B14F-4D97-AF65-F5344CB8AC3E}">
        <p14:creationId xmlns:p14="http://schemas.microsoft.com/office/powerpoint/2010/main" val="19609975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455A7-031A-9943-80DC-BD00A2916411}"/>
              </a:ext>
            </a:extLst>
          </p:cNvPr>
          <p:cNvSpPr>
            <a:spLocks noGrp="1"/>
          </p:cNvSpPr>
          <p:nvPr>
            <p:ph type="title"/>
          </p:nvPr>
        </p:nvSpPr>
        <p:spPr/>
        <p:txBody>
          <a:bodyPr/>
          <a:lstStyle/>
          <a:p>
            <a:r>
              <a:rPr lang="zh-CN" altLang="en-US" dirty="0"/>
              <a:t>无监督检索增强训练</a:t>
            </a:r>
            <a:endParaRPr lang="en-CN" dirty="0"/>
          </a:p>
        </p:txBody>
      </p:sp>
      <p:sp>
        <p:nvSpPr>
          <p:cNvPr id="4" name="Title 1">
            <a:extLst>
              <a:ext uri="{FF2B5EF4-FFF2-40B4-BE49-F238E27FC236}">
                <a16:creationId xmlns:a16="http://schemas.microsoft.com/office/drawing/2014/main" id="{ACC038A0-676E-7E4D-86FD-4B37C637EAC2}"/>
              </a:ext>
            </a:extLst>
          </p:cNvPr>
          <p:cNvSpPr txBox="1">
            <a:spLocks/>
          </p:cNvSpPr>
          <p:nvPr/>
        </p:nvSpPr>
        <p:spPr>
          <a:xfrm>
            <a:off x="157779" y="1568815"/>
            <a:ext cx="12034221" cy="533480"/>
          </a:xfrm>
          <a:prstGeom prst="rect">
            <a:avLst/>
          </a:prstGeom>
        </p:spPr>
        <p:txBody>
          <a:bodyPr spcFirstLastPara="1" vert="horz" wrap="square" lIns="121900" tIns="121900" rIns="121900" bIns="121900" rtlCol="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SzPts val="3000"/>
              <a:buFont typeface="Arial"/>
              <a:buNone/>
              <a:defRPr sz="3000" b="1" i="0" u="none" strike="noStrike" cap="none" baseline="0">
                <a:solidFill>
                  <a:srgbClr val="000000"/>
                </a:solidFill>
                <a:latin typeface="Microsoft YaHei" panose="020B0503020204020204" pitchFamily="34" charset="-122"/>
                <a:ea typeface="Microsoft YaHei" panose="020B0503020204020204" pitchFamily="34" charset="-122"/>
                <a:cs typeface="Calibri" panose="020F0502020204030204" pitchFamily="34" charset="0"/>
                <a:sym typeface="Arial"/>
              </a:defRPr>
            </a:lvl1pPr>
            <a:lvl2pPr marR="0" lvl="1" algn="l" rtl="0">
              <a:lnSpc>
                <a:spcPct val="100000"/>
              </a:lnSpc>
              <a:spcBef>
                <a:spcPts val="0"/>
              </a:spcBef>
              <a:spcAft>
                <a:spcPts val="0"/>
              </a:spcAft>
              <a:buClr>
                <a:srgbClr val="000000"/>
              </a:buClr>
              <a:buSzPts val="3000"/>
              <a:buFont typeface="Arial"/>
              <a:buNone/>
              <a:defRPr sz="30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3000"/>
              <a:buFont typeface="Arial"/>
              <a:buNone/>
              <a:defRPr sz="30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3000"/>
              <a:buFont typeface="Arial"/>
              <a:buNone/>
              <a:defRPr sz="30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3000"/>
              <a:buFont typeface="Arial"/>
              <a:buNone/>
              <a:defRPr sz="30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3000"/>
              <a:buFont typeface="Arial"/>
              <a:buNone/>
              <a:defRPr sz="30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3000"/>
              <a:buFont typeface="Arial"/>
              <a:buNone/>
              <a:defRPr sz="30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3000"/>
              <a:buFont typeface="Arial"/>
              <a:buNone/>
              <a:defRPr sz="30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3000"/>
              <a:buFont typeface="Arial"/>
              <a:buNone/>
              <a:defRPr sz="30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Pts val="3000"/>
              <a:buFont typeface="Arial"/>
              <a:buNone/>
              <a:tabLst/>
              <a:defRPr/>
            </a:pPr>
            <a:r>
              <a:rPr kumimoji="0" lang="zh-CN" altLang="en-US" sz="2667" b="0" i="0" u="none" strike="noStrike" kern="1200" cap="none" spc="0" normalizeH="0" baseline="0" noProof="0" dirty="0">
                <a:ln>
                  <a:noFill/>
                </a:ln>
                <a:solidFill>
                  <a:srgbClr val="000000"/>
                </a:solidFill>
                <a:effectLst/>
                <a:uLnTx/>
                <a:uFillTx/>
                <a:latin typeface="Microsoft YaHei" panose="020B0503020204020204" pitchFamily="34" charset="-122"/>
                <a:ea typeface="Microsoft YaHei" panose="020B0503020204020204" pitchFamily="34" charset="-122"/>
                <a:cs typeface="Calibri" panose="020F0502020204030204" pitchFamily="34" charset="0"/>
                <a:sym typeface="Arial"/>
              </a:rPr>
              <a:t>用于检索增强生成的大型语言模型的无监督信息细化训练</a:t>
            </a:r>
            <a:endParaRPr kumimoji="0" lang="en-CN" sz="2667" b="0" i="0" u="none" strike="noStrike" kern="1200" cap="none" spc="0" normalizeH="0" baseline="0" noProof="0" dirty="0">
              <a:ln>
                <a:noFill/>
              </a:ln>
              <a:solidFill>
                <a:srgbClr val="000000"/>
              </a:solidFill>
              <a:effectLst/>
              <a:uLnTx/>
              <a:uFillTx/>
              <a:latin typeface="Microsoft YaHei" panose="020B0503020204020204" pitchFamily="34" charset="-122"/>
              <a:ea typeface="Microsoft YaHei" panose="020B0503020204020204" pitchFamily="34" charset="-122"/>
              <a:cs typeface="Calibri" panose="020F0502020204030204" pitchFamily="34" charset="0"/>
              <a:sym typeface="Arial"/>
            </a:endParaRPr>
          </a:p>
        </p:txBody>
      </p:sp>
      <p:sp>
        <p:nvSpPr>
          <p:cNvPr id="8" name="文本框 7">
            <a:extLst>
              <a:ext uri="{FF2B5EF4-FFF2-40B4-BE49-F238E27FC236}">
                <a16:creationId xmlns:a16="http://schemas.microsoft.com/office/drawing/2014/main" id="{F99922A9-A705-2C2B-8E85-95F3AE28FBC9}"/>
              </a:ext>
            </a:extLst>
          </p:cNvPr>
          <p:cNvSpPr txBox="1"/>
          <p:nvPr/>
        </p:nvSpPr>
        <p:spPr>
          <a:xfrm>
            <a:off x="7241394" y="3077693"/>
            <a:ext cx="4054735" cy="1544654"/>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rgbClr val="000000"/>
                </a:solidFill>
                <a:effectLst/>
                <a:uLnTx/>
                <a:uFillTx/>
                <a:latin typeface="微软雅黑"/>
                <a:ea typeface="微软雅黑"/>
                <a:cs typeface="Times New Roman" panose="02020603050405020304" pitchFamily="18" charset="0"/>
              </a:rPr>
              <a:t>将 </a:t>
            </a:r>
            <a:r>
              <a:rPr kumimoji="0" lang="en-US" altLang="zh-CN" sz="1600" b="0" i="0" u="none" strike="noStrike" kern="1200" cap="none" spc="0" normalizeH="0" baseline="0" noProof="0" dirty="0">
                <a:ln>
                  <a:noFill/>
                </a:ln>
                <a:solidFill>
                  <a:srgbClr val="000000"/>
                </a:solidFill>
                <a:effectLst/>
                <a:uLnTx/>
                <a:uFillTx/>
                <a:latin typeface="微软雅黑"/>
                <a:ea typeface="微软雅黑"/>
                <a:cs typeface="Times New Roman" panose="02020603050405020304" pitchFamily="18" charset="0"/>
              </a:rPr>
              <a:t>RAG </a:t>
            </a:r>
            <a:r>
              <a:rPr kumimoji="0" lang="zh-CN" altLang="en-US" sz="1600" b="0" i="0" u="none" strike="noStrike" kern="1200" cap="none" spc="0" normalizeH="0" baseline="0" noProof="0" dirty="0">
                <a:ln>
                  <a:noFill/>
                </a:ln>
                <a:solidFill>
                  <a:srgbClr val="000000"/>
                </a:solidFill>
                <a:effectLst/>
                <a:uLnTx/>
                <a:uFillTx/>
                <a:latin typeface="微软雅黑"/>
                <a:ea typeface="微软雅黑"/>
                <a:cs typeface="Times New Roman" panose="02020603050405020304" pitchFamily="18" charset="0"/>
              </a:rPr>
              <a:t>中</a:t>
            </a:r>
            <a:r>
              <a:rPr kumimoji="0" lang="en-US" altLang="zh-CN" sz="1600" b="0" i="0" u="none" strike="noStrike" kern="1200" cap="none" spc="0" normalizeH="0" baseline="0" noProof="0" dirty="0">
                <a:ln>
                  <a:noFill/>
                </a:ln>
                <a:solidFill>
                  <a:srgbClr val="000000"/>
                </a:solidFill>
                <a:effectLst/>
                <a:uLnTx/>
                <a:uFillTx/>
                <a:latin typeface="微软雅黑"/>
                <a:ea typeface="微软雅黑"/>
                <a:cs typeface="Times New Roman" panose="02020603050405020304" pitchFamily="18" charset="0"/>
              </a:rPr>
              <a:t>LLM</a:t>
            </a:r>
            <a:r>
              <a:rPr kumimoji="0" lang="zh-CN" altLang="en-US" sz="1600" b="0" i="0" u="none" strike="noStrike" kern="1200" cap="none" spc="0" normalizeH="0" baseline="0" noProof="0" dirty="0">
                <a:ln>
                  <a:noFill/>
                </a:ln>
                <a:solidFill>
                  <a:srgbClr val="000000"/>
                </a:solidFill>
                <a:effectLst/>
                <a:uLnTx/>
                <a:uFillTx/>
                <a:latin typeface="微软雅黑"/>
                <a:ea typeface="微软雅黑"/>
                <a:cs typeface="Times New Roman" panose="02020603050405020304" pitchFamily="18" charset="0"/>
              </a:rPr>
              <a:t>的角色视为“</a:t>
            </a:r>
            <a:r>
              <a:rPr kumimoji="0" lang="zh-CN" altLang="en-US" sz="1600" b="1" i="0" u="none" strike="noStrike" kern="1200" cap="none" spc="0" normalizeH="0" baseline="0" noProof="0" dirty="0">
                <a:ln>
                  <a:noFill/>
                </a:ln>
                <a:solidFill>
                  <a:srgbClr val="C00000"/>
                </a:solidFill>
                <a:effectLst/>
                <a:uLnTx/>
                <a:uFillTx/>
                <a:latin typeface="微软雅黑"/>
                <a:ea typeface="微软雅黑"/>
                <a:cs typeface="Times New Roman" panose="02020603050405020304" pitchFamily="18" charset="0"/>
              </a:rPr>
              <a:t>信息精炼者</a:t>
            </a:r>
            <a:r>
              <a:rPr kumimoji="0" lang="zh-CN" altLang="en-US" sz="1600" b="0" i="0" u="none" strike="noStrike" kern="1200" cap="none" spc="0" normalizeH="0" baseline="0" noProof="0" dirty="0">
                <a:ln>
                  <a:noFill/>
                </a:ln>
                <a:solidFill>
                  <a:srgbClr val="000000"/>
                </a:solidFill>
                <a:effectLst/>
                <a:uLnTx/>
                <a:uFillTx/>
                <a:latin typeface="微软雅黑"/>
                <a:ea typeface="微软雅黑"/>
                <a:cs typeface="Times New Roman" panose="02020603050405020304" pitchFamily="18" charset="0"/>
              </a:rPr>
              <a:t>”，它可以通过整合自身参数内知识来生成比输入检索文本更简洁、准确和完整的文本。 这样，</a:t>
            </a:r>
            <a:r>
              <a:rPr kumimoji="0" lang="en-US" altLang="zh-CN" sz="1600" b="0" i="0" u="none" strike="noStrike" kern="1200" cap="none" spc="0" normalizeH="0" baseline="0" noProof="0" dirty="0">
                <a:ln>
                  <a:noFill/>
                </a:ln>
                <a:solidFill>
                  <a:srgbClr val="000000"/>
                </a:solidFill>
                <a:effectLst/>
                <a:uLnTx/>
                <a:uFillTx/>
                <a:latin typeface="微软雅黑"/>
                <a:ea typeface="微软雅黑"/>
                <a:cs typeface="Times New Roman" panose="02020603050405020304" pitchFamily="18" charset="0"/>
              </a:rPr>
              <a:t>LLM</a:t>
            </a:r>
            <a:r>
              <a:rPr kumimoji="0" lang="zh-CN" altLang="en-US" sz="1600" b="0" i="0" u="none" strike="noStrike" kern="1200" cap="none" spc="0" normalizeH="0" baseline="0" noProof="0" dirty="0">
                <a:ln>
                  <a:noFill/>
                </a:ln>
                <a:solidFill>
                  <a:srgbClr val="000000"/>
                </a:solidFill>
                <a:effectLst/>
                <a:uLnTx/>
                <a:uFillTx/>
                <a:latin typeface="微软雅黑"/>
                <a:ea typeface="微软雅黑"/>
                <a:cs typeface="Times New Roman" panose="02020603050405020304" pitchFamily="18" charset="0"/>
              </a:rPr>
              <a:t>就能</a:t>
            </a:r>
            <a:r>
              <a:rPr kumimoji="0" lang="zh-CN" altLang="en-US" sz="1600" b="1" i="0" u="none" strike="noStrike" kern="1200" cap="none" spc="0" normalizeH="0" baseline="0" noProof="0" dirty="0">
                <a:ln>
                  <a:noFill/>
                </a:ln>
                <a:solidFill>
                  <a:srgbClr val="C00000"/>
                </a:solidFill>
                <a:effectLst/>
                <a:uLnTx/>
                <a:uFillTx/>
                <a:latin typeface="微软雅黑"/>
                <a:ea typeface="微软雅黑"/>
                <a:cs typeface="Times New Roman" panose="02020603050405020304" pitchFamily="18" charset="0"/>
              </a:rPr>
              <a:t>始终如一地使</a:t>
            </a:r>
            <a:r>
              <a:rPr kumimoji="0" lang="en-US" altLang="zh-CN" sz="1600" b="1" i="0" u="none" strike="noStrike" kern="1200" cap="none" spc="0" normalizeH="0" baseline="0" noProof="0" dirty="0">
                <a:ln>
                  <a:noFill/>
                </a:ln>
                <a:solidFill>
                  <a:srgbClr val="C00000"/>
                </a:solidFill>
                <a:effectLst/>
                <a:uLnTx/>
                <a:uFillTx/>
                <a:latin typeface="微软雅黑"/>
                <a:ea typeface="微软雅黑"/>
                <a:cs typeface="Times New Roman" panose="02020603050405020304" pitchFamily="18" charset="0"/>
              </a:rPr>
              <a:t>RAG</a:t>
            </a:r>
            <a:r>
              <a:rPr kumimoji="0" lang="zh-CN" altLang="en-US" sz="1600" b="1" i="0" u="none" strike="noStrike" kern="1200" cap="none" spc="0" normalizeH="0" baseline="0" noProof="0" dirty="0">
                <a:ln>
                  <a:noFill/>
                </a:ln>
                <a:solidFill>
                  <a:srgbClr val="C00000"/>
                </a:solidFill>
                <a:effectLst/>
                <a:uLnTx/>
                <a:uFillTx/>
                <a:latin typeface="微软雅黑"/>
                <a:ea typeface="微软雅黑"/>
                <a:cs typeface="Times New Roman" panose="02020603050405020304" pitchFamily="18" charset="0"/>
              </a:rPr>
              <a:t>系统产生正向的信息增益</a:t>
            </a:r>
            <a:r>
              <a:rPr kumimoji="0" lang="zh-CN" altLang="en-US" sz="1600" b="0" i="0" u="none" strike="noStrike" kern="1200" cap="none" spc="0" normalizeH="0" baseline="0" noProof="0" dirty="0">
                <a:ln>
                  <a:noFill/>
                </a:ln>
                <a:solidFill>
                  <a:srgbClr val="000000"/>
                </a:solidFill>
                <a:effectLst/>
                <a:uLnTx/>
                <a:uFillTx/>
                <a:latin typeface="微软雅黑"/>
                <a:ea typeface="微软雅黑"/>
                <a:cs typeface="Times New Roman" panose="02020603050405020304" pitchFamily="18" charset="0"/>
              </a:rPr>
              <a:t>。</a:t>
            </a:r>
          </a:p>
        </p:txBody>
      </p:sp>
      <p:pic>
        <p:nvPicPr>
          <p:cNvPr id="6" name="图片 5">
            <a:extLst>
              <a:ext uri="{FF2B5EF4-FFF2-40B4-BE49-F238E27FC236}">
                <a16:creationId xmlns:a16="http://schemas.microsoft.com/office/drawing/2014/main" id="{DEB45713-47C8-9831-AAD1-6E9E62D27C2B}"/>
              </a:ext>
            </a:extLst>
          </p:cNvPr>
          <p:cNvPicPr>
            <a:picLocks noChangeAspect="1"/>
          </p:cNvPicPr>
          <p:nvPr/>
        </p:nvPicPr>
        <p:blipFill>
          <a:blip r:embed="rId2"/>
          <a:stretch>
            <a:fillRect/>
          </a:stretch>
        </p:blipFill>
        <p:spPr>
          <a:xfrm>
            <a:off x="791271" y="2093574"/>
            <a:ext cx="6144837" cy="3843927"/>
          </a:xfrm>
          <a:prstGeom prst="rect">
            <a:avLst/>
          </a:prstGeom>
        </p:spPr>
      </p:pic>
      <p:pic>
        <p:nvPicPr>
          <p:cNvPr id="1026" name="Picture 2">
            <a:extLst>
              <a:ext uri="{FF2B5EF4-FFF2-40B4-BE49-F238E27FC236}">
                <a16:creationId xmlns:a16="http://schemas.microsoft.com/office/drawing/2014/main" id="{50617010-BB01-3973-9AE9-78F1C8F0CC03}"/>
              </a:ext>
            </a:extLst>
          </p:cNvPr>
          <p:cNvPicPr>
            <a:picLocks noChangeAspect="1" noChangeArrowheads="1"/>
          </p:cNvPicPr>
          <p:nvPr/>
        </p:nvPicPr>
        <p:blipFill>
          <a:blip r:embed="rId3">
            <a:alphaModFix amt="70000"/>
            <a:extLst>
              <a:ext uri="{28A0092B-C50C-407E-A947-70E740481C1C}">
                <a14:useLocalDpi xmlns:a14="http://schemas.microsoft.com/office/drawing/2010/main" val="0"/>
              </a:ext>
            </a:extLst>
          </a:blip>
          <a:srcRect/>
          <a:stretch>
            <a:fillRect/>
          </a:stretch>
        </p:blipFill>
        <p:spPr bwMode="auto">
          <a:xfrm>
            <a:off x="8199590" y="443488"/>
            <a:ext cx="2138337" cy="770693"/>
          </a:xfrm>
          <a:prstGeom prst="rect">
            <a:avLst/>
          </a:prstGeom>
          <a:noFill/>
          <a:extLst>
            <a:ext uri="{909E8E84-426E-40DD-AFC4-6F175D3DCCD1}">
              <a14:hiddenFill xmlns:a14="http://schemas.microsoft.com/office/drawing/2010/main">
                <a:solidFill>
                  <a:srgbClr val="FFFFFF"/>
                </a:solidFill>
              </a14:hiddenFill>
            </a:ext>
          </a:extLst>
        </p:spPr>
      </p:pic>
      <p:sp>
        <p:nvSpPr>
          <p:cNvPr id="3" name="文本框 2">
            <a:extLst>
              <a:ext uri="{FF2B5EF4-FFF2-40B4-BE49-F238E27FC236}">
                <a16:creationId xmlns:a16="http://schemas.microsoft.com/office/drawing/2014/main" id="{678FC762-BF93-6A7E-F1E2-D52D20C4DF69}"/>
              </a:ext>
            </a:extLst>
          </p:cNvPr>
          <p:cNvSpPr txBox="1"/>
          <p:nvPr/>
        </p:nvSpPr>
        <p:spPr>
          <a:xfrm>
            <a:off x="7241393" y="2442399"/>
            <a:ext cx="4054735" cy="50276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667" b="1" i="0" u="none" strike="noStrike" kern="1200" cap="none" spc="0" normalizeH="0" baseline="0" noProof="0" dirty="0">
                <a:ln>
                  <a:noFill/>
                </a:ln>
                <a:solidFill>
                  <a:srgbClr val="000000"/>
                </a:solidFill>
                <a:effectLst/>
                <a:uLnTx/>
                <a:uFillTx/>
                <a:latin typeface="微软雅黑"/>
                <a:ea typeface="微软雅黑"/>
                <a:cs typeface="Times New Roman" panose="02020603050405020304" pitchFamily="18" charset="0"/>
              </a:rPr>
              <a:t>核心思想：</a:t>
            </a:r>
          </a:p>
        </p:txBody>
      </p:sp>
      <p:sp>
        <p:nvSpPr>
          <p:cNvPr id="5" name="Title 1">
            <a:extLst>
              <a:ext uri="{FF2B5EF4-FFF2-40B4-BE49-F238E27FC236}">
                <a16:creationId xmlns:a16="http://schemas.microsoft.com/office/drawing/2014/main" id="{9289313B-5183-E633-04B2-739FE8366442}"/>
              </a:ext>
            </a:extLst>
          </p:cNvPr>
          <p:cNvSpPr txBox="1">
            <a:spLocks/>
          </p:cNvSpPr>
          <p:nvPr/>
        </p:nvSpPr>
        <p:spPr>
          <a:xfrm>
            <a:off x="0" y="6174376"/>
            <a:ext cx="12192000" cy="543867"/>
          </a:xfrm>
          <a:prstGeom prst="rect">
            <a:avLst/>
          </a:prstGeom>
          <a:solidFill>
            <a:schemeClr val="accent2">
              <a:lumMod val="20000"/>
              <a:lumOff val="80000"/>
            </a:schemeClr>
          </a:solidFill>
        </p:spPr>
        <p:txBody>
          <a:bodyPr wrap="square" anchor="b">
            <a:spAutoFit/>
          </a:bodyPr>
          <a:lstStyle>
            <a:defPPr marR="0" lvl="0" algn="l" rtl="0">
              <a:lnSpc>
                <a:spcPct val="100000"/>
              </a:lnSpc>
              <a:spcBef>
                <a:spcPts val="0"/>
              </a:spcBef>
              <a:spcAft>
                <a:spcPts val="0"/>
              </a:spcAft>
              <a:defRPr/>
            </a:defPPr>
            <a:lvl1pPr defTabSz="543560" fontAlgn="base">
              <a:spcBef>
                <a:spcPct val="0"/>
              </a:spcBef>
              <a:spcAft>
                <a:spcPct val="0"/>
              </a:spcAft>
              <a:defRPr kumimoji="1" sz="1100" kern="1200">
                <a:solidFill>
                  <a:schemeClr val="tx1"/>
                </a:solidFill>
                <a:latin typeface="+mj-ea"/>
                <a:ea typeface="+mj-ea"/>
                <a:cs typeface="MS PGothic" panose="020B0600070205080204" charset="-128"/>
              </a:defRPr>
            </a:lvl1pPr>
            <a:lvl2pPr algn="ctr" defTabSz="1087120" fontAlgn="base">
              <a:spcBef>
                <a:spcPct val="0"/>
              </a:spcBef>
              <a:spcAft>
                <a:spcPct val="0"/>
              </a:spcAft>
              <a:defRPr sz="10500">
                <a:solidFill>
                  <a:schemeClr val="tx1"/>
                </a:solidFill>
                <a:latin typeface="Open Sans" charset="0"/>
                <a:ea typeface="MS PGothic" panose="020B0600070205080204" charset="-128"/>
              </a:defRPr>
            </a:lvl2pPr>
            <a:lvl3pPr algn="ctr" defTabSz="1087120" fontAlgn="base">
              <a:spcBef>
                <a:spcPct val="0"/>
              </a:spcBef>
              <a:spcAft>
                <a:spcPct val="0"/>
              </a:spcAft>
              <a:defRPr sz="10500">
                <a:solidFill>
                  <a:schemeClr val="tx1"/>
                </a:solidFill>
                <a:latin typeface="Open Sans" charset="0"/>
                <a:ea typeface="MS PGothic" panose="020B0600070205080204" charset="-128"/>
              </a:defRPr>
            </a:lvl3pPr>
            <a:lvl4pPr algn="ctr" defTabSz="1087120" fontAlgn="base">
              <a:spcBef>
                <a:spcPct val="0"/>
              </a:spcBef>
              <a:spcAft>
                <a:spcPct val="0"/>
              </a:spcAft>
              <a:defRPr sz="10500">
                <a:solidFill>
                  <a:schemeClr val="tx1"/>
                </a:solidFill>
                <a:latin typeface="Open Sans" charset="0"/>
                <a:ea typeface="MS PGothic" panose="020B0600070205080204" charset="-128"/>
              </a:defRPr>
            </a:lvl4pPr>
            <a:lvl5pPr algn="ctr" defTabSz="1087120" fontAlgn="base">
              <a:spcBef>
                <a:spcPct val="0"/>
              </a:spcBef>
              <a:spcAft>
                <a:spcPct val="0"/>
              </a:spcAft>
              <a:defRPr sz="10500">
                <a:solidFill>
                  <a:schemeClr val="tx1"/>
                </a:solidFill>
                <a:latin typeface="Open Sans" charset="0"/>
                <a:ea typeface="MS PGothic" panose="020B0600070205080204" charset="-128"/>
              </a:defRPr>
            </a:lvl5pPr>
            <a:lvl6pPr marL="457200" algn="ctr" defTabSz="1087120" fontAlgn="base">
              <a:spcBef>
                <a:spcPct val="0"/>
              </a:spcBef>
              <a:spcAft>
                <a:spcPct val="0"/>
              </a:spcAft>
              <a:defRPr sz="10500">
                <a:solidFill>
                  <a:schemeClr val="tx1"/>
                </a:solidFill>
                <a:latin typeface="Open Sans" charset="0"/>
                <a:ea typeface="MS PGothic" panose="020B0600070205080204" charset="-128"/>
              </a:defRPr>
            </a:lvl6pPr>
            <a:lvl7pPr marL="914400" algn="ctr" defTabSz="1087120" fontAlgn="base">
              <a:spcBef>
                <a:spcPct val="0"/>
              </a:spcBef>
              <a:spcAft>
                <a:spcPct val="0"/>
              </a:spcAft>
              <a:defRPr sz="10500">
                <a:solidFill>
                  <a:schemeClr val="tx1"/>
                </a:solidFill>
                <a:latin typeface="Open Sans" charset="0"/>
                <a:ea typeface="MS PGothic" panose="020B0600070205080204" charset="-128"/>
              </a:defRPr>
            </a:lvl7pPr>
            <a:lvl8pPr marL="1371600" algn="ctr" defTabSz="1087120" fontAlgn="base">
              <a:spcBef>
                <a:spcPct val="0"/>
              </a:spcBef>
              <a:spcAft>
                <a:spcPct val="0"/>
              </a:spcAft>
              <a:defRPr sz="10500">
                <a:solidFill>
                  <a:schemeClr val="tx1"/>
                </a:solidFill>
                <a:latin typeface="Open Sans" charset="0"/>
                <a:ea typeface="MS PGothic" panose="020B0600070205080204" charset="-128"/>
              </a:defRPr>
            </a:lvl8pPr>
            <a:lvl9pPr marL="1828800" algn="ctr" defTabSz="1087120" fontAlgn="base">
              <a:spcBef>
                <a:spcPct val="0"/>
              </a:spcBef>
              <a:spcAft>
                <a:spcPct val="0"/>
              </a:spcAft>
              <a:defRPr sz="10500">
                <a:solidFill>
                  <a:schemeClr val="tx1"/>
                </a:solidFill>
                <a:latin typeface="Open Sans" charset="0"/>
                <a:ea typeface="MS PGothic" panose="020B0600070205080204" charset="-128"/>
              </a:defRPr>
            </a:lvl9pPr>
          </a:lstStyle>
          <a:p>
            <a:pPr marL="0" marR="0" lvl="0" indent="0" algn="l" defTabSz="543560" rtl="0" eaLnBrk="1" fontAlgn="base" latinLnBrk="0" hangingPunct="1">
              <a:lnSpc>
                <a:spcPct val="100000"/>
              </a:lnSpc>
              <a:spcBef>
                <a:spcPct val="0"/>
              </a:spcBef>
              <a:spcAft>
                <a:spcPct val="0"/>
              </a:spcAft>
              <a:buClrTx/>
              <a:buSzTx/>
              <a:buFontTx/>
              <a:buNone/>
              <a:tabLst/>
              <a:defRPr/>
            </a:pPr>
            <a:r>
              <a:rPr kumimoji="1" lang="en-US" sz="1467" b="0" i="0" u="none" strike="noStrike" kern="1200" cap="none" spc="0" normalizeH="0" baseline="0" noProof="0" dirty="0">
                <a:ln>
                  <a:noFill/>
                </a:ln>
                <a:solidFill>
                  <a:srgbClr val="000000"/>
                </a:solidFill>
                <a:effectLst/>
                <a:uLnTx/>
                <a:uFillTx/>
                <a:latin typeface="微软雅黑"/>
                <a:ea typeface="微软雅黑"/>
              </a:rPr>
              <a:t>Unsupervised Information Refinement Training of Large Language Models for Retrieval-Augmented Generation</a:t>
            </a:r>
            <a:r>
              <a:rPr kumimoji="1" lang="en-US" altLang="zh-CN" sz="1467" b="0" i="0" u="none" strike="noStrike" kern="1200" cap="none" spc="0" normalizeH="0" baseline="0" noProof="0" dirty="0">
                <a:ln>
                  <a:noFill/>
                </a:ln>
                <a:solidFill>
                  <a:srgbClr val="000000"/>
                </a:solidFill>
                <a:effectLst/>
                <a:uLnTx/>
                <a:uFillTx/>
                <a:latin typeface="微软雅黑"/>
                <a:ea typeface="微软雅黑"/>
              </a:rPr>
              <a:t>.</a:t>
            </a:r>
            <a:r>
              <a:rPr kumimoji="1" lang="zh-CN" altLang="en-US" sz="1467" b="0" i="0" u="none" strike="noStrike" kern="1200" cap="none" spc="0" normalizeH="0" baseline="0" noProof="0" dirty="0">
                <a:ln>
                  <a:noFill/>
                </a:ln>
                <a:solidFill>
                  <a:srgbClr val="000000"/>
                </a:solidFill>
                <a:effectLst/>
                <a:uLnTx/>
                <a:uFillTx/>
                <a:latin typeface="微软雅黑"/>
                <a:ea typeface="微软雅黑"/>
              </a:rPr>
              <a:t> </a:t>
            </a:r>
            <a:r>
              <a:rPr kumimoji="1" lang="en-US" altLang="zh-CN" sz="1467" b="0" i="1" u="none" strike="noStrike" kern="1200" cap="none" spc="0" normalizeH="0" baseline="0" noProof="0" dirty="0">
                <a:ln>
                  <a:noFill/>
                </a:ln>
                <a:solidFill>
                  <a:srgbClr val="000000"/>
                </a:solidFill>
                <a:effectLst/>
                <a:uLnTx/>
                <a:uFillTx/>
                <a:latin typeface="Microsoft YaHei" panose="020B0503020204020204" pitchFamily="34" charset="-122"/>
                <a:ea typeface="Microsoft YaHei" panose="020B0503020204020204" pitchFamily="34" charset="-122"/>
              </a:rPr>
              <a:t>T</a:t>
            </a:r>
            <a:r>
              <a:rPr kumimoji="1" lang="en-US" sz="1467" b="0" i="1" u="none" strike="noStrike" kern="1200" cap="none" spc="0" normalizeH="0" baseline="0" noProof="0" dirty="0">
                <a:ln>
                  <a:noFill/>
                </a:ln>
                <a:solidFill>
                  <a:srgbClr val="333333"/>
                </a:solidFill>
                <a:effectLst/>
                <a:uLnTx/>
                <a:uFillTx/>
                <a:latin typeface="Microsoft YaHei" panose="020B0503020204020204" pitchFamily="34" charset="-122"/>
                <a:ea typeface="Microsoft YaHei" panose="020B0503020204020204" pitchFamily="34" charset="-122"/>
              </a:rPr>
              <a:t>he 62nd Annual Meeting of the Association for Computational Linguistics (ACL'24)</a:t>
            </a:r>
            <a:endParaRPr kumimoji="1" lang="en-CN" sz="1467" b="0" i="1" u="none" strike="noStrike" kern="1200" cap="none" spc="0" normalizeH="0" baseline="0" noProof="0" dirty="0">
              <a:ln>
                <a:noFill/>
              </a:ln>
              <a:solidFill>
                <a:srgbClr val="000000"/>
              </a:solidFill>
              <a:effectLst/>
              <a:uLnTx/>
              <a:uFillTx/>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29335120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a:extLst>
              <a:ext uri="{FF2B5EF4-FFF2-40B4-BE49-F238E27FC236}">
                <a16:creationId xmlns:a16="http://schemas.microsoft.com/office/drawing/2014/main" id="{B436E364-68D2-2DE1-2096-1F58F9465F6E}"/>
              </a:ext>
            </a:extLst>
          </p:cNvPr>
          <p:cNvSpPr/>
          <p:nvPr/>
        </p:nvSpPr>
        <p:spPr>
          <a:xfrm>
            <a:off x="591705" y="3207033"/>
            <a:ext cx="3191452" cy="3238651"/>
          </a:xfrm>
          <a:prstGeom prst="rect">
            <a:avLst/>
          </a:prstGeom>
          <a:noFill/>
          <a:ln w="28575">
            <a:solidFill>
              <a:srgbClr val="5D93E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zh-CN" altLang="en-US" sz="1867" b="0" i="0" u="none" strike="noStrike" kern="0" cap="none" spc="0" normalizeH="0" baseline="0" noProof="0" dirty="0">
              <a:ln>
                <a:noFill/>
              </a:ln>
              <a:solidFill>
                <a:srgbClr val="FFFFFF"/>
              </a:solidFill>
              <a:effectLst/>
              <a:uLnTx/>
              <a:uFillTx/>
              <a:latin typeface="Microsoft YaHei" panose="020B0503020204020204" pitchFamily="34" charset="-122"/>
              <a:ea typeface="Microsoft YaHei Light" panose="020B0502040204020203" pitchFamily="34" charset="-122"/>
              <a:cs typeface="+mn-cs"/>
              <a:sym typeface="Arial"/>
            </a:endParaRPr>
          </a:p>
        </p:txBody>
      </p:sp>
      <p:sp>
        <p:nvSpPr>
          <p:cNvPr id="2" name="Title 1">
            <a:extLst>
              <a:ext uri="{FF2B5EF4-FFF2-40B4-BE49-F238E27FC236}">
                <a16:creationId xmlns:a16="http://schemas.microsoft.com/office/drawing/2014/main" id="{16D455A7-031A-9943-80DC-BD00A2916411}"/>
              </a:ext>
            </a:extLst>
          </p:cNvPr>
          <p:cNvSpPr>
            <a:spLocks noGrp="1"/>
          </p:cNvSpPr>
          <p:nvPr>
            <p:ph type="title"/>
          </p:nvPr>
        </p:nvSpPr>
        <p:spPr/>
        <p:txBody>
          <a:bodyPr/>
          <a:lstStyle/>
          <a:p>
            <a:r>
              <a:rPr lang="en-US" altLang="zh-CN" dirty="0"/>
              <a:t>INFO-RAG-</a:t>
            </a:r>
            <a:r>
              <a:rPr lang="zh-CN" altLang="en-US" dirty="0"/>
              <a:t>动机</a:t>
            </a:r>
            <a:endParaRPr lang="en-CN" dirty="0"/>
          </a:p>
        </p:txBody>
      </p:sp>
      <p:sp>
        <p:nvSpPr>
          <p:cNvPr id="7" name="文本框 6">
            <a:extLst>
              <a:ext uri="{FF2B5EF4-FFF2-40B4-BE49-F238E27FC236}">
                <a16:creationId xmlns:a16="http://schemas.microsoft.com/office/drawing/2014/main" id="{A4FA65AD-46A4-48B1-7C0B-9844BB7FCC1F}"/>
              </a:ext>
            </a:extLst>
          </p:cNvPr>
          <p:cNvSpPr txBox="1"/>
          <p:nvPr/>
        </p:nvSpPr>
        <p:spPr>
          <a:xfrm>
            <a:off x="391596" y="1596771"/>
            <a:ext cx="9715763" cy="66697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zh-CN" altLang="en-US" sz="1867" b="1" i="0" u="none" strike="noStrike" kern="0" cap="none" spc="0" normalizeH="0" baseline="0" noProof="0" dirty="0">
                <a:ln>
                  <a:noFill/>
                </a:ln>
                <a:solidFill>
                  <a:srgbClr val="000000"/>
                </a:solidFill>
                <a:effectLst/>
                <a:uLnTx/>
                <a:uFillTx/>
                <a:latin typeface="微软雅黑"/>
                <a:ea typeface="微软雅黑"/>
                <a:cs typeface="Times New Roman" panose="02020603050405020304" pitchFamily="18" charset="0"/>
                <a:sym typeface="Arial"/>
              </a:rPr>
              <a:t>检索增强生成可以分为以下三大场景：</a:t>
            </a:r>
            <a:endParaRPr kumimoji="0" lang="en-US" altLang="zh-CN" sz="1867" b="1" i="0" u="none" strike="noStrike" kern="0" cap="none" spc="0" normalizeH="0" baseline="0" noProof="0" dirty="0">
              <a:ln>
                <a:noFill/>
              </a:ln>
              <a:solidFill>
                <a:srgbClr val="000000"/>
              </a:solidFill>
              <a:effectLst/>
              <a:uLnTx/>
              <a:uFillTx/>
              <a:latin typeface="微软雅黑"/>
              <a:ea typeface="微软雅黑"/>
              <a:cs typeface="Times New Roman" panose="02020603050405020304" pitchFamily="18" charset="0"/>
              <a:sym typeface="Arial"/>
            </a:endParaRP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US" altLang="zh-CN" sz="1867" b="1" i="0" u="none" strike="noStrike" kern="0" cap="none" spc="0" normalizeH="0" baseline="0" noProof="0" dirty="0">
              <a:ln>
                <a:noFill/>
              </a:ln>
              <a:solidFill>
                <a:srgbClr val="000000"/>
              </a:solidFill>
              <a:effectLst/>
              <a:uLnTx/>
              <a:uFillTx/>
              <a:latin typeface="微软雅黑"/>
              <a:ea typeface="微软雅黑"/>
              <a:cs typeface="Times New Roman" panose="02020603050405020304" pitchFamily="18" charset="0"/>
              <a:sym typeface="Arial"/>
            </a:endParaRPr>
          </a:p>
        </p:txBody>
      </p:sp>
      <p:sp>
        <p:nvSpPr>
          <p:cNvPr id="4" name="椭圆 3">
            <a:extLst>
              <a:ext uri="{FF2B5EF4-FFF2-40B4-BE49-F238E27FC236}">
                <a16:creationId xmlns:a16="http://schemas.microsoft.com/office/drawing/2014/main" id="{B570FFDA-C1F4-F434-DA01-8A1318B92BB1}"/>
              </a:ext>
            </a:extLst>
          </p:cNvPr>
          <p:cNvSpPr/>
          <p:nvPr/>
        </p:nvSpPr>
        <p:spPr>
          <a:xfrm>
            <a:off x="1570596" y="3285729"/>
            <a:ext cx="1096229" cy="1082479"/>
          </a:xfrm>
          <a:prstGeom prst="ellipse">
            <a:avLst/>
          </a:prstGeom>
          <a:solidFill>
            <a:srgbClr val="92D050">
              <a:alpha val="42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zh-CN" altLang="en-US" sz="1067" b="0" i="0" u="none" strike="noStrike" kern="0" cap="none" spc="0" normalizeH="0" baseline="0" noProof="0" dirty="0">
              <a:ln>
                <a:noFill/>
              </a:ln>
              <a:solidFill>
                <a:srgbClr val="FFFFFF"/>
              </a:solidFill>
              <a:effectLst/>
              <a:uLnTx/>
              <a:uFillTx/>
              <a:latin typeface="Microsoft YaHei" panose="020B0503020204020204" pitchFamily="34" charset="-122"/>
              <a:ea typeface="Microsoft YaHei Light" panose="020B0502040204020203" pitchFamily="34" charset="-122"/>
              <a:cs typeface="+mn-cs"/>
              <a:sym typeface="Arial"/>
            </a:endParaRPr>
          </a:p>
        </p:txBody>
      </p:sp>
      <p:sp>
        <p:nvSpPr>
          <p:cNvPr id="5" name="标题 1">
            <a:extLst>
              <a:ext uri="{FF2B5EF4-FFF2-40B4-BE49-F238E27FC236}">
                <a16:creationId xmlns:a16="http://schemas.microsoft.com/office/drawing/2014/main" id="{01CCBF2A-1095-3DBA-5BA4-E66F9EB13616}"/>
              </a:ext>
            </a:extLst>
          </p:cNvPr>
          <p:cNvSpPr>
            <a:spLocks noGrp="1"/>
          </p:cNvSpPr>
          <p:nvPr>
            <p:custDataLst>
              <p:tags r:id="rId1"/>
            </p:custDataLst>
          </p:nvPr>
        </p:nvSpPr>
        <p:spPr>
          <a:xfrm>
            <a:off x="1385864" y="3580595"/>
            <a:ext cx="1465693" cy="584775"/>
          </a:xfrm>
          <a:prstGeom prst="rect">
            <a:avLst/>
          </a:prstGeom>
        </p:spPr>
        <p:txBody>
          <a:bodyPr wrap="square" anchor="b">
            <a:spAutoFit/>
          </a:bodyPr>
          <a:lstStyle>
            <a:lvl1pPr algn="l" defTabSz="543560" rtl="0" fontAlgn="base">
              <a:lnSpc>
                <a:spcPct val="100000"/>
              </a:lnSpc>
              <a:spcBef>
                <a:spcPct val="0"/>
              </a:spcBef>
              <a:spcAft>
                <a:spcPct val="0"/>
              </a:spcAft>
              <a:defRPr sz="2400" b="1" kern="1200">
                <a:solidFill>
                  <a:srgbClr val="3169CD"/>
                </a:solidFill>
                <a:latin typeface="微软雅黑" panose="020B0503020204020204" pitchFamily="34" charset="-122"/>
                <a:ea typeface="微软雅黑" panose="020B0503020204020204" pitchFamily="34" charset="-122"/>
                <a:cs typeface="Open Sans"/>
              </a:defRPr>
            </a:lvl1pPr>
            <a:lvl2pPr algn="ctr" defTabSz="1087120" rtl="0" fontAlgn="base">
              <a:spcBef>
                <a:spcPct val="0"/>
              </a:spcBef>
              <a:spcAft>
                <a:spcPct val="0"/>
              </a:spcAft>
              <a:defRPr sz="10500">
                <a:solidFill>
                  <a:schemeClr val="tx1"/>
                </a:solidFill>
                <a:latin typeface="Open Sans" charset="0"/>
                <a:ea typeface="MS PGothic" panose="020B0600070205080204" charset="-128"/>
              </a:defRPr>
            </a:lvl2pPr>
            <a:lvl3pPr algn="ctr" defTabSz="1087120" rtl="0" fontAlgn="base">
              <a:spcBef>
                <a:spcPct val="0"/>
              </a:spcBef>
              <a:spcAft>
                <a:spcPct val="0"/>
              </a:spcAft>
              <a:defRPr sz="10500">
                <a:solidFill>
                  <a:schemeClr val="tx1"/>
                </a:solidFill>
                <a:latin typeface="Open Sans" charset="0"/>
                <a:ea typeface="MS PGothic" panose="020B0600070205080204" charset="-128"/>
              </a:defRPr>
            </a:lvl3pPr>
            <a:lvl4pPr algn="ctr" defTabSz="1087120" rtl="0" fontAlgn="base">
              <a:spcBef>
                <a:spcPct val="0"/>
              </a:spcBef>
              <a:spcAft>
                <a:spcPct val="0"/>
              </a:spcAft>
              <a:defRPr sz="10500">
                <a:solidFill>
                  <a:schemeClr val="tx1"/>
                </a:solidFill>
                <a:latin typeface="Open Sans" charset="0"/>
                <a:ea typeface="MS PGothic" panose="020B0600070205080204" charset="-128"/>
              </a:defRPr>
            </a:lvl4pPr>
            <a:lvl5pPr algn="ctr" defTabSz="1087120" rtl="0" fontAlgn="base">
              <a:spcBef>
                <a:spcPct val="0"/>
              </a:spcBef>
              <a:spcAft>
                <a:spcPct val="0"/>
              </a:spcAft>
              <a:defRPr sz="10500">
                <a:solidFill>
                  <a:schemeClr val="tx1"/>
                </a:solidFill>
                <a:latin typeface="Open Sans" charset="0"/>
                <a:ea typeface="MS PGothic" panose="020B0600070205080204" charset="-128"/>
              </a:defRPr>
            </a:lvl5pPr>
            <a:lvl6pPr marL="457200" algn="ctr" defTabSz="1087120" rtl="0" fontAlgn="base">
              <a:spcBef>
                <a:spcPct val="0"/>
              </a:spcBef>
              <a:spcAft>
                <a:spcPct val="0"/>
              </a:spcAft>
              <a:defRPr sz="10500">
                <a:solidFill>
                  <a:schemeClr val="tx1"/>
                </a:solidFill>
                <a:latin typeface="Open Sans" charset="0"/>
                <a:ea typeface="MS PGothic" panose="020B0600070205080204" charset="-128"/>
              </a:defRPr>
            </a:lvl6pPr>
            <a:lvl7pPr marL="914400" algn="ctr" defTabSz="1087120" rtl="0" fontAlgn="base">
              <a:spcBef>
                <a:spcPct val="0"/>
              </a:spcBef>
              <a:spcAft>
                <a:spcPct val="0"/>
              </a:spcAft>
              <a:defRPr sz="10500">
                <a:solidFill>
                  <a:schemeClr val="tx1"/>
                </a:solidFill>
                <a:latin typeface="Open Sans" charset="0"/>
                <a:ea typeface="MS PGothic" panose="020B0600070205080204" charset="-128"/>
              </a:defRPr>
            </a:lvl7pPr>
            <a:lvl8pPr marL="1371600" algn="ctr" defTabSz="1087120" rtl="0" fontAlgn="base">
              <a:spcBef>
                <a:spcPct val="0"/>
              </a:spcBef>
              <a:spcAft>
                <a:spcPct val="0"/>
              </a:spcAft>
              <a:defRPr sz="10500">
                <a:solidFill>
                  <a:schemeClr val="tx1"/>
                </a:solidFill>
                <a:latin typeface="Open Sans" charset="0"/>
                <a:ea typeface="MS PGothic" panose="020B0600070205080204" charset="-128"/>
              </a:defRPr>
            </a:lvl8pPr>
            <a:lvl9pPr marL="1828800" algn="ctr" defTabSz="1087120" rtl="0" fontAlgn="base">
              <a:spcBef>
                <a:spcPct val="0"/>
              </a:spcBef>
              <a:spcAft>
                <a:spcPct val="0"/>
              </a:spcAft>
              <a:defRPr sz="10500">
                <a:solidFill>
                  <a:schemeClr val="tx1"/>
                </a:solidFill>
                <a:latin typeface="Open Sans" charset="0"/>
                <a:ea typeface="MS PGothic" panose="020B0600070205080204" charset="-128"/>
              </a:defRPr>
            </a:lvl9pPr>
          </a:lstStyle>
          <a:p>
            <a:pPr marL="0" marR="0" lvl="0" indent="0" algn="ctr" defTabSz="724729" rtl="0" eaLnBrk="1" fontAlgn="base" latinLnBrk="0" hangingPunct="1">
              <a:lnSpc>
                <a:spcPct val="100000"/>
              </a:lnSpc>
              <a:spcBef>
                <a:spcPct val="0"/>
              </a:spcBef>
              <a:spcAft>
                <a:spcPct val="0"/>
              </a:spcAft>
              <a:buClr>
                <a:srgbClr val="000000"/>
              </a:buClr>
              <a:buSzTx/>
              <a:buFontTx/>
              <a:buNone/>
              <a:tabLst/>
              <a:defRPr/>
            </a:pPr>
            <a:r>
              <a:rPr kumimoji="1" lang="zh-CN" altLang="en-US" sz="1600" b="0" i="0" u="none" strike="noStrike" kern="1200" cap="none" spc="0" normalizeH="0" baseline="0" noProof="0" dirty="0">
                <a:ln>
                  <a:noFill/>
                </a:ln>
                <a:solidFill>
                  <a:srgbClr val="000000"/>
                </a:solidFill>
                <a:effectLst/>
                <a:uLnTx/>
                <a:uFillTx/>
                <a:latin typeface="微软雅黑"/>
                <a:ea typeface="微软雅黑"/>
                <a:cs typeface="MS PGothic" panose="020B0600070205080204" charset="-128"/>
                <a:sym typeface="Arial"/>
              </a:rPr>
              <a:t>非参数</a:t>
            </a:r>
            <a:endParaRPr kumimoji="1" lang="en-US" altLang="zh-CN" sz="1600" b="0" i="0" u="none" strike="noStrike" kern="1200" cap="none" spc="0" normalizeH="0" baseline="0" noProof="0" dirty="0">
              <a:ln>
                <a:noFill/>
              </a:ln>
              <a:solidFill>
                <a:srgbClr val="000000"/>
              </a:solidFill>
              <a:effectLst/>
              <a:uLnTx/>
              <a:uFillTx/>
              <a:latin typeface="微软雅黑"/>
              <a:ea typeface="微软雅黑"/>
              <a:cs typeface="MS PGothic" panose="020B0600070205080204" charset="-128"/>
              <a:sym typeface="Arial"/>
            </a:endParaRPr>
          </a:p>
          <a:p>
            <a:pPr marL="0" marR="0" lvl="0" indent="0" algn="ctr" defTabSz="724729" rtl="0" eaLnBrk="1" fontAlgn="base" latinLnBrk="0" hangingPunct="1">
              <a:lnSpc>
                <a:spcPct val="100000"/>
              </a:lnSpc>
              <a:spcBef>
                <a:spcPct val="0"/>
              </a:spcBef>
              <a:spcAft>
                <a:spcPct val="0"/>
              </a:spcAft>
              <a:buClr>
                <a:srgbClr val="000000"/>
              </a:buClr>
              <a:buSzTx/>
              <a:buFontTx/>
              <a:buNone/>
              <a:tabLst/>
              <a:defRPr/>
            </a:pPr>
            <a:r>
              <a:rPr kumimoji="1" lang="zh-CN" altLang="en-US" sz="1600" b="0" i="0" u="none" strike="noStrike" kern="1200" cap="none" spc="0" normalizeH="0" baseline="0" noProof="0" dirty="0">
                <a:ln>
                  <a:noFill/>
                </a:ln>
                <a:solidFill>
                  <a:srgbClr val="000000"/>
                </a:solidFill>
                <a:effectLst/>
                <a:uLnTx/>
                <a:uFillTx/>
                <a:latin typeface="微软雅黑"/>
                <a:ea typeface="微软雅黑"/>
                <a:cs typeface="MS PGothic" panose="020B0600070205080204" charset="-128"/>
                <a:sym typeface="Arial"/>
              </a:rPr>
              <a:t>知识</a:t>
            </a:r>
          </a:p>
        </p:txBody>
      </p:sp>
      <p:sp>
        <p:nvSpPr>
          <p:cNvPr id="9" name="文本框 8">
            <a:extLst>
              <a:ext uri="{FF2B5EF4-FFF2-40B4-BE49-F238E27FC236}">
                <a16:creationId xmlns:a16="http://schemas.microsoft.com/office/drawing/2014/main" id="{F81351C6-B076-B3C1-948D-CB15821ADC3D}"/>
              </a:ext>
            </a:extLst>
          </p:cNvPr>
          <p:cNvSpPr txBox="1"/>
          <p:nvPr/>
        </p:nvSpPr>
        <p:spPr>
          <a:xfrm>
            <a:off x="591705" y="2222745"/>
            <a:ext cx="3191452" cy="954300"/>
          </a:xfrm>
          <a:prstGeom prst="rect">
            <a:avLst/>
          </a:prstGeom>
          <a:noFill/>
          <a:ln w="38100">
            <a:solidFill>
              <a:srgbClr val="5D93E8"/>
            </a:solidFill>
          </a:ln>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zh-CN" altLang="en-US" sz="1867" b="0" i="0" u="none" strike="noStrike" kern="0" cap="none" spc="0" normalizeH="0" baseline="0" noProof="0" dirty="0">
                <a:ln>
                  <a:noFill/>
                </a:ln>
                <a:solidFill>
                  <a:srgbClr val="000000"/>
                </a:solidFill>
                <a:effectLst/>
                <a:uLnTx/>
                <a:uFillTx/>
                <a:latin typeface="微软雅黑"/>
                <a:ea typeface="微软雅黑"/>
                <a:cs typeface="Times New Roman" panose="02020603050405020304" pitchFamily="18" charset="0"/>
                <a:sym typeface="Arial"/>
              </a:rPr>
              <a:t>所有问题对应的答案都已经出现在检索到的文档中，</a:t>
            </a:r>
            <a:r>
              <a:rPr kumimoji="0" lang="en-US" altLang="zh-CN" sz="1867" b="0" i="0" u="none" strike="noStrike" kern="0" cap="none" spc="0" normalizeH="0" baseline="0" noProof="0" dirty="0">
                <a:ln>
                  <a:noFill/>
                </a:ln>
                <a:solidFill>
                  <a:srgbClr val="000000"/>
                </a:solidFill>
                <a:effectLst/>
                <a:uLnTx/>
                <a:uFillTx/>
                <a:latin typeface="微软雅黑"/>
                <a:ea typeface="微软雅黑"/>
                <a:cs typeface="Times New Roman" panose="02020603050405020304" pitchFamily="18" charset="0"/>
                <a:sym typeface="Arial"/>
              </a:rPr>
              <a:t>LLM</a:t>
            </a:r>
            <a:r>
              <a:rPr kumimoji="0" lang="zh-CN" altLang="en-US" sz="1867" b="0" i="0" u="none" strike="noStrike" kern="0" cap="none" spc="0" normalizeH="0" baseline="0" noProof="0" dirty="0">
                <a:ln>
                  <a:noFill/>
                </a:ln>
                <a:solidFill>
                  <a:srgbClr val="000000"/>
                </a:solidFill>
                <a:effectLst/>
                <a:uLnTx/>
                <a:uFillTx/>
                <a:latin typeface="微软雅黑"/>
                <a:ea typeface="微软雅黑"/>
                <a:cs typeface="Times New Roman" panose="02020603050405020304" pitchFamily="18" charset="0"/>
                <a:sym typeface="Arial"/>
              </a:rPr>
              <a:t>仅需要进行答案的抽取。</a:t>
            </a:r>
            <a:endParaRPr kumimoji="0" lang="zh-CN" altLang="en-US" sz="1867" b="0" i="0" u="none" strike="noStrike" kern="0" cap="none" spc="0" normalizeH="0" baseline="0" noProof="0" dirty="0">
              <a:ln>
                <a:noFill/>
              </a:ln>
              <a:solidFill>
                <a:srgbClr val="000000"/>
              </a:solidFill>
              <a:effectLst/>
              <a:uLnTx/>
              <a:uFillTx/>
              <a:latin typeface="Arial"/>
              <a:ea typeface="微软雅黑 Light"/>
              <a:cs typeface="Arial"/>
              <a:sym typeface="Arial"/>
            </a:endParaRPr>
          </a:p>
        </p:txBody>
      </p:sp>
      <p:pic>
        <p:nvPicPr>
          <p:cNvPr id="10" name="图片 9">
            <a:extLst>
              <a:ext uri="{FF2B5EF4-FFF2-40B4-BE49-F238E27FC236}">
                <a16:creationId xmlns:a16="http://schemas.microsoft.com/office/drawing/2014/main" id="{EF7BD64A-4B04-F3DD-CC98-09F1C03C5D90}"/>
              </a:ext>
            </a:extLst>
          </p:cNvPr>
          <p:cNvPicPr>
            <a:picLocks noChangeAspect="1"/>
          </p:cNvPicPr>
          <p:nvPr/>
        </p:nvPicPr>
        <p:blipFill>
          <a:blip r:embed="rId5"/>
          <a:stretch>
            <a:fillRect/>
          </a:stretch>
        </p:blipFill>
        <p:spPr>
          <a:xfrm>
            <a:off x="1658152" y="4733641"/>
            <a:ext cx="968579" cy="805681"/>
          </a:xfrm>
          <a:prstGeom prst="rect">
            <a:avLst/>
          </a:prstGeom>
        </p:spPr>
      </p:pic>
      <p:sp>
        <p:nvSpPr>
          <p:cNvPr id="11" name="椭圆形标注 20">
            <a:extLst>
              <a:ext uri="{FF2B5EF4-FFF2-40B4-BE49-F238E27FC236}">
                <a16:creationId xmlns:a16="http://schemas.microsoft.com/office/drawing/2014/main" id="{B2D99D3F-FA25-358F-6724-60BE209125E3}"/>
              </a:ext>
            </a:extLst>
          </p:cNvPr>
          <p:cNvSpPr/>
          <p:nvPr/>
        </p:nvSpPr>
        <p:spPr>
          <a:xfrm>
            <a:off x="1667671" y="5894053"/>
            <a:ext cx="917013" cy="365200"/>
          </a:xfrm>
          <a:prstGeom prst="wedgeEllipseCallout">
            <a:avLst/>
          </a:prstGeom>
          <a:solidFill>
            <a:srgbClr val="D1EBB6"/>
          </a:solidFill>
          <a:ln>
            <a:solidFill>
              <a:schemeClr val="tx1"/>
            </a:solidFill>
          </a:ln>
        </p:spPr>
        <p:style>
          <a:lnRef idx="1">
            <a:schemeClr val="accent1"/>
          </a:lnRef>
          <a:fillRef idx="3">
            <a:schemeClr val="accent1"/>
          </a:fillRef>
          <a:effectRef idx="2">
            <a:schemeClr val="accent1"/>
          </a:effectRef>
          <a:fontRef idx="minor">
            <a:schemeClr val="lt1"/>
          </a:fontRef>
        </p:style>
        <p:txBody>
          <a:bodyPr rot="0" vertOverflow="overflow" horzOverflow="overflow" vert="horz" wrap="square" lIns="121920" tIns="60960" rIns="121920" bIns="60960" numCol="1" spcCol="0" rtlCol="0" fromWordArt="0" anchor="ctr" anchorCtr="0" forceAA="0" compatLnSpc="1">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zh-CN" altLang="en-US" sz="1400" b="0" i="0" u="none" strike="noStrike" kern="0" cap="none" spc="0" normalizeH="0" baseline="0" noProof="0" dirty="0">
                <a:ln>
                  <a:noFill/>
                </a:ln>
                <a:solidFill>
                  <a:srgbClr val="000000"/>
                </a:solidFill>
                <a:effectLst/>
                <a:uLnTx/>
                <a:uFillTx/>
                <a:latin typeface="微软雅黑"/>
                <a:ea typeface="微软雅黑"/>
                <a:cs typeface="+mn-cs"/>
                <a:sym typeface="Arial"/>
              </a:rPr>
              <a:t>问题 </a:t>
            </a:r>
          </a:p>
        </p:txBody>
      </p:sp>
      <p:sp>
        <p:nvSpPr>
          <p:cNvPr id="17" name="文本框 16">
            <a:extLst>
              <a:ext uri="{FF2B5EF4-FFF2-40B4-BE49-F238E27FC236}">
                <a16:creationId xmlns:a16="http://schemas.microsoft.com/office/drawing/2014/main" id="{2CFEFE59-76BC-D86C-6BE8-DA42CE968A83}"/>
              </a:ext>
            </a:extLst>
          </p:cNvPr>
          <p:cNvSpPr txBox="1"/>
          <p:nvPr/>
        </p:nvSpPr>
        <p:spPr>
          <a:xfrm>
            <a:off x="2699093" y="5529341"/>
            <a:ext cx="757356" cy="379656"/>
          </a:xfrm>
          <a:prstGeom prst="rect">
            <a:avLst/>
          </a:prstGeom>
          <a:noFill/>
          <a:ln w="28575">
            <a:solidFill>
              <a:srgbClr val="C00000"/>
            </a:solidFill>
          </a:ln>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zh-CN" altLang="en-US" sz="1867" b="1" i="0" u="none" strike="noStrike" kern="0" cap="none" spc="0" normalizeH="0" baseline="0" noProof="0" dirty="0">
                <a:ln>
                  <a:noFill/>
                </a:ln>
                <a:solidFill>
                  <a:srgbClr val="C00000"/>
                </a:solidFill>
                <a:effectLst/>
                <a:uLnTx/>
                <a:uFillTx/>
                <a:latin typeface="微软雅黑"/>
                <a:ea typeface="微软雅黑"/>
                <a:cs typeface="Times New Roman" panose="02020603050405020304" pitchFamily="18" charset="0"/>
                <a:sym typeface="Arial"/>
              </a:rPr>
              <a:t>抽取</a:t>
            </a:r>
            <a:endParaRPr kumimoji="0" lang="zh-CN" altLang="en-US" sz="1867" b="1" i="0" u="none" strike="noStrike" kern="0" cap="none" spc="0" normalizeH="0" baseline="0" noProof="0" dirty="0">
              <a:ln>
                <a:noFill/>
              </a:ln>
              <a:solidFill>
                <a:srgbClr val="C00000"/>
              </a:solidFill>
              <a:effectLst/>
              <a:uLnTx/>
              <a:uFillTx/>
              <a:latin typeface="Arial"/>
              <a:ea typeface="微软雅黑 Light"/>
              <a:cs typeface="Arial"/>
              <a:sym typeface="Arial"/>
            </a:endParaRPr>
          </a:p>
        </p:txBody>
      </p:sp>
      <p:cxnSp>
        <p:nvCxnSpPr>
          <p:cNvPr id="30" name="直接箭头连接符 29">
            <a:extLst>
              <a:ext uri="{FF2B5EF4-FFF2-40B4-BE49-F238E27FC236}">
                <a16:creationId xmlns:a16="http://schemas.microsoft.com/office/drawing/2014/main" id="{1A4C3238-C74F-0BF8-9BF5-F7A54501D023}"/>
              </a:ext>
            </a:extLst>
          </p:cNvPr>
          <p:cNvCxnSpPr>
            <a:cxnSpLocks/>
          </p:cNvCxnSpPr>
          <p:nvPr/>
        </p:nvCxnSpPr>
        <p:spPr>
          <a:xfrm>
            <a:off x="2118711" y="4388699"/>
            <a:ext cx="0" cy="35473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3" name="直接箭头连接符 32">
            <a:extLst>
              <a:ext uri="{FF2B5EF4-FFF2-40B4-BE49-F238E27FC236}">
                <a16:creationId xmlns:a16="http://schemas.microsoft.com/office/drawing/2014/main" id="{51ACA6D6-DCA8-B6D1-EF19-2B115C2FC1AA}"/>
              </a:ext>
            </a:extLst>
          </p:cNvPr>
          <p:cNvCxnSpPr>
            <a:cxnSpLocks/>
          </p:cNvCxnSpPr>
          <p:nvPr/>
        </p:nvCxnSpPr>
        <p:spPr>
          <a:xfrm>
            <a:off x="2118711" y="5539322"/>
            <a:ext cx="0" cy="35473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4" name="矩形 33">
            <a:extLst>
              <a:ext uri="{FF2B5EF4-FFF2-40B4-BE49-F238E27FC236}">
                <a16:creationId xmlns:a16="http://schemas.microsoft.com/office/drawing/2014/main" id="{71BDDAB8-3B7A-CBBA-0ECA-6AD7DEF3F98F}"/>
              </a:ext>
            </a:extLst>
          </p:cNvPr>
          <p:cNvSpPr/>
          <p:nvPr/>
        </p:nvSpPr>
        <p:spPr>
          <a:xfrm>
            <a:off x="4577317" y="3207033"/>
            <a:ext cx="3191452" cy="3238651"/>
          </a:xfrm>
          <a:prstGeom prst="rect">
            <a:avLst/>
          </a:prstGeom>
          <a:noFill/>
          <a:ln w="28575">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zh-CN" altLang="en-US" sz="1867" b="0" i="0" u="none" strike="noStrike" kern="0" cap="none" spc="0" normalizeH="0" baseline="0" noProof="0" dirty="0">
              <a:ln>
                <a:noFill/>
              </a:ln>
              <a:solidFill>
                <a:srgbClr val="FFFFFF"/>
              </a:solidFill>
              <a:effectLst/>
              <a:uLnTx/>
              <a:uFillTx/>
              <a:latin typeface="Microsoft YaHei" panose="020B0503020204020204" pitchFamily="34" charset="-122"/>
              <a:ea typeface="Microsoft YaHei Light" panose="020B0502040204020203" pitchFamily="34" charset="-122"/>
              <a:cs typeface="+mn-cs"/>
              <a:sym typeface="Arial"/>
            </a:endParaRPr>
          </a:p>
        </p:txBody>
      </p:sp>
      <p:sp>
        <p:nvSpPr>
          <p:cNvPr id="35" name="椭圆 34">
            <a:extLst>
              <a:ext uri="{FF2B5EF4-FFF2-40B4-BE49-F238E27FC236}">
                <a16:creationId xmlns:a16="http://schemas.microsoft.com/office/drawing/2014/main" id="{E29E1A9D-1A5F-393D-FBA7-17CFC20E0013}"/>
              </a:ext>
            </a:extLst>
          </p:cNvPr>
          <p:cNvSpPr/>
          <p:nvPr/>
        </p:nvSpPr>
        <p:spPr>
          <a:xfrm>
            <a:off x="5556208" y="3285729"/>
            <a:ext cx="1096229" cy="1082479"/>
          </a:xfrm>
          <a:prstGeom prst="ellipse">
            <a:avLst/>
          </a:prstGeom>
          <a:gradFill>
            <a:gsLst>
              <a:gs pos="20000">
                <a:srgbClr val="D1EBB6"/>
              </a:gs>
              <a:gs pos="79000">
                <a:srgbClr val="DEC1B8"/>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zh-CN" altLang="en-US" sz="1067" b="0" i="0" u="none" strike="noStrike" kern="0" cap="none" spc="0" normalizeH="0" baseline="0" noProof="0" dirty="0">
              <a:ln>
                <a:noFill/>
              </a:ln>
              <a:solidFill>
                <a:srgbClr val="FFFFFF"/>
              </a:solidFill>
              <a:effectLst/>
              <a:uLnTx/>
              <a:uFillTx/>
              <a:latin typeface="Microsoft YaHei" panose="020B0503020204020204" pitchFamily="34" charset="-122"/>
              <a:ea typeface="Microsoft YaHei Light" panose="020B0502040204020203" pitchFamily="34" charset="-122"/>
              <a:cs typeface="+mn-cs"/>
              <a:sym typeface="Arial"/>
            </a:endParaRPr>
          </a:p>
        </p:txBody>
      </p:sp>
      <p:sp>
        <p:nvSpPr>
          <p:cNvPr id="36" name="标题 1">
            <a:extLst>
              <a:ext uri="{FF2B5EF4-FFF2-40B4-BE49-F238E27FC236}">
                <a16:creationId xmlns:a16="http://schemas.microsoft.com/office/drawing/2014/main" id="{18F6CA75-6180-A9F7-5668-9D32E0B7F565}"/>
              </a:ext>
            </a:extLst>
          </p:cNvPr>
          <p:cNvSpPr>
            <a:spLocks noGrp="1"/>
          </p:cNvSpPr>
          <p:nvPr>
            <p:custDataLst>
              <p:tags r:id="rId2"/>
            </p:custDataLst>
          </p:nvPr>
        </p:nvSpPr>
        <p:spPr>
          <a:xfrm>
            <a:off x="5371476" y="3535492"/>
            <a:ext cx="1465693" cy="584775"/>
          </a:xfrm>
          <a:prstGeom prst="rect">
            <a:avLst/>
          </a:prstGeom>
        </p:spPr>
        <p:txBody>
          <a:bodyPr wrap="square" anchor="b">
            <a:spAutoFit/>
          </a:bodyPr>
          <a:lstStyle>
            <a:lvl1pPr algn="l" defTabSz="543560" rtl="0" fontAlgn="base">
              <a:lnSpc>
                <a:spcPct val="100000"/>
              </a:lnSpc>
              <a:spcBef>
                <a:spcPct val="0"/>
              </a:spcBef>
              <a:spcAft>
                <a:spcPct val="0"/>
              </a:spcAft>
              <a:defRPr sz="2400" b="1" kern="1200">
                <a:solidFill>
                  <a:srgbClr val="3169CD"/>
                </a:solidFill>
                <a:latin typeface="微软雅黑" panose="020B0503020204020204" pitchFamily="34" charset="-122"/>
                <a:ea typeface="微软雅黑" panose="020B0503020204020204" pitchFamily="34" charset="-122"/>
                <a:cs typeface="Open Sans"/>
              </a:defRPr>
            </a:lvl1pPr>
            <a:lvl2pPr algn="ctr" defTabSz="1087120" rtl="0" fontAlgn="base">
              <a:spcBef>
                <a:spcPct val="0"/>
              </a:spcBef>
              <a:spcAft>
                <a:spcPct val="0"/>
              </a:spcAft>
              <a:defRPr sz="10500">
                <a:solidFill>
                  <a:schemeClr val="tx1"/>
                </a:solidFill>
                <a:latin typeface="Open Sans" charset="0"/>
                <a:ea typeface="MS PGothic" panose="020B0600070205080204" charset="-128"/>
              </a:defRPr>
            </a:lvl2pPr>
            <a:lvl3pPr algn="ctr" defTabSz="1087120" rtl="0" fontAlgn="base">
              <a:spcBef>
                <a:spcPct val="0"/>
              </a:spcBef>
              <a:spcAft>
                <a:spcPct val="0"/>
              </a:spcAft>
              <a:defRPr sz="10500">
                <a:solidFill>
                  <a:schemeClr val="tx1"/>
                </a:solidFill>
                <a:latin typeface="Open Sans" charset="0"/>
                <a:ea typeface="MS PGothic" panose="020B0600070205080204" charset="-128"/>
              </a:defRPr>
            </a:lvl3pPr>
            <a:lvl4pPr algn="ctr" defTabSz="1087120" rtl="0" fontAlgn="base">
              <a:spcBef>
                <a:spcPct val="0"/>
              </a:spcBef>
              <a:spcAft>
                <a:spcPct val="0"/>
              </a:spcAft>
              <a:defRPr sz="10500">
                <a:solidFill>
                  <a:schemeClr val="tx1"/>
                </a:solidFill>
                <a:latin typeface="Open Sans" charset="0"/>
                <a:ea typeface="MS PGothic" panose="020B0600070205080204" charset="-128"/>
              </a:defRPr>
            </a:lvl4pPr>
            <a:lvl5pPr algn="ctr" defTabSz="1087120" rtl="0" fontAlgn="base">
              <a:spcBef>
                <a:spcPct val="0"/>
              </a:spcBef>
              <a:spcAft>
                <a:spcPct val="0"/>
              </a:spcAft>
              <a:defRPr sz="10500">
                <a:solidFill>
                  <a:schemeClr val="tx1"/>
                </a:solidFill>
                <a:latin typeface="Open Sans" charset="0"/>
                <a:ea typeface="MS PGothic" panose="020B0600070205080204" charset="-128"/>
              </a:defRPr>
            </a:lvl5pPr>
            <a:lvl6pPr marL="457200" algn="ctr" defTabSz="1087120" rtl="0" fontAlgn="base">
              <a:spcBef>
                <a:spcPct val="0"/>
              </a:spcBef>
              <a:spcAft>
                <a:spcPct val="0"/>
              </a:spcAft>
              <a:defRPr sz="10500">
                <a:solidFill>
                  <a:schemeClr val="tx1"/>
                </a:solidFill>
                <a:latin typeface="Open Sans" charset="0"/>
                <a:ea typeface="MS PGothic" panose="020B0600070205080204" charset="-128"/>
              </a:defRPr>
            </a:lvl6pPr>
            <a:lvl7pPr marL="914400" algn="ctr" defTabSz="1087120" rtl="0" fontAlgn="base">
              <a:spcBef>
                <a:spcPct val="0"/>
              </a:spcBef>
              <a:spcAft>
                <a:spcPct val="0"/>
              </a:spcAft>
              <a:defRPr sz="10500">
                <a:solidFill>
                  <a:schemeClr val="tx1"/>
                </a:solidFill>
                <a:latin typeface="Open Sans" charset="0"/>
                <a:ea typeface="MS PGothic" panose="020B0600070205080204" charset="-128"/>
              </a:defRPr>
            </a:lvl7pPr>
            <a:lvl8pPr marL="1371600" algn="ctr" defTabSz="1087120" rtl="0" fontAlgn="base">
              <a:spcBef>
                <a:spcPct val="0"/>
              </a:spcBef>
              <a:spcAft>
                <a:spcPct val="0"/>
              </a:spcAft>
              <a:defRPr sz="10500">
                <a:solidFill>
                  <a:schemeClr val="tx1"/>
                </a:solidFill>
                <a:latin typeface="Open Sans" charset="0"/>
                <a:ea typeface="MS PGothic" panose="020B0600070205080204" charset="-128"/>
              </a:defRPr>
            </a:lvl8pPr>
            <a:lvl9pPr marL="1828800" algn="ctr" defTabSz="1087120" rtl="0" fontAlgn="base">
              <a:spcBef>
                <a:spcPct val="0"/>
              </a:spcBef>
              <a:spcAft>
                <a:spcPct val="0"/>
              </a:spcAft>
              <a:defRPr sz="10500">
                <a:solidFill>
                  <a:schemeClr val="tx1"/>
                </a:solidFill>
                <a:latin typeface="Open Sans" charset="0"/>
                <a:ea typeface="MS PGothic" panose="020B0600070205080204" charset="-128"/>
              </a:defRPr>
            </a:lvl9pPr>
          </a:lstStyle>
          <a:p>
            <a:pPr marL="0" marR="0" lvl="0" indent="0" algn="ctr" defTabSz="724729" rtl="0" eaLnBrk="1" fontAlgn="base" latinLnBrk="0" hangingPunct="1">
              <a:lnSpc>
                <a:spcPct val="100000"/>
              </a:lnSpc>
              <a:spcBef>
                <a:spcPct val="0"/>
              </a:spcBef>
              <a:spcAft>
                <a:spcPct val="0"/>
              </a:spcAft>
              <a:buClr>
                <a:srgbClr val="000000"/>
              </a:buClr>
              <a:buSzTx/>
              <a:buFontTx/>
              <a:buNone/>
              <a:tabLst/>
              <a:defRPr/>
            </a:pPr>
            <a:r>
              <a:rPr kumimoji="1" lang="zh-CN" altLang="en-US" sz="1600" b="0" i="0" u="none" strike="noStrike" kern="1200" cap="none" spc="0" normalizeH="0" baseline="0" noProof="0" dirty="0">
                <a:ln>
                  <a:noFill/>
                </a:ln>
                <a:solidFill>
                  <a:srgbClr val="000000"/>
                </a:solidFill>
                <a:effectLst/>
                <a:uLnTx/>
                <a:uFillTx/>
                <a:latin typeface="微软雅黑"/>
                <a:ea typeface="微软雅黑"/>
                <a:cs typeface="MS PGothic" panose="020B0600070205080204" charset="-128"/>
                <a:sym typeface="Arial"/>
              </a:rPr>
              <a:t>非参数</a:t>
            </a:r>
            <a:endParaRPr kumimoji="1" lang="en-US" altLang="zh-CN" sz="1600" b="0" i="0" u="none" strike="noStrike" kern="1200" cap="none" spc="0" normalizeH="0" baseline="0" noProof="0" dirty="0">
              <a:ln>
                <a:noFill/>
              </a:ln>
              <a:solidFill>
                <a:srgbClr val="000000"/>
              </a:solidFill>
              <a:effectLst/>
              <a:uLnTx/>
              <a:uFillTx/>
              <a:latin typeface="微软雅黑"/>
              <a:ea typeface="微软雅黑"/>
              <a:cs typeface="MS PGothic" panose="020B0600070205080204" charset="-128"/>
              <a:sym typeface="Arial"/>
            </a:endParaRPr>
          </a:p>
          <a:p>
            <a:pPr marL="0" marR="0" lvl="0" indent="0" algn="ctr" defTabSz="724729" rtl="0" eaLnBrk="1" fontAlgn="base" latinLnBrk="0" hangingPunct="1">
              <a:lnSpc>
                <a:spcPct val="100000"/>
              </a:lnSpc>
              <a:spcBef>
                <a:spcPct val="0"/>
              </a:spcBef>
              <a:spcAft>
                <a:spcPct val="0"/>
              </a:spcAft>
              <a:buClr>
                <a:srgbClr val="000000"/>
              </a:buClr>
              <a:buSzTx/>
              <a:buFontTx/>
              <a:buNone/>
              <a:tabLst/>
              <a:defRPr/>
            </a:pPr>
            <a:r>
              <a:rPr kumimoji="1" lang="zh-CN" altLang="en-US" sz="1600" b="0" i="0" u="none" strike="noStrike" kern="1200" cap="none" spc="0" normalizeH="0" baseline="0" noProof="0" dirty="0">
                <a:ln>
                  <a:noFill/>
                </a:ln>
                <a:solidFill>
                  <a:srgbClr val="000000"/>
                </a:solidFill>
                <a:effectLst/>
                <a:uLnTx/>
                <a:uFillTx/>
                <a:latin typeface="微软雅黑"/>
                <a:ea typeface="微软雅黑"/>
                <a:cs typeface="MS PGothic" panose="020B0600070205080204" charset="-128"/>
                <a:sym typeface="Arial"/>
              </a:rPr>
              <a:t>知识</a:t>
            </a:r>
          </a:p>
        </p:txBody>
      </p:sp>
      <p:sp>
        <p:nvSpPr>
          <p:cNvPr id="37" name="文本框 36">
            <a:extLst>
              <a:ext uri="{FF2B5EF4-FFF2-40B4-BE49-F238E27FC236}">
                <a16:creationId xmlns:a16="http://schemas.microsoft.com/office/drawing/2014/main" id="{56A77AB6-7810-21C6-C280-C99DB67163F5}"/>
              </a:ext>
            </a:extLst>
          </p:cNvPr>
          <p:cNvSpPr txBox="1"/>
          <p:nvPr/>
        </p:nvSpPr>
        <p:spPr>
          <a:xfrm>
            <a:off x="4577317" y="2222745"/>
            <a:ext cx="3191452" cy="954300"/>
          </a:xfrm>
          <a:prstGeom prst="rect">
            <a:avLst/>
          </a:prstGeom>
          <a:noFill/>
          <a:ln w="38100">
            <a:solidFill>
              <a:srgbClr val="00B050"/>
            </a:solidFill>
          </a:ln>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zh-CN" altLang="en-US" sz="1867" b="0" i="0" u="none" strike="noStrike" kern="0" cap="none" spc="0" normalizeH="0" baseline="0" noProof="0" dirty="0">
                <a:ln>
                  <a:noFill/>
                </a:ln>
                <a:solidFill>
                  <a:srgbClr val="000000"/>
                </a:solidFill>
                <a:effectLst/>
                <a:uLnTx/>
                <a:uFillTx/>
                <a:latin typeface="微软雅黑"/>
                <a:ea typeface="微软雅黑"/>
                <a:cs typeface="Times New Roman" panose="02020603050405020304" pitchFamily="18" charset="0"/>
                <a:sym typeface="Arial"/>
              </a:rPr>
              <a:t>检索到的文档仅包含部分答案，甚至有些错误答案，需要</a:t>
            </a:r>
            <a:r>
              <a:rPr kumimoji="0" lang="en-US" altLang="zh-CN" sz="1867" b="0" i="0" u="none" strike="noStrike" kern="0" cap="none" spc="0" normalizeH="0" baseline="0" noProof="0" dirty="0">
                <a:ln>
                  <a:noFill/>
                </a:ln>
                <a:solidFill>
                  <a:srgbClr val="000000"/>
                </a:solidFill>
                <a:effectLst/>
                <a:uLnTx/>
                <a:uFillTx/>
                <a:latin typeface="微软雅黑"/>
                <a:ea typeface="微软雅黑"/>
                <a:cs typeface="Times New Roman" panose="02020603050405020304" pitchFamily="18" charset="0"/>
                <a:sym typeface="Arial"/>
              </a:rPr>
              <a:t>LLM</a:t>
            </a:r>
            <a:r>
              <a:rPr kumimoji="0" lang="zh-CN" altLang="en-US" sz="1867" b="0" i="0" u="none" strike="noStrike" kern="0" cap="none" spc="0" normalizeH="0" baseline="0" noProof="0" dirty="0">
                <a:ln>
                  <a:noFill/>
                </a:ln>
                <a:solidFill>
                  <a:srgbClr val="000000"/>
                </a:solidFill>
                <a:effectLst/>
                <a:uLnTx/>
                <a:uFillTx/>
                <a:latin typeface="微软雅黑"/>
                <a:ea typeface="微软雅黑"/>
                <a:cs typeface="Times New Roman" panose="02020603050405020304" pitchFamily="18" charset="0"/>
                <a:sym typeface="Arial"/>
              </a:rPr>
              <a:t>进行纠正和补全。</a:t>
            </a:r>
            <a:endParaRPr kumimoji="0" lang="zh-CN" altLang="en-US" sz="1867" b="0" i="0" u="none" strike="noStrike" kern="0" cap="none" spc="0" normalizeH="0" baseline="0" noProof="0" dirty="0">
              <a:ln>
                <a:noFill/>
              </a:ln>
              <a:solidFill>
                <a:srgbClr val="000000"/>
              </a:solidFill>
              <a:effectLst/>
              <a:uLnTx/>
              <a:uFillTx/>
              <a:latin typeface="Arial"/>
              <a:ea typeface="微软雅黑 Light"/>
              <a:cs typeface="Arial"/>
              <a:sym typeface="Arial"/>
            </a:endParaRPr>
          </a:p>
        </p:txBody>
      </p:sp>
      <p:pic>
        <p:nvPicPr>
          <p:cNvPr id="38" name="图片 37">
            <a:extLst>
              <a:ext uri="{FF2B5EF4-FFF2-40B4-BE49-F238E27FC236}">
                <a16:creationId xmlns:a16="http://schemas.microsoft.com/office/drawing/2014/main" id="{E513F788-9DC3-99B2-12CC-B24B89863331}"/>
              </a:ext>
            </a:extLst>
          </p:cNvPr>
          <p:cNvPicPr>
            <a:picLocks noChangeAspect="1"/>
          </p:cNvPicPr>
          <p:nvPr/>
        </p:nvPicPr>
        <p:blipFill>
          <a:blip r:embed="rId5"/>
          <a:stretch>
            <a:fillRect/>
          </a:stretch>
        </p:blipFill>
        <p:spPr>
          <a:xfrm>
            <a:off x="5643764" y="4733641"/>
            <a:ext cx="968579" cy="805681"/>
          </a:xfrm>
          <a:prstGeom prst="rect">
            <a:avLst/>
          </a:prstGeom>
        </p:spPr>
      </p:pic>
      <p:sp>
        <p:nvSpPr>
          <p:cNvPr id="39" name="椭圆形标注 20">
            <a:extLst>
              <a:ext uri="{FF2B5EF4-FFF2-40B4-BE49-F238E27FC236}">
                <a16:creationId xmlns:a16="http://schemas.microsoft.com/office/drawing/2014/main" id="{2D2D58C3-749D-8CCD-F97A-DD2F58CF6F20}"/>
              </a:ext>
            </a:extLst>
          </p:cNvPr>
          <p:cNvSpPr/>
          <p:nvPr/>
        </p:nvSpPr>
        <p:spPr>
          <a:xfrm>
            <a:off x="5653283" y="5894053"/>
            <a:ext cx="917013" cy="365200"/>
          </a:xfrm>
          <a:prstGeom prst="wedgeEllipseCallout">
            <a:avLst/>
          </a:prstGeom>
          <a:solidFill>
            <a:schemeClr val="accent6">
              <a:lumMod val="40000"/>
              <a:lumOff val="6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ot="0" vertOverflow="overflow" horzOverflow="overflow" vert="horz" wrap="square" lIns="121920" tIns="60960" rIns="121920" bIns="60960" numCol="1" spcCol="0" rtlCol="0" fromWordArt="0" anchor="ctr" anchorCtr="0" forceAA="0" compatLnSpc="1">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zh-CN" altLang="en-US" sz="1400" b="0" i="0" u="none" strike="noStrike" kern="0" cap="none" spc="0" normalizeH="0" baseline="0" noProof="0" dirty="0">
                <a:ln>
                  <a:noFill/>
                </a:ln>
                <a:solidFill>
                  <a:srgbClr val="000000"/>
                </a:solidFill>
                <a:effectLst/>
                <a:uLnTx/>
                <a:uFillTx/>
                <a:latin typeface="微软雅黑"/>
                <a:ea typeface="微软雅黑"/>
                <a:cs typeface="+mn-cs"/>
                <a:sym typeface="Arial"/>
              </a:rPr>
              <a:t>问题 </a:t>
            </a:r>
          </a:p>
        </p:txBody>
      </p:sp>
      <p:sp>
        <p:nvSpPr>
          <p:cNvPr id="40" name="文本框 39">
            <a:extLst>
              <a:ext uri="{FF2B5EF4-FFF2-40B4-BE49-F238E27FC236}">
                <a16:creationId xmlns:a16="http://schemas.microsoft.com/office/drawing/2014/main" id="{6CCADA0C-D979-5127-5F75-0D923C99911C}"/>
              </a:ext>
            </a:extLst>
          </p:cNvPr>
          <p:cNvSpPr txBox="1"/>
          <p:nvPr/>
        </p:nvSpPr>
        <p:spPr>
          <a:xfrm>
            <a:off x="6693513" y="5385711"/>
            <a:ext cx="994087" cy="666977"/>
          </a:xfrm>
          <a:prstGeom prst="rect">
            <a:avLst/>
          </a:prstGeom>
          <a:noFill/>
          <a:ln w="28575">
            <a:solidFill>
              <a:srgbClr val="C00000"/>
            </a:solidFill>
          </a:ln>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zh-CN" altLang="en-US" sz="1867" b="1" i="0" u="none" strike="noStrike" kern="0" cap="none" spc="0" normalizeH="0" baseline="0" noProof="0" dirty="0">
                <a:ln>
                  <a:noFill/>
                </a:ln>
                <a:solidFill>
                  <a:srgbClr val="C00000"/>
                </a:solidFill>
                <a:effectLst/>
                <a:uLnTx/>
                <a:uFillTx/>
                <a:latin typeface="微软雅黑"/>
                <a:ea typeface="微软雅黑"/>
                <a:cs typeface="Times New Roman" panose="02020603050405020304" pitchFamily="18" charset="0"/>
                <a:sym typeface="Arial"/>
              </a:rPr>
              <a:t>纠正和补全</a:t>
            </a:r>
            <a:endParaRPr kumimoji="0" lang="zh-CN" altLang="en-US" sz="1867" b="1" i="0" u="none" strike="noStrike" kern="0" cap="none" spc="0" normalizeH="0" baseline="0" noProof="0" dirty="0">
              <a:ln>
                <a:noFill/>
              </a:ln>
              <a:solidFill>
                <a:srgbClr val="C00000"/>
              </a:solidFill>
              <a:effectLst/>
              <a:uLnTx/>
              <a:uFillTx/>
              <a:latin typeface="Arial"/>
              <a:ea typeface="微软雅黑 Light"/>
              <a:cs typeface="Arial"/>
              <a:sym typeface="Arial"/>
            </a:endParaRPr>
          </a:p>
        </p:txBody>
      </p:sp>
      <p:cxnSp>
        <p:nvCxnSpPr>
          <p:cNvPr id="41" name="直接箭头连接符 40">
            <a:extLst>
              <a:ext uri="{FF2B5EF4-FFF2-40B4-BE49-F238E27FC236}">
                <a16:creationId xmlns:a16="http://schemas.microsoft.com/office/drawing/2014/main" id="{93063626-41A4-FA5E-920C-56798F77B100}"/>
              </a:ext>
            </a:extLst>
          </p:cNvPr>
          <p:cNvCxnSpPr>
            <a:cxnSpLocks/>
          </p:cNvCxnSpPr>
          <p:nvPr/>
        </p:nvCxnSpPr>
        <p:spPr>
          <a:xfrm>
            <a:off x="6104323" y="4388699"/>
            <a:ext cx="0" cy="35473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2" name="直接箭头连接符 41">
            <a:extLst>
              <a:ext uri="{FF2B5EF4-FFF2-40B4-BE49-F238E27FC236}">
                <a16:creationId xmlns:a16="http://schemas.microsoft.com/office/drawing/2014/main" id="{7ED3E567-A25A-A61F-7803-973392BD489F}"/>
              </a:ext>
            </a:extLst>
          </p:cNvPr>
          <p:cNvCxnSpPr>
            <a:cxnSpLocks/>
          </p:cNvCxnSpPr>
          <p:nvPr/>
        </p:nvCxnSpPr>
        <p:spPr>
          <a:xfrm>
            <a:off x="6104323" y="5539322"/>
            <a:ext cx="0" cy="35473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3" name="矩形 42">
            <a:extLst>
              <a:ext uri="{FF2B5EF4-FFF2-40B4-BE49-F238E27FC236}">
                <a16:creationId xmlns:a16="http://schemas.microsoft.com/office/drawing/2014/main" id="{443730E0-D90E-246F-EAE1-8787548663EB}"/>
              </a:ext>
            </a:extLst>
          </p:cNvPr>
          <p:cNvSpPr/>
          <p:nvPr/>
        </p:nvSpPr>
        <p:spPr>
          <a:xfrm>
            <a:off x="8439645" y="3176615"/>
            <a:ext cx="3191452" cy="3238651"/>
          </a:xfrm>
          <a:prstGeom prst="rect">
            <a:avLst/>
          </a:prstGeom>
          <a:noFill/>
          <a:ln w="28575">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zh-CN" altLang="en-US" sz="1867" b="0" i="0" u="none" strike="noStrike" kern="0" cap="none" spc="0" normalizeH="0" baseline="0" noProof="0" dirty="0">
              <a:ln>
                <a:noFill/>
              </a:ln>
              <a:solidFill>
                <a:srgbClr val="FFFFFF"/>
              </a:solidFill>
              <a:effectLst/>
              <a:uLnTx/>
              <a:uFillTx/>
              <a:latin typeface="Microsoft YaHei" panose="020B0503020204020204" pitchFamily="34" charset="-122"/>
              <a:ea typeface="Microsoft YaHei Light" panose="020B0502040204020203" pitchFamily="34" charset="-122"/>
              <a:cs typeface="+mn-cs"/>
              <a:sym typeface="Arial"/>
            </a:endParaRPr>
          </a:p>
        </p:txBody>
      </p:sp>
      <p:sp>
        <p:nvSpPr>
          <p:cNvPr id="44" name="椭圆 43">
            <a:extLst>
              <a:ext uri="{FF2B5EF4-FFF2-40B4-BE49-F238E27FC236}">
                <a16:creationId xmlns:a16="http://schemas.microsoft.com/office/drawing/2014/main" id="{2D78A9CF-6CC0-2661-A696-F4227949492B}"/>
              </a:ext>
            </a:extLst>
          </p:cNvPr>
          <p:cNvSpPr/>
          <p:nvPr/>
        </p:nvSpPr>
        <p:spPr>
          <a:xfrm>
            <a:off x="9418536" y="3255310"/>
            <a:ext cx="1096229" cy="1082479"/>
          </a:xfrm>
          <a:prstGeom prst="ellipse">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zh-CN" altLang="en-US" sz="1067" b="0" i="0" u="none" strike="noStrike" kern="0" cap="none" spc="0" normalizeH="0" baseline="0" noProof="0" dirty="0">
              <a:ln>
                <a:noFill/>
              </a:ln>
              <a:solidFill>
                <a:srgbClr val="FFFFFF"/>
              </a:solidFill>
              <a:effectLst/>
              <a:uLnTx/>
              <a:uFillTx/>
              <a:latin typeface="Microsoft YaHei" panose="020B0503020204020204" pitchFamily="34" charset="-122"/>
              <a:ea typeface="Microsoft YaHei Light" panose="020B0502040204020203" pitchFamily="34" charset="-122"/>
              <a:cs typeface="+mn-cs"/>
              <a:sym typeface="Arial"/>
            </a:endParaRPr>
          </a:p>
        </p:txBody>
      </p:sp>
      <p:sp>
        <p:nvSpPr>
          <p:cNvPr id="45" name="标题 1">
            <a:extLst>
              <a:ext uri="{FF2B5EF4-FFF2-40B4-BE49-F238E27FC236}">
                <a16:creationId xmlns:a16="http://schemas.microsoft.com/office/drawing/2014/main" id="{E7AEE76F-8499-8B75-9AF2-0892197DC04D}"/>
              </a:ext>
            </a:extLst>
          </p:cNvPr>
          <p:cNvSpPr>
            <a:spLocks noGrp="1"/>
          </p:cNvSpPr>
          <p:nvPr>
            <p:custDataLst>
              <p:tags r:id="rId3"/>
            </p:custDataLst>
          </p:nvPr>
        </p:nvSpPr>
        <p:spPr>
          <a:xfrm>
            <a:off x="9233804" y="3505074"/>
            <a:ext cx="1465693" cy="584775"/>
          </a:xfrm>
          <a:prstGeom prst="rect">
            <a:avLst/>
          </a:prstGeom>
        </p:spPr>
        <p:txBody>
          <a:bodyPr wrap="square" anchor="b">
            <a:spAutoFit/>
          </a:bodyPr>
          <a:lstStyle>
            <a:lvl1pPr algn="l" defTabSz="543560" rtl="0" fontAlgn="base">
              <a:lnSpc>
                <a:spcPct val="100000"/>
              </a:lnSpc>
              <a:spcBef>
                <a:spcPct val="0"/>
              </a:spcBef>
              <a:spcAft>
                <a:spcPct val="0"/>
              </a:spcAft>
              <a:defRPr sz="2400" b="1" kern="1200">
                <a:solidFill>
                  <a:srgbClr val="3169CD"/>
                </a:solidFill>
                <a:latin typeface="微软雅黑" panose="020B0503020204020204" pitchFamily="34" charset="-122"/>
                <a:ea typeface="微软雅黑" panose="020B0503020204020204" pitchFamily="34" charset="-122"/>
                <a:cs typeface="Open Sans"/>
              </a:defRPr>
            </a:lvl1pPr>
            <a:lvl2pPr algn="ctr" defTabSz="1087120" rtl="0" fontAlgn="base">
              <a:spcBef>
                <a:spcPct val="0"/>
              </a:spcBef>
              <a:spcAft>
                <a:spcPct val="0"/>
              </a:spcAft>
              <a:defRPr sz="10500">
                <a:solidFill>
                  <a:schemeClr val="tx1"/>
                </a:solidFill>
                <a:latin typeface="Open Sans" charset="0"/>
                <a:ea typeface="MS PGothic" panose="020B0600070205080204" charset="-128"/>
              </a:defRPr>
            </a:lvl2pPr>
            <a:lvl3pPr algn="ctr" defTabSz="1087120" rtl="0" fontAlgn="base">
              <a:spcBef>
                <a:spcPct val="0"/>
              </a:spcBef>
              <a:spcAft>
                <a:spcPct val="0"/>
              </a:spcAft>
              <a:defRPr sz="10500">
                <a:solidFill>
                  <a:schemeClr val="tx1"/>
                </a:solidFill>
                <a:latin typeface="Open Sans" charset="0"/>
                <a:ea typeface="MS PGothic" panose="020B0600070205080204" charset="-128"/>
              </a:defRPr>
            </a:lvl3pPr>
            <a:lvl4pPr algn="ctr" defTabSz="1087120" rtl="0" fontAlgn="base">
              <a:spcBef>
                <a:spcPct val="0"/>
              </a:spcBef>
              <a:spcAft>
                <a:spcPct val="0"/>
              </a:spcAft>
              <a:defRPr sz="10500">
                <a:solidFill>
                  <a:schemeClr val="tx1"/>
                </a:solidFill>
                <a:latin typeface="Open Sans" charset="0"/>
                <a:ea typeface="MS PGothic" panose="020B0600070205080204" charset="-128"/>
              </a:defRPr>
            </a:lvl4pPr>
            <a:lvl5pPr algn="ctr" defTabSz="1087120" rtl="0" fontAlgn="base">
              <a:spcBef>
                <a:spcPct val="0"/>
              </a:spcBef>
              <a:spcAft>
                <a:spcPct val="0"/>
              </a:spcAft>
              <a:defRPr sz="10500">
                <a:solidFill>
                  <a:schemeClr val="tx1"/>
                </a:solidFill>
                <a:latin typeface="Open Sans" charset="0"/>
                <a:ea typeface="MS PGothic" panose="020B0600070205080204" charset="-128"/>
              </a:defRPr>
            </a:lvl5pPr>
            <a:lvl6pPr marL="457200" algn="ctr" defTabSz="1087120" rtl="0" fontAlgn="base">
              <a:spcBef>
                <a:spcPct val="0"/>
              </a:spcBef>
              <a:spcAft>
                <a:spcPct val="0"/>
              </a:spcAft>
              <a:defRPr sz="10500">
                <a:solidFill>
                  <a:schemeClr val="tx1"/>
                </a:solidFill>
                <a:latin typeface="Open Sans" charset="0"/>
                <a:ea typeface="MS PGothic" panose="020B0600070205080204" charset="-128"/>
              </a:defRPr>
            </a:lvl6pPr>
            <a:lvl7pPr marL="914400" algn="ctr" defTabSz="1087120" rtl="0" fontAlgn="base">
              <a:spcBef>
                <a:spcPct val="0"/>
              </a:spcBef>
              <a:spcAft>
                <a:spcPct val="0"/>
              </a:spcAft>
              <a:defRPr sz="10500">
                <a:solidFill>
                  <a:schemeClr val="tx1"/>
                </a:solidFill>
                <a:latin typeface="Open Sans" charset="0"/>
                <a:ea typeface="MS PGothic" panose="020B0600070205080204" charset="-128"/>
              </a:defRPr>
            </a:lvl7pPr>
            <a:lvl8pPr marL="1371600" algn="ctr" defTabSz="1087120" rtl="0" fontAlgn="base">
              <a:spcBef>
                <a:spcPct val="0"/>
              </a:spcBef>
              <a:spcAft>
                <a:spcPct val="0"/>
              </a:spcAft>
              <a:defRPr sz="10500">
                <a:solidFill>
                  <a:schemeClr val="tx1"/>
                </a:solidFill>
                <a:latin typeface="Open Sans" charset="0"/>
                <a:ea typeface="MS PGothic" panose="020B0600070205080204" charset="-128"/>
              </a:defRPr>
            </a:lvl8pPr>
            <a:lvl9pPr marL="1828800" algn="ctr" defTabSz="1087120" rtl="0" fontAlgn="base">
              <a:spcBef>
                <a:spcPct val="0"/>
              </a:spcBef>
              <a:spcAft>
                <a:spcPct val="0"/>
              </a:spcAft>
              <a:defRPr sz="10500">
                <a:solidFill>
                  <a:schemeClr val="tx1"/>
                </a:solidFill>
                <a:latin typeface="Open Sans" charset="0"/>
                <a:ea typeface="MS PGothic" panose="020B0600070205080204" charset="-128"/>
              </a:defRPr>
            </a:lvl9pPr>
          </a:lstStyle>
          <a:p>
            <a:pPr marL="0" marR="0" lvl="0" indent="0" algn="ctr" defTabSz="724729" rtl="0" eaLnBrk="1" fontAlgn="base" latinLnBrk="0" hangingPunct="1">
              <a:lnSpc>
                <a:spcPct val="100000"/>
              </a:lnSpc>
              <a:spcBef>
                <a:spcPct val="0"/>
              </a:spcBef>
              <a:spcAft>
                <a:spcPct val="0"/>
              </a:spcAft>
              <a:buClr>
                <a:srgbClr val="000000"/>
              </a:buClr>
              <a:buSzTx/>
              <a:buFontTx/>
              <a:buNone/>
              <a:tabLst/>
              <a:defRPr/>
            </a:pPr>
            <a:r>
              <a:rPr kumimoji="1" lang="zh-CN" altLang="en-US" sz="1600" b="0" i="0" u="none" strike="noStrike" kern="1200" cap="none" spc="0" normalizeH="0" baseline="0" noProof="0" dirty="0">
                <a:ln>
                  <a:noFill/>
                </a:ln>
                <a:solidFill>
                  <a:srgbClr val="000000"/>
                </a:solidFill>
                <a:effectLst/>
                <a:uLnTx/>
                <a:uFillTx/>
                <a:latin typeface="微软雅黑"/>
                <a:ea typeface="微软雅黑"/>
                <a:cs typeface="MS PGothic" panose="020B0600070205080204" charset="-128"/>
                <a:sym typeface="Arial"/>
              </a:rPr>
              <a:t>非参数</a:t>
            </a:r>
            <a:endParaRPr kumimoji="1" lang="en-US" altLang="zh-CN" sz="1600" b="0" i="0" u="none" strike="noStrike" kern="1200" cap="none" spc="0" normalizeH="0" baseline="0" noProof="0" dirty="0">
              <a:ln>
                <a:noFill/>
              </a:ln>
              <a:solidFill>
                <a:srgbClr val="000000"/>
              </a:solidFill>
              <a:effectLst/>
              <a:uLnTx/>
              <a:uFillTx/>
              <a:latin typeface="微软雅黑"/>
              <a:ea typeface="微软雅黑"/>
              <a:cs typeface="MS PGothic" panose="020B0600070205080204" charset="-128"/>
              <a:sym typeface="Arial"/>
            </a:endParaRPr>
          </a:p>
          <a:p>
            <a:pPr marL="0" marR="0" lvl="0" indent="0" algn="ctr" defTabSz="724729" rtl="0" eaLnBrk="1" fontAlgn="base" latinLnBrk="0" hangingPunct="1">
              <a:lnSpc>
                <a:spcPct val="100000"/>
              </a:lnSpc>
              <a:spcBef>
                <a:spcPct val="0"/>
              </a:spcBef>
              <a:spcAft>
                <a:spcPct val="0"/>
              </a:spcAft>
              <a:buClr>
                <a:srgbClr val="000000"/>
              </a:buClr>
              <a:buSzTx/>
              <a:buFontTx/>
              <a:buNone/>
              <a:tabLst/>
              <a:defRPr/>
            </a:pPr>
            <a:r>
              <a:rPr kumimoji="1" lang="zh-CN" altLang="en-US" sz="1600" b="0" i="0" u="none" strike="noStrike" kern="1200" cap="none" spc="0" normalizeH="0" baseline="0" noProof="0" dirty="0">
                <a:ln>
                  <a:noFill/>
                </a:ln>
                <a:solidFill>
                  <a:srgbClr val="000000"/>
                </a:solidFill>
                <a:effectLst/>
                <a:uLnTx/>
                <a:uFillTx/>
                <a:latin typeface="微软雅黑"/>
                <a:ea typeface="微软雅黑"/>
                <a:cs typeface="MS PGothic" panose="020B0600070205080204" charset="-128"/>
                <a:sym typeface="Arial"/>
              </a:rPr>
              <a:t>知识</a:t>
            </a:r>
          </a:p>
        </p:txBody>
      </p:sp>
      <p:sp>
        <p:nvSpPr>
          <p:cNvPr id="46" name="文本框 45">
            <a:extLst>
              <a:ext uri="{FF2B5EF4-FFF2-40B4-BE49-F238E27FC236}">
                <a16:creationId xmlns:a16="http://schemas.microsoft.com/office/drawing/2014/main" id="{6D1FDD67-CAA2-3F87-8C2A-F70CF9D861E1}"/>
              </a:ext>
            </a:extLst>
          </p:cNvPr>
          <p:cNvSpPr txBox="1"/>
          <p:nvPr/>
        </p:nvSpPr>
        <p:spPr>
          <a:xfrm>
            <a:off x="8439645" y="2192327"/>
            <a:ext cx="3191452" cy="954300"/>
          </a:xfrm>
          <a:prstGeom prst="rect">
            <a:avLst/>
          </a:prstGeom>
          <a:noFill/>
          <a:ln w="38100">
            <a:solidFill>
              <a:srgbClr val="FFC000"/>
            </a:solidFill>
          </a:ln>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zh-CN" altLang="en-US" sz="1867" b="0" i="0" u="none" strike="noStrike" kern="0" cap="none" spc="0" normalizeH="0" baseline="0" noProof="0" dirty="0">
                <a:ln>
                  <a:noFill/>
                </a:ln>
                <a:solidFill>
                  <a:srgbClr val="000000"/>
                </a:solidFill>
                <a:effectLst/>
                <a:uLnTx/>
                <a:uFillTx/>
                <a:latin typeface="微软雅黑"/>
                <a:ea typeface="微软雅黑"/>
                <a:cs typeface="Times New Roman" panose="02020603050405020304" pitchFamily="18" charset="0"/>
                <a:sym typeface="Arial"/>
              </a:rPr>
              <a:t>检索到的文档仅与问题语义相关，需要</a:t>
            </a:r>
            <a:r>
              <a:rPr kumimoji="0" lang="en-US" altLang="zh-CN" sz="1867" b="0" i="0" u="none" strike="noStrike" kern="0" cap="none" spc="0" normalizeH="0" baseline="0" noProof="0" dirty="0">
                <a:ln>
                  <a:noFill/>
                </a:ln>
                <a:solidFill>
                  <a:srgbClr val="000000"/>
                </a:solidFill>
                <a:effectLst/>
                <a:uLnTx/>
                <a:uFillTx/>
                <a:latin typeface="微软雅黑"/>
                <a:ea typeface="微软雅黑"/>
                <a:cs typeface="Times New Roman" panose="02020603050405020304" pitchFamily="18" charset="0"/>
                <a:sym typeface="Arial"/>
              </a:rPr>
              <a:t>LLM</a:t>
            </a:r>
            <a:r>
              <a:rPr kumimoji="0" lang="zh-CN" altLang="en-US" sz="1867" b="0" i="0" u="none" strike="noStrike" kern="0" cap="none" spc="0" normalizeH="0" baseline="0" noProof="0" dirty="0">
                <a:ln>
                  <a:noFill/>
                </a:ln>
                <a:solidFill>
                  <a:srgbClr val="000000"/>
                </a:solidFill>
                <a:effectLst/>
                <a:uLnTx/>
                <a:uFillTx/>
                <a:latin typeface="微软雅黑"/>
                <a:ea typeface="微软雅黑"/>
                <a:cs typeface="Times New Roman" panose="02020603050405020304" pitchFamily="18" charset="0"/>
                <a:sym typeface="Arial"/>
              </a:rPr>
              <a:t>借助这些知识激发自身参数内的知识。</a:t>
            </a:r>
            <a:endParaRPr kumimoji="0" lang="zh-CN" altLang="en-US" sz="1867" b="0" i="0" u="none" strike="noStrike" kern="0" cap="none" spc="0" normalizeH="0" baseline="0" noProof="0" dirty="0">
              <a:ln>
                <a:noFill/>
              </a:ln>
              <a:solidFill>
                <a:srgbClr val="000000"/>
              </a:solidFill>
              <a:effectLst/>
              <a:uLnTx/>
              <a:uFillTx/>
              <a:latin typeface="Arial"/>
              <a:ea typeface="微软雅黑 Light"/>
              <a:cs typeface="Arial"/>
              <a:sym typeface="Arial"/>
            </a:endParaRPr>
          </a:p>
        </p:txBody>
      </p:sp>
      <p:pic>
        <p:nvPicPr>
          <p:cNvPr id="47" name="图片 46">
            <a:extLst>
              <a:ext uri="{FF2B5EF4-FFF2-40B4-BE49-F238E27FC236}">
                <a16:creationId xmlns:a16="http://schemas.microsoft.com/office/drawing/2014/main" id="{0F183447-F2D5-8695-ECB9-C5954BE87424}"/>
              </a:ext>
            </a:extLst>
          </p:cNvPr>
          <p:cNvPicPr>
            <a:picLocks noChangeAspect="1"/>
          </p:cNvPicPr>
          <p:nvPr/>
        </p:nvPicPr>
        <p:blipFill>
          <a:blip r:embed="rId5"/>
          <a:stretch>
            <a:fillRect/>
          </a:stretch>
        </p:blipFill>
        <p:spPr>
          <a:xfrm>
            <a:off x="9506092" y="4703222"/>
            <a:ext cx="968579" cy="805681"/>
          </a:xfrm>
          <a:prstGeom prst="rect">
            <a:avLst/>
          </a:prstGeom>
        </p:spPr>
      </p:pic>
      <p:sp>
        <p:nvSpPr>
          <p:cNvPr id="48" name="椭圆形标注 20">
            <a:extLst>
              <a:ext uri="{FF2B5EF4-FFF2-40B4-BE49-F238E27FC236}">
                <a16:creationId xmlns:a16="http://schemas.microsoft.com/office/drawing/2014/main" id="{FC4D3F53-4283-6351-8B65-ABA752E75C3D}"/>
              </a:ext>
            </a:extLst>
          </p:cNvPr>
          <p:cNvSpPr/>
          <p:nvPr/>
        </p:nvSpPr>
        <p:spPr>
          <a:xfrm>
            <a:off x="9515611" y="5863635"/>
            <a:ext cx="917013" cy="365200"/>
          </a:xfrm>
          <a:prstGeom prst="wedgeEllipseCallout">
            <a:avLst/>
          </a:prstGeom>
          <a:solidFill>
            <a:schemeClr val="accent6">
              <a:lumMod val="40000"/>
              <a:lumOff val="6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ot="0" vertOverflow="overflow" horzOverflow="overflow" vert="horz" wrap="square" lIns="121920" tIns="60960" rIns="121920" bIns="60960" numCol="1" spcCol="0" rtlCol="0" fromWordArt="0" anchor="ctr" anchorCtr="0" forceAA="0" compatLnSpc="1">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zh-CN" altLang="en-US" sz="1400" b="0" i="0" u="none" strike="noStrike" kern="0" cap="none" spc="0" normalizeH="0" baseline="0" noProof="0" dirty="0">
                <a:ln>
                  <a:noFill/>
                </a:ln>
                <a:solidFill>
                  <a:srgbClr val="000000"/>
                </a:solidFill>
                <a:effectLst/>
                <a:uLnTx/>
                <a:uFillTx/>
                <a:latin typeface="微软雅黑"/>
                <a:ea typeface="微软雅黑"/>
                <a:cs typeface="+mn-cs"/>
                <a:sym typeface="Arial"/>
              </a:rPr>
              <a:t>问题 </a:t>
            </a:r>
          </a:p>
        </p:txBody>
      </p:sp>
      <p:sp>
        <p:nvSpPr>
          <p:cNvPr id="49" name="文本框 48">
            <a:extLst>
              <a:ext uri="{FF2B5EF4-FFF2-40B4-BE49-F238E27FC236}">
                <a16:creationId xmlns:a16="http://schemas.microsoft.com/office/drawing/2014/main" id="{DFB06F18-77C4-4C91-C432-F7FD833B1F7B}"/>
              </a:ext>
            </a:extLst>
          </p:cNvPr>
          <p:cNvSpPr txBox="1"/>
          <p:nvPr/>
        </p:nvSpPr>
        <p:spPr>
          <a:xfrm>
            <a:off x="10555841" y="5355292"/>
            <a:ext cx="994087" cy="954300"/>
          </a:xfrm>
          <a:prstGeom prst="rect">
            <a:avLst/>
          </a:prstGeom>
          <a:noFill/>
          <a:ln w="28575">
            <a:solidFill>
              <a:srgbClr val="C00000"/>
            </a:solidFill>
          </a:ln>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zh-CN" altLang="en-US" sz="1867" b="1" i="0" u="none" strike="noStrike" kern="0" cap="none" spc="0" normalizeH="0" baseline="0" noProof="0" dirty="0">
                <a:ln>
                  <a:noFill/>
                </a:ln>
                <a:solidFill>
                  <a:srgbClr val="C00000"/>
                </a:solidFill>
                <a:effectLst/>
                <a:uLnTx/>
                <a:uFillTx/>
                <a:latin typeface="微软雅黑"/>
                <a:ea typeface="微软雅黑"/>
                <a:cs typeface="Times New Roman" panose="02020603050405020304" pitchFamily="18" charset="0"/>
                <a:sym typeface="Arial"/>
              </a:rPr>
              <a:t>上下文知识激发</a:t>
            </a:r>
            <a:endParaRPr kumimoji="0" lang="zh-CN" altLang="en-US" sz="1867" b="1" i="0" u="none" strike="noStrike" kern="0" cap="none" spc="0" normalizeH="0" baseline="0" noProof="0" dirty="0">
              <a:ln>
                <a:noFill/>
              </a:ln>
              <a:solidFill>
                <a:srgbClr val="C00000"/>
              </a:solidFill>
              <a:effectLst/>
              <a:uLnTx/>
              <a:uFillTx/>
              <a:latin typeface="Arial"/>
              <a:ea typeface="微软雅黑 Light"/>
              <a:cs typeface="Arial"/>
              <a:sym typeface="Arial"/>
            </a:endParaRPr>
          </a:p>
        </p:txBody>
      </p:sp>
      <p:cxnSp>
        <p:nvCxnSpPr>
          <p:cNvPr id="50" name="直接箭头连接符 49">
            <a:extLst>
              <a:ext uri="{FF2B5EF4-FFF2-40B4-BE49-F238E27FC236}">
                <a16:creationId xmlns:a16="http://schemas.microsoft.com/office/drawing/2014/main" id="{0E68C20D-A3F2-4572-553B-81CB0FA12176}"/>
              </a:ext>
            </a:extLst>
          </p:cNvPr>
          <p:cNvCxnSpPr>
            <a:cxnSpLocks/>
          </p:cNvCxnSpPr>
          <p:nvPr/>
        </p:nvCxnSpPr>
        <p:spPr>
          <a:xfrm>
            <a:off x="9966651" y="4358281"/>
            <a:ext cx="0" cy="35473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1" name="直接箭头连接符 50">
            <a:extLst>
              <a:ext uri="{FF2B5EF4-FFF2-40B4-BE49-F238E27FC236}">
                <a16:creationId xmlns:a16="http://schemas.microsoft.com/office/drawing/2014/main" id="{E3CF7B3F-D4BC-9ADB-4417-2EA712F86B55}"/>
              </a:ext>
            </a:extLst>
          </p:cNvPr>
          <p:cNvCxnSpPr>
            <a:cxnSpLocks/>
          </p:cNvCxnSpPr>
          <p:nvPr/>
        </p:nvCxnSpPr>
        <p:spPr>
          <a:xfrm>
            <a:off x="9966651" y="5508903"/>
            <a:ext cx="0" cy="35473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045266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455A7-031A-9943-80DC-BD00A2916411}"/>
              </a:ext>
            </a:extLst>
          </p:cNvPr>
          <p:cNvSpPr>
            <a:spLocks noGrp="1"/>
          </p:cNvSpPr>
          <p:nvPr>
            <p:ph type="title"/>
          </p:nvPr>
        </p:nvSpPr>
        <p:spPr/>
        <p:txBody>
          <a:bodyPr/>
          <a:lstStyle/>
          <a:p>
            <a:r>
              <a:rPr lang="en-US" altLang="zh-CN" dirty="0"/>
              <a:t>INFO-RAG-</a:t>
            </a:r>
            <a:r>
              <a:rPr lang="zh-CN" altLang="en-US" dirty="0"/>
              <a:t>动机</a:t>
            </a:r>
            <a:endParaRPr lang="en-CN" dirty="0"/>
          </a:p>
        </p:txBody>
      </p:sp>
      <p:sp>
        <p:nvSpPr>
          <p:cNvPr id="7" name="文本框 6">
            <a:extLst>
              <a:ext uri="{FF2B5EF4-FFF2-40B4-BE49-F238E27FC236}">
                <a16:creationId xmlns:a16="http://schemas.microsoft.com/office/drawing/2014/main" id="{A4FA65AD-46A4-48B1-7C0B-9844BB7FCC1F}"/>
              </a:ext>
            </a:extLst>
          </p:cNvPr>
          <p:cNvSpPr txBox="1"/>
          <p:nvPr/>
        </p:nvSpPr>
        <p:spPr>
          <a:xfrm>
            <a:off x="391596" y="1649779"/>
            <a:ext cx="9715763" cy="66697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zh-CN" altLang="en-US" sz="1867" b="1" i="0" u="none" strike="noStrike" kern="0" cap="none" spc="0" normalizeH="0" baseline="0" noProof="0" dirty="0">
                <a:ln>
                  <a:noFill/>
                </a:ln>
                <a:solidFill>
                  <a:srgbClr val="000000"/>
                </a:solidFill>
                <a:effectLst/>
                <a:uLnTx/>
                <a:uFillTx/>
                <a:latin typeface="微软雅黑"/>
                <a:ea typeface="微软雅黑"/>
                <a:cs typeface="Times New Roman" panose="02020603050405020304" pitchFamily="18" charset="0"/>
                <a:sym typeface="Arial"/>
              </a:rPr>
              <a:t>根据三种场景涉及无监督训练任务，让大模型在三种场景终都扮演“知识精炼者”的角色：</a:t>
            </a:r>
            <a:endParaRPr kumimoji="0" lang="en-US" altLang="zh-CN" sz="1867" b="1" i="0" u="none" strike="noStrike" kern="0" cap="none" spc="0" normalizeH="0" baseline="0" noProof="0" dirty="0">
              <a:ln>
                <a:noFill/>
              </a:ln>
              <a:solidFill>
                <a:srgbClr val="000000"/>
              </a:solidFill>
              <a:effectLst/>
              <a:uLnTx/>
              <a:uFillTx/>
              <a:latin typeface="微软雅黑"/>
              <a:ea typeface="微软雅黑"/>
              <a:cs typeface="Times New Roman" panose="02020603050405020304" pitchFamily="18" charset="0"/>
              <a:sym typeface="Arial"/>
            </a:endParaRP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US" altLang="zh-CN" sz="1867" b="1" i="0" u="none" strike="noStrike" kern="0" cap="none" spc="0" normalizeH="0" baseline="0" noProof="0" dirty="0">
              <a:ln>
                <a:noFill/>
              </a:ln>
              <a:solidFill>
                <a:srgbClr val="000000"/>
              </a:solidFill>
              <a:effectLst/>
              <a:uLnTx/>
              <a:uFillTx/>
              <a:latin typeface="微软雅黑"/>
              <a:ea typeface="微软雅黑"/>
              <a:cs typeface="Times New Roman" panose="02020603050405020304" pitchFamily="18" charset="0"/>
              <a:sym typeface="Arial"/>
            </a:endParaRPr>
          </a:p>
        </p:txBody>
      </p:sp>
      <p:sp>
        <p:nvSpPr>
          <p:cNvPr id="3" name="矩形 2">
            <a:extLst>
              <a:ext uri="{FF2B5EF4-FFF2-40B4-BE49-F238E27FC236}">
                <a16:creationId xmlns:a16="http://schemas.microsoft.com/office/drawing/2014/main" id="{5D147815-D393-A2BA-1145-2B4D0F9D7991}"/>
              </a:ext>
            </a:extLst>
          </p:cNvPr>
          <p:cNvSpPr/>
          <p:nvPr/>
        </p:nvSpPr>
        <p:spPr>
          <a:xfrm>
            <a:off x="843673" y="3177113"/>
            <a:ext cx="3191452" cy="3238651"/>
          </a:xfrm>
          <a:prstGeom prst="rect">
            <a:avLst/>
          </a:prstGeom>
          <a:noFill/>
          <a:ln w="28575">
            <a:solidFill>
              <a:srgbClr val="5D93E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zh-CN" altLang="en-US" sz="1867" b="0" i="0" u="none" strike="noStrike" kern="0" cap="none" spc="0" normalizeH="0" baseline="0" noProof="0" dirty="0">
              <a:ln>
                <a:noFill/>
              </a:ln>
              <a:solidFill>
                <a:srgbClr val="FFFFFF"/>
              </a:solidFill>
              <a:effectLst/>
              <a:uLnTx/>
              <a:uFillTx/>
              <a:latin typeface="Microsoft YaHei" panose="020B0503020204020204" pitchFamily="34" charset="-122"/>
              <a:ea typeface="Microsoft YaHei Light" panose="020B0502040204020203" pitchFamily="34" charset="-122"/>
              <a:cs typeface="+mn-cs"/>
              <a:sym typeface="Arial"/>
            </a:endParaRPr>
          </a:p>
        </p:txBody>
      </p:sp>
      <p:sp>
        <p:nvSpPr>
          <p:cNvPr id="6" name="椭圆 5">
            <a:extLst>
              <a:ext uri="{FF2B5EF4-FFF2-40B4-BE49-F238E27FC236}">
                <a16:creationId xmlns:a16="http://schemas.microsoft.com/office/drawing/2014/main" id="{A2E700B2-AD72-8EA8-DA6F-13C31FC30F56}"/>
              </a:ext>
            </a:extLst>
          </p:cNvPr>
          <p:cNvSpPr/>
          <p:nvPr/>
        </p:nvSpPr>
        <p:spPr>
          <a:xfrm>
            <a:off x="1822564" y="3255809"/>
            <a:ext cx="1096229" cy="1082479"/>
          </a:xfrm>
          <a:prstGeom prst="ellipse">
            <a:avLst/>
          </a:prstGeom>
          <a:solidFill>
            <a:srgbClr val="92D050">
              <a:alpha val="42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zh-CN" altLang="en-US" sz="1067" b="0" i="0" u="none" strike="noStrike" kern="0" cap="none" spc="0" normalizeH="0" baseline="0" noProof="0" dirty="0">
              <a:ln>
                <a:noFill/>
              </a:ln>
              <a:solidFill>
                <a:srgbClr val="FFFFFF"/>
              </a:solidFill>
              <a:effectLst/>
              <a:uLnTx/>
              <a:uFillTx/>
              <a:latin typeface="Microsoft YaHei" panose="020B0503020204020204" pitchFamily="34" charset="-122"/>
              <a:ea typeface="Microsoft YaHei Light" panose="020B0502040204020203" pitchFamily="34" charset="-122"/>
              <a:cs typeface="+mn-cs"/>
              <a:sym typeface="Arial"/>
            </a:endParaRPr>
          </a:p>
        </p:txBody>
      </p:sp>
      <p:sp>
        <p:nvSpPr>
          <p:cNvPr id="8" name="标题 1">
            <a:extLst>
              <a:ext uri="{FF2B5EF4-FFF2-40B4-BE49-F238E27FC236}">
                <a16:creationId xmlns:a16="http://schemas.microsoft.com/office/drawing/2014/main" id="{2CED1A4E-BC05-7D2A-D3C4-E902903954AE}"/>
              </a:ext>
            </a:extLst>
          </p:cNvPr>
          <p:cNvSpPr>
            <a:spLocks noGrp="1"/>
          </p:cNvSpPr>
          <p:nvPr>
            <p:custDataLst>
              <p:tags r:id="rId1"/>
            </p:custDataLst>
          </p:nvPr>
        </p:nvSpPr>
        <p:spPr>
          <a:xfrm>
            <a:off x="1637832" y="3550675"/>
            <a:ext cx="1465693" cy="584775"/>
          </a:xfrm>
          <a:prstGeom prst="rect">
            <a:avLst/>
          </a:prstGeom>
        </p:spPr>
        <p:txBody>
          <a:bodyPr wrap="square" anchor="b">
            <a:spAutoFit/>
          </a:bodyPr>
          <a:lstStyle>
            <a:lvl1pPr algn="l" defTabSz="543560" rtl="0" fontAlgn="base">
              <a:lnSpc>
                <a:spcPct val="100000"/>
              </a:lnSpc>
              <a:spcBef>
                <a:spcPct val="0"/>
              </a:spcBef>
              <a:spcAft>
                <a:spcPct val="0"/>
              </a:spcAft>
              <a:defRPr sz="2400" b="1" kern="1200">
                <a:solidFill>
                  <a:srgbClr val="3169CD"/>
                </a:solidFill>
                <a:latin typeface="微软雅黑" panose="020B0503020204020204" pitchFamily="34" charset="-122"/>
                <a:ea typeface="微软雅黑" panose="020B0503020204020204" pitchFamily="34" charset="-122"/>
                <a:cs typeface="Open Sans"/>
              </a:defRPr>
            </a:lvl1pPr>
            <a:lvl2pPr algn="ctr" defTabSz="1087120" rtl="0" fontAlgn="base">
              <a:spcBef>
                <a:spcPct val="0"/>
              </a:spcBef>
              <a:spcAft>
                <a:spcPct val="0"/>
              </a:spcAft>
              <a:defRPr sz="10500">
                <a:solidFill>
                  <a:schemeClr val="tx1"/>
                </a:solidFill>
                <a:latin typeface="Open Sans" charset="0"/>
                <a:ea typeface="MS PGothic" panose="020B0600070205080204" charset="-128"/>
              </a:defRPr>
            </a:lvl2pPr>
            <a:lvl3pPr algn="ctr" defTabSz="1087120" rtl="0" fontAlgn="base">
              <a:spcBef>
                <a:spcPct val="0"/>
              </a:spcBef>
              <a:spcAft>
                <a:spcPct val="0"/>
              </a:spcAft>
              <a:defRPr sz="10500">
                <a:solidFill>
                  <a:schemeClr val="tx1"/>
                </a:solidFill>
                <a:latin typeface="Open Sans" charset="0"/>
                <a:ea typeface="MS PGothic" panose="020B0600070205080204" charset="-128"/>
              </a:defRPr>
            </a:lvl3pPr>
            <a:lvl4pPr algn="ctr" defTabSz="1087120" rtl="0" fontAlgn="base">
              <a:spcBef>
                <a:spcPct val="0"/>
              </a:spcBef>
              <a:spcAft>
                <a:spcPct val="0"/>
              </a:spcAft>
              <a:defRPr sz="10500">
                <a:solidFill>
                  <a:schemeClr val="tx1"/>
                </a:solidFill>
                <a:latin typeface="Open Sans" charset="0"/>
                <a:ea typeface="MS PGothic" panose="020B0600070205080204" charset="-128"/>
              </a:defRPr>
            </a:lvl4pPr>
            <a:lvl5pPr algn="ctr" defTabSz="1087120" rtl="0" fontAlgn="base">
              <a:spcBef>
                <a:spcPct val="0"/>
              </a:spcBef>
              <a:spcAft>
                <a:spcPct val="0"/>
              </a:spcAft>
              <a:defRPr sz="10500">
                <a:solidFill>
                  <a:schemeClr val="tx1"/>
                </a:solidFill>
                <a:latin typeface="Open Sans" charset="0"/>
                <a:ea typeface="MS PGothic" panose="020B0600070205080204" charset="-128"/>
              </a:defRPr>
            </a:lvl5pPr>
            <a:lvl6pPr marL="457200" algn="ctr" defTabSz="1087120" rtl="0" fontAlgn="base">
              <a:spcBef>
                <a:spcPct val="0"/>
              </a:spcBef>
              <a:spcAft>
                <a:spcPct val="0"/>
              </a:spcAft>
              <a:defRPr sz="10500">
                <a:solidFill>
                  <a:schemeClr val="tx1"/>
                </a:solidFill>
                <a:latin typeface="Open Sans" charset="0"/>
                <a:ea typeface="MS PGothic" panose="020B0600070205080204" charset="-128"/>
              </a:defRPr>
            </a:lvl6pPr>
            <a:lvl7pPr marL="914400" algn="ctr" defTabSz="1087120" rtl="0" fontAlgn="base">
              <a:spcBef>
                <a:spcPct val="0"/>
              </a:spcBef>
              <a:spcAft>
                <a:spcPct val="0"/>
              </a:spcAft>
              <a:defRPr sz="10500">
                <a:solidFill>
                  <a:schemeClr val="tx1"/>
                </a:solidFill>
                <a:latin typeface="Open Sans" charset="0"/>
                <a:ea typeface="MS PGothic" panose="020B0600070205080204" charset="-128"/>
              </a:defRPr>
            </a:lvl7pPr>
            <a:lvl8pPr marL="1371600" algn="ctr" defTabSz="1087120" rtl="0" fontAlgn="base">
              <a:spcBef>
                <a:spcPct val="0"/>
              </a:spcBef>
              <a:spcAft>
                <a:spcPct val="0"/>
              </a:spcAft>
              <a:defRPr sz="10500">
                <a:solidFill>
                  <a:schemeClr val="tx1"/>
                </a:solidFill>
                <a:latin typeface="Open Sans" charset="0"/>
                <a:ea typeface="MS PGothic" panose="020B0600070205080204" charset="-128"/>
              </a:defRPr>
            </a:lvl8pPr>
            <a:lvl9pPr marL="1828800" algn="ctr" defTabSz="1087120" rtl="0" fontAlgn="base">
              <a:spcBef>
                <a:spcPct val="0"/>
              </a:spcBef>
              <a:spcAft>
                <a:spcPct val="0"/>
              </a:spcAft>
              <a:defRPr sz="10500">
                <a:solidFill>
                  <a:schemeClr val="tx1"/>
                </a:solidFill>
                <a:latin typeface="Open Sans" charset="0"/>
                <a:ea typeface="MS PGothic" panose="020B0600070205080204" charset="-128"/>
              </a:defRPr>
            </a:lvl9pPr>
          </a:lstStyle>
          <a:p>
            <a:pPr marL="0" marR="0" lvl="0" indent="0" algn="ctr" defTabSz="724729" rtl="0" eaLnBrk="1" fontAlgn="base" latinLnBrk="0" hangingPunct="1">
              <a:lnSpc>
                <a:spcPct val="100000"/>
              </a:lnSpc>
              <a:spcBef>
                <a:spcPct val="0"/>
              </a:spcBef>
              <a:spcAft>
                <a:spcPct val="0"/>
              </a:spcAft>
              <a:buClr>
                <a:srgbClr val="000000"/>
              </a:buClr>
              <a:buSzTx/>
              <a:buFontTx/>
              <a:buNone/>
              <a:tabLst/>
              <a:defRPr/>
            </a:pPr>
            <a:r>
              <a:rPr kumimoji="1" lang="zh-CN" altLang="en-US" sz="1600" b="0" i="0" u="none" strike="noStrike" kern="1200" cap="none" spc="0" normalizeH="0" baseline="0" noProof="0" dirty="0">
                <a:ln>
                  <a:noFill/>
                </a:ln>
                <a:solidFill>
                  <a:srgbClr val="000000"/>
                </a:solidFill>
                <a:effectLst/>
                <a:uLnTx/>
                <a:uFillTx/>
                <a:latin typeface="微软雅黑"/>
                <a:ea typeface="微软雅黑"/>
                <a:cs typeface="MS PGothic" panose="020B0600070205080204" charset="-128"/>
                <a:sym typeface="Arial"/>
              </a:rPr>
              <a:t>非参数</a:t>
            </a:r>
            <a:endParaRPr kumimoji="1" lang="en-US" altLang="zh-CN" sz="1600" b="0" i="0" u="none" strike="noStrike" kern="1200" cap="none" spc="0" normalizeH="0" baseline="0" noProof="0" dirty="0">
              <a:ln>
                <a:noFill/>
              </a:ln>
              <a:solidFill>
                <a:srgbClr val="000000"/>
              </a:solidFill>
              <a:effectLst/>
              <a:uLnTx/>
              <a:uFillTx/>
              <a:latin typeface="微软雅黑"/>
              <a:ea typeface="微软雅黑"/>
              <a:cs typeface="MS PGothic" panose="020B0600070205080204" charset="-128"/>
              <a:sym typeface="Arial"/>
            </a:endParaRPr>
          </a:p>
          <a:p>
            <a:pPr marL="0" marR="0" lvl="0" indent="0" algn="ctr" defTabSz="724729" rtl="0" eaLnBrk="1" fontAlgn="base" latinLnBrk="0" hangingPunct="1">
              <a:lnSpc>
                <a:spcPct val="100000"/>
              </a:lnSpc>
              <a:spcBef>
                <a:spcPct val="0"/>
              </a:spcBef>
              <a:spcAft>
                <a:spcPct val="0"/>
              </a:spcAft>
              <a:buClr>
                <a:srgbClr val="000000"/>
              </a:buClr>
              <a:buSzTx/>
              <a:buFontTx/>
              <a:buNone/>
              <a:tabLst/>
              <a:defRPr/>
            </a:pPr>
            <a:r>
              <a:rPr kumimoji="1" lang="zh-CN" altLang="en-US" sz="1600" b="0" i="0" u="none" strike="noStrike" kern="1200" cap="none" spc="0" normalizeH="0" baseline="0" noProof="0" dirty="0">
                <a:ln>
                  <a:noFill/>
                </a:ln>
                <a:solidFill>
                  <a:srgbClr val="000000"/>
                </a:solidFill>
                <a:effectLst/>
                <a:uLnTx/>
                <a:uFillTx/>
                <a:latin typeface="微软雅黑"/>
                <a:ea typeface="微软雅黑"/>
                <a:cs typeface="MS PGothic" panose="020B0600070205080204" charset="-128"/>
                <a:sym typeface="Arial"/>
              </a:rPr>
              <a:t>知识</a:t>
            </a:r>
          </a:p>
        </p:txBody>
      </p:sp>
      <p:sp>
        <p:nvSpPr>
          <p:cNvPr id="12" name="文本框 11">
            <a:extLst>
              <a:ext uri="{FF2B5EF4-FFF2-40B4-BE49-F238E27FC236}">
                <a16:creationId xmlns:a16="http://schemas.microsoft.com/office/drawing/2014/main" id="{F5DED599-8CC6-4049-6091-E7D9F023D822}"/>
              </a:ext>
            </a:extLst>
          </p:cNvPr>
          <p:cNvSpPr txBox="1"/>
          <p:nvPr/>
        </p:nvSpPr>
        <p:spPr>
          <a:xfrm>
            <a:off x="843673" y="2192825"/>
            <a:ext cx="3191452" cy="954300"/>
          </a:xfrm>
          <a:prstGeom prst="rect">
            <a:avLst/>
          </a:prstGeom>
          <a:noFill/>
          <a:ln w="38100">
            <a:solidFill>
              <a:srgbClr val="5D93E8"/>
            </a:solidFill>
          </a:ln>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zh-CN" altLang="en-US" sz="1867" b="0" i="0" u="none" strike="noStrike" kern="0" cap="none" spc="0" normalizeH="0" baseline="0" noProof="0" dirty="0">
                <a:ln>
                  <a:noFill/>
                </a:ln>
                <a:solidFill>
                  <a:srgbClr val="000000"/>
                </a:solidFill>
                <a:effectLst/>
                <a:uLnTx/>
                <a:uFillTx/>
                <a:latin typeface="微软雅黑"/>
                <a:ea typeface="微软雅黑"/>
                <a:cs typeface="Times New Roman" panose="02020603050405020304" pitchFamily="18" charset="0"/>
                <a:sym typeface="Arial"/>
              </a:rPr>
              <a:t>所有问题对应的答案都已经出现在检索到的文档中，</a:t>
            </a:r>
            <a:r>
              <a:rPr kumimoji="0" lang="en-US" altLang="zh-CN" sz="1867" b="0" i="0" u="none" strike="noStrike" kern="0" cap="none" spc="0" normalizeH="0" baseline="0" noProof="0" dirty="0">
                <a:ln>
                  <a:noFill/>
                </a:ln>
                <a:solidFill>
                  <a:srgbClr val="000000"/>
                </a:solidFill>
                <a:effectLst/>
                <a:uLnTx/>
                <a:uFillTx/>
                <a:latin typeface="微软雅黑"/>
                <a:ea typeface="微软雅黑"/>
                <a:cs typeface="Times New Roman" panose="02020603050405020304" pitchFamily="18" charset="0"/>
                <a:sym typeface="Arial"/>
              </a:rPr>
              <a:t>LLM</a:t>
            </a:r>
            <a:r>
              <a:rPr kumimoji="0" lang="zh-CN" altLang="en-US" sz="1867" b="0" i="0" u="none" strike="noStrike" kern="0" cap="none" spc="0" normalizeH="0" baseline="0" noProof="0" dirty="0">
                <a:ln>
                  <a:noFill/>
                </a:ln>
                <a:solidFill>
                  <a:srgbClr val="000000"/>
                </a:solidFill>
                <a:effectLst/>
                <a:uLnTx/>
                <a:uFillTx/>
                <a:latin typeface="微软雅黑"/>
                <a:ea typeface="微软雅黑"/>
                <a:cs typeface="Times New Roman" panose="02020603050405020304" pitchFamily="18" charset="0"/>
                <a:sym typeface="Arial"/>
              </a:rPr>
              <a:t>仅需要进行答案的抽取。</a:t>
            </a:r>
            <a:endParaRPr kumimoji="0" lang="zh-CN" altLang="en-US" sz="1867" b="0" i="0" u="none" strike="noStrike" kern="0" cap="none" spc="0" normalizeH="0" baseline="0" noProof="0" dirty="0">
              <a:ln>
                <a:noFill/>
              </a:ln>
              <a:solidFill>
                <a:srgbClr val="000000"/>
              </a:solidFill>
              <a:effectLst/>
              <a:uLnTx/>
              <a:uFillTx/>
              <a:latin typeface="Arial"/>
              <a:ea typeface="微软雅黑 Light"/>
              <a:cs typeface="Arial"/>
              <a:sym typeface="Arial"/>
            </a:endParaRPr>
          </a:p>
        </p:txBody>
      </p:sp>
      <p:pic>
        <p:nvPicPr>
          <p:cNvPr id="13" name="图片 12">
            <a:extLst>
              <a:ext uri="{FF2B5EF4-FFF2-40B4-BE49-F238E27FC236}">
                <a16:creationId xmlns:a16="http://schemas.microsoft.com/office/drawing/2014/main" id="{7B496D46-CF55-0A52-F5BB-ECC2AC131809}"/>
              </a:ext>
            </a:extLst>
          </p:cNvPr>
          <p:cNvPicPr>
            <a:picLocks noChangeAspect="1"/>
          </p:cNvPicPr>
          <p:nvPr/>
        </p:nvPicPr>
        <p:blipFill>
          <a:blip r:embed="rId3"/>
          <a:stretch>
            <a:fillRect/>
          </a:stretch>
        </p:blipFill>
        <p:spPr>
          <a:xfrm>
            <a:off x="1910120" y="4703721"/>
            <a:ext cx="968579" cy="805681"/>
          </a:xfrm>
          <a:prstGeom prst="rect">
            <a:avLst/>
          </a:prstGeom>
        </p:spPr>
      </p:pic>
      <p:sp>
        <p:nvSpPr>
          <p:cNvPr id="14" name="椭圆形标注 20">
            <a:extLst>
              <a:ext uri="{FF2B5EF4-FFF2-40B4-BE49-F238E27FC236}">
                <a16:creationId xmlns:a16="http://schemas.microsoft.com/office/drawing/2014/main" id="{ADF60A40-6B77-3142-B9F9-15945DCB0A2A}"/>
              </a:ext>
            </a:extLst>
          </p:cNvPr>
          <p:cNvSpPr/>
          <p:nvPr/>
        </p:nvSpPr>
        <p:spPr>
          <a:xfrm>
            <a:off x="1919639" y="5864133"/>
            <a:ext cx="917013" cy="365200"/>
          </a:xfrm>
          <a:prstGeom prst="wedgeEllipseCallout">
            <a:avLst/>
          </a:prstGeom>
          <a:solidFill>
            <a:srgbClr val="D1EBB6"/>
          </a:solidFill>
          <a:ln>
            <a:solidFill>
              <a:schemeClr val="tx1"/>
            </a:solidFill>
          </a:ln>
        </p:spPr>
        <p:style>
          <a:lnRef idx="1">
            <a:schemeClr val="accent1"/>
          </a:lnRef>
          <a:fillRef idx="3">
            <a:schemeClr val="accent1"/>
          </a:fillRef>
          <a:effectRef idx="2">
            <a:schemeClr val="accent1"/>
          </a:effectRef>
          <a:fontRef idx="minor">
            <a:schemeClr val="lt1"/>
          </a:fontRef>
        </p:style>
        <p:txBody>
          <a:bodyPr rot="0" vertOverflow="overflow" horzOverflow="overflow" vert="horz" wrap="square" lIns="121920" tIns="60960" rIns="121920" bIns="60960" numCol="1" spcCol="0" rtlCol="0" fromWordArt="0" anchor="ctr" anchorCtr="0" forceAA="0" compatLnSpc="1">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zh-CN" altLang="en-US" sz="1400" b="0" i="0" u="none" strike="noStrike" kern="0" cap="none" spc="0" normalizeH="0" baseline="0" noProof="0" dirty="0">
                <a:ln>
                  <a:noFill/>
                </a:ln>
                <a:solidFill>
                  <a:srgbClr val="000000"/>
                </a:solidFill>
                <a:effectLst/>
                <a:uLnTx/>
                <a:uFillTx/>
                <a:latin typeface="微软雅黑"/>
                <a:ea typeface="微软雅黑"/>
                <a:cs typeface="+mn-cs"/>
                <a:sym typeface="Arial"/>
              </a:rPr>
              <a:t>问题 </a:t>
            </a:r>
          </a:p>
        </p:txBody>
      </p:sp>
      <p:sp>
        <p:nvSpPr>
          <p:cNvPr id="15" name="文本框 14">
            <a:extLst>
              <a:ext uri="{FF2B5EF4-FFF2-40B4-BE49-F238E27FC236}">
                <a16:creationId xmlns:a16="http://schemas.microsoft.com/office/drawing/2014/main" id="{782935AD-676F-1762-4C9B-FF73F86626A2}"/>
              </a:ext>
            </a:extLst>
          </p:cNvPr>
          <p:cNvSpPr txBox="1"/>
          <p:nvPr/>
        </p:nvSpPr>
        <p:spPr>
          <a:xfrm>
            <a:off x="1002978" y="5499421"/>
            <a:ext cx="757356" cy="379656"/>
          </a:xfrm>
          <a:prstGeom prst="rect">
            <a:avLst/>
          </a:prstGeom>
          <a:noFill/>
          <a:ln w="28575">
            <a:solidFill>
              <a:srgbClr val="C00000"/>
            </a:solidFill>
          </a:ln>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zh-CN" altLang="en-US" sz="1867" b="1" i="0" u="none" strike="noStrike" kern="0" cap="none" spc="0" normalizeH="0" baseline="0" noProof="0" dirty="0">
                <a:ln>
                  <a:noFill/>
                </a:ln>
                <a:solidFill>
                  <a:srgbClr val="C00000"/>
                </a:solidFill>
                <a:effectLst/>
                <a:uLnTx/>
                <a:uFillTx/>
                <a:latin typeface="微软雅黑"/>
                <a:ea typeface="微软雅黑"/>
                <a:cs typeface="Times New Roman" panose="02020603050405020304" pitchFamily="18" charset="0"/>
                <a:sym typeface="Arial"/>
              </a:rPr>
              <a:t>抽取</a:t>
            </a:r>
            <a:endParaRPr kumimoji="0" lang="zh-CN" altLang="en-US" sz="1867" b="1" i="0" u="none" strike="noStrike" kern="0" cap="none" spc="0" normalizeH="0" baseline="0" noProof="0" dirty="0">
              <a:ln>
                <a:noFill/>
              </a:ln>
              <a:solidFill>
                <a:srgbClr val="C00000"/>
              </a:solidFill>
              <a:effectLst/>
              <a:uLnTx/>
              <a:uFillTx/>
              <a:latin typeface="Arial"/>
              <a:ea typeface="微软雅黑 Light"/>
              <a:cs typeface="Arial"/>
              <a:sym typeface="Arial"/>
            </a:endParaRPr>
          </a:p>
        </p:txBody>
      </p:sp>
      <p:cxnSp>
        <p:nvCxnSpPr>
          <p:cNvPr id="18" name="直接箭头连接符 17">
            <a:extLst>
              <a:ext uri="{FF2B5EF4-FFF2-40B4-BE49-F238E27FC236}">
                <a16:creationId xmlns:a16="http://schemas.microsoft.com/office/drawing/2014/main" id="{1112CB46-24FA-C02F-6D5B-C9843F6D3700}"/>
              </a:ext>
            </a:extLst>
          </p:cNvPr>
          <p:cNvCxnSpPr>
            <a:cxnSpLocks/>
          </p:cNvCxnSpPr>
          <p:nvPr/>
        </p:nvCxnSpPr>
        <p:spPr>
          <a:xfrm>
            <a:off x="2370679" y="4358779"/>
            <a:ext cx="0" cy="35473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直接箭头连接符 18">
            <a:extLst>
              <a:ext uri="{FF2B5EF4-FFF2-40B4-BE49-F238E27FC236}">
                <a16:creationId xmlns:a16="http://schemas.microsoft.com/office/drawing/2014/main" id="{D92A2766-5E69-0D0A-0077-72BAB2786FCF}"/>
              </a:ext>
            </a:extLst>
          </p:cNvPr>
          <p:cNvCxnSpPr>
            <a:cxnSpLocks/>
          </p:cNvCxnSpPr>
          <p:nvPr/>
        </p:nvCxnSpPr>
        <p:spPr>
          <a:xfrm>
            <a:off x="2370679" y="5509402"/>
            <a:ext cx="0" cy="35473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9" name="直接箭头连接符 58">
            <a:extLst>
              <a:ext uri="{FF2B5EF4-FFF2-40B4-BE49-F238E27FC236}">
                <a16:creationId xmlns:a16="http://schemas.microsoft.com/office/drawing/2014/main" id="{D436704F-2CDC-80C5-F799-B3E97B142B57}"/>
              </a:ext>
            </a:extLst>
          </p:cNvPr>
          <p:cNvCxnSpPr>
            <a:cxnSpLocks/>
          </p:cNvCxnSpPr>
          <p:nvPr/>
        </p:nvCxnSpPr>
        <p:spPr>
          <a:xfrm>
            <a:off x="4283456" y="4338287"/>
            <a:ext cx="2316480" cy="0"/>
          </a:xfrm>
          <a:prstGeom prst="straightConnector1">
            <a:avLst/>
          </a:prstGeom>
          <a:ln>
            <a:solidFill>
              <a:schemeClr val="bg2"/>
            </a:solidFill>
            <a:tailEnd type="triangle"/>
          </a:ln>
        </p:spPr>
        <p:style>
          <a:lnRef idx="1">
            <a:schemeClr val="accent1"/>
          </a:lnRef>
          <a:fillRef idx="0">
            <a:schemeClr val="accent1"/>
          </a:fillRef>
          <a:effectRef idx="0">
            <a:schemeClr val="accent1"/>
          </a:effectRef>
          <a:fontRef idx="minor">
            <a:schemeClr val="tx1"/>
          </a:fontRef>
        </p:style>
      </p:cxnSp>
      <p:sp>
        <p:nvSpPr>
          <p:cNvPr id="60" name="文本框 59">
            <a:extLst>
              <a:ext uri="{FF2B5EF4-FFF2-40B4-BE49-F238E27FC236}">
                <a16:creationId xmlns:a16="http://schemas.microsoft.com/office/drawing/2014/main" id="{93DA8427-051D-D771-C55E-3D18949488F3}"/>
              </a:ext>
            </a:extLst>
          </p:cNvPr>
          <p:cNvSpPr txBox="1"/>
          <p:nvPr/>
        </p:nvSpPr>
        <p:spPr>
          <a:xfrm>
            <a:off x="4829285" y="3827673"/>
            <a:ext cx="1315324" cy="379656"/>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zh-CN" altLang="en-US" sz="1867" b="1" i="0" u="none" strike="noStrike" kern="0" cap="none" spc="0" normalizeH="0" baseline="0" noProof="0" dirty="0">
                <a:ln>
                  <a:noFill/>
                </a:ln>
                <a:solidFill>
                  <a:srgbClr val="000000"/>
                </a:solidFill>
                <a:effectLst/>
                <a:uLnTx/>
                <a:uFillTx/>
                <a:latin typeface="微软雅黑"/>
                <a:ea typeface="微软雅黑"/>
                <a:cs typeface="Times New Roman" panose="02020603050405020304" pitchFamily="18" charset="0"/>
                <a:sym typeface="Arial"/>
              </a:rPr>
              <a:t>训练任务</a:t>
            </a:r>
            <a:endParaRPr kumimoji="0" lang="en-US" altLang="zh-CN" sz="1867" b="1" i="0" u="none" strike="noStrike" kern="0" cap="none" spc="0" normalizeH="0" baseline="0" noProof="0" dirty="0">
              <a:ln>
                <a:noFill/>
              </a:ln>
              <a:solidFill>
                <a:srgbClr val="000000"/>
              </a:solidFill>
              <a:effectLst/>
              <a:uLnTx/>
              <a:uFillTx/>
              <a:latin typeface="微软雅黑"/>
              <a:ea typeface="微软雅黑"/>
              <a:cs typeface="Times New Roman" panose="02020603050405020304" pitchFamily="18" charset="0"/>
              <a:sym typeface="Arial"/>
            </a:endParaRPr>
          </a:p>
        </p:txBody>
      </p:sp>
      <p:pic>
        <p:nvPicPr>
          <p:cNvPr id="61" name="图片 60">
            <a:extLst>
              <a:ext uri="{FF2B5EF4-FFF2-40B4-BE49-F238E27FC236}">
                <a16:creationId xmlns:a16="http://schemas.microsoft.com/office/drawing/2014/main" id="{806F4C4C-F108-E043-DF11-F0280B8B1C3F}"/>
              </a:ext>
            </a:extLst>
          </p:cNvPr>
          <p:cNvPicPr>
            <a:picLocks noChangeAspect="1"/>
          </p:cNvPicPr>
          <p:nvPr/>
        </p:nvPicPr>
        <p:blipFill>
          <a:blip r:embed="rId3"/>
          <a:stretch>
            <a:fillRect/>
          </a:stretch>
        </p:blipFill>
        <p:spPr>
          <a:xfrm>
            <a:off x="8828918" y="4620275"/>
            <a:ext cx="1743521" cy="1450292"/>
          </a:xfrm>
          <a:prstGeom prst="rect">
            <a:avLst/>
          </a:prstGeom>
        </p:spPr>
      </p:pic>
      <p:pic>
        <p:nvPicPr>
          <p:cNvPr id="64" name="图片 63">
            <a:extLst>
              <a:ext uri="{FF2B5EF4-FFF2-40B4-BE49-F238E27FC236}">
                <a16:creationId xmlns:a16="http://schemas.microsoft.com/office/drawing/2014/main" id="{B252A658-7591-7D63-B5B4-2524E9FB2A72}"/>
              </a:ext>
            </a:extLst>
          </p:cNvPr>
          <p:cNvPicPr>
            <a:picLocks noChangeAspect="1"/>
          </p:cNvPicPr>
          <p:nvPr/>
        </p:nvPicPr>
        <p:blipFill>
          <a:blip r:embed="rId4"/>
          <a:stretch>
            <a:fillRect/>
          </a:stretch>
        </p:blipFill>
        <p:spPr>
          <a:xfrm>
            <a:off x="7402214" y="2120073"/>
            <a:ext cx="983141" cy="1253235"/>
          </a:xfrm>
          <a:prstGeom prst="rect">
            <a:avLst/>
          </a:prstGeom>
        </p:spPr>
      </p:pic>
      <p:sp>
        <p:nvSpPr>
          <p:cNvPr id="65" name="矩形 64">
            <a:extLst>
              <a:ext uri="{FF2B5EF4-FFF2-40B4-BE49-F238E27FC236}">
                <a16:creationId xmlns:a16="http://schemas.microsoft.com/office/drawing/2014/main" id="{960FC4E4-A8DD-8A88-8A90-E09929802946}"/>
              </a:ext>
            </a:extLst>
          </p:cNvPr>
          <p:cNvSpPr/>
          <p:nvPr/>
        </p:nvSpPr>
        <p:spPr>
          <a:xfrm>
            <a:off x="9460441" y="2587562"/>
            <a:ext cx="1200073" cy="402841"/>
          </a:xfrm>
          <a:prstGeom prst="rect">
            <a:avLst/>
          </a:prstGeom>
          <a:solidFill>
            <a:schemeClr val="accent1">
              <a:lumMod val="20000"/>
              <a:lumOff val="80000"/>
            </a:schemeClr>
          </a:solidFill>
          <a:ln>
            <a:solidFill>
              <a:schemeClr val="accent1">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zh-CN" altLang="en-US" sz="1867" b="0" i="0" u="none" strike="noStrike" kern="0" cap="none" spc="0" normalizeH="0" baseline="0" noProof="0" dirty="0">
                <a:ln>
                  <a:noFill/>
                </a:ln>
                <a:solidFill>
                  <a:srgbClr val="000000"/>
                </a:solidFill>
                <a:effectLst/>
                <a:uLnTx/>
                <a:uFillTx/>
                <a:latin typeface="微软雅黑"/>
                <a:ea typeface="微软雅黑"/>
                <a:cs typeface="+mn-cs"/>
                <a:sym typeface="Arial"/>
              </a:rPr>
              <a:t>前缀</a:t>
            </a:r>
          </a:p>
        </p:txBody>
      </p:sp>
      <p:sp>
        <p:nvSpPr>
          <p:cNvPr id="66" name="矩形 65">
            <a:extLst>
              <a:ext uri="{FF2B5EF4-FFF2-40B4-BE49-F238E27FC236}">
                <a16:creationId xmlns:a16="http://schemas.microsoft.com/office/drawing/2014/main" id="{AFE642F7-00B0-D2FF-2512-C73CFC279E18}"/>
              </a:ext>
            </a:extLst>
          </p:cNvPr>
          <p:cNvSpPr/>
          <p:nvPr/>
        </p:nvSpPr>
        <p:spPr>
          <a:xfrm>
            <a:off x="10660514" y="2589341"/>
            <a:ext cx="1200073" cy="402841"/>
          </a:xfrm>
          <a:prstGeom prst="rect">
            <a:avLst/>
          </a:prstGeom>
          <a:solidFill>
            <a:srgbClr val="92D050"/>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zh-CN" altLang="en-US" sz="1867" b="0" i="0" u="none" strike="noStrike" kern="0" cap="none" spc="0" normalizeH="0" baseline="0" noProof="0" dirty="0">
                <a:ln>
                  <a:noFill/>
                </a:ln>
                <a:solidFill>
                  <a:srgbClr val="000000"/>
                </a:solidFill>
                <a:effectLst/>
                <a:uLnTx/>
                <a:uFillTx/>
                <a:latin typeface="微软雅黑"/>
                <a:ea typeface="微软雅黑"/>
                <a:cs typeface="+mn-cs"/>
                <a:sym typeface="Arial"/>
              </a:rPr>
              <a:t>后缀</a:t>
            </a:r>
          </a:p>
        </p:txBody>
      </p:sp>
      <p:cxnSp>
        <p:nvCxnSpPr>
          <p:cNvPr id="68" name="直接箭头连接符 67">
            <a:extLst>
              <a:ext uri="{FF2B5EF4-FFF2-40B4-BE49-F238E27FC236}">
                <a16:creationId xmlns:a16="http://schemas.microsoft.com/office/drawing/2014/main" id="{230FF3BD-FEF0-0EA4-A35C-9C6E9041CE5D}"/>
              </a:ext>
            </a:extLst>
          </p:cNvPr>
          <p:cNvCxnSpPr>
            <a:cxnSpLocks/>
          </p:cNvCxnSpPr>
          <p:nvPr/>
        </p:nvCxnSpPr>
        <p:spPr>
          <a:xfrm>
            <a:off x="8461443" y="2811348"/>
            <a:ext cx="875235"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0" name="文本框 69">
            <a:extLst>
              <a:ext uri="{FF2B5EF4-FFF2-40B4-BE49-F238E27FC236}">
                <a16:creationId xmlns:a16="http://schemas.microsoft.com/office/drawing/2014/main" id="{42BE22F8-93B7-ADB8-EF89-AC648D15852E}"/>
              </a:ext>
            </a:extLst>
          </p:cNvPr>
          <p:cNvSpPr txBox="1"/>
          <p:nvPr/>
        </p:nvSpPr>
        <p:spPr>
          <a:xfrm>
            <a:off x="8509633" y="2399200"/>
            <a:ext cx="1315324" cy="379656"/>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zh-CN" altLang="en-US" sz="1867" b="1" i="0" u="none" strike="noStrike" kern="0" cap="none" spc="0" normalizeH="0" baseline="0" noProof="0" dirty="0">
                <a:ln>
                  <a:noFill/>
                </a:ln>
                <a:solidFill>
                  <a:srgbClr val="000000"/>
                </a:solidFill>
                <a:effectLst/>
                <a:uLnTx/>
                <a:uFillTx/>
                <a:latin typeface="微软雅黑"/>
                <a:ea typeface="微软雅黑"/>
                <a:cs typeface="Times New Roman" panose="02020603050405020304" pitchFamily="18" charset="0"/>
                <a:sym typeface="Arial"/>
              </a:rPr>
              <a:t>构造</a:t>
            </a:r>
            <a:endParaRPr kumimoji="0" lang="en-US" altLang="zh-CN" sz="1867" b="1" i="0" u="none" strike="noStrike" kern="0" cap="none" spc="0" normalizeH="0" baseline="0" noProof="0" dirty="0">
              <a:ln>
                <a:noFill/>
              </a:ln>
              <a:solidFill>
                <a:srgbClr val="000000"/>
              </a:solidFill>
              <a:effectLst/>
              <a:uLnTx/>
              <a:uFillTx/>
              <a:latin typeface="微软雅黑"/>
              <a:ea typeface="微软雅黑"/>
              <a:cs typeface="Times New Roman" panose="02020603050405020304" pitchFamily="18" charset="0"/>
              <a:sym typeface="Arial"/>
            </a:endParaRPr>
          </a:p>
        </p:txBody>
      </p:sp>
      <p:sp>
        <p:nvSpPr>
          <p:cNvPr id="74" name="文本框 73">
            <a:extLst>
              <a:ext uri="{FF2B5EF4-FFF2-40B4-BE49-F238E27FC236}">
                <a16:creationId xmlns:a16="http://schemas.microsoft.com/office/drawing/2014/main" id="{848B57C7-1E91-7C3B-50F1-47342F805F19}"/>
              </a:ext>
            </a:extLst>
          </p:cNvPr>
          <p:cNvSpPr txBox="1"/>
          <p:nvPr/>
        </p:nvSpPr>
        <p:spPr>
          <a:xfrm>
            <a:off x="4184911" y="4654732"/>
            <a:ext cx="2900504" cy="954300"/>
          </a:xfrm>
          <a:prstGeom prst="rect">
            <a:avLst/>
          </a:prstGeom>
          <a:noFill/>
          <a:ln w="28575">
            <a:solidFill>
              <a:srgbClr val="C00000"/>
            </a:solidFill>
          </a:ln>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zh-CN" altLang="en-US" sz="1867" b="1" i="0" u="none" strike="noStrike" kern="0" cap="none" spc="0" normalizeH="0" baseline="0" noProof="0" dirty="0">
                <a:ln>
                  <a:noFill/>
                </a:ln>
                <a:solidFill>
                  <a:srgbClr val="C00000"/>
                </a:solidFill>
                <a:effectLst/>
                <a:uLnTx/>
                <a:uFillTx/>
                <a:latin typeface="微软雅黑"/>
                <a:ea typeface="微软雅黑"/>
                <a:cs typeface="Times New Roman" panose="02020603050405020304" pitchFamily="18" charset="0"/>
                <a:sym typeface="Arial"/>
              </a:rPr>
              <a:t>从文档中抽取句子并拆分为前缀后缀，给定前缀和文档的条件下补全后缀</a:t>
            </a:r>
            <a:endParaRPr kumimoji="0" lang="zh-CN" altLang="en-US" sz="1867" b="1" i="0" u="none" strike="noStrike" kern="0" cap="none" spc="0" normalizeH="0" baseline="0" noProof="0" dirty="0">
              <a:ln>
                <a:noFill/>
              </a:ln>
              <a:solidFill>
                <a:srgbClr val="C00000"/>
              </a:solidFill>
              <a:effectLst/>
              <a:uLnTx/>
              <a:uFillTx/>
              <a:latin typeface="Arial"/>
              <a:ea typeface="微软雅黑 Light"/>
              <a:cs typeface="Arial"/>
              <a:sym typeface="Arial"/>
            </a:endParaRPr>
          </a:p>
        </p:txBody>
      </p:sp>
      <p:sp>
        <p:nvSpPr>
          <p:cNvPr id="75" name="矩形 74">
            <a:extLst>
              <a:ext uri="{FF2B5EF4-FFF2-40B4-BE49-F238E27FC236}">
                <a16:creationId xmlns:a16="http://schemas.microsoft.com/office/drawing/2014/main" id="{A5F4187E-C5DB-E68B-5472-F95ECB826A27}"/>
              </a:ext>
            </a:extLst>
          </p:cNvPr>
          <p:cNvSpPr/>
          <p:nvPr/>
        </p:nvSpPr>
        <p:spPr>
          <a:xfrm>
            <a:off x="7353954" y="5869148"/>
            <a:ext cx="1200073" cy="402841"/>
          </a:xfrm>
          <a:prstGeom prst="rect">
            <a:avLst/>
          </a:prstGeom>
          <a:solidFill>
            <a:schemeClr val="accent1">
              <a:lumMod val="20000"/>
              <a:lumOff val="80000"/>
            </a:schemeClr>
          </a:solidFill>
          <a:ln>
            <a:solidFill>
              <a:schemeClr val="accent1">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zh-CN" altLang="en-US" sz="1867" b="0" i="0" u="none" strike="noStrike" kern="0" cap="none" spc="0" normalizeH="0" baseline="0" noProof="0" dirty="0">
                <a:ln>
                  <a:noFill/>
                </a:ln>
                <a:solidFill>
                  <a:srgbClr val="000000"/>
                </a:solidFill>
                <a:effectLst/>
                <a:uLnTx/>
                <a:uFillTx/>
                <a:latin typeface="微软雅黑"/>
                <a:ea typeface="微软雅黑"/>
                <a:cs typeface="+mn-cs"/>
                <a:sym typeface="Arial"/>
              </a:rPr>
              <a:t>前缀</a:t>
            </a:r>
          </a:p>
        </p:txBody>
      </p:sp>
      <p:pic>
        <p:nvPicPr>
          <p:cNvPr id="76" name="图片 75">
            <a:extLst>
              <a:ext uri="{FF2B5EF4-FFF2-40B4-BE49-F238E27FC236}">
                <a16:creationId xmlns:a16="http://schemas.microsoft.com/office/drawing/2014/main" id="{3826E2C1-C7E6-9C86-B026-E77B9EECED5D}"/>
              </a:ext>
            </a:extLst>
          </p:cNvPr>
          <p:cNvPicPr>
            <a:picLocks noChangeAspect="1"/>
          </p:cNvPicPr>
          <p:nvPr/>
        </p:nvPicPr>
        <p:blipFill>
          <a:blip r:embed="rId4"/>
          <a:stretch>
            <a:fillRect/>
          </a:stretch>
        </p:blipFill>
        <p:spPr>
          <a:xfrm>
            <a:off x="7402214" y="3868257"/>
            <a:ext cx="983141" cy="1253235"/>
          </a:xfrm>
          <a:prstGeom prst="rect">
            <a:avLst/>
          </a:prstGeom>
        </p:spPr>
      </p:pic>
      <p:cxnSp>
        <p:nvCxnSpPr>
          <p:cNvPr id="78" name="直接连接符 77">
            <a:extLst>
              <a:ext uri="{FF2B5EF4-FFF2-40B4-BE49-F238E27FC236}">
                <a16:creationId xmlns:a16="http://schemas.microsoft.com/office/drawing/2014/main" id="{480528B0-7617-A353-FA3D-C42431D2D232}"/>
              </a:ext>
            </a:extLst>
          </p:cNvPr>
          <p:cNvCxnSpPr>
            <a:cxnSpLocks/>
          </p:cNvCxnSpPr>
          <p:nvPr/>
        </p:nvCxnSpPr>
        <p:spPr>
          <a:xfrm>
            <a:off x="7893784" y="5093122"/>
            <a:ext cx="0" cy="75351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直接箭头连接符 81">
            <a:extLst>
              <a:ext uri="{FF2B5EF4-FFF2-40B4-BE49-F238E27FC236}">
                <a16:creationId xmlns:a16="http://schemas.microsoft.com/office/drawing/2014/main" id="{C59787BD-D8AC-DF71-B311-CC01942DCA1B}"/>
              </a:ext>
            </a:extLst>
          </p:cNvPr>
          <p:cNvCxnSpPr>
            <a:cxnSpLocks/>
          </p:cNvCxnSpPr>
          <p:nvPr/>
        </p:nvCxnSpPr>
        <p:spPr>
          <a:xfrm>
            <a:off x="7899548" y="5462487"/>
            <a:ext cx="875235"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3" name="直接箭头连接符 82">
            <a:extLst>
              <a:ext uri="{FF2B5EF4-FFF2-40B4-BE49-F238E27FC236}">
                <a16:creationId xmlns:a16="http://schemas.microsoft.com/office/drawing/2014/main" id="{A90CEC5E-0CB2-09AF-BA0D-97A8D0C6864C}"/>
              </a:ext>
            </a:extLst>
          </p:cNvPr>
          <p:cNvCxnSpPr>
            <a:cxnSpLocks/>
          </p:cNvCxnSpPr>
          <p:nvPr/>
        </p:nvCxnSpPr>
        <p:spPr>
          <a:xfrm>
            <a:off x="10572440" y="5393287"/>
            <a:ext cx="608641"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5" name="矩形 84">
            <a:extLst>
              <a:ext uri="{FF2B5EF4-FFF2-40B4-BE49-F238E27FC236}">
                <a16:creationId xmlns:a16="http://schemas.microsoft.com/office/drawing/2014/main" id="{B1D9EBD3-4006-3D3F-E0B4-B182E8A853C6}"/>
              </a:ext>
            </a:extLst>
          </p:cNvPr>
          <p:cNvSpPr/>
          <p:nvPr/>
        </p:nvSpPr>
        <p:spPr>
          <a:xfrm>
            <a:off x="11181081" y="5191866"/>
            <a:ext cx="812321" cy="402841"/>
          </a:xfrm>
          <a:prstGeom prst="rect">
            <a:avLst/>
          </a:prstGeom>
          <a:solidFill>
            <a:srgbClr val="92D050"/>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zh-CN" altLang="en-US" sz="1867" b="0" i="0" u="none" strike="noStrike" kern="0" cap="none" spc="0" normalizeH="0" baseline="0" noProof="0" dirty="0">
                <a:ln>
                  <a:noFill/>
                </a:ln>
                <a:solidFill>
                  <a:srgbClr val="000000"/>
                </a:solidFill>
                <a:effectLst/>
                <a:uLnTx/>
                <a:uFillTx/>
                <a:latin typeface="微软雅黑"/>
                <a:ea typeface="微软雅黑"/>
                <a:cs typeface="+mn-cs"/>
                <a:sym typeface="Arial"/>
              </a:rPr>
              <a:t>后缀</a:t>
            </a:r>
          </a:p>
        </p:txBody>
      </p:sp>
      <p:cxnSp>
        <p:nvCxnSpPr>
          <p:cNvPr id="86" name="直接箭头连接符 85">
            <a:extLst>
              <a:ext uri="{FF2B5EF4-FFF2-40B4-BE49-F238E27FC236}">
                <a16:creationId xmlns:a16="http://schemas.microsoft.com/office/drawing/2014/main" id="{45A4EA6F-FFF3-836E-4525-172FFA319F2F}"/>
              </a:ext>
            </a:extLst>
          </p:cNvPr>
          <p:cNvCxnSpPr>
            <a:cxnSpLocks/>
          </p:cNvCxnSpPr>
          <p:nvPr/>
        </p:nvCxnSpPr>
        <p:spPr>
          <a:xfrm>
            <a:off x="7899548" y="3276244"/>
            <a:ext cx="0" cy="6424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042317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455A7-031A-9943-80DC-BD00A2916411}"/>
              </a:ext>
            </a:extLst>
          </p:cNvPr>
          <p:cNvSpPr>
            <a:spLocks noGrp="1"/>
          </p:cNvSpPr>
          <p:nvPr>
            <p:ph type="title"/>
          </p:nvPr>
        </p:nvSpPr>
        <p:spPr/>
        <p:txBody>
          <a:bodyPr/>
          <a:lstStyle/>
          <a:p>
            <a:r>
              <a:rPr lang="en-US" altLang="zh-CN" dirty="0"/>
              <a:t>INFO-RAG-</a:t>
            </a:r>
            <a:r>
              <a:rPr lang="zh-CN" altLang="en-US" dirty="0"/>
              <a:t>动机</a:t>
            </a:r>
            <a:endParaRPr lang="en-CN" dirty="0"/>
          </a:p>
        </p:txBody>
      </p:sp>
      <p:sp>
        <p:nvSpPr>
          <p:cNvPr id="7" name="文本框 6">
            <a:extLst>
              <a:ext uri="{FF2B5EF4-FFF2-40B4-BE49-F238E27FC236}">
                <a16:creationId xmlns:a16="http://schemas.microsoft.com/office/drawing/2014/main" id="{A4FA65AD-46A4-48B1-7C0B-9844BB7FCC1F}"/>
              </a:ext>
            </a:extLst>
          </p:cNvPr>
          <p:cNvSpPr txBox="1"/>
          <p:nvPr/>
        </p:nvSpPr>
        <p:spPr>
          <a:xfrm>
            <a:off x="391596" y="1729291"/>
            <a:ext cx="9715763" cy="66697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zh-CN" altLang="en-US" sz="1867" b="1" i="0" u="none" strike="noStrike" kern="0" cap="none" spc="0" normalizeH="0" baseline="0" noProof="0" dirty="0">
                <a:ln>
                  <a:noFill/>
                </a:ln>
                <a:solidFill>
                  <a:srgbClr val="000000"/>
                </a:solidFill>
                <a:effectLst/>
                <a:uLnTx/>
                <a:uFillTx/>
                <a:latin typeface="微软雅黑"/>
                <a:ea typeface="微软雅黑"/>
                <a:cs typeface="Times New Roman" panose="02020603050405020304" pitchFamily="18" charset="0"/>
                <a:sym typeface="Arial"/>
              </a:rPr>
              <a:t>根据三种场景涉及无监督训练任务，让大模型在三种场景终都扮演“知识精炼者”的角色：</a:t>
            </a:r>
            <a:endParaRPr kumimoji="0" lang="en-US" altLang="zh-CN" sz="1867" b="1" i="0" u="none" strike="noStrike" kern="0" cap="none" spc="0" normalizeH="0" baseline="0" noProof="0" dirty="0">
              <a:ln>
                <a:noFill/>
              </a:ln>
              <a:solidFill>
                <a:srgbClr val="000000"/>
              </a:solidFill>
              <a:effectLst/>
              <a:uLnTx/>
              <a:uFillTx/>
              <a:latin typeface="微软雅黑"/>
              <a:ea typeface="微软雅黑"/>
              <a:cs typeface="Times New Roman" panose="02020603050405020304" pitchFamily="18" charset="0"/>
              <a:sym typeface="Arial"/>
            </a:endParaRP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US" altLang="zh-CN" sz="1867" b="1" i="0" u="none" strike="noStrike" kern="0" cap="none" spc="0" normalizeH="0" baseline="0" noProof="0" dirty="0">
              <a:ln>
                <a:noFill/>
              </a:ln>
              <a:solidFill>
                <a:srgbClr val="000000"/>
              </a:solidFill>
              <a:effectLst/>
              <a:uLnTx/>
              <a:uFillTx/>
              <a:latin typeface="微软雅黑"/>
              <a:ea typeface="微软雅黑"/>
              <a:cs typeface="Times New Roman" panose="02020603050405020304" pitchFamily="18" charset="0"/>
              <a:sym typeface="Arial"/>
            </a:endParaRPr>
          </a:p>
        </p:txBody>
      </p:sp>
      <p:cxnSp>
        <p:nvCxnSpPr>
          <p:cNvPr id="59" name="直接箭头连接符 58">
            <a:extLst>
              <a:ext uri="{FF2B5EF4-FFF2-40B4-BE49-F238E27FC236}">
                <a16:creationId xmlns:a16="http://schemas.microsoft.com/office/drawing/2014/main" id="{D436704F-2CDC-80C5-F799-B3E97B142B57}"/>
              </a:ext>
            </a:extLst>
          </p:cNvPr>
          <p:cNvCxnSpPr>
            <a:cxnSpLocks/>
          </p:cNvCxnSpPr>
          <p:nvPr/>
        </p:nvCxnSpPr>
        <p:spPr>
          <a:xfrm>
            <a:off x="4283456" y="4417799"/>
            <a:ext cx="2316480" cy="0"/>
          </a:xfrm>
          <a:prstGeom prst="straightConnector1">
            <a:avLst/>
          </a:prstGeom>
          <a:ln>
            <a:solidFill>
              <a:schemeClr val="bg2"/>
            </a:solidFill>
            <a:tailEnd type="triangle"/>
          </a:ln>
        </p:spPr>
        <p:style>
          <a:lnRef idx="1">
            <a:schemeClr val="accent1"/>
          </a:lnRef>
          <a:fillRef idx="0">
            <a:schemeClr val="accent1"/>
          </a:fillRef>
          <a:effectRef idx="0">
            <a:schemeClr val="accent1"/>
          </a:effectRef>
          <a:fontRef idx="minor">
            <a:schemeClr val="tx1"/>
          </a:fontRef>
        </p:style>
      </p:cxnSp>
      <p:sp>
        <p:nvSpPr>
          <p:cNvPr id="60" name="文本框 59">
            <a:extLst>
              <a:ext uri="{FF2B5EF4-FFF2-40B4-BE49-F238E27FC236}">
                <a16:creationId xmlns:a16="http://schemas.microsoft.com/office/drawing/2014/main" id="{93DA8427-051D-D771-C55E-3D18949488F3}"/>
              </a:ext>
            </a:extLst>
          </p:cNvPr>
          <p:cNvSpPr txBox="1"/>
          <p:nvPr/>
        </p:nvSpPr>
        <p:spPr>
          <a:xfrm>
            <a:off x="4829285" y="3907185"/>
            <a:ext cx="1315324" cy="379656"/>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zh-CN" altLang="en-US" sz="1867" b="1" i="0" u="none" strike="noStrike" kern="0" cap="none" spc="0" normalizeH="0" baseline="0" noProof="0" dirty="0">
                <a:ln>
                  <a:noFill/>
                </a:ln>
                <a:solidFill>
                  <a:srgbClr val="000000"/>
                </a:solidFill>
                <a:effectLst/>
                <a:uLnTx/>
                <a:uFillTx/>
                <a:latin typeface="微软雅黑"/>
                <a:ea typeface="微软雅黑"/>
                <a:cs typeface="Times New Roman" panose="02020603050405020304" pitchFamily="18" charset="0"/>
                <a:sym typeface="Arial"/>
              </a:rPr>
              <a:t>训练任务</a:t>
            </a:r>
            <a:endParaRPr kumimoji="0" lang="en-US" altLang="zh-CN" sz="1867" b="1" i="0" u="none" strike="noStrike" kern="0" cap="none" spc="0" normalizeH="0" baseline="0" noProof="0" dirty="0">
              <a:ln>
                <a:noFill/>
              </a:ln>
              <a:solidFill>
                <a:srgbClr val="000000"/>
              </a:solidFill>
              <a:effectLst/>
              <a:uLnTx/>
              <a:uFillTx/>
              <a:latin typeface="微软雅黑"/>
              <a:ea typeface="微软雅黑"/>
              <a:cs typeface="Times New Roman" panose="02020603050405020304" pitchFamily="18" charset="0"/>
              <a:sym typeface="Arial"/>
            </a:endParaRPr>
          </a:p>
        </p:txBody>
      </p:sp>
      <p:pic>
        <p:nvPicPr>
          <p:cNvPr id="61" name="图片 60">
            <a:extLst>
              <a:ext uri="{FF2B5EF4-FFF2-40B4-BE49-F238E27FC236}">
                <a16:creationId xmlns:a16="http://schemas.microsoft.com/office/drawing/2014/main" id="{806F4C4C-F108-E043-DF11-F0280B8B1C3F}"/>
              </a:ext>
            </a:extLst>
          </p:cNvPr>
          <p:cNvPicPr>
            <a:picLocks noChangeAspect="1"/>
          </p:cNvPicPr>
          <p:nvPr/>
        </p:nvPicPr>
        <p:blipFill>
          <a:blip r:embed="rId3"/>
          <a:stretch>
            <a:fillRect/>
          </a:stretch>
        </p:blipFill>
        <p:spPr>
          <a:xfrm>
            <a:off x="8828918" y="4699787"/>
            <a:ext cx="1743521" cy="1450292"/>
          </a:xfrm>
          <a:prstGeom prst="rect">
            <a:avLst/>
          </a:prstGeom>
        </p:spPr>
      </p:pic>
      <p:pic>
        <p:nvPicPr>
          <p:cNvPr id="64" name="图片 63">
            <a:extLst>
              <a:ext uri="{FF2B5EF4-FFF2-40B4-BE49-F238E27FC236}">
                <a16:creationId xmlns:a16="http://schemas.microsoft.com/office/drawing/2014/main" id="{B252A658-7591-7D63-B5B4-2524E9FB2A72}"/>
              </a:ext>
            </a:extLst>
          </p:cNvPr>
          <p:cNvPicPr>
            <a:picLocks noChangeAspect="1"/>
          </p:cNvPicPr>
          <p:nvPr/>
        </p:nvPicPr>
        <p:blipFill>
          <a:blip r:embed="rId4"/>
          <a:stretch>
            <a:fillRect/>
          </a:stretch>
        </p:blipFill>
        <p:spPr>
          <a:xfrm>
            <a:off x="7402214" y="2199585"/>
            <a:ext cx="983141" cy="1253235"/>
          </a:xfrm>
          <a:prstGeom prst="rect">
            <a:avLst/>
          </a:prstGeom>
        </p:spPr>
      </p:pic>
      <p:sp>
        <p:nvSpPr>
          <p:cNvPr id="65" name="矩形 64">
            <a:extLst>
              <a:ext uri="{FF2B5EF4-FFF2-40B4-BE49-F238E27FC236}">
                <a16:creationId xmlns:a16="http://schemas.microsoft.com/office/drawing/2014/main" id="{960FC4E4-A8DD-8A88-8A90-E09929802946}"/>
              </a:ext>
            </a:extLst>
          </p:cNvPr>
          <p:cNvSpPr/>
          <p:nvPr/>
        </p:nvSpPr>
        <p:spPr>
          <a:xfrm>
            <a:off x="9460441" y="2667074"/>
            <a:ext cx="1200073" cy="402841"/>
          </a:xfrm>
          <a:prstGeom prst="rect">
            <a:avLst/>
          </a:prstGeom>
          <a:solidFill>
            <a:schemeClr val="accent1">
              <a:lumMod val="20000"/>
              <a:lumOff val="80000"/>
            </a:schemeClr>
          </a:solidFill>
          <a:ln>
            <a:solidFill>
              <a:schemeClr val="accent1">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zh-CN" altLang="en-US" sz="1867" b="0" i="0" u="none" strike="noStrike" kern="0" cap="none" spc="0" normalizeH="0" baseline="0" noProof="0" dirty="0">
                <a:ln>
                  <a:noFill/>
                </a:ln>
                <a:solidFill>
                  <a:srgbClr val="000000"/>
                </a:solidFill>
                <a:effectLst/>
                <a:uLnTx/>
                <a:uFillTx/>
                <a:latin typeface="微软雅黑"/>
                <a:ea typeface="微软雅黑"/>
                <a:cs typeface="+mn-cs"/>
                <a:sym typeface="Arial"/>
              </a:rPr>
              <a:t>前缀</a:t>
            </a:r>
          </a:p>
        </p:txBody>
      </p:sp>
      <p:sp>
        <p:nvSpPr>
          <p:cNvPr id="66" name="矩形 65">
            <a:extLst>
              <a:ext uri="{FF2B5EF4-FFF2-40B4-BE49-F238E27FC236}">
                <a16:creationId xmlns:a16="http://schemas.microsoft.com/office/drawing/2014/main" id="{AFE642F7-00B0-D2FF-2512-C73CFC279E18}"/>
              </a:ext>
            </a:extLst>
          </p:cNvPr>
          <p:cNvSpPr/>
          <p:nvPr/>
        </p:nvSpPr>
        <p:spPr>
          <a:xfrm>
            <a:off x="10660514" y="2668853"/>
            <a:ext cx="1200073" cy="402841"/>
          </a:xfrm>
          <a:prstGeom prst="rect">
            <a:avLst/>
          </a:prstGeom>
          <a:solidFill>
            <a:srgbClr val="92D050"/>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zh-CN" altLang="en-US" sz="1867" b="0" i="0" u="none" strike="noStrike" kern="0" cap="none" spc="0" normalizeH="0" baseline="0" noProof="0" dirty="0">
                <a:ln>
                  <a:noFill/>
                </a:ln>
                <a:solidFill>
                  <a:srgbClr val="000000"/>
                </a:solidFill>
                <a:effectLst/>
                <a:uLnTx/>
                <a:uFillTx/>
                <a:latin typeface="微软雅黑"/>
                <a:ea typeface="微软雅黑"/>
                <a:cs typeface="+mn-cs"/>
                <a:sym typeface="Arial"/>
              </a:rPr>
              <a:t>后缀</a:t>
            </a:r>
          </a:p>
        </p:txBody>
      </p:sp>
      <p:cxnSp>
        <p:nvCxnSpPr>
          <p:cNvPr id="68" name="直接箭头连接符 67">
            <a:extLst>
              <a:ext uri="{FF2B5EF4-FFF2-40B4-BE49-F238E27FC236}">
                <a16:creationId xmlns:a16="http://schemas.microsoft.com/office/drawing/2014/main" id="{230FF3BD-FEF0-0EA4-A35C-9C6E9041CE5D}"/>
              </a:ext>
            </a:extLst>
          </p:cNvPr>
          <p:cNvCxnSpPr>
            <a:cxnSpLocks/>
          </p:cNvCxnSpPr>
          <p:nvPr/>
        </p:nvCxnSpPr>
        <p:spPr>
          <a:xfrm>
            <a:off x="8461443" y="2890860"/>
            <a:ext cx="875235"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0" name="文本框 69">
            <a:extLst>
              <a:ext uri="{FF2B5EF4-FFF2-40B4-BE49-F238E27FC236}">
                <a16:creationId xmlns:a16="http://schemas.microsoft.com/office/drawing/2014/main" id="{42BE22F8-93B7-ADB8-EF89-AC648D15852E}"/>
              </a:ext>
            </a:extLst>
          </p:cNvPr>
          <p:cNvSpPr txBox="1"/>
          <p:nvPr/>
        </p:nvSpPr>
        <p:spPr>
          <a:xfrm>
            <a:off x="8509633" y="2478712"/>
            <a:ext cx="1315324" cy="379656"/>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zh-CN" altLang="en-US" sz="1867" b="1" i="0" u="none" strike="noStrike" kern="0" cap="none" spc="0" normalizeH="0" baseline="0" noProof="0" dirty="0">
                <a:ln>
                  <a:noFill/>
                </a:ln>
                <a:solidFill>
                  <a:srgbClr val="000000"/>
                </a:solidFill>
                <a:effectLst/>
                <a:uLnTx/>
                <a:uFillTx/>
                <a:latin typeface="微软雅黑"/>
                <a:ea typeface="微软雅黑"/>
                <a:cs typeface="Times New Roman" panose="02020603050405020304" pitchFamily="18" charset="0"/>
                <a:sym typeface="Arial"/>
              </a:rPr>
              <a:t>构造</a:t>
            </a:r>
            <a:endParaRPr kumimoji="0" lang="en-US" altLang="zh-CN" sz="1867" b="1" i="0" u="none" strike="noStrike" kern="0" cap="none" spc="0" normalizeH="0" baseline="0" noProof="0" dirty="0">
              <a:ln>
                <a:noFill/>
              </a:ln>
              <a:solidFill>
                <a:srgbClr val="000000"/>
              </a:solidFill>
              <a:effectLst/>
              <a:uLnTx/>
              <a:uFillTx/>
              <a:latin typeface="微软雅黑"/>
              <a:ea typeface="微软雅黑"/>
              <a:cs typeface="Times New Roman" panose="02020603050405020304" pitchFamily="18" charset="0"/>
              <a:sym typeface="Arial"/>
            </a:endParaRPr>
          </a:p>
        </p:txBody>
      </p:sp>
      <p:sp>
        <p:nvSpPr>
          <p:cNvPr id="74" name="文本框 73">
            <a:extLst>
              <a:ext uri="{FF2B5EF4-FFF2-40B4-BE49-F238E27FC236}">
                <a16:creationId xmlns:a16="http://schemas.microsoft.com/office/drawing/2014/main" id="{848B57C7-1E91-7C3B-50F1-47342F805F19}"/>
              </a:ext>
            </a:extLst>
          </p:cNvPr>
          <p:cNvSpPr txBox="1"/>
          <p:nvPr/>
        </p:nvSpPr>
        <p:spPr>
          <a:xfrm>
            <a:off x="3989928" y="4699788"/>
            <a:ext cx="3163168" cy="1528945"/>
          </a:xfrm>
          <a:prstGeom prst="rect">
            <a:avLst/>
          </a:prstGeom>
          <a:noFill/>
          <a:ln w="28575">
            <a:solidFill>
              <a:srgbClr val="C00000"/>
            </a:solidFill>
          </a:ln>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zh-CN" altLang="en-US" sz="1867" b="1" i="0" u="none" strike="noStrike" kern="0" cap="none" spc="0" normalizeH="0" baseline="0" noProof="0" dirty="0">
                <a:ln>
                  <a:noFill/>
                </a:ln>
                <a:solidFill>
                  <a:srgbClr val="C00000"/>
                </a:solidFill>
                <a:effectLst/>
                <a:uLnTx/>
                <a:uFillTx/>
                <a:latin typeface="微软雅黑"/>
                <a:ea typeface="微软雅黑"/>
                <a:cs typeface="Times New Roman" panose="02020603050405020304" pitchFamily="18" charset="0"/>
                <a:sym typeface="Arial"/>
              </a:rPr>
              <a:t>从文档中抽取句子并拆分为前缀后缀，并对文档中的各个句子进行随机的遮掩和替换。在给定前缀和处理后的文档的条件下补全后缀</a:t>
            </a:r>
            <a:endParaRPr kumimoji="0" lang="zh-CN" altLang="en-US" sz="1867" b="1" i="0" u="none" strike="noStrike" kern="0" cap="none" spc="0" normalizeH="0" baseline="0" noProof="0" dirty="0">
              <a:ln>
                <a:noFill/>
              </a:ln>
              <a:solidFill>
                <a:srgbClr val="C00000"/>
              </a:solidFill>
              <a:effectLst/>
              <a:uLnTx/>
              <a:uFillTx/>
              <a:latin typeface="Arial"/>
              <a:ea typeface="微软雅黑 Light"/>
              <a:cs typeface="Arial"/>
              <a:sym typeface="Arial"/>
            </a:endParaRPr>
          </a:p>
        </p:txBody>
      </p:sp>
      <p:sp>
        <p:nvSpPr>
          <p:cNvPr id="75" name="矩形 74">
            <a:extLst>
              <a:ext uri="{FF2B5EF4-FFF2-40B4-BE49-F238E27FC236}">
                <a16:creationId xmlns:a16="http://schemas.microsoft.com/office/drawing/2014/main" id="{A5F4187E-C5DB-E68B-5472-F95ECB826A27}"/>
              </a:ext>
            </a:extLst>
          </p:cNvPr>
          <p:cNvSpPr/>
          <p:nvPr/>
        </p:nvSpPr>
        <p:spPr>
          <a:xfrm>
            <a:off x="7353954" y="5948660"/>
            <a:ext cx="1200073" cy="402841"/>
          </a:xfrm>
          <a:prstGeom prst="rect">
            <a:avLst/>
          </a:prstGeom>
          <a:solidFill>
            <a:schemeClr val="accent1">
              <a:lumMod val="20000"/>
              <a:lumOff val="80000"/>
            </a:schemeClr>
          </a:solidFill>
          <a:ln>
            <a:solidFill>
              <a:schemeClr val="accent1">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zh-CN" altLang="en-US" sz="1867" b="0" i="0" u="none" strike="noStrike" kern="0" cap="none" spc="0" normalizeH="0" baseline="0" noProof="0" dirty="0">
                <a:ln>
                  <a:noFill/>
                </a:ln>
                <a:solidFill>
                  <a:srgbClr val="000000"/>
                </a:solidFill>
                <a:effectLst/>
                <a:uLnTx/>
                <a:uFillTx/>
                <a:latin typeface="微软雅黑"/>
                <a:ea typeface="微软雅黑"/>
                <a:cs typeface="+mn-cs"/>
                <a:sym typeface="Arial"/>
              </a:rPr>
              <a:t>前缀</a:t>
            </a:r>
          </a:p>
        </p:txBody>
      </p:sp>
      <p:pic>
        <p:nvPicPr>
          <p:cNvPr id="76" name="图片 75">
            <a:extLst>
              <a:ext uri="{FF2B5EF4-FFF2-40B4-BE49-F238E27FC236}">
                <a16:creationId xmlns:a16="http://schemas.microsoft.com/office/drawing/2014/main" id="{3826E2C1-C7E6-9C86-B026-E77B9EECED5D}"/>
              </a:ext>
            </a:extLst>
          </p:cNvPr>
          <p:cNvPicPr>
            <a:picLocks noChangeAspect="1"/>
          </p:cNvPicPr>
          <p:nvPr/>
        </p:nvPicPr>
        <p:blipFill>
          <a:blip r:embed="rId4"/>
          <a:stretch>
            <a:fillRect/>
          </a:stretch>
        </p:blipFill>
        <p:spPr>
          <a:xfrm>
            <a:off x="7402214" y="3947769"/>
            <a:ext cx="983141" cy="1253235"/>
          </a:xfrm>
          <a:prstGeom prst="rect">
            <a:avLst/>
          </a:prstGeom>
        </p:spPr>
      </p:pic>
      <p:cxnSp>
        <p:nvCxnSpPr>
          <p:cNvPr id="78" name="直接连接符 77">
            <a:extLst>
              <a:ext uri="{FF2B5EF4-FFF2-40B4-BE49-F238E27FC236}">
                <a16:creationId xmlns:a16="http://schemas.microsoft.com/office/drawing/2014/main" id="{480528B0-7617-A353-FA3D-C42431D2D232}"/>
              </a:ext>
            </a:extLst>
          </p:cNvPr>
          <p:cNvCxnSpPr>
            <a:cxnSpLocks/>
          </p:cNvCxnSpPr>
          <p:nvPr/>
        </p:nvCxnSpPr>
        <p:spPr>
          <a:xfrm>
            <a:off x="7893784" y="5172634"/>
            <a:ext cx="0" cy="75351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直接箭头连接符 81">
            <a:extLst>
              <a:ext uri="{FF2B5EF4-FFF2-40B4-BE49-F238E27FC236}">
                <a16:creationId xmlns:a16="http://schemas.microsoft.com/office/drawing/2014/main" id="{C59787BD-D8AC-DF71-B311-CC01942DCA1B}"/>
              </a:ext>
            </a:extLst>
          </p:cNvPr>
          <p:cNvCxnSpPr>
            <a:cxnSpLocks/>
          </p:cNvCxnSpPr>
          <p:nvPr/>
        </p:nvCxnSpPr>
        <p:spPr>
          <a:xfrm>
            <a:off x="7899548" y="5541999"/>
            <a:ext cx="875235"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3" name="直接箭头连接符 82">
            <a:extLst>
              <a:ext uri="{FF2B5EF4-FFF2-40B4-BE49-F238E27FC236}">
                <a16:creationId xmlns:a16="http://schemas.microsoft.com/office/drawing/2014/main" id="{A90CEC5E-0CB2-09AF-BA0D-97A8D0C6864C}"/>
              </a:ext>
            </a:extLst>
          </p:cNvPr>
          <p:cNvCxnSpPr>
            <a:cxnSpLocks/>
          </p:cNvCxnSpPr>
          <p:nvPr/>
        </p:nvCxnSpPr>
        <p:spPr>
          <a:xfrm>
            <a:off x="10572440" y="5472799"/>
            <a:ext cx="608641"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5" name="矩形 84">
            <a:extLst>
              <a:ext uri="{FF2B5EF4-FFF2-40B4-BE49-F238E27FC236}">
                <a16:creationId xmlns:a16="http://schemas.microsoft.com/office/drawing/2014/main" id="{B1D9EBD3-4006-3D3F-E0B4-B182E8A853C6}"/>
              </a:ext>
            </a:extLst>
          </p:cNvPr>
          <p:cNvSpPr/>
          <p:nvPr/>
        </p:nvSpPr>
        <p:spPr>
          <a:xfrm>
            <a:off x="11181081" y="5271378"/>
            <a:ext cx="812321" cy="402841"/>
          </a:xfrm>
          <a:prstGeom prst="rect">
            <a:avLst/>
          </a:prstGeom>
          <a:solidFill>
            <a:srgbClr val="92D050"/>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zh-CN" altLang="en-US" sz="1867" b="0" i="0" u="none" strike="noStrike" kern="0" cap="none" spc="0" normalizeH="0" baseline="0" noProof="0" dirty="0">
                <a:ln>
                  <a:noFill/>
                </a:ln>
                <a:solidFill>
                  <a:srgbClr val="000000"/>
                </a:solidFill>
                <a:effectLst/>
                <a:uLnTx/>
                <a:uFillTx/>
                <a:latin typeface="微软雅黑"/>
                <a:ea typeface="微软雅黑"/>
                <a:cs typeface="+mn-cs"/>
                <a:sym typeface="Arial"/>
              </a:rPr>
              <a:t>后缀</a:t>
            </a:r>
          </a:p>
        </p:txBody>
      </p:sp>
      <p:sp>
        <p:nvSpPr>
          <p:cNvPr id="4" name="矩形 3">
            <a:extLst>
              <a:ext uri="{FF2B5EF4-FFF2-40B4-BE49-F238E27FC236}">
                <a16:creationId xmlns:a16="http://schemas.microsoft.com/office/drawing/2014/main" id="{5E39FFF1-E020-C6C1-46F0-938786562FE2}"/>
              </a:ext>
            </a:extLst>
          </p:cNvPr>
          <p:cNvSpPr/>
          <p:nvPr/>
        </p:nvSpPr>
        <p:spPr>
          <a:xfrm>
            <a:off x="391597" y="3222121"/>
            <a:ext cx="3300108" cy="3238651"/>
          </a:xfrm>
          <a:prstGeom prst="rect">
            <a:avLst/>
          </a:prstGeom>
          <a:noFill/>
          <a:ln w="28575">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zh-CN" altLang="en-US" sz="1867" b="0" i="0" u="none" strike="noStrike" kern="0" cap="none" spc="0" normalizeH="0" baseline="0" noProof="0" dirty="0">
              <a:ln>
                <a:noFill/>
              </a:ln>
              <a:solidFill>
                <a:srgbClr val="FFFFFF"/>
              </a:solidFill>
              <a:effectLst/>
              <a:uLnTx/>
              <a:uFillTx/>
              <a:latin typeface="Microsoft YaHei" panose="020B0503020204020204" pitchFamily="34" charset="-122"/>
              <a:ea typeface="Microsoft YaHei Light" panose="020B0502040204020203" pitchFamily="34" charset="-122"/>
              <a:cs typeface="+mn-cs"/>
              <a:sym typeface="Arial"/>
            </a:endParaRPr>
          </a:p>
        </p:txBody>
      </p:sp>
      <p:sp>
        <p:nvSpPr>
          <p:cNvPr id="5" name="椭圆 4">
            <a:extLst>
              <a:ext uri="{FF2B5EF4-FFF2-40B4-BE49-F238E27FC236}">
                <a16:creationId xmlns:a16="http://schemas.microsoft.com/office/drawing/2014/main" id="{D25B1719-8800-1739-0A73-6E4DB6AA741C}"/>
              </a:ext>
            </a:extLst>
          </p:cNvPr>
          <p:cNvSpPr/>
          <p:nvPr/>
        </p:nvSpPr>
        <p:spPr>
          <a:xfrm>
            <a:off x="1569756" y="3300817"/>
            <a:ext cx="1096229" cy="1082479"/>
          </a:xfrm>
          <a:prstGeom prst="ellipse">
            <a:avLst/>
          </a:prstGeom>
          <a:gradFill>
            <a:gsLst>
              <a:gs pos="20000">
                <a:srgbClr val="D1EBB6"/>
              </a:gs>
              <a:gs pos="79000">
                <a:srgbClr val="DEC1B8"/>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zh-CN" altLang="en-US" sz="1067" b="0" i="0" u="none" strike="noStrike" kern="0" cap="none" spc="0" normalizeH="0" baseline="0" noProof="0" dirty="0">
              <a:ln>
                <a:noFill/>
              </a:ln>
              <a:solidFill>
                <a:srgbClr val="FFFFFF"/>
              </a:solidFill>
              <a:effectLst/>
              <a:uLnTx/>
              <a:uFillTx/>
              <a:latin typeface="Microsoft YaHei" panose="020B0503020204020204" pitchFamily="34" charset="-122"/>
              <a:ea typeface="Microsoft YaHei Light" panose="020B0502040204020203" pitchFamily="34" charset="-122"/>
              <a:cs typeface="+mn-cs"/>
              <a:sym typeface="Arial"/>
            </a:endParaRPr>
          </a:p>
        </p:txBody>
      </p:sp>
      <p:sp>
        <p:nvSpPr>
          <p:cNvPr id="9" name="标题 1">
            <a:extLst>
              <a:ext uri="{FF2B5EF4-FFF2-40B4-BE49-F238E27FC236}">
                <a16:creationId xmlns:a16="http://schemas.microsoft.com/office/drawing/2014/main" id="{F5CC3452-2186-A23D-F509-6939B71A68F5}"/>
              </a:ext>
            </a:extLst>
          </p:cNvPr>
          <p:cNvSpPr>
            <a:spLocks noGrp="1"/>
          </p:cNvSpPr>
          <p:nvPr>
            <p:custDataLst>
              <p:tags r:id="rId1"/>
            </p:custDataLst>
          </p:nvPr>
        </p:nvSpPr>
        <p:spPr>
          <a:xfrm>
            <a:off x="1385024" y="3550580"/>
            <a:ext cx="1465693" cy="584775"/>
          </a:xfrm>
          <a:prstGeom prst="rect">
            <a:avLst/>
          </a:prstGeom>
        </p:spPr>
        <p:txBody>
          <a:bodyPr wrap="square" anchor="b">
            <a:spAutoFit/>
          </a:bodyPr>
          <a:lstStyle>
            <a:lvl1pPr algn="l" defTabSz="543560" rtl="0" fontAlgn="base">
              <a:lnSpc>
                <a:spcPct val="100000"/>
              </a:lnSpc>
              <a:spcBef>
                <a:spcPct val="0"/>
              </a:spcBef>
              <a:spcAft>
                <a:spcPct val="0"/>
              </a:spcAft>
              <a:defRPr sz="2400" b="1" kern="1200">
                <a:solidFill>
                  <a:srgbClr val="3169CD"/>
                </a:solidFill>
                <a:latin typeface="微软雅黑" panose="020B0503020204020204" pitchFamily="34" charset="-122"/>
                <a:ea typeface="微软雅黑" panose="020B0503020204020204" pitchFamily="34" charset="-122"/>
                <a:cs typeface="Open Sans"/>
              </a:defRPr>
            </a:lvl1pPr>
            <a:lvl2pPr algn="ctr" defTabSz="1087120" rtl="0" fontAlgn="base">
              <a:spcBef>
                <a:spcPct val="0"/>
              </a:spcBef>
              <a:spcAft>
                <a:spcPct val="0"/>
              </a:spcAft>
              <a:defRPr sz="10500">
                <a:solidFill>
                  <a:schemeClr val="tx1"/>
                </a:solidFill>
                <a:latin typeface="Open Sans" charset="0"/>
                <a:ea typeface="MS PGothic" panose="020B0600070205080204" charset="-128"/>
              </a:defRPr>
            </a:lvl2pPr>
            <a:lvl3pPr algn="ctr" defTabSz="1087120" rtl="0" fontAlgn="base">
              <a:spcBef>
                <a:spcPct val="0"/>
              </a:spcBef>
              <a:spcAft>
                <a:spcPct val="0"/>
              </a:spcAft>
              <a:defRPr sz="10500">
                <a:solidFill>
                  <a:schemeClr val="tx1"/>
                </a:solidFill>
                <a:latin typeface="Open Sans" charset="0"/>
                <a:ea typeface="MS PGothic" panose="020B0600070205080204" charset="-128"/>
              </a:defRPr>
            </a:lvl3pPr>
            <a:lvl4pPr algn="ctr" defTabSz="1087120" rtl="0" fontAlgn="base">
              <a:spcBef>
                <a:spcPct val="0"/>
              </a:spcBef>
              <a:spcAft>
                <a:spcPct val="0"/>
              </a:spcAft>
              <a:defRPr sz="10500">
                <a:solidFill>
                  <a:schemeClr val="tx1"/>
                </a:solidFill>
                <a:latin typeface="Open Sans" charset="0"/>
                <a:ea typeface="MS PGothic" panose="020B0600070205080204" charset="-128"/>
              </a:defRPr>
            </a:lvl4pPr>
            <a:lvl5pPr algn="ctr" defTabSz="1087120" rtl="0" fontAlgn="base">
              <a:spcBef>
                <a:spcPct val="0"/>
              </a:spcBef>
              <a:spcAft>
                <a:spcPct val="0"/>
              </a:spcAft>
              <a:defRPr sz="10500">
                <a:solidFill>
                  <a:schemeClr val="tx1"/>
                </a:solidFill>
                <a:latin typeface="Open Sans" charset="0"/>
                <a:ea typeface="MS PGothic" panose="020B0600070205080204" charset="-128"/>
              </a:defRPr>
            </a:lvl5pPr>
            <a:lvl6pPr marL="457200" algn="ctr" defTabSz="1087120" rtl="0" fontAlgn="base">
              <a:spcBef>
                <a:spcPct val="0"/>
              </a:spcBef>
              <a:spcAft>
                <a:spcPct val="0"/>
              </a:spcAft>
              <a:defRPr sz="10500">
                <a:solidFill>
                  <a:schemeClr val="tx1"/>
                </a:solidFill>
                <a:latin typeface="Open Sans" charset="0"/>
                <a:ea typeface="MS PGothic" panose="020B0600070205080204" charset="-128"/>
              </a:defRPr>
            </a:lvl6pPr>
            <a:lvl7pPr marL="914400" algn="ctr" defTabSz="1087120" rtl="0" fontAlgn="base">
              <a:spcBef>
                <a:spcPct val="0"/>
              </a:spcBef>
              <a:spcAft>
                <a:spcPct val="0"/>
              </a:spcAft>
              <a:defRPr sz="10500">
                <a:solidFill>
                  <a:schemeClr val="tx1"/>
                </a:solidFill>
                <a:latin typeface="Open Sans" charset="0"/>
                <a:ea typeface="MS PGothic" panose="020B0600070205080204" charset="-128"/>
              </a:defRPr>
            </a:lvl7pPr>
            <a:lvl8pPr marL="1371600" algn="ctr" defTabSz="1087120" rtl="0" fontAlgn="base">
              <a:spcBef>
                <a:spcPct val="0"/>
              </a:spcBef>
              <a:spcAft>
                <a:spcPct val="0"/>
              </a:spcAft>
              <a:defRPr sz="10500">
                <a:solidFill>
                  <a:schemeClr val="tx1"/>
                </a:solidFill>
                <a:latin typeface="Open Sans" charset="0"/>
                <a:ea typeface="MS PGothic" panose="020B0600070205080204" charset="-128"/>
              </a:defRPr>
            </a:lvl8pPr>
            <a:lvl9pPr marL="1828800" algn="ctr" defTabSz="1087120" rtl="0" fontAlgn="base">
              <a:spcBef>
                <a:spcPct val="0"/>
              </a:spcBef>
              <a:spcAft>
                <a:spcPct val="0"/>
              </a:spcAft>
              <a:defRPr sz="10500">
                <a:solidFill>
                  <a:schemeClr val="tx1"/>
                </a:solidFill>
                <a:latin typeface="Open Sans" charset="0"/>
                <a:ea typeface="MS PGothic" panose="020B0600070205080204" charset="-128"/>
              </a:defRPr>
            </a:lvl9pPr>
          </a:lstStyle>
          <a:p>
            <a:pPr marL="0" marR="0" lvl="0" indent="0" algn="ctr" defTabSz="724729" rtl="0" eaLnBrk="1" fontAlgn="base" latinLnBrk="0" hangingPunct="1">
              <a:lnSpc>
                <a:spcPct val="100000"/>
              </a:lnSpc>
              <a:spcBef>
                <a:spcPct val="0"/>
              </a:spcBef>
              <a:spcAft>
                <a:spcPct val="0"/>
              </a:spcAft>
              <a:buClr>
                <a:srgbClr val="000000"/>
              </a:buClr>
              <a:buSzTx/>
              <a:buFontTx/>
              <a:buNone/>
              <a:tabLst/>
              <a:defRPr/>
            </a:pPr>
            <a:r>
              <a:rPr kumimoji="1" lang="zh-CN" altLang="en-US" sz="1600" b="0" i="0" u="none" strike="noStrike" kern="1200" cap="none" spc="0" normalizeH="0" baseline="0" noProof="0" dirty="0">
                <a:ln>
                  <a:noFill/>
                </a:ln>
                <a:solidFill>
                  <a:srgbClr val="000000"/>
                </a:solidFill>
                <a:effectLst/>
                <a:uLnTx/>
                <a:uFillTx/>
                <a:latin typeface="微软雅黑"/>
                <a:ea typeface="微软雅黑"/>
                <a:cs typeface="MS PGothic" panose="020B0600070205080204" charset="-128"/>
                <a:sym typeface="Arial"/>
              </a:rPr>
              <a:t>非参数</a:t>
            </a:r>
            <a:endParaRPr kumimoji="1" lang="en-US" altLang="zh-CN" sz="1600" b="0" i="0" u="none" strike="noStrike" kern="1200" cap="none" spc="0" normalizeH="0" baseline="0" noProof="0" dirty="0">
              <a:ln>
                <a:noFill/>
              </a:ln>
              <a:solidFill>
                <a:srgbClr val="000000"/>
              </a:solidFill>
              <a:effectLst/>
              <a:uLnTx/>
              <a:uFillTx/>
              <a:latin typeface="微软雅黑"/>
              <a:ea typeface="微软雅黑"/>
              <a:cs typeface="MS PGothic" panose="020B0600070205080204" charset="-128"/>
              <a:sym typeface="Arial"/>
            </a:endParaRPr>
          </a:p>
          <a:p>
            <a:pPr marL="0" marR="0" lvl="0" indent="0" algn="ctr" defTabSz="724729" rtl="0" eaLnBrk="1" fontAlgn="base" latinLnBrk="0" hangingPunct="1">
              <a:lnSpc>
                <a:spcPct val="100000"/>
              </a:lnSpc>
              <a:spcBef>
                <a:spcPct val="0"/>
              </a:spcBef>
              <a:spcAft>
                <a:spcPct val="0"/>
              </a:spcAft>
              <a:buClr>
                <a:srgbClr val="000000"/>
              </a:buClr>
              <a:buSzTx/>
              <a:buFontTx/>
              <a:buNone/>
              <a:tabLst/>
              <a:defRPr/>
            </a:pPr>
            <a:r>
              <a:rPr kumimoji="1" lang="zh-CN" altLang="en-US" sz="1600" b="0" i="0" u="none" strike="noStrike" kern="1200" cap="none" spc="0" normalizeH="0" baseline="0" noProof="0" dirty="0">
                <a:ln>
                  <a:noFill/>
                </a:ln>
                <a:solidFill>
                  <a:srgbClr val="000000"/>
                </a:solidFill>
                <a:effectLst/>
                <a:uLnTx/>
                <a:uFillTx/>
                <a:latin typeface="微软雅黑"/>
                <a:ea typeface="微软雅黑"/>
                <a:cs typeface="MS PGothic" panose="020B0600070205080204" charset="-128"/>
                <a:sym typeface="Arial"/>
              </a:rPr>
              <a:t>知识</a:t>
            </a:r>
          </a:p>
        </p:txBody>
      </p:sp>
      <p:sp>
        <p:nvSpPr>
          <p:cNvPr id="10" name="文本框 9">
            <a:extLst>
              <a:ext uri="{FF2B5EF4-FFF2-40B4-BE49-F238E27FC236}">
                <a16:creationId xmlns:a16="http://schemas.microsoft.com/office/drawing/2014/main" id="{808BAC22-1140-6EBD-7F94-2D9D38CDC234}"/>
              </a:ext>
            </a:extLst>
          </p:cNvPr>
          <p:cNvSpPr txBox="1"/>
          <p:nvPr/>
        </p:nvSpPr>
        <p:spPr>
          <a:xfrm>
            <a:off x="391597" y="2237833"/>
            <a:ext cx="3300108" cy="954300"/>
          </a:xfrm>
          <a:prstGeom prst="rect">
            <a:avLst/>
          </a:prstGeom>
          <a:noFill/>
          <a:ln w="38100">
            <a:solidFill>
              <a:srgbClr val="00B050"/>
            </a:solidFill>
          </a:ln>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zh-CN" altLang="en-US" sz="1867" b="0" i="0" u="none" strike="noStrike" kern="0" cap="none" spc="0" normalizeH="0" baseline="0" noProof="0" dirty="0">
                <a:ln>
                  <a:noFill/>
                </a:ln>
                <a:solidFill>
                  <a:srgbClr val="000000"/>
                </a:solidFill>
                <a:effectLst/>
                <a:uLnTx/>
                <a:uFillTx/>
                <a:latin typeface="微软雅黑"/>
                <a:ea typeface="微软雅黑"/>
                <a:cs typeface="Times New Roman" panose="02020603050405020304" pitchFamily="18" charset="0"/>
                <a:sym typeface="Arial"/>
              </a:rPr>
              <a:t>检索到的文档仅包含部分答案，甚至有些错误答案，需要</a:t>
            </a:r>
            <a:r>
              <a:rPr kumimoji="0" lang="en-US" altLang="zh-CN" sz="1867" b="0" i="0" u="none" strike="noStrike" kern="0" cap="none" spc="0" normalizeH="0" baseline="0" noProof="0" dirty="0">
                <a:ln>
                  <a:noFill/>
                </a:ln>
                <a:solidFill>
                  <a:srgbClr val="000000"/>
                </a:solidFill>
                <a:effectLst/>
                <a:uLnTx/>
                <a:uFillTx/>
                <a:latin typeface="微软雅黑"/>
                <a:ea typeface="微软雅黑"/>
                <a:cs typeface="Times New Roman" panose="02020603050405020304" pitchFamily="18" charset="0"/>
                <a:sym typeface="Arial"/>
              </a:rPr>
              <a:t>LLM</a:t>
            </a:r>
            <a:r>
              <a:rPr kumimoji="0" lang="zh-CN" altLang="en-US" sz="1867" b="0" i="0" u="none" strike="noStrike" kern="0" cap="none" spc="0" normalizeH="0" baseline="0" noProof="0" dirty="0">
                <a:ln>
                  <a:noFill/>
                </a:ln>
                <a:solidFill>
                  <a:srgbClr val="000000"/>
                </a:solidFill>
                <a:effectLst/>
                <a:uLnTx/>
                <a:uFillTx/>
                <a:latin typeface="微软雅黑"/>
                <a:ea typeface="微软雅黑"/>
                <a:cs typeface="Times New Roman" panose="02020603050405020304" pitchFamily="18" charset="0"/>
                <a:sym typeface="Arial"/>
              </a:rPr>
              <a:t>进行纠正和补全。</a:t>
            </a:r>
            <a:endParaRPr kumimoji="0" lang="zh-CN" altLang="en-US" sz="1867" b="0" i="0" u="none" strike="noStrike" kern="0" cap="none" spc="0" normalizeH="0" baseline="0" noProof="0" dirty="0">
              <a:ln>
                <a:noFill/>
              </a:ln>
              <a:solidFill>
                <a:srgbClr val="000000"/>
              </a:solidFill>
              <a:effectLst/>
              <a:uLnTx/>
              <a:uFillTx/>
              <a:latin typeface="Arial"/>
              <a:ea typeface="微软雅黑 Light"/>
              <a:cs typeface="Arial"/>
              <a:sym typeface="Arial"/>
            </a:endParaRPr>
          </a:p>
        </p:txBody>
      </p:sp>
      <p:pic>
        <p:nvPicPr>
          <p:cNvPr id="11" name="图片 10">
            <a:extLst>
              <a:ext uri="{FF2B5EF4-FFF2-40B4-BE49-F238E27FC236}">
                <a16:creationId xmlns:a16="http://schemas.microsoft.com/office/drawing/2014/main" id="{97032460-B4FD-F0DD-8F46-08965A179D28}"/>
              </a:ext>
            </a:extLst>
          </p:cNvPr>
          <p:cNvPicPr>
            <a:picLocks noChangeAspect="1"/>
          </p:cNvPicPr>
          <p:nvPr/>
        </p:nvPicPr>
        <p:blipFill>
          <a:blip r:embed="rId3"/>
          <a:stretch>
            <a:fillRect/>
          </a:stretch>
        </p:blipFill>
        <p:spPr>
          <a:xfrm>
            <a:off x="1657312" y="4748729"/>
            <a:ext cx="968579" cy="805681"/>
          </a:xfrm>
          <a:prstGeom prst="rect">
            <a:avLst/>
          </a:prstGeom>
        </p:spPr>
      </p:pic>
      <p:sp>
        <p:nvSpPr>
          <p:cNvPr id="16" name="椭圆形标注 20">
            <a:extLst>
              <a:ext uri="{FF2B5EF4-FFF2-40B4-BE49-F238E27FC236}">
                <a16:creationId xmlns:a16="http://schemas.microsoft.com/office/drawing/2014/main" id="{BF833108-CDBE-3368-C514-2F84D83C7056}"/>
              </a:ext>
            </a:extLst>
          </p:cNvPr>
          <p:cNvSpPr/>
          <p:nvPr/>
        </p:nvSpPr>
        <p:spPr>
          <a:xfrm>
            <a:off x="1666831" y="5909141"/>
            <a:ext cx="917013" cy="365200"/>
          </a:xfrm>
          <a:prstGeom prst="wedgeEllipseCallout">
            <a:avLst/>
          </a:prstGeom>
          <a:solidFill>
            <a:schemeClr val="accent6">
              <a:lumMod val="40000"/>
              <a:lumOff val="6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ot="0" vertOverflow="overflow" horzOverflow="overflow" vert="horz" wrap="square" lIns="121920" tIns="60960" rIns="121920" bIns="60960" numCol="1" spcCol="0" rtlCol="0" fromWordArt="0" anchor="ctr" anchorCtr="0" forceAA="0" compatLnSpc="1">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zh-CN" altLang="en-US" sz="1400" b="0" i="0" u="none" strike="noStrike" kern="0" cap="none" spc="0" normalizeH="0" baseline="0" noProof="0" dirty="0">
                <a:ln>
                  <a:noFill/>
                </a:ln>
                <a:solidFill>
                  <a:srgbClr val="000000"/>
                </a:solidFill>
                <a:effectLst/>
                <a:uLnTx/>
                <a:uFillTx/>
                <a:latin typeface="微软雅黑"/>
                <a:ea typeface="微软雅黑"/>
                <a:cs typeface="+mn-cs"/>
                <a:sym typeface="Arial"/>
              </a:rPr>
              <a:t>问题 </a:t>
            </a:r>
          </a:p>
        </p:txBody>
      </p:sp>
      <p:sp>
        <p:nvSpPr>
          <p:cNvPr id="17" name="文本框 16">
            <a:extLst>
              <a:ext uri="{FF2B5EF4-FFF2-40B4-BE49-F238E27FC236}">
                <a16:creationId xmlns:a16="http://schemas.microsoft.com/office/drawing/2014/main" id="{EF1D5A40-8444-FAB2-6F97-DA1FD87B7F5C}"/>
              </a:ext>
            </a:extLst>
          </p:cNvPr>
          <p:cNvSpPr txBox="1"/>
          <p:nvPr/>
        </p:nvSpPr>
        <p:spPr>
          <a:xfrm>
            <a:off x="555065" y="5243509"/>
            <a:ext cx="994087" cy="666977"/>
          </a:xfrm>
          <a:prstGeom prst="rect">
            <a:avLst/>
          </a:prstGeom>
          <a:noFill/>
          <a:ln w="28575">
            <a:solidFill>
              <a:srgbClr val="C00000"/>
            </a:solidFill>
          </a:ln>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zh-CN" altLang="en-US" sz="1867" b="1" i="0" u="none" strike="noStrike" kern="0" cap="none" spc="0" normalizeH="0" baseline="0" noProof="0" dirty="0">
                <a:ln>
                  <a:noFill/>
                </a:ln>
                <a:solidFill>
                  <a:srgbClr val="C00000"/>
                </a:solidFill>
                <a:effectLst/>
                <a:uLnTx/>
                <a:uFillTx/>
                <a:latin typeface="微软雅黑"/>
                <a:ea typeface="微软雅黑"/>
                <a:cs typeface="Times New Roman" panose="02020603050405020304" pitchFamily="18" charset="0"/>
                <a:sym typeface="Arial"/>
              </a:rPr>
              <a:t>纠正和补全</a:t>
            </a:r>
            <a:endParaRPr kumimoji="0" lang="zh-CN" altLang="en-US" sz="1867" b="1" i="0" u="none" strike="noStrike" kern="0" cap="none" spc="0" normalizeH="0" baseline="0" noProof="0" dirty="0">
              <a:ln>
                <a:noFill/>
              </a:ln>
              <a:solidFill>
                <a:srgbClr val="C00000"/>
              </a:solidFill>
              <a:effectLst/>
              <a:uLnTx/>
              <a:uFillTx/>
              <a:latin typeface="Arial"/>
              <a:ea typeface="微软雅黑 Light"/>
              <a:cs typeface="Arial"/>
              <a:sym typeface="Arial"/>
            </a:endParaRPr>
          </a:p>
        </p:txBody>
      </p:sp>
      <p:cxnSp>
        <p:nvCxnSpPr>
          <p:cNvPr id="20" name="直接箭头连接符 19">
            <a:extLst>
              <a:ext uri="{FF2B5EF4-FFF2-40B4-BE49-F238E27FC236}">
                <a16:creationId xmlns:a16="http://schemas.microsoft.com/office/drawing/2014/main" id="{A982F0EB-E74B-F7DC-FA5C-5D483780AE7F}"/>
              </a:ext>
            </a:extLst>
          </p:cNvPr>
          <p:cNvCxnSpPr>
            <a:cxnSpLocks/>
          </p:cNvCxnSpPr>
          <p:nvPr/>
        </p:nvCxnSpPr>
        <p:spPr>
          <a:xfrm>
            <a:off x="2117871" y="4403787"/>
            <a:ext cx="0" cy="35473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直接箭头连接符 20">
            <a:extLst>
              <a:ext uri="{FF2B5EF4-FFF2-40B4-BE49-F238E27FC236}">
                <a16:creationId xmlns:a16="http://schemas.microsoft.com/office/drawing/2014/main" id="{7F4FC4E5-25A3-D2C7-2AEC-FDCE4C72F5E0}"/>
              </a:ext>
            </a:extLst>
          </p:cNvPr>
          <p:cNvCxnSpPr>
            <a:cxnSpLocks/>
          </p:cNvCxnSpPr>
          <p:nvPr/>
        </p:nvCxnSpPr>
        <p:spPr>
          <a:xfrm>
            <a:off x="2117871" y="5554410"/>
            <a:ext cx="0" cy="35473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直接箭头连接符 21">
            <a:extLst>
              <a:ext uri="{FF2B5EF4-FFF2-40B4-BE49-F238E27FC236}">
                <a16:creationId xmlns:a16="http://schemas.microsoft.com/office/drawing/2014/main" id="{AAEF5DBB-CAEF-1E84-65D4-E7602871BD54}"/>
              </a:ext>
            </a:extLst>
          </p:cNvPr>
          <p:cNvCxnSpPr>
            <a:cxnSpLocks/>
          </p:cNvCxnSpPr>
          <p:nvPr/>
        </p:nvCxnSpPr>
        <p:spPr>
          <a:xfrm>
            <a:off x="7899548" y="3355756"/>
            <a:ext cx="0" cy="6424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3" name="文本框 22">
            <a:extLst>
              <a:ext uri="{FF2B5EF4-FFF2-40B4-BE49-F238E27FC236}">
                <a16:creationId xmlns:a16="http://schemas.microsoft.com/office/drawing/2014/main" id="{33A237CA-70E1-8D30-1AFB-2D028E3A2580}"/>
              </a:ext>
            </a:extLst>
          </p:cNvPr>
          <p:cNvSpPr txBox="1"/>
          <p:nvPr/>
        </p:nvSpPr>
        <p:spPr>
          <a:xfrm>
            <a:off x="7896364" y="3482533"/>
            <a:ext cx="1928592" cy="379656"/>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zh-CN" altLang="en-US" sz="1867" b="1" i="0" u="none" strike="noStrike" kern="0" cap="none" spc="0" normalizeH="0" baseline="0" noProof="0" dirty="0">
                <a:ln>
                  <a:noFill/>
                </a:ln>
                <a:solidFill>
                  <a:srgbClr val="000000"/>
                </a:solidFill>
                <a:effectLst/>
                <a:uLnTx/>
                <a:uFillTx/>
                <a:latin typeface="微软雅黑"/>
                <a:ea typeface="微软雅黑"/>
                <a:cs typeface="Times New Roman" panose="02020603050405020304" pitchFamily="18" charset="0"/>
                <a:sym typeface="Arial"/>
              </a:rPr>
              <a:t>随机遮盖与替换</a:t>
            </a:r>
            <a:endParaRPr kumimoji="0" lang="en-US" altLang="zh-CN" sz="1867" b="1" i="0" u="none" strike="noStrike" kern="0" cap="none" spc="0" normalizeH="0" baseline="0" noProof="0" dirty="0">
              <a:ln>
                <a:noFill/>
              </a:ln>
              <a:solidFill>
                <a:srgbClr val="000000"/>
              </a:solidFill>
              <a:effectLst/>
              <a:uLnTx/>
              <a:uFillTx/>
              <a:latin typeface="微软雅黑"/>
              <a:ea typeface="微软雅黑"/>
              <a:cs typeface="Times New Roman" panose="02020603050405020304" pitchFamily="18" charset="0"/>
              <a:sym typeface="Arial"/>
            </a:endParaRPr>
          </a:p>
        </p:txBody>
      </p:sp>
      <p:sp>
        <p:nvSpPr>
          <p:cNvPr id="24" name="矩形 23">
            <a:extLst>
              <a:ext uri="{FF2B5EF4-FFF2-40B4-BE49-F238E27FC236}">
                <a16:creationId xmlns:a16="http://schemas.microsoft.com/office/drawing/2014/main" id="{03C7C131-EE6E-E1B2-D011-4AC1FBB0886B}"/>
              </a:ext>
            </a:extLst>
          </p:cNvPr>
          <p:cNvSpPr/>
          <p:nvPr/>
        </p:nvSpPr>
        <p:spPr>
          <a:xfrm>
            <a:off x="7290542" y="4009410"/>
            <a:ext cx="1195137" cy="1163223"/>
          </a:xfrm>
          <a:prstGeom prst="rect">
            <a:avLst/>
          </a:prstGeom>
          <a:blipFill dpi="0" rotWithShape="1">
            <a:blip r:embed="rId5">
              <a:alphaModFix amt="61000"/>
            </a:blip>
            <a:srcRect/>
            <a:tile tx="0" ty="0" sx="100000" sy="100000" flip="none" algn="tl"/>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zh-CN" altLang="en-US" sz="1867" b="0" i="0" u="none" strike="noStrike" kern="0" cap="none" spc="0" normalizeH="0" baseline="0" noProof="0" dirty="0">
              <a:ln>
                <a:noFill/>
              </a:ln>
              <a:solidFill>
                <a:srgbClr val="FFFFFF"/>
              </a:solidFill>
              <a:effectLst/>
              <a:uLnTx/>
              <a:uFillTx/>
              <a:latin typeface="Microsoft YaHei" panose="020B0503020204020204" pitchFamily="34" charset="-122"/>
              <a:ea typeface="Microsoft YaHei Light" panose="020B0502040204020203" pitchFamily="34" charset="-122"/>
              <a:cs typeface="+mn-cs"/>
              <a:sym typeface="Arial"/>
            </a:endParaRPr>
          </a:p>
        </p:txBody>
      </p:sp>
    </p:spTree>
    <p:extLst>
      <p:ext uri="{BB962C8B-B14F-4D97-AF65-F5344CB8AC3E}">
        <p14:creationId xmlns:p14="http://schemas.microsoft.com/office/powerpoint/2010/main" val="1647160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455A7-031A-9943-80DC-BD00A2916411}"/>
              </a:ext>
            </a:extLst>
          </p:cNvPr>
          <p:cNvSpPr>
            <a:spLocks noGrp="1"/>
          </p:cNvSpPr>
          <p:nvPr>
            <p:ph type="title"/>
          </p:nvPr>
        </p:nvSpPr>
        <p:spPr/>
        <p:txBody>
          <a:bodyPr/>
          <a:lstStyle/>
          <a:p>
            <a:r>
              <a:rPr lang="en-US" altLang="zh-CN" dirty="0"/>
              <a:t>INFO-RAG-</a:t>
            </a:r>
            <a:r>
              <a:rPr lang="zh-CN" altLang="en-US" dirty="0"/>
              <a:t>动机</a:t>
            </a:r>
            <a:endParaRPr lang="en-CN" dirty="0"/>
          </a:p>
        </p:txBody>
      </p:sp>
      <p:sp>
        <p:nvSpPr>
          <p:cNvPr id="7" name="文本框 6">
            <a:extLst>
              <a:ext uri="{FF2B5EF4-FFF2-40B4-BE49-F238E27FC236}">
                <a16:creationId xmlns:a16="http://schemas.microsoft.com/office/drawing/2014/main" id="{A4FA65AD-46A4-48B1-7C0B-9844BB7FCC1F}"/>
              </a:ext>
            </a:extLst>
          </p:cNvPr>
          <p:cNvSpPr txBox="1"/>
          <p:nvPr/>
        </p:nvSpPr>
        <p:spPr>
          <a:xfrm>
            <a:off x="391596" y="1623275"/>
            <a:ext cx="9715763" cy="66697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zh-CN" altLang="en-US" sz="1867" b="1" i="0" u="none" strike="noStrike" kern="0" cap="none" spc="0" normalizeH="0" baseline="0" noProof="0" dirty="0">
                <a:ln>
                  <a:noFill/>
                </a:ln>
                <a:solidFill>
                  <a:srgbClr val="000000"/>
                </a:solidFill>
                <a:effectLst/>
                <a:uLnTx/>
                <a:uFillTx/>
                <a:latin typeface="微软雅黑"/>
                <a:ea typeface="微软雅黑"/>
                <a:cs typeface="Times New Roman" panose="02020603050405020304" pitchFamily="18" charset="0"/>
                <a:sym typeface="Arial"/>
              </a:rPr>
              <a:t>根据三种场景涉及无监督训练任务，让大模型在三种场景终都扮演“知识精炼者”的角色：</a:t>
            </a:r>
            <a:endParaRPr kumimoji="0" lang="en-US" altLang="zh-CN" sz="1867" b="1" i="0" u="none" strike="noStrike" kern="0" cap="none" spc="0" normalizeH="0" baseline="0" noProof="0" dirty="0">
              <a:ln>
                <a:noFill/>
              </a:ln>
              <a:solidFill>
                <a:srgbClr val="000000"/>
              </a:solidFill>
              <a:effectLst/>
              <a:uLnTx/>
              <a:uFillTx/>
              <a:latin typeface="微软雅黑"/>
              <a:ea typeface="微软雅黑"/>
              <a:cs typeface="Times New Roman" panose="02020603050405020304" pitchFamily="18" charset="0"/>
              <a:sym typeface="Arial"/>
            </a:endParaRP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US" altLang="zh-CN" sz="1867" b="1" i="0" u="none" strike="noStrike" kern="0" cap="none" spc="0" normalizeH="0" baseline="0" noProof="0" dirty="0">
              <a:ln>
                <a:noFill/>
              </a:ln>
              <a:solidFill>
                <a:srgbClr val="000000"/>
              </a:solidFill>
              <a:effectLst/>
              <a:uLnTx/>
              <a:uFillTx/>
              <a:latin typeface="微软雅黑"/>
              <a:ea typeface="微软雅黑"/>
              <a:cs typeface="Times New Roman" panose="02020603050405020304" pitchFamily="18" charset="0"/>
              <a:sym typeface="Arial"/>
            </a:endParaRPr>
          </a:p>
        </p:txBody>
      </p:sp>
      <p:cxnSp>
        <p:nvCxnSpPr>
          <p:cNvPr id="59" name="直接箭头连接符 58">
            <a:extLst>
              <a:ext uri="{FF2B5EF4-FFF2-40B4-BE49-F238E27FC236}">
                <a16:creationId xmlns:a16="http://schemas.microsoft.com/office/drawing/2014/main" id="{D436704F-2CDC-80C5-F799-B3E97B142B57}"/>
              </a:ext>
            </a:extLst>
          </p:cNvPr>
          <p:cNvCxnSpPr>
            <a:cxnSpLocks/>
          </p:cNvCxnSpPr>
          <p:nvPr/>
        </p:nvCxnSpPr>
        <p:spPr>
          <a:xfrm>
            <a:off x="4283456" y="4311783"/>
            <a:ext cx="2316480" cy="0"/>
          </a:xfrm>
          <a:prstGeom prst="straightConnector1">
            <a:avLst/>
          </a:prstGeom>
          <a:ln>
            <a:solidFill>
              <a:schemeClr val="bg2"/>
            </a:solidFill>
            <a:tailEnd type="triangle"/>
          </a:ln>
        </p:spPr>
        <p:style>
          <a:lnRef idx="1">
            <a:schemeClr val="accent1"/>
          </a:lnRef>
          <a:fillRef idx="0">
            <a:schemeClr val="accent1"/>
          </a:fillRef>
          <a:effectRef idx="0">
            <a:schemeClr val="accent1"/>
          </a:effectRef>
          <a:fontRef idx="minor">
            <a:schemeClr val="tx1"/>
          </a:fontRef>
        </p:style>
      </p:cxnSp>
      <p:sp>
        <p:nvSpPr>
          <p:cNvPr id="60" name="文本框 59">
            <a:extLst>
              <a:ext uri="{FF2B5EF4-FFF2-40B4-BE49-F238E27FC236}">
                <a16:creationId xmlns:a16="http://schemas.microsoft.com/office/drawing/2014/main" id="{93DA8427-051D-D771-C55E-3D18949488F3}"/>
              </a:ext>
            </a:extLst>
          </p:cNvPr>
          <p:cNvSpPr txBox="1"/>
          <p:nvPr/>
        </p:nvSpPr>
        <p:spPr>
          <a:xfrm>
            <a:off x="4829285" y="3801169"/>
            <a:ext cx="1315324" cy="379656"/>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zh-CN" altLang="en-US" sz="1867" b="1" i="0" u="none" strike="noStrike" kern="0" cap="none" spc="0" normalizeH="0" baseline="0" noProof="0" dirty="0">
                <a:ln>
                  <a:noFill/>
                </a:ln>
                <a:solidFill>
                  <a:srgbClr val="000000"/>
                </a:solidFill>
                <a:effectLst/>
                <a:uLnTx/>
                <a:uFillTx/>
                <a:latin typeface="微软雅黑"/>
                <a:ea typeface="微软雅黑"/>
                <a:cs typeface="Times New Roman" panose="02020603050405020304" pitchFamily="18" charset="0"/>
                <a:sym typeface="Arial"/>
              </a:rPr>
              <a:t>训练任务</a:t>
            </a:r>
            <a:endParaRPr kumimoji="0" lang="en-US" altLang="zh-CN" sz="1867" b="1" i="0" u="none" strike="noStrike" kern="0" cap="none" spc="0" normalizeH="0" baseline="0" noProof="0" dirty="0">
              <a:ln>
                <a:noFill/>
              </a:ln>
              <a:solidFill>
                <a:srgbClr val="000000"/>
              </a:solidFill>
              <a:effectLst/>
              <a:uLnTx/>
              <a:uFillTx/>
              <a:latin typeface="微软雅黑"/>
              <a:ea typeface="微软雅黑"/>
              <a:cs typeface="Times New Roman" panose="02020603050405020304" pitchFamily="18" charset="0"/>
              <a:sym typeface="Arial"/>
            </a:endParaRPr>
          </a:p>
        </p:txBody>
      </p:sp>
      <p:pic>
        <p:nvPicPr>
          <p:cNvPr id="61" name="图片 60">
            <a:extLst>
              <a:ext uri="{FF2B5EF4-FFF2-40B4-BE49-F238E27FC236}">
                <a16:creationId xmlns:a16="http://schemas.microsoft.com/office/drawing/2014/main" id="{806F4C4C-F108-E043-DF11-F0280B8B1C3F}"/>
              </a:ext>
            </a:extLst>
          </p:cNvPr>
          <p:cNvPicPr>
            <a:picLocks noChangeAspect="1"/>
          </p:cNvPicPr>
          <p:nvPr/>
        </p:nvPicPr>
        <p:blipFill>
          <a:blip r:embed="rId3"/>
          <a:stretch>
            <a:fillRect/>
          </a:stretch>
        </p:blipFill>
        <p:spPr>
          <a:xfrm>
            <a:off x="8828918" y="4593771"/>
            <a:ext cx="1743521" cy="1450292"/>
          </a:xfrm>
          <a:prstGeom prst="rect">
            <a:avLst/>
          </a:prstGeom>
        </p:spPr>
      </p:pic>
      <p:pic>
        <p:nvPicPr>
          <p:cNvPr id="64" name="图片 63">
            <a:extLst>
              <a:ext uri="{FF2B5EF4-FFF2-40B4-BE49-F238E27FC236}">
                <a16:creationId xmlns:a16="http://schemas.microsoft.com/office/drawing/2014/main" id="{B252A658-7591-7D63-B5B4-2524E9FB2A72}"/>
              </a:ext>
            </a:extLst>
          </p:cNvPr>
          <p:cNvPicPr>
            <a:picLocks noChangeAspect="1"/>
          </p:cNvPicPr>
          <p:nvPr/>
        </p:nvPicPr>
        <p:blipFill>
          <a:blip r:embed="rId4"/>
          <a:stretch>
            <a:fillRect/>
          </a:stretch>
        </p:blipFill>
        <p:spPr>
          <a:xfrm>
            <a:off x="7402214" y="2093569"/>
            <a:ext cx="983141" cy="1253235"/>
          </a:xfrm>
          <a:prstGeom prst="rect">
            <a:avLst/>
          </a:prstGeom>
        </p:spPr>
      </p:pic>
      <p:sp>
        <p:nvSpPr>
          <p:cNvPr id="65" name="矩形 64">
            <a:extLst>
              <a:ext uri="{FF2B5EF4-FFF2-40B4-BE49-F238E27FC236}">
                <a16:creationId xmlns:a16="http://schemas.microsoft.com/office/drawing/2014/main" id="{960FC4E4-A8DD-8A88-8A90-E09929802946}"/>
              </a:ext>
            </a:extLst>
          </p:cNvPr>
          <p:cNvSpPr/>
          <p:nvPr/>
        </p:nvSpPr>
        <p:spPr>
          <a:xfrm>
            <a:off x="9460441" y="2561058"/>
            <a:ext cx="1200073" cy="402841"/>
          </a:xfrm>
          <a:prstGeom prst="rect">
            <a:avLst/>
          </a:prstGeom>
          <a:solidFill>
            <a:schemeClr val="accent1">
              <a:lumMod val="20000"/>
              <a:lumOff val="80000"/>
            </a:schemeClr>
          </a:solidFill>
          <a:ln>
            <a:solidFill>
              <a:schemeClr val="accent1">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zh-CN" altLang="en-US" sz="1867" b="0" i="0" u="none" strike="noStrike" kern="0" cap="none" spc="0" normalizeH="0" baseline="0" noProof="0" dirty="0">
                <a:ln>
                  <a:noFill/>
                </a:ln>
                <a:solidFill>
                  <a:srgbClr val="000000"/>
                </a:solidFill>
                <a:effectLst/>
                <a:uLnTx/>
                <a:uFillTx/>
                <a:latin typeface="微软雅黑"/>
                <a:ea typeface="微软雅黑"/>
                <a:cs typeface="+mn-cs"/>
                <a:sym typeface="Arial"/>
              </a:rPr>
              <a:t>前缀</a:t>
            </a:r>
          </a:p>
        </p:txBody>
      </p:sp>
      <p:sp>
        <p:nvSpPr>
          <p:cNvPr id="66" name="矩形 65">
            <a:extLst>
              <a:ext uri="{FF2B5EF4-FFF2-40B4-BE49-F238E27FC236}">
                <a16:creationId xmlns:a16="http://schemas.microsoft.com/office/drawing/2014/main" id="{AFE642F7-00B0-D2FF-2512-C73CFC279E18}"/>
              </a:ext>
            </a:extLst>
          </p:cNvPr>
          <p:cNvSpPr/>
          <p:nvPr/>
        </p:nvSpPr>
        <p:spPr>
          <a:xfrm>
            <a:off x="10660514" y="2562837"/>
            <a:ext cx="1200073" cy="402841"/>
          </a:xfrm>
          <a:prstGeom prst="rect">
            <a:avLst/>
          </a:prstGeom>
          <a:solidFill>
            <a:srgbClr val="92D050"/>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zh-CN" altLang="en-US" sz="1867" b="0" i="0" u="none" strike="noStrike" kern="0" cap="none" spc="0" normalizeH="0" baseline="0" noProof="0" dirty="0">
                <a:ln>
                  <a:noFill/>
                </a:ln>
                <a:solidFill>
                  <a:srgbClr val="000000"/>
                </a:solidFill>
                <a:effectLst/>
                <a:uLnTx/>
                <a:uFillTx/>
                <a:latin typeface="微软雅黑"/>
                <a:ea typeface="微软雅黑"/>
                <a:cs typeface="+mn-cs"/>
                <a:sym typeface="Arial"/>
              </a:rPr>
              <a:t>后缀</a:t>
            </a:r>
          </a:p>
        </p:txBody>
      </p:sp>
      <p:cxnSp>
        <p:nvCxnSpPr>
          <p:cNvPr id="68" name="直接箭头连接符 67">
            <a:extLst>
              <a:ext uri="{FF2B5EF4-FFF2-40B4-BE49-F238E27FC236}">
                <a16:creationId xmlns:a16="http://schemas.microsoft.com/office/drawing/2014/main" id="{230FF3BD-FEF0-0EA4-A35C-9C6E9041CE5D}"/>
              </a:ext>
            </a:extLst>
          </p:cNvPr>
          <p:cNvCxnSpPr>
            <a:cxnSpLocks/>
          </p:cNvCxnSpPr>
          <p:nvPr/>
        </p:nvCxnSpPr>
        <p:spPr>
          <a:xfrm>
            <a:off x="8461443" y="2784844"/>
            <a:ext cx="875235"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0" name="文本框 69">
            <a:extLst>
              <a:ext uri="{FF2B5EF4-FFF2-40B4-BE49-F238E27FC236}">
                <a16:creationId xmlns:a16="http://schemas.microsoft.com/office/drawing/2014/main" id="{42BE22F8-93B7-ADB8-EF89-AC648D15852E}"/>
              </a:ext>
            </a:extLst>
          </p:cNvPr>
          <p:cNvSpPr txBox="1"/>
          <p:nvPr/>
        </p:nvSpPr>
        <p:spPr>
          <a:xfrm>
            <a:off x="8509633" y="2372696"/>
            <a:ext cx="1315324" cy="379656"/>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zh-CN" altLang="en-US" sz="1867" b="1" i="0" u="none" strike="noStrike" kern="0" cap="none" spc="0" normalizeH="0" baseline="0" noProof="0" dirty="0">
                <a:ln>
                  <a:noFill/>
                </a:ln>
                <a:solidFill>
                  <a:srgbClr val="000000"/>
                </a:solidFill>
                <a:effectLst/>
                <a:uLnTx/>
                <a:uFillTx/>
                <a:latin typeface="微软雅黑"/>
                <a:ea typeface="微软雅黑"/>
                <a:cs typeface="Times New Roman" panose="02020603050405020304" pitchFamily="18" charset="0"/>
                <a:sym typeface="Arial"/>
              </a:rPr>
              <a:t>构造</a:t>
            </a:r>
            <a:endParaRPr kumimoji="0" lang="en-US" altLang="zh-CN" sz="1867" b="1" i="0" u="none" strike="noStrike" kern="0" cap="none" spc="0" normalizeH="0" baseline="0" noProof="0" dirty="0">
              <a:ln>
                <a:noFill/>
              </a:ln>
              <a:solidFill>
                <a:srgbClr val="000000"/>
              </a:solidFill>
              <a:effectLst/>
              <a:uLnTx/>
              <a:uFillTx/>
              <a:latin typeface="微软雅黑"/>
              <a:ea typeface="微软雅黑"/>
              <a:cs typeface="Times New Roman" panose="02020603050405020304" pitchFamily="18" charset="0"/>
              <a:sym typeface="Arial"/>
            </a:endParaRPr>
          </a:p>
        </p:txBody>
      </p:sp>
      <p:sp>
        <p:nvSpPr>
          <p:cNvPr id="74" name="文本框 73">
            <a:extLst>
              <a:ext uri="{FF2B5EF4-FFF2-40B4-BE49-F238E27FC236}">
                <a16:creationId xmlns:a16="http://schemas.microsoft.com/office/drawing/2014/main" id="{848B57C7-1E91-7C3B-50F1-47342F805F19}"/>
              </a:ext>
            </a:extLst>
          </p:cNvPr>
          <p:cNvSpPr txBox="1"/>
          <p:nvPr/>
        </p:nvSpPr>
        <p:spPr>
          <a:xfrm>
            <a:off x="4046799" y="4628228"/>
            <a:ext cx="2900504" cy="1528945"/>
          </a:xfrm>
          <a:prstGeom prst="rect">
            <a:avLst/>
          </a:prstGeom>
          <a:noFill/>
          <a:ln w="28575">
            <a:solidFill>
              <a:srgbClr val="C00000"/>
            </a:solidFill>
          </a:ln>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zh-CN" altLang="en-US" sz="1867" b="1" i="0" u="none" strike="noStrike" kern="0" cap="none" spc="0" normalizeH="0" baseline="0" noProof="0" dirty="0">
                <a:ln>
                  <a:noFill/>
                </a:ln>
                <a:solidFill>
                  <a:srgbClr val="C00000"/>
                </a:solidFill>
                <a:effectLst/>
                <a:uLnTx/>
                <a:uFillTx/>
                <a:latin typeface="微软雅黑"/>
                <a:ea typeface="微软雅黑"/>
                <a:cs typeface="Times New Roman" panose="02020603050405020304" pitchFamily="18" charset="0"/>
                <a:sym typeface="Arial"/>
              </a:rPr>
              <a:t>从文档中抽取句子并拆分为前缀后缀，再从文档中删除该句子。在给定前缀和处理后的文档的条件下补全后缀</a:t>
            </a:r>
            <a:endParaRPr kumimoji="0" lang="zh-CN" altLang="en-US" sz="1867" b="1" i="0" u="none" strike="noStrike" kern="0" cap="none" spc="0" normalizeH="0" baseline="0" noProof="0" dirty="0">
              <a:ln>
                <a:noFill/>
              </a:ln>
              <a:solidFill>
                <a:srgbClr val="C00000"/>
              </a:solidFill>
              <a:effectLst/>
              <a:uLnTx/>
              <a:uFillTx/>
              <a:latin typeface="Arial"/>
              <a:ea typeface="微软雅黑 Light"/>
              <a:cs typeface="Arial"/>
              <a:sym typeface="Arial"/>
            </a:endParaRPr>
          </a:p>
        </p:txBody>
      </p:sp>
      <p:sp>
        <p:nvSpPr>
          <p:cNvPr id="75" name="矩形 74">
            <a:extLst>
              <a:ext uri="{FF2B5EF4-FFF2-40B4-BE49-F238E27FC236}">
                <a16:creationId xmlns:a16="http://schemas.microsoft.com/office/drawing/2014/main" id="{A5F4187E-C5DB-E68B-5472-F95ECB826A27}"/>
              </a:ext>
            </a:extLst>
          </p:cNvPr>
          <p:cNvSpPr/>
          <p:nvPr/>
        </p:nvSpPr>
        <p:spPr>
          <a:xfrm>
            <a:off x="7353954" y="5842644"/>
            <a:ext cx="1200073" cy="402841"/>
          </a:xfrm>
          <a:prstGeom prst="rect">
            <a:avLst/>
          </a:prstGeom>
          <a:solidFill>
            <a:schemeClr val="accent1">
              <a:lumMod val="20000"/>
              <a:lumOff val="80000"/>
            </a:schemeClr>
          </a:solidFill>
          <a:ln>
            <a:solidFill>
              <a:schemeClr val="accent1">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zh-CN" altLang="en-US" sz="1867" b="0" i="0" u="none" strike="noStrike" kern="0" cap="none" spc="0" normalizeH="0" baseline="0" noProof="0" dirty="0">
                <a:ln>
                  <a:noFill/>
                </a:ln>
                <a:solidFill>
                  <a:srgbClr val="000000"/>
                </a:solidFill>
                <a:effectLst/>
                <a:uLnTx/>
                <a:uFillTx/>
                <a:latin typeface="微软雅黑"/>
                <a:ea typeface="微软雅黑"/>
                <a:cs typeface="+mn-cs"/>
                <a:sym typeface="Arial"/>
              </a:rPr>
              <a:t>前缀</a:t>
            </a:r>
          </a:p>
        </p:txBody>
      </p:sp>
      <p:pic>
        <p:nvPicPr>
          <p:cNvPr id="76" name="图片 75">
            <a:extLst>
              <a:ext uri="{FF2B5EF4-FFF2-40B4-BE49-F238E27FC236}">
                <a16:creationId xmlns:a16="http://schemas.microsoft.com/office/drawing/2014/main" id="{3826E2C1-C7E6-9C86-B026-E77B9EECED5D}"/>
              </a:ext>
            </a:extLst>
          </p:cNvPr>
          <p:cNvPicPr>
            <a:picLocks noChangeAspect="1"/>
          </p:cNvPicPr>
          <p:nvPr/>
        </p:nvPicPr>
        <p:blipFill>
          <a:blip r:embed="rId4"/>
          <a:stretch>
            <a:fillRect/>
          </a:stretch>
        </p:blipFill>
        <p:spPr>
          <a:xfrm>
            <a:off x="7402214" y="3841753"/>
            <a:ext cx="983141" cy="1253235"/>
          </a:xfrm>
          <a:prstGeom prst="rect">
            <a:avLst/>
          </a:prstGeom>
        </p:spPr>
      </p:pic>
      <p:cxnSp>
        <p:nvCxnSpPr>
          <p:cNvPr id="78" name="直接连接符 77">
            <a:extLst>
              <a:ext uri="{FF2B5EF4-FFF2-40B4-BE49-F238E27FC236}">
                <a16:creationId xmlns:a16="http://schemas.microsoft.com/office/drawing/2014/main" id="{480528B0-7617-A353-FA3D-C42431D2D232}"/>
              </a:ext>
            </a:extLst>
          </p:cNvPr>
          <p:cNvCxnSpPr>
            <a:cxnSpLocks/>
          </p:cNvCxnSpPr>
          <p:nvPr/>
        </p:nvCxnSpPr>
        <p:spPr>
          <a:xfrm>
            <a:off x="7893784" y="5066618"/>
            <a:ext cx="0" cy="75351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直接箭头连接符 81">
            <a:extLst>
              <a:ext uri="{FF2B5EF4-FFF2-40B4-BE49-F238E27FC236}">
                <a16:creationId xmlns:a16="http://schemas.microsoft.com/office/drawing/2014/main" id="{C59787BD-D8AC-DF71-B311-CC01942DCA1B}"/>
              </a:ext>
            </a:extLst>
          </p:cNvPr>
          <p:cNvCxnSpPr>
            <a:cxnSpLocks/>
          </p:cNvCxnSpPr>
          <p:nvPr/>
        </p:nvCxnSpPr>
        <p:spPr>
          <a:xfrm>
            <a:off x="7899548" y="5435983"/>
            <a:ext cx="875235"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3" name="直接箭头连接符 82">
            <a:extLst>
              <a:ext uri="{FF2B5EF4-FFF2-40B4-BE49-F238E27FC236}">
                <a16:creationId xmlns:a16="http://schemas.microsoft.com/office/drawing/2014/main" id="{A90CEC5E-0CB2-09AF-BA0D-97A8D0C6864C}"/>
              </a:ext>
            </a:extLst>
          </p:cNvPr>
          <p:cNvCxnSpPr>
            <a:cxnSpLocks/>
          </p:cNvCxnSpPr>
          <p:nvPr/>
        </p:nvCxnSpPr>
        <p:spPr>
          <a:xfrm>
            <a:off x="10572440" y="5366783"/>
            <a:ext cx="608641"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5" name="矩形 84">
            <a:extLst>
              <a:ext uri="{FF2B5EF4-FFF2-40B4-BE49-F238E27FC236}">
                <a16:creationId xmlns:a16="http://schemas.microsoft.com/office/drawing/2014/main" id="{B1D9EBD3-4006-3D3F-E0B4-B182E8A853C6}"/>
              </a:ext>
            </a:extLst>
          </p:cNvPr>
          <p:cNvSpPr/>
          <p:nvPr/>
        </p:nvSpPr>
        <p:spPr>
          <a:xfrm>
            <a:off x="11181081" y="5165362"/>
            <a:ext cx="812321" cy="402841"/>
          </a:xfrm>
          <a:prstGeom prst="rect">
            <a:avLst/>
          </a:prstGeom>
          <a:solidFill>
            <a:srgbClr val="92D050"/>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zh-CN" altLang="en-US" sz="1867" b="0" i="0" u="none" strike="noStrike" kern="0" cap="none" spc="0" normalizeH="0" baseline="0" noProof="0" dirty="0">
                <a:ln>
                  <a:noFill/>
                </a:ln>
                <a:solidFill>
                  <a:srgbClr val="000000"/>
                </a:solidFill>
                <a:effectLst/>
                <a:uLnTx/>
                <a:uFillTx/>
                <a:latin typeface="微软雅黑"/>
                <a:ea typeface="微软雅黑"/>
                <a:cs typeface="+mn-cs"/>
                <a:sym typeface="Arial"/>
              </a:rPr>
              <a:t>后缀</a:t>
            </a:r>
          </a:p>
        </p:txBody>
      </p:sp>
      <p:cxnSp>
        <p:nvCxnSpPr>
          <p:cNvPr id="22" name="直接箭头连接符 21">
            <a:extLst>
              <a:ext uri="{FF2B5EF4-FFF2-40B4-BE49-F238E27FC236}">
                <a16:creationId xmlns:a16="http://schemas.microsoft.com/office/drawing/2014/main" id="{AAEF5DBB-CAEF-1E84-65D4-E7602871BD54}"/>
              </a:ext>
            </a:extLst>
          </p:cNvPr>
          <p:cNvCxnSpPr>
            <a:cxnSpLocks/>
          </p:cNvCxnSpPr>
          <p:nvPr/>
        </p:nvCxnSpPr>
        <p:spPr>
          <a:xfrm>
            <a:off x="7899548" y="3249740"/>
            <a:ext cx="0" cy="6424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3" name="文本框 22">
            <a:extLst>
              <a:ext uri="{FF2B5EF4-FFF2-40B4-BE49-F238E27FC236}">
                <a16:creationId xmlns:a16="http://schemas.microsoft.com/office/drawing/2014/main" id="{33A237CA-70E1-8D30-1AFB-2D028E3A2580}"/>
              </a:ext>
            </a:extLst>
          </p:cNvPr>
          <p:cNvSpPr txBox="1"/>
          <p:nvPr/>
        </p:nvSpPr>
        <p:spPr>
          <a:xfrm>
            <a:off x="7896364" y="3376516"/>
            <a:ext cx="1928592" cy="379656"/>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zh-CN" altLang="en-US" sz="1867" b="1" i="0" u="none" strike="noStrike" kern="0" cap="none" spc="0" normalizeH="0" baseline="0" noProof="0" dirty="0">
                <a:ln>
                  <a:noFill/>
                </a:ln>
                <a:solidFill>
                  <a:srgbClr val="000000"/>
                </a:solidFill>
                <a:effectLst/>
                <a:uLnTx/>
                <a:uFillTx/>
                <a:latin typeface="微软雅黑"/>
                <a:ea typeface="微软雅黑"/>
                <a:cs typeface="Times New Roman" panose="02020603050405020304" pitchFamily="18" charset="0"/>
                <a:sym typeface="Arial"/>
              </a:rPr>
              <a:t>句子剔除</a:t>
            </a:r>
            <a:endParaRPr kumimoji="0" lang="en-US" altLang="zh-CN" sz="1867" b="1" i="0" u="none" strike="noStrike" kern="0" cap="none" spc="0" normalizeH="0" baseline="0" noProof="0" dirty="0">
              <a:ln>
                <a:noFill/>
              </a:ln>
              <a:solidFill>
                <a:srgbClr val="000000"/>
              </a:solidFill>
              <a:effectLst/>
              <a:uLnTx/>
              <a:uFillTx/>
              <a:latin typeface="微软雅黑"/>
              <a:ea typeface="微软雅黑"/>
              <a:cs typeface="Times New Roman" panose="02020603050405020304" pitchFamily="18" charset="0"/>
              <a:sym typeface="Arial"/>
            </a:endParaRPr>
          </a:p>
        </p:txBody>
      </p:sp>
      <p:sp>
        <p:nvSpPr>
          <p:cNvPr id="24" name="矩形 23">
            <a:extLst>
              <a:ext uri="{FF2B5EF4-FFF2-40B4-BE49-F238E27FC236}">
                <a16:creationId xmlns:a16="http://schemas.microsoft.com/office/drawing/2014/main" id="{03C7C131-EE6E-E1B2-D011-4AC1FBB0886B}"/>
              </a:ext>
            </a:extLst>
          </p:cNvPr>
          <p:cNvSpPr/>
          <p:nvPr/>
        </p:nvSpPr>
        <p:spPr>
          <a:xfrm>
            <a:off x="7290542" y="4429572"/>
            <a:ext cx="1195137" cy="198657"/>
          </a:xfrm>
          <a:prstGeom prst="rect">
            <a:avLst/>
          </a:prstGeom>
          <a:solidFill>
            <a:schemeClr val="accent5">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zh-CN" altLang="en-US" sz="1867" b="0" i="0" u="none" strike="noStrike" kern="0" cap="none" spc="0" normalizeH="0" baseline="0" noProof="0" dirty="0">
              <a:ln>
                <a:noFill/>
              </a:ln>
              <a:solidFill>
                <a:srgbClr val="FFFFFF"/>
              </a:solidFill>
              <a:effectLst/>
              <a:uLnTx/>
              <a:uFillTx/>
              <a:latin typeface="Microsoft YaHei" panose="020B0503020204020204" pitchFamily="34" charset="-122"/>
              <a:ea typeface="Microsoft YaHei Light" panose="020B0502040204020203" pitchFamily="34" charset="-122"/>
              <a:cs typeface="+mn-cs"/>
              <a:sym typeface="Arial"/>
            </a:endParaRPr>
          </a:p>
        </p:txBody>
      </p:sp>
      <p:sp>
        <p:nvSpPr>
          <p:cNvPr id="3" name="矩形 2">
            <a:extLst>
              <a:ext uri="{FF2B5EF4-FFF2-40B4-BE49-F238E27FC236}">
                <a16:creationId xmlns:a16="http://schemas.microsoft.com/office/drawing/2014/main" id="{FDA4C049-9B6D-73DE-7CA7-0E86591C136A}"/>
              </a:ext>
            </a:extLst>
          </p:cNvPr>
          <p:cNvSpPr/>
          <p:nvPr/>
        </p:nvSpPr>
        <p:spPr>
          <a:xfrm>
            <a:off x="391597" y="3128031"/>
            <a:ext cx="3301745" cy="3238651"/>
          </a:xfrm>
          <a:prstGeom prst="rect">
            <a:avLst/>
          </a:prstGeom>
          <a:noFill/>
          <a:ln w="28575">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zh-CN" altLang="en-US" sz="1867" b="0" i="0" u="none" strike="noStrike" kern="0" cap="none" spc="0" normalizeH="0" baseline="0" noProof="0" dirty="0">
              <a:ln>
                <a:noFill/>
              </a:ln>
              <a:solidFill>
                <a:srgbClr val="FFFFFF"/>
              </a:solidFill>
              <a:effectLst/>
              <a:uLnTx/>
              <a:uFillTx/>
              <a:latin typeface="Microsoft YaHei" panose="020B0503020204020204" pitchFamily="34" charset="-122"/>
              <a:ea typeface="Microsoft YaHei Light" panose="020B0502040204020203" pitchFamily="34" charset="-122"/>
              <a:cs typeface="+mn-cs"/>
              <a:sym typeface="Arial"/>
            </a:endParaRPr>
          </a:p>
        </p:txBody>
      </p:sp>
      <p:sp>
        <p:nvSpPr>
          <p:cNvPr id="6" name="椭圆 5">
            <a:extLst>
              <a:ext uri="{FF2B5EF4-FFF2-40B4-BE49-F238E27FC236}">
                <a16:creationId xmlns:a16="http://schemas.microsoft.com/office/drawing/2014/main" id="{67410925-4FC7-79EC-458B-B46CEB6635EA}"/>
              </a:ext>
            </a:extLst>
          </p:cNvPr>
          <p:cNvSpPr/>
          <p:nvPr/>
        </p:nvSpPr>
        <p:spPr>
          <a:xfrm>
            <a:off x="1480782" y="3206726"/>
            <a:ext cx="1096229" cy="1082479"/>
          </a:xfrm>
          <a:prstGeom prst="ellipse">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zh-CN" altLang="en-US" sz="1067" b="0" i="0" u="none" strike="noStrike" kern="0" cap="none" spc="0" normalizeH="0" baseline="0" noProof="0" dirty="0">
              <a:ln>
                <a:noFill/>
              </a:ln>
              <a:solidFill>
                <a:srgbClr val="FFFFFF"/>
              </a:solidFill>
              <a:effectLst/>
              <a:uLnTx/>
              <a:uFillTx/>
              <a:latin typeface="Microsoft YaHei" panose="020B0503020204020204" pitchFamily="34" charset="-122"/>
              <a:ea typeface="Microsoft YaHei Light" panose="020B0502040204020203" pitchFamily="34" charset="-122"/>
              <a:cs typeface="+mn-cs"/>
              <a:sym typeface="Arial"/>
            </a:endParaRPr>
          </a:p>
        </p:txBody>
      </p:sp>
      <p:sp>
        <p:nvSpPr>
          <p:cNvPr id="8" name="标题 1">
            <a:extLst>
              <a:ext uri="{FF2B5EF4-FFF2-40B4-BE49-F238E27FC236}">
                <a16:creationId xmlns:a16="http://schemas.microsoft.com/office/drawing/2014/main" id="{1575D253-D58F-040F-FAC5-59362E46F16D}"/>
              </a:ext>
            </a:extLst>
          </p:cNvPr>
          <p:cNvSpPr>
            <a:spLocks noGrp="1"/>
          </p:cNvSpPr>
          <p:nvPr>
            <p:custDataLst>
              <p:tags r:id="rId1"/>
            </p:custDataLst>
          </p:nvPr>
        </p:nvSpPr>
        <p:spPr>
          <a:xfrm>
            <a:off x="1296050" y="3456490"/>
            <a:ext cx="1465693" cy="584775"/>
          </a:xfrm>
          <a:prstGeom prst="rect">
            <a:avLst/>
          </a:prstGeom>
        </p:spPr>
        <p:txBody>
          <a:bodyPr wrap="square" anchor="b">
            <a:spAutoFit/>
          </a:bodyPr>
          <a:lstStyle>
            <a:lvl1pPr algn="l" defTabSz="543560" rtl="0" fontAlgn="base">
              <a:lnSpc>
                <a:spcPct val="100000"/>
              </a:lnSpc>
              <a:spcBef>
                <a:spcPct val="0"/>
              </a:spcBef>
              <a:spcAft>
                <a:spcPct val="0"/>
              </a:spcAft>
              <a:defRPr sz="2400" b="1" kern="1200">
                <a:solidFill>
                  <a:srgbClr val="3169CD"/>
                </a:solidFill>
                <a:latin typeface="微软雅黑" panose="020B0503020204020204" pitchFamily="34" charset="-122"/>
                <a:ea typeface="微软雅黑" panose="020B0503020204020204" pitchFamily="34" charset="-122"/>
                <a:cs typeface="Open Sans"/>
              </a:defRPr>
            </a:lvl1pPr>
            <a:lvl2pPr algn="ctr" defTabSz="1087120" rtl="0" fontAlgn="base">
              <a:spcBef>
                <a:spcPct val="0"/>
              </a:spcBef>
              <a:spcAft>
                <a:spcPct val="0"/>
              </a:spcAft>
              <a:defRPr sz="10500">
                <a:solidFill>
                  <a:schemeClr val="tx1"/>
                </a:solidFill>
                <a:latin typeface="Open Sans" charset="0"/>
                <a:ea typeface="MS PGothic" panose="020B0600070205080204" charset="-128"/>
              </a:defRPr>
            </a:lvl2pPr>
            <a:lvl3pPr algn="ctr" defTabSz="1087120" rtl="0" fontAlgn="base">
              <a:spcBef>
                <a:spcPct val="0"/>
              </a:spcBef>
              <a:spcAft>
                <a:spcPct val="0"/>
              </a:spcAft>
              <a:defRPr sz="10500">
                <a:solidFill>
                  <a:schemeClr val="tx1"/>
                </a:solidFill>
                <a:latin typeface="Open Sans" charset="0"/>
                <a:ea typeface="MS PGothic" panose="020B0600070205080204" charset="-128"/>
              </a:defRPr>
            </a:lvl3pPr>
            <a:lvl4pPr algn="ctr" defTabSz="1087120" rtl="0" fontAlgn="base">
              <a:spcBef>
                <a:spcPct val="0"/>
              </a:spcBef>
              <a:spcAft>
                <a:spcPct val="0"/>
              </a:spcAft>
              <a:defRPr sz="10500">
                <a:solidFill>
                  <a:schemeClr val="tx1"/>
                </a:solidFill>
                <a:latin typeface="Open Sans" charset="0"/>
                <a:ea typeface="MS PGothic" panose="020B0600070205080204" charset="-128"/>
              </a:defRPr>
            </a:lvl4pPr>
            <a:lvl5pPr algn="ctr" defTabSz="1087120" rtl="0" fontAlgn="base">
              <a:spcBef>
                <a:spcPct val="0"/>
              </a:spcBef>
              <a:spcAft>
                <a:spcPct val="0"/>
              </a:spcAft>
              <a:defRPr sz="10500">
                <a:solidFill>
                  <a:schemeClr val="tx1"/>
                </a:solidFill>
                <a:latin typeface="Open Sans" charset="0"/>
                <a:ea typeface="MS PGothic" panose="020B0600070205080204" charset="-128"/>
              </a:defRPr>
            </a:lvl5pPr>
            <a:lvl6pPr marL="457200" algn="ctr" defTabSz="1087120" rtl="0" fontAlgn="base">
              <a:spcBef>
                <a:spcPct val="0"/>
              </a:spcBef>
              <a:spcAft>
                <a:spcPct val="0"/>
              </a:spcAft>
              <a:defRPr sz="10500">
                <a:solidFill>
                  <a:schemeClr val="tx1"/>
                </a:solidFill>
                <a:latin typeface="Open Sans" charset="0"/>
                <a:ea typeface="MS PGothic" panose="020B0600070205080204" charset="-128"/>
              </a:defRPr>
            </a:lvl6pPr>
            <a:lvl7pPr marL="914400" algn="ctr" defTabSz="1087120" rtl="0" fontAlgn="base">
              <a:spcBef>
                <a:spcPct val="0"/>
              </a:spcBef>
              <a:spcAft>
                <a:spcPct val="0"/>
              </a:spcAft>
              <a:defRPr sz="10500">
                <a:solidFill>
                  <a:schemeClr val="tx1"/>
                </a:solidFill>
                <a:latin typeface="Open Sans" charset="0"/>
                <a:ea typeface="MS PGothic" panose="020B0600070205080204" charset="-128"/>
              </a:defRPr>
            </a:lvl7pPr>
            <a:lvl8pPr marL="1371600" algn="ctr" defTabSz="1087120" rtl="0" fontAlgn="base">
              <a:spcBef>
                <a:spcPct val="0"/>
              </a:spcBef>
              <a:spcAft>
                <a:spcPct val="0"/>
              </a:spcAft>
              <a:defRPr sz="10500">
                <a:solidFill>
                  <a:schemeClr val="tx1"/>
                </a:solidFill>
                <a:latin typeface="Open Sans" charset="0"/>
                <a:ea typeface="MS PGothic" panose="020B0600070205080204" charset="-128"/>
              </a:defRPr>
            </a:lvl8pPr>
            <a:lvl9pPr marL="1828800" algn="ctr" defTabSz="1087120" rtl="0" fontAlgn="base">
              <a:spcBef>
                <a:spcPct val="0"/>
              </a:spcBef>
              <a:spcAft>
                <a:spcPct val="0"/>
              </a:spcAft>
              <a:defRPr sz="10500">
                <a:solidFill>
                  <a:schemeClr val="tx1"/>
                </a:solidFill>
                <a:latin typeface="Open Sans" charset="0"/>
                <a:ea typeface="MS PGothic" panose="020B0600070205080204" charset="-128"/>
              </a:defRPr>
            </a:lvl9pPr>
          </a:lstStyle>
          <a:p>
            <a:pPr marL="0" marR="0" lvl="0" indent="0" algn="ctr" defTabSz="724729" rtl="0" eaLnBrk="1" fontAlgn="base" latinLnBrk="0" hangingPunct="1">
              <a:lnSpc>
                <a:spcPct val="100000"/>
              </a:lnSpc>
              <a:spcBef>
                <a:spcPct val="0"/>
              </a:spcBef>
              <a:spcAft>
                <a:spcPct val="0"/>
              </a:spcAft>
              <a:buClr>
                <a:srgbClr val="000000"/>
              </a:buClr>
              <a:buSzTx/>
              <a:buFontTx/>
              <a:buNone/>
              <a:tabLst/>
              <a:defRPr/>
            </a:pPr>
            <a:r>
              <a:rPr kumimoji="1" lang="zh-CN" altLang="en-US" sz="1600" b="0" i="0" u="none" strike="noStrike" kern="1200" cap="none" spc="0" normalizeH="0" baseline="0" noProof="0" dirty="0">
                <a:ln>
                  <a:noFill/>
                </a:ln>
                <a:solidFill>
                  <a:srgbClr val="000000"/>
                </a:solidFill>
                <a:effectLst/>
                <a:uLnTx/>
                <a:uFillTx/>
                <a:latin typeface="微软雅黑"/>
                <a:ea typeface="微软雅黑"/>
                <a:cs typeface="MS PGothic" panose="020B0600070205080204" charset="-128"/>
                <a:sym typeface="Arial"/>
              </a:rPr>
              <a:t>非参数</a:t>
            </a:r>
            <a:endParaRPr kumimoji="1" lang="en-US" altLang="zh-CN" sz="1600" b="0" i="0" u="none" strike="noStrike" kern="1200" cap="none" spc="0" normalizeH="0" baseline="0" noProof="0" dirty="0">
              <a:ln>
                <a:noFill/>
              </a:ln>
              <a:solidFill>
                <a:srgbClr val="000000"/>
              </a:solidFill>
              <a:effectLst/>
              <a:uLnTx/>
              <a:uFillTx/>
              <a:latin typeface="微软雅黑"/>
              <a:ea typeface="微软雅黑"/>
              <a:cs typeface="MS PGothic" panose="020B0600070205080204" charset="-128"/>
              <a:sym typeface="Arial"/>
            </a:endParaRPr>
          </a:p>
          <a:p>
            <a:pPr marL="0" marR="0" lvl="0" indent="0" algn="ctr" defTabSz="724729" rtl="0" eaLnBrk="1" fontAlgn="base" latinLnBrk="0" hangingPunct="1">
              <a:lnSpc>
                <a:spcPct val="100000"/>
              </a:lnSpc>
              <a:spcBef>
                <a:spcPct val="0"/>
              </a:spcBef>
              <a:spcAft>
                <a:spcPct val="0"/>
              </a:spcAft>
              <a:buClr>
                <a:srgbClr val="000000"/>
              </a:buClr>
              <a:buSzTx/>
              <a:buFontTx/>
              <a:buNone/>
              <a:tabLst/>
              <a:defRPr/>
            </a:pPr>
            <a:r>
              <a:rPr kumimoji="1" lang="zh-CN" altLang="en-US" sz="1600" b="0" i="0" u="none" strike="noStrike" kern="1200" cap="none" spc="0" normalizeH="0" baseline="0" noProof="0" dirty="0">
                <a:ln>
                  <a:noFill/>
                </a:ln>
                <a:solidFill>
                  <a:srgbClr val="000000"/>
                </a:solidFill>
                <a:effectLst/>
                <a:uLnTx/>
                <a:uFillTx/>
                <a:latin typeface="微软雅黑"/>
                <a:ea typeface="微软雅黑"/>
                <a:cs typeface="MS PGothic" panose="020B0600070205080204" charset="-128"/>
                <a:sym typeface="Arial"/>
              </a:rPr>
              <a:t>知识</a:t>
            </a:r>
          </a:p>
        </p:txBody>
      </p:sp>
      <p:sp>
        <p:nvSpPr>
          <p:cNvPr id="12" name="文本框 11">
            <a:extLst>
              <a:ext uri="{FF2B5EF4-FFF2-40B4-BE49-F238E27FC236}">
                <a16:creationId xmlns:a16="http://schemas.microsoft.com/office/drawing/2014/main" id="{CC67A28F-8A69-1768-35F1-78BAA2BE537F}"/>
              </a:ext>
            </a:extLst>
          </p:cNvPr>
          <p:cNvSpPr txBox="1"/>
          <p:nvPr/>
        </p:nvSpPr>
        <p:spPr>
          <a:xfrm>
            <a:off x="391597" y="2143743"/>
            <a:ext cx="3301745" cy="954300"/>
          </a:xfrm>
          <a:prstGeom prst="rect">
            <a:avLst/>
          </a:prstGeom>
          <a:noFill/>
          <a:ln w="38100">
            <a:solidFill>
              <a:srgbClr val="FFC000"/>
            </a:solidFill>
          </a:ln>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zh-CN" altLang="en-US" sz="1867" b="0" i="0" u="none" strike="noStrike" kern="0" cap="none" spc="0" normalizeH="0" baseline="0" noProof="0" dirty="0">
                <a:ln>
                  <a:noFill/>
                </a:ln>
                <a:solidFill>
                  <a:srgbClr val="000000"/>
                </a:solidFill>
                <a:effectLst/>
                <a:uLnTx/>
                <a:uFillTx/>
                <a:latin typeface="微软雅黑"/>
                <a:ea typeface="微软雅黑"/>
                <a:cs typeface="Times New Roman" panose="02020603050405020304" pitchFamily="18" charset="0"/>
                <a:sym typeface="Arial"/>
              </a:rPr>
              <a:t>检索到的文档仅与问题语义相关，需要</a:t>
            </a:r>
            <a:r>
              <a:rPr kumimoji="0" lang="en-US" altLang="zh-CN" sz="1867" b="0" i="0" u="none" strike="noStrike" kern="0" cap="none" spc="0" normalizeH="0" baseline="0" noProof="0" dirty="0">
                <a:ln>
                  <a:noFill/>
                </a:ln>
                <a:solidFill>
                  <a:srgbClr val="000000"/>
                </a:solidFill>
                <a:effectLst/>
                <a:uLnTx/>
                <a:uFillTx/>
                <a:latin typeface="微软雅黑"/>
                <a:ea typeface="微软雅黑"/>
                <a:cs typeface="Times New Roman" panose="02020603050405020304" pitchFamily="18" charset="0"/>
                <a:sym typeface="Arial"/>
              </a:rPr>
              <a:t>LLM</a:t>
            </a:r>
            <a:r>
              <a:rPr kumimoji="0" lang="zh-CN" altLang="en-US" sz="1867" b="0" i="0" u="none" strike="noStrike" kern="0" cap="none" spc="0" normalizeH="0" baseline="0" noProof="0" dirty="0">
                <a:ln>
                  <a:noFill/>
                </a:ln>
                <a:solidFill>
                  <a:srgbClr val="000000"/>
                </a:solidFill>
                <a:effectLst/>
                <a:uLnTx/>
                <a:uFillTx/>
                <a:latin typeface="微软雅黑"/>
                <a:ea typeface="微软雅黑"/>
                <a:cs typeface="Times New Roman" panose="02020603050405020304" pitchFamily="18" charset="0"/>
                <a:sym typeface="Arial"/>
              </a:rPr>
              <a:t>借助这些知识激发自身参数内的知识。</a:t>
            </a:r>
            <a:endParaRPr kumimoji="0" lang="zh-CN" altLang="en-US" sz="1867" b="0" i="0" u="none" strike="noStrike" kern="0" cap="none" spc="0" normalizeH="0" baseline="0" noProof="0" dirty="0">
              <a:ln>
                <a:noFill/>
              </a:ln>
              <a:solidFill>
                <a:srgbClr val="000000"/>
              </a:solidFill>
              <a:effectLst/>
              <a:uLnTx/>
              <a:uFillTx/>
              <a:latin typeface="Arial"/>
              <a:ea typeface="微软雅黑 Light"/>
              <a:cs typeface="Arial"/>
              <a:sym typeface="Arial"/>
            </a:endParaRPr>
          </a:p>
        </p:txBody>
      </p:sp>
      <p:pic>
        <p:nvPicPr>
          <p:cNvPr id="13" name="图片 12">
            <a:extLst>
              <a:ext uri="{FF2B5EF4-FFF2-40B4-BE49-F238E27FC236}">
                <a16:creationId xmlns:a16="http://schemas.microsoft.com/office/drawing/2014/main" id="{2DDD30A3-4237-3022-2147-B4EA337A8682}"/>
              </a:ext>
            </a:extLst>
          </p:cNvPr>
          <p:cNvPicPr>
            <a:picLocks noChangeAspect="1"/>
          </p:cNvPicPr>
          <p:nvPr/>
        </p:nvPicPr>
        <p:blipFill>
          <a:blip r:embed="rId3"/>
          <a:stretch>
            <a:fillRect/>
          </a:stretch>
        </p:blipFill>
        <p:spPr>
          <a:xfrm>
            <a:off x="1568337" y="4654638"/>
            <a:ext cx="968579" cy="805681"/>
          </a:xfrm>
          <a:prstGeom prst="rect">
            <a:avLst/>
          </a:prstGeom>
        </p:spPr>
      </p:pic>
      <p:sp>
        <p:nvSpPr>
          <p:cNvPr id="14" name="椭圆形标注 20">
            <a:extLst>
              <a:ext uri="{FF2B5EF4-FFF2-40B4-BE49-F238E27FC236}">
                <a16:creationId xmlns:a16="http://schemas.microsoft.com/office/drawing/2014/main" id="{52528744-16DC-C9E5-2EE0-FF7B8C39051C}"/>
              </a:ext>
            </a:extLst>
          </p:cNvPr>
          <p:cNvSpPr/>
          <p:nvPr/>
        </p:nvSpPr>
        <p:spPr>
          <a:xfrm>
            <a:off x="1577856" y="5815051"/>
            <a:ext cx="917013" cy="365200"/>
          </a:xfrm>
          <a:prstGeom prst="wedgeEllipseCallout">
            <a:avLst/>
          </a:prstGeom>
          <a:solidFill>
            <a:schemeClr val="accent6">
              <a:lumMod val="40000"/>
              <a:lumOff val="6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ot="0" vertOverflow="overflow" horzOverflow="overflow" vert="horz" wrap="square" lIns="121920" tIns="60960" rIns="121920" bIns="60960" numCol="1" spcCol="0" rtlCol="0" fromWordArt="0" anchor="ctr" anchorCtr="0" forceAA="0" compatLnSpc="1">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zh-CN" altLang="en-US" sz="1400" b="0" i="0" u="none" strike="noStrike" kern="0" cap="none" spc="0" normalizeH="0" baseline="0" noProof="0" dirty="0">
                <a:ln>
                  <a:noFill/>
                </a:ln>
                <a:solidFill>
                  <a:srgbClr val="000000"/>
                </a:solidFill>
                <a:effectLst/>
                <a:uLnTx/>
                <a:uFillTx/>
                <a:latin typeface="微软雅黑"/>
                <a:ea typeface="微软雅黑"/>
                <a:cs typeface="+mn-cs"/>
                <a:sym typeface="Arial"/>
              </a:rPr>
              <a:t>问题 </a:t>
            </a:r>
          </a:p>
        </p:txBody>
      </p:sp>
      <p:sp>
        <p:nvSpPr>
          <p:cNvPr id="15" name="文本框 14">
            <a:extLst>
              <a:ext uri="{FF2B5EF4-FFF2-40B4-BE49-F238E27FC236}">
                <a16:creationId xmlns:a16="http://schemas.microsoft.com/office/drawing/2014/main" id="{583233B8-B1D0-DB96-D238-F6D37BBD1BA3}"/>
              </a:ext>
            </a:extLst>
          </p:cNvPr>
          <p:cNvSpPr txBox="1"/>
          <p:nvPr/>
        </p:nvSpPr>
        <p:spPr>
          <a:xfrm>
            <a:off x="490698" y="5202744"/>
            <a:ext cx="994087" cy="954300"/>
          </a:xfrm>
          <a:prstGeom prst="rect">
            <a:avLst/>
          </a:prstGeom>
          <a:noFill/>
          <a:ln w="28575">
            <a:solidFill>
              <a:srgbClr val="C00000"/>
            </a:solidFill>
          </a:ln>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zh-CN" altLang="en-US" sz="1867" b="1" i="0" u="none" strike="noStrike" kern="0" cap="none" spc="0" normalizeH="0" baseline="0" noProof="0" dirty="0">
                <a:ln>
                  <a:noFill/>
                </a:ln>
                <a:solidFill>
                  <a:srgbClr val="C00000"/>
                </a:solidFill>
                <a:effectLst/>
                <a:uLnTx/>
                <a:uFillTx/>
                <a:latin typeface="微软雅黑"/>
                <a:ea typeface="微软雅黑"/>
                <a:cs typeface="Times New Roman" panose="02020603050405020304" pitchFamily="18" charset="0"/>
                <a:sym typeface="Arial"/>
              </a:rPr>
              <a:t>上下文知识激发</a:t>
            </a:r>
            <a:endParaRPr kumimoji="0" lang="zh-CN" altLang="en-US" sz="1867" b="1" i="0" u="none" strike="noStrike" kern="0" cap="none" spc="0" normalizeH="0" baseline="0" noProof="0" dirty="0">
              <a:ln>
                <a:noFill/>
              </a:ln>
              <a:solidFill>
                <a:srgbClr val="C00000"/>
              </a:solidFill>
              <a:effectLst/>
              <a:uLnTx/>
              <a:uFillTx/>
              <a:latin typeface="Arial"/>
              <a:ea typeface="微软雅黑 Light"/>
              <a:cs typeface="Arial"/>
              <a:sym typeface="Arial"/>
            </a:endParaRPr>
          </a:p>
        </p:txBody>
      </p:sp>
      <p:cxnSp>
        <p:nvCxnSpPr>
          <p:cNvPr id="18" name="直接箭头连接符 17">
            <a:extLst>
              <a:ext uri="{FF2B5EF4-FFF2-40B4-BE49-F238E27FC236}">
                <a16:creationId xmlns:a16="http://schemas.microsoft.com/office/drawing/2014/main" id="{FBCEEA1A-BB62-FEC0-F50B-C8309A697E17}"/>
              </a:ext>
            </a:extLst>
          </p:cNvPr>
          <p:cNvCxnSpPr>
            <a:cxnSpLocks/>
          </p:cNvCxnSpPr>
          <p:nvPr/>
        </p:nvCxnSpPr>
        <p:spPr>
          <a:xfrm>
            <a:off x="2028896" y="4309697"/>
            <a:ext cx="0" cy="35473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直接箭头连接符 18">
            <a:extLst>
              <a:ext uri="{FF2B5EF4-FFF2-40B4-BE49-F238E27FC236}">
                <a16:creationId xmlns:a16="http://schemas.microsoft.com/office/drawing/2014/main" id="{5CAE12D1-A9D8-BA36-80A6-2811691DB712}"/>
              </a:ext>
            </a:extLst>
          </p:cNvPr>
          <p:cNvCxnSpPr>
            <a:cxnSpLocks/>
          </p:cNvCxnSpPr>
          <p:nvPr/>
        </p:nvCxnSpPr>
        <p:spPr>
          <a:xfrm>
            <a:off x="2028896" y="5460319"/>
            <a:ext cx="0" cy="35473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552710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455A7-031A-9943-80DC-BD00A2916411}"/>
              </a:ext>
            </a:extLst>
          </p:cNvPr>
          <p:cNvSpPr>
            <a:spLocks noGrp="1"/>
          </p:cNvSpPr>
          <p:nvPr>
            <p:ph type="title"/>
          </p:nvPr>
        </p:nvSpPr>
        <p:spPr/>
        <p:txBody>
          <a:bodyPr/>
          <a:lstStyle/>
          <a:p>
            <a:r>
              <a:rPr lang="en-US" altLang="zh-CN" dirty="0"/>
              <a:t>INFO-RAG-</a:t>
            </a:r>
            <a:r>
              <a:rPr lang="zh-CN" altLang="en-US" dirty="0"/>
              <a:t>方法</a:t>
            </a:r>
            <a:endParaRPr lang="en-CN" dirty="0"/>
          </a:p>
        </p:txBody>
      </p:sp>
      <p:pic>
        <p:nvPicPr>
          <p:cNvPr id="4" name="图片 3">
            <a:extLst>
              <a:ext uri="{FF2B5EF4-FFF2-40B4-BE49-F238E27FC236}">
                <a16:creationId xmlns:a16="http://schemas.microsoft.com/office/drawing/2014/main" id="{4DBA530C-8B1F-A806-ACC5-FB7AB9203F82}"/>
              </a:ext>
            </a:extLst>
          </p:cNvPr>
          <p:cNvPicPr>
            <a:picLocks noChangeAspect="1"/>
          </p:cNvPicPr>
          <p:nvPr/>
        </p:nvPicPr>
        <p:blipFill>
          <a:blip r:embed="rId2"/>
          <a:stretch>
            <a:fillRect/>
          </a:stretch>
        </p:blipFill>
        <p:spPr>
          <a:xfrm>
            <a:off x="397978" y="1503932"/>
            <a:ext cx="10751701" cy="3903373"/>
          </a:xfrm>
          <a:prstGeom prst="rect">
            <a:avLst/>
          </a:prstGeom>
        </p:spPr>
      </p:pic>
      <p:sp>
        <p:nvSpPr>
          <p:cNvPr id="5" name="文本框 4">
            <a:extLst>
              <a:ext uri="{FF2B5EF4-FFF2-40B4-BE49-F238E27FC236}">
                <a16:creationId xmlns:a16="http://schemas.microsoft.com/office/drawing/2014/main" id="{471024D4-16C0-2A88-9FCA-A834B0847EEF}"/>
              </a:ext>
            </a:extLst>
          </p:cNvPr>
          <p:cNvSpPr txBox="1"/>
          <p:nvPr/>
        </p:nvSpPr>
        <p:spPr>
          <a:xfrm>
            <a:off x="239985" y="5485813"/>
            <a:ext cx="11554449" cy="1097416"/>
          </a:xfrm>
          <a:prstGeom prst="rect">
            <a:avLst/>
          </a:prstGeom>
          <a:noFill/>
        </p:spPr>
        <p:txBody>
          <a:bodyPr wrap="square" rtlCol="0">
            <a:spAutoFit/>
          </a:bodyPr>
          <a:lstStyle/>
          <a:p>
            <a:pPr marL="304792" marR="0" lvl="0" indent="-304792" algn="l" defTabSz="1219170" rtl="0" eaLnBrk="1" fontAlgn="auto" latinLnBrk="0" hangingPunct="1">
              <a:lnSpc>
                <a:spcPct val="120000"/>
              </a:lnSpc>
              <a:spcBef>
                <a:spcPts val="0"/>
              </a:spcBef>
              <a:spcAft>
                <a:spcPts val="0"/>
              </a:spcAft>
              <a:buClr>
                <a:srgbClr val="000000"/>
              </a:buClr>
              <a:buSzTx/>
              <a:buFont typeface="Arial"/>
              <a:buAutoNum type="alphaLcParenBoth"/>
              <a:tabLst/>
              <a:defRPr/>
            </a:pPr>
            <a:r>
              <a:rPr kumimoji="0" lang="zh-CN" altLang="en-US" sz="1867" b="0" i="0" u="none" strike="noStrike" kern="0" cap="none" spc="0" normalizeH="0" baseline="0" noProof="0" dirty="0">
                <a:ln>
                  <a:noFill/>
                </a:ln>
                <a:solidFill>
                  <a:srgbClr val="000000"/>
                </a:solidFill>
                <a:effectLst/>
                <a:uLnTx/>
                <a:uFillTx/>
                <a:latin typeface="微软雅黑"/>
                <a:ea typeface="微软雅黑"/>
                <a:cs typeface="Times New Roman" panose="02020603050405020304" pitchFamily="18" charset="0"/>
                <a:sym typeface="Arial"/>
              </a:rPr>
              <a:t> 从维基百科文档中将文档片段构造成给定</a:t>
            </a:r>
            <a:r>
              <a:rPr kumimoji="0" lang="en-US" altLang="zh-CN" sz="1867" b="0" i="0" u="none" strike="noStrike" kern="0" cap="none" spc="0" normalizeH="0" baseline="0" noProof="0" dirty="0">
                <a:ln>
                  <a:noFill/>
                </a:ln>
                <a:solidFill>
                  <a:srgbClr val="000000"/>
                </a:solidFill>
                <a:effectLst/>
                <a:uLnTx/>
                <a:uFillTx/>
                <a:latin typeface="微软雅黑"/>
                <a:ea typeface="微软雅黑"/>
                <a:cs typeface="Times New Roman" panose="02020603050405020304" pitchFamily="18" charset="0"/>
                <a:sym typeface="Arial"/>
              </a:rPr>
              <a:t>prefix</a:t>
            </a:r>
            <a:r>
              <a:rPr kumimoji="0" lang="zh-CN" altLang="en-US" sz="1867" b="0" i="0" u="none" strike="noStrike" kern="0" cap="none" spc="0" normalizeH="0" baseline="0" noProof="0" dirty="0">
                <a:ln>
                  <a:noFill/>
                </a:ln>
                <a:solidFill>
                  <a:srgbClr val="000000"/>
                </a:solidFill>
                <a:effectLst/>
                <a:uLnTx/>
                <a:uFillTx/>
                <a:latin typeface="微软雅黑"/>
                <a:ea typeface="微软雅黑"/>
                <a:cs typeface="Times New Roman" panose="02020603050405020304" pitchFamily="18" charset="0"/>
                <a:sym typeface="Arial"/>
              </a:rPr>
              <a:t>和</a:t>
            </a:r>
            <a:r>
              <a:rPr kumimoji="0" lang="en-US" altLang="zh-CN" sz="1867" b="0" i="0" u="none" strike="noStrike" kern="0" cap="none" spc="0" normalizeH="0" baseline="0" noProof="0" dirty="0">
                <a:ln>
                  <a:noFill/>
                </a:ln>
                <a:solidFill>
                  <a:srgbClr val="000000"/>
                </a:solidFill>
                <a:effectLst/>
                <a:uLnTx/>
                <a:uFillTx/>
                <a:latin typeface="微软雅黑"/>
                <a:ea typeface="微软雅黑"/>
                <a:cs typeface="Times New Roman" panose="02020603050405020304" pitchFamily="18" charset="0"/>
                <a:sym typeface="Arial"/>
              </a:rPr>
              <a:t>prefix</a:t>
            </a:r>
            <a:r>
              <a:rPr kumimoji="0" lang="zh-CN" altLang="en-US" sz="1867" b="0" i="0" u="none" strike="noStrike" kern="0" cap="none" spc="0" normalizeH="0" baseline="0" noProof="0" dirty="0">
                <a:ln>
                  <a:noFill/>
                </a:ln>
                <a:solidFill>
                  <a:srgbClr val="000000"/>
                </a:solidFill>
                <a:effectLst/>
                <a:uLnTx/>
                <a:uFillTx/>
                <a:latin typeface="微软雅黑"/>
                <a:ea typeface="微软雅黑"/>
                <a:cs typeface="Times New Roman" panose="02020603050405020304" pitchFamily="18" charset="0"/>
                <a:sym typeface="Arial"/>
              </a:rPr>
              <a:t>相关的上下文来预测</a:t>
            </a:r>
            <a:r>
              <a:rPr kumimoji="0" lang="en-US" altLang="zh-CN" sz="1867" b="0" i="0" u="none" strike="noStrike" kern="0" cap="none" spc="0" normalizeH="0" baseline="0" noProof="0" dirty="0">
                <a:ln>
                  <a:noFill/>
                </a:ln>
                <a:solidFill>
                  <a:srgbClr val="000000"/>
                </a:solidFill>
                <a:effectLst/>
                <a:uLnTx/>
                <a:uFillTx/>
                <a:latin typeface="微软雅黑"/>
                <a:ea typeface="微软雅黑"/>
                <a:cs typeface="Times New Roman" panose="02020603050405020304" pitchFamily="18" charset="0"/>
                <a:sym typeface="Arial"/>
              </a:rPr>
              <a:t>target</a:t>
            </a:r>
            <a:r>
              <a:rPr kumimoji="0" lang="zh-CN" altLang="en-US" sz="1867" b="0" i="0" u="none" strike="noStrike" kern="0" cap="none" spc="0" normalizeH="0" baseline="0" noProof="0" dirty="0">
                <a:ln>
                  <a:noFill/>
                </a:ln>
                <a:solidFill>
                  <a:srgbClr val="000000"/>
                </a:solidFill>
                <a:effectLst/>
                <a:uLnTx/>
                <a:uFillTx/>
                <a:latin typeface="微软雅黑"/>
                <a:ea typeface="微软雅黑"/>
                <a:cs typeface="Times New Roman" panose="02020603050405020304" pitchFamily="18" charset="0"/>
                <a:sym typeface="Arial"/>
              </a:rPr>
              <a:t>的无监督样本对。</a:t>
            </a:r>
            <a:endParaRPr kumimoji="0" lang="en-US" altLang="zh-CN" sz="1867" b="0" i="0" u="none" strike="noStrike" kern="0" cap="none" spc="0" normalizeH="0" baseline="0" noProof="0" dirty="0">
              <a:ln>
                <a:noFill/>
              </a:ln>
              <a:solidFill>
                <a:srgbClr val="000000"/>
              </a:solidFill>
              <a:effectLst/>
              <a:uLnTx/>
              <a:uFillTx/>
              <a:latin typeface="微软雅黑"/>
              <a:ea typeface="微软雅黑"/>
              <a:cs typeface="Times New Roman" panose="02020603050405020304" pitchFamily="18" charset="0"/>
              <a:sym typeface="Arial"/>
            </a:endParaRPr>
          </a:p>
          <a:p>
            <a:pPr marL="304792" marR="0" lvl="0" indent="-304792" algn="l" defTabSz="1219170" rtl="0" eaLnBrk="1" fontAlgn="auto" latinLnBrk="0" hangingPunct="1">
              <a:lnSpc>
                <a:spcPct val="120000"/>
              </a:lnSpc>
              <a:spcBef>
                <a:spcPts val="0"/>
              </a:spcBef>
              <a:spcAft>
                <a:spcPts val="0"/>
              </a:spcAft>
              <a:buClr>
                <a:srgbClr val="000000"/>
              </a:buClr>
              <a:buSzTx/>
              <a:buFont typeface="Arial"/>
              <a:buAutoNum type="alphaLcParenBoth"/>
              <a:tabLst/>
              <a:defRPr/>
            </a:pPr>
            <a:r>
              <a:rPr kumimoji="0" lang="zh-CN" altLang="en-US" sz="1867" b="0" i="0" u="none" strike="noStrike" kern="0" cap="none" spc="0" normalizeH="0" baseline="0" noProof="0" dirty="0">
                <a:ln>
                  <a:noFill/>
                </a:ln>
                <a:solidFill>
                  <a:srgbClr val="000000"/>
                </a:solidFill>
                <a:effectLst/>
                <a:uLnTx/>
                <a:uFillTx/>
                <a:latin typeface="微软雅黑"/>
                <a:ea typeface="微软雅黑"/>
                <a:cs typeface="Times New Roman" panose="02020603050405020304" pitchFamily="18" charset="0"/>
                <a:sym typeface="Arial"/>
              </a:rPr>
              <a:t> 将这些无监督的样本构造出对应三种场景的任务形式。</a:t>
            </a:r>
            <a:endParaRPr kumimoji="0" lang="en-US" altLang="zh-CN" sz="1867" b="0" i="0" u="none" strike="noStrike" kern="0" cap="none" spc="0" normalizeH="0" baseline="0" noProof="0" dirty="0">
              <a:ln>
                <a:noFill/>
              </a:ln>
              <a:solidFill>
                <a:srgbClr val="000000"/>
              </a:solidFill>
              <a:effectLst/>
              <a:uLnTx/>
              <a:uFillTx/>
              <a:latin typeface="微软雅黑"/>
              <a:ea typeface="微软雅黑"/>
              <a:cs typeface="Times New Roman" panose="02020603050405020304" pitchFamily="18" charset="0"/>
              <a:sym typeface="Arial"/>
            </a:endParaRPr>
          </a:p>
          <a:p>
            <a:pPr marL="304792" marR="0" lvl="0" indent="-304792" algn="l" defTabSz="1219170" rtl="0" eaLnBrk="1" fontAlgn="auto" latinLnBrk="0" hangingPunct="1">
              <a:lnSpc>
                <a:spcPct val="120000"/>
              </a:lnSpc>
              <a:spcBef>
                <a:spcPts val="0"/>
              </a:spcBef>
              <a:spcAft>
                <a:spcPts val="0"/>
              </a:spcAft>
              <a:buClr>
                <a:srgbClr val="000000"/>
              </a:buClr>
              <a:buSzTx/>
              <a:buFont typeface="Arial"/>
              <a:buAutoNum type="alphaLcParenBoth"/>
              <a:tabLst/>
              <a:defRPr/>
            </a:pPr>
            <a:r>
              <a:rPr kumimoji="0" lang="zh-CN" altLang="en-US" sz="1867" b="0" i="0" u="none" strike="noStrike" kern="0" cap="none" spc="0" normalizeH="0" baseline="0" noProof="0" dirty="0">
                <a:ln>
                  <a:noFill/>
                </a:ln>
                <a:solidFill>
                  <a:srgbClr val="000000"/>
                </a:solidFill>
                <a:effectLst/>
                <a:uLnTx/>
                <a:uFillTx/>
                <a:latin typeface="微软雅黑"/>
                <a:ea typeface="微软雅黑"/>
                <a:cs typeface="Times New Roman" panose="02020603050405020304" pitchFamily="18" charset="0"/>
                <a:sym typeface="Arial"/>
              </a:rPr>
              <a:t> 混合三种场景的任务进行无监督多任务训练。</a:t>
            </a:r>
          </a:p>
        </p:txBody>
      </p:sp>
    </p:spTree>
    <p:extLst>
      <p:ext uri="{BB962C8B-B14F-4D97-AF65-F5344CB8AC3E}">
        <p14:creationId xmlns:p14="http://schemas.microsoft.com/office/powerpoint/2010/main" val="4148740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A2A821-1039-030D-481B-8F4FD57BBFCF}"/>
            </a:ext>
          </a:extLst>
        </p:cNvPr>
        <p:cNvGrpSpPr/>
        <p:nvPr/>
      </p:nvGrpSpPr>
      <p:grpSpPr>
        <a:xfrm>
          <a:off x="0" y="0"/>
          <a:ext cx="0" cy="0"/>
          <a:chOff x="0" y="0"/>
          <a:chExt cx="0" cy="0"/>
        </a:xfrm>
      </p:grpSpPr>
      <p:sp>
        <p:nvSpPr>
          <p:cNvPr id="5" name="标题 4">
            <a:extLst>
              <a:ext uri="{FF2B5EF4-FFF2-40B4-BE49-F238E27FC236}">
                <a16:creationId xmlns:a16="http://schemas.microsoft.com/office/drawing/2014/main" id="{66740E45-3664-4E3B-A9C4-2E6D7BF428A8}"/>
              </a:ext>
            </a:extLst>
          </p:cNvPr>
          <p:cNvSpPr>
            <a:spLocks noGrp="1"/>
          </p:cNvSpPr>
          <p:nvPr>
            <p:ph type="title"/>
          </p:nvPr>
        </p:nvSpPr>
        <p:spPr>
          <a:xfrm>
            <a:off x="3844978" y="2537740"/>
            <a:ext cx="7931686" cy="523220"/>
          </a:xfr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zh-CN" sz="2800" dirty="0"/>
              <a:t>VTON</a:t>
            </a:r>
            <a:r>
              <a:rPr lang="zh-CN" altLang="en-US" sz="2800" dirty="0"/>
              <a:t>：</a:t>
            </a:r>
            <a:r>
              <a:rPr lang="en-US" altLang="zh-CN" sz="2800" dirty="0"/>
              <a:t> Virtual Try-On</a:t>
            </a:r>
            <a:endParaRPr lang="zh-CN" altLang="en-US" sz="2800" dirty="0"/>
          </a:p>
        </p:txBody>
      </p:sp>
      <p:sp>
        <p:nvSpPr>
          <p:cNvPr id="7" name="文本占位符 6">
            <a:extLst>
              <a:ext uri="{FF2B5EF4-FFF2-40B4-BE49-F238E27FC236}">
                <a16:creationId xmlns:a16="http://schemas.microsoft.com/office/drawing/2014/main" id="{7860CB1C-5C1F-AA73-C492-473C9D974DAA}"/>
              </a:ext>
            </a:extLst>
          </p:cNvPr>
          <p:cNvSpPr>
            <a:spLocks noGrp="1"/>
          </p:cNvSpPr>
          <p:nvPr>
            <p:ph type="body" sz="quarter" idx="16"/>
          </p:nvPr>
        </p:nvSpPr>
        <p:spPr>
          <a:xfrm>
            <a:off x="5143364" y="4162555"/>
            <a:ext cx="5598700" cy="417358"/>
          </a:xfrm>
        </p:spPr>
        <p:txBody>
          <a:bodyPr/>
          <a:lstStyle/>
          <a:p>
            <a:pPr algn="ctr"/>
            <a:r>
              <a:rPr lang="zh-CN" altLang="en-US" sz="1800" dirty="0"/>
              <a:t>魏家宝</a:t>
            </a:r>
            <a:endParaRPr lang="en-US" altLang="zh-CN" sz="1800" dirty="0"/>
          </a:p>
        </p:txBody>
      </p:sp>
    </p:spTree>
    <p:extLst>
      <p:ext uri="{BB962C8B-B14F-4D97-AF65-F5344CB8AC3E}">
        <p14:creationId xmlns:p14="http://schemas.microsoft.com/office/powerpoint/2010/main" val="18726313"/>
      </p:ext>
    </p:extLst>
  </p:cSld>
  <p:clrMapOvr>
    <a:masterClrMapping/>
  </p:clrMapOvr>
  <p:transition spd="med">
    <p:pull/>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41539" y="248483"/>
            <a:ext cx="8643848" cy="478155"/>
          </a:xfrm>
        </p:spPr>
        <p:txBody>
          <a:bodyPr/>
          <a:lstStyle/>
          <a:p>
            <a:r>
              <a:rPr lang="en-US" altLang="zh-CN" dirty="0"/>
              <a:t>VTON</a:t>
            </a:r>
            <a:r>
              <a:rPr lang="zh-CN" altLang="en-US" dirty="0"/>
              <a:t>：</a:t>
            </a:r>
            <a:r>
              <a:rPr lang="en-US" altLang="zh-CN" sz="2800" dirty="0"/>
              <a:t> Virtual Try-On</a:t>
            </a:r>
          </a:p>
        </p:txBody>
      </p:sp>
      <p:sp>
        <p:nvSpPr>
          <p:cNvPr id="6" name="文本框 5"/>
          <p:cNvSpPr txBox="1"/>
          <p:nvPr/>
        </p:nvSpPr>
        <p:spPr>
          <a:xfrm>
            <a:off x="884343" y="1162102"/>
            <a:ext cx="10422467" cy="1014730"/>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altLang="zh-CN" sz="2000" b="1" i="0" u="none" strike="noStrike" kern="1200" cap="none" spc="0" normalizeH="0" baseline="0" noProof="0" dirty="0">
                <a:ln>
                  <a:noFill/>
                </a:ln>
                <a:solidFill>
                  <a:prstClr val="black"/>
                </a:solidFill>
                <a:effectLst/>
                <a:uLnTx/>
                <a:uFillTx/>
                <a:latin typeface="微软雅黑"/>
                <a:ea typeface="微软雅黑"/>
                <a:cs typeface="+mn-cs"/>
              </a:rPr>
              <a:t>VTON</a:t>
            </a:r>
            <a:r>
              <a:rPr kumimoji="0" lang="zh-CN" altLang="en-US" sz="2000" b="0" i="0" u="none" strike="noStrike" kern="1200" cap="none" spc="0" normalizeH="0" baseline="0" noProof="0" dirty="0">
                <a:ln>
                  <a:noFill/>
                </a:ln>
                <a:solidFill>
                  <a:prstClr val="black"/>
                </a:solidFill>
                <a:effectLst/>
                <a:uLnTx/>
                <a:uFillTx/>
                <a:latin typeface="微软雅黑"/>
                <a:ea typeface="微软雅黑"/>
                <a:cs typeface="+mn-cs"/>
              </a:rPr>
              <a:t>（</a:t>
            </a:r>
            <a:r>
              <a:rPr kumimoji="0" lang="en-US" altLang="zh-CN" sz="2000" b="0" i="0" u="none" strike="noStrike" kern="1200" cap="none" spc="0" normalizeH="0" baseline="0" noProof="0" dirty="0">
                <a:ln>
                  <a:noFill/>
                </a:ln>
                <a:solidFill>
                  <a:prstClr val="black"/>
                </a:solidFill>
                <a:effectLst/>
                <a:uLnTx/>
                <a:uFillTx/>
                <a:latin typeface="微软雅黑"/>
                <a:ea typeface="微软雅黑"/>
                <a:cs typeface="+mn-cs"/>
              </a:rPr>
              <a:t>Virtual Try-On</a:t>
            </a:r>
            <a:r>
              <a:rPr kumimoji="0" lang="zh-CN" altLang="en-US" sz="2000" b="0" i="0" u="none" strike="noStrike" kern="1200" cap="none" spc="0" normalizeH="0" baseline="0" noProof="0" dirty="0">
                <a:ln>
                  <a:noFill/>
                </a:ln>
                <a:solidFill>
                  <a:prstClr val="black"/>
                </a:solidFill>
                <a:effectLst/>
                <a:uLnTx/>
                <a:uFillTx/>
                <a:latin typeface="微软雅黑"/>
                <a:ea typeface="微软雅黑"/>
                <a:cs typeface="+mn-cs"/>
              </a:rPr>
              <a:t>，虚拟试衣）是一项很有前景的任务，已被探索、研究多年，旨在</a:t>
            </a:r>
            <a:r>
              <a:rPr kumimoji="0" lang="zh-CN" altLang="en-US" sz="2000" b="1" i="0" u="none" strike="noStrike" kern="1200" cap="none" spc="0" normalizeH="0" baseline="0" noProof="0" dirty="0">
                <a:ln>
                  <a:noFill/>
                </a:ln>
                <a:solidFill>
                  <a:prstClr val="black"/>
                </a:solidFill>
                <a:effectLst/>
                <a:uLnTx/>
                <a:uFillTx/>
                <a:latin typeface="微软雅黑"/>
                <a:ea typeface="微软雅黑"/>
                <a:cs typeface="+mn-cs"/>
              </a:rPr>
              <a:t>合成穿着给定服装的特定人体模型图像</a:t>
            </a:r>
            <a:r>
              <a:rPr kumimoji="0" lang="zh-CN" altLang="en-US" sz="2000" b="0" i="0" u="none" strike="noStrike" kern="1200" cap="none" spc="0" normalizeH="0" baseline="0" noProof="0" dirty="0">
                <a:ln>
                  <a:noFill/>
                </a:ln>
                <a:solidFill>
                  <a:prstClr val="black"/>
                </a:solidFill>
                <a:effectLst/>
                <a:uLnTx/>
                <a:uFillTx/>
                <a:latin typeface="微软雅黑"/>
                <a:ea typeface="微软雅黑"/>
                <a:cs typeface="+mn-cs"/>
              </a:rPr>
              <a:t>，这在现实世界的电子商务场景中具有巨大的潜力。</a:t>
            </a:r>
          </a:p>
        </p:txBody>
      </p:sp>
      <p:pic>
        <p:nvPicPr>
          <p:cNvPr id="3" name="图片 2"/>
          <p:cNvPicPr>
            <a:picLocks noChangeAspect="1"/>
          </p:cNvPicPr>
          <p:nvPr/>
        </p:nvPicPr>
        <p:blipFill>
          <a:blip r:embed="rId2"/>
          <a:stretch>
            <a:fillRect/>
          </a:stretch>
        </p:blipFill>
        <p:spPr>
          <a:xfrm>
            <a:off x="2767330" y="2254885"/>
            <a:ext cx="6656569" cy="3780000"/>
          </a:xfrm>
          <a:prstGeom prst="rect">
            <a:avLst/>
          </a:prstGeom>
        </p:spPr>
      </p:pic>
    </p:spTree>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a:xfrm>
            <a:off x="1606550" y="345305"/>
            <a:ext cx="8643848" cy="478155"/>
          </a:xfrm>
        </p:spPr>
        <p:txBody>
          <a:bodyPr/>
          <a:lstStyle/>
          <a:p>
            <a:r>
              <a:rPr lang="en-US" altLang="zh-CN" dirty="0"/>
              <a:t>GAN-Based Virtual Try-On</a:t>
            </a:r>
          </a:p>
        </p:txBody>
      </p:sp>
      <p:pic>
        <p:nvPicPr>
          <p:cNvPr id="2" name="图片 1" descr="067eb04bb923ed6bd46fb194a2db767(1)"/>
          <p:cNvPicPr>
            <a:picLocks noChangeAspect="1"/>
          </p:cNvPicPr>
          <p:nvPr/>
        </p:nvPicPr>
        <p:blipFill>
          <a:blip r:embed="rId3"/>
          <a:stretch>
            <a:fillRect/>
          </a:stretch>
        </p:blipFill>
        <p:spPr>
          <a:xfrm>
            <a:off x="1113155" y="1016000"/>
            <a:ext cx="2460355" cy="5040000"/>
          </a:xfrm>
          <a:prstGeom prst="rect">
            <a:avLst/>
          </a:prstGeom>
        </p:spPr>
      </p:pic>
      <p:sp>
        <p:nvSpPr>
          <p:cNvPr id="3" name="文本框 2"/>
          <p:cNvSpPr txBox="1"/>
          <p:nvPr/>
        </p:nvSpPr>
        <p:spPr>
          <a:xfrm>
            <a:off x="4118610" y="2567305"/>
            <a:ext cx="7211695" cy="1938020"/>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zh-CN" altLang="en-US" sz="2000" b="0" i="0" u="none" strike="noStrike" kern="1200" cap="none" spc="0" normalizeH="0" baseline="0" noProof="0">
                <a:ln>
                  <a:noFill/>
                </a:ln>
                <a:solidFill>
                  <a:prstClr val="black"/>
                </a:solidFill>
                <a:effectLst/>
                <a:uLnTx/>
                <a:uFillTx/>
                <a:latin typeface="微软雅黑"/>
                <a:ea typeface="微软雅黑"/>
                <a:cs typeface="+mn-cs"/>
              </a:rPr>
              <a:t>为了解决这一任务，早期的虚拟试衣方法通常基于具有两阶段策略的生成对抗网络 (GAN)：首先使用</a:t>
            </a:r>
            <a:r>
              <a:rPr kumimoji="0" lang="zh-CN" altLang="en-US" sz="2000" b="1" i="0" u="none" strike="noStrike" kern="1200" cap="none" spc="0" normalizeH="0" baseline="0" noProof="0">
                <a:ln>
                  <a:noFill/>
                </a:ln>
                <a:solidFill>
                  <a:prstClr val="black"/>
                </a:solidFill>
                <a:effectLst/>
                <a:uLnTx/>
                <a:uFillTx/>
                <a:latin typeface="微软雅黑"/>
                <a:ea typeface="微软雅黑"/>
                <a:cs typeface="+mn-cs"/>
              </a:rPr>
              <a:t>显式扭曲模块</a:t>
            </a:r>
            <a:r>
              <a:rPr kumimoji="0" lang="zh-CN" altLang="en-US" sz="2000" b="0" i="0" u="none" strike="noStrike" kern="1200" cap="none" spc="0" normalizeH="0" baseline="0" noProof="0">
                <a:ln>
                  <a:noFill/>
                </a:ln>
                <a:solidFill>
                  <a:prstClr val="black"/>
                </a:solidFill>
                <a:effectLst/>
                <a:uLnTx/>
                <a:uFillTx/>
                <a:latin typeface="微软雅黑"/>
                <a:ea typeface="微软雅黑"/>
                <a:cs typeface="+mn-cs"/>
              </a:rPr>
              <a:t>将服装变形以匹配所需的人体形状，然后使用</a:t>
            </a:r>
            <a:r>
              <a:rPr kumimoji="0" lang="zh-CN" altLang="en-US" sz="2000" b="1" i="0" u="none" strike="noStrike" kern="1200" cap="none" spc="0" normalizeH="0" baseline="0" noProof="0">
                <a:ln>
                  <a:noFill/>
                </a:ln>
                <a:solidFill>
                  <a:prstClr val="black"/>
                </a:solidFill>
                <a:effectLst/>
                <a:uLnTx/>
                <a:uFillTx/>
                <a:latin typeface="微软雅黑"/>
                <a:ea typeface="微软雅黑"/>
                <a:cs typeface="+mn-cs"/>
              </a:rPr>
              <a:t>基于 GAN 的生成器</a:t>
            </a:r>
            <a:r>
              <a:rPr kumimoji="0" lang="zh-CN" altLang="en-US" sz="2000" b="0" i="0" u="none" strike="noStrike" kern="1200" cap="none" spc="0" normalizeH="0" baseline="0" noProof="0">
                <a:ln>
                  <a:noFill/>
                </a:ln>
                <a:solidFill>
                  <a:prstClr val="black"/>
                </a:solidFill>
                <a:effectLst/>
                <a:uLnTx/>
                <a:uFillTx/>
                <a:latin typeface="微软雅黑"/>
                <a:ea typeface="微软雅黑"/>
                <a:cs typeface="+mn-cs"/>
              </a:rPr>
              <a:t>将变形后的服装融合到人体图像上。</a:t>
            </a:r>
          </a:p>
        </p:txBody>
      </p:sp>
    </p:spTree>
  </p:cSld>
  <p:clrMapOvr>
    <a:masterClrMapping/>
  </p:clrMapOvr>
  <p:transition spd="med">
    <p:pull/>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a:xfrm>
            <a:off x="1606550" y="345305"/>
            <a:ext cx="8643848" cy="478155"/>
          </a:xfrm>
        </p:spPr>
        <p:txBody>
          <a:bodyPr/>
          <a:lstStyle/>
          <a:p>
            <a:r>
              <a:rPr lang="en-US" altLang="zh-CN" dirty="0"/>
              <a:t>GAN-Based Virtual Try-On</a:t>
            </a:r>
          </a:p>
        </p:txBody>
      </p:sp>
      <p:sp>
        <p:nvSpPr>
          <p:cNvPr id="4" name="文本框 3"/>
          <p:cNvSpPr txBox="1"/>
          <p:nvPr/>
        </p:nvSpPr>
        <p:spPr>
          <a:xfrm>
            <a:off x="641985" y="981075"/>
            <a:ext cx="10908665" cy="1014730"/>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2000" b="0" i="0" u="none" strike="noStrike" kern="1200" cap="none" spc="0" normalizeH="0" baseline="0" noProof="0">
                <a:ln>
                  <a:noFill/>
                </a:ln>
                <a:solidFill>
                  <a:prstClr val="black"/>
                </a:solidFill>
                <a:effectLst/>
                <a:uLnTx/>
                <a:uFillTx/>
                <a:latin typeface="微软雅黑"/>
                <a:ea typeface="微软雅黑"/>
                <a:cs typeface="+mn-cs"/>
              </a:rPr>
              <a:t>VITON-HD</a:t>
            </a:r>
            <a:r>
              <a:rPr kumimoji="0" lang="en-US" altLang="zh-CN" sz="2000" b="0" i="0" u="none" strike="noStrike" kern="1200" cap="none" spc="0" normalizeH="0" baseline="0" noProof="0">
                <a:ln>
                  <a:noFill/>
                </a:ln>
                <a:solidFill>
                  <a:prstClr val="black"/>
                </a:solidFill>
                <a:effectLst/>
                <a:uLnTx/>
                <a:uFillTx/>
                <a:latin typeface="微软雅黑"/>
                <a:ea typeface="微软雅黑"/>
                <a:cs typeface="+mn-cs"/>
              </a:rPr>
              <a:t> </a:t>
            </a:r>
            <a:r>
              <a:rPr kumimoji="0" lang="zh-CN" altLang="en-US" sz="2000" b="0" i="0" u="none" strike="noStrike" kern="1200" cap="none" spc="0" normalizeH="0" baseline="0" noProof="0">
                <a:ln>
                  <a:noFill/>
                </a:ln>
                <a:solidFill>
                  <a:prstClr val="black"/>
                </a:solidFill>
                <a:effectLst/>
                <a:uLnTx/>
                <a:uFillTx/>
                <a:latin typeface="微软雅黑"/>
                <a:ea typeface="微软雅黑"/>
                <a:cs typeface="+mn-cs"/>
              </a:rPr>
              <a:t>(Choi et al. 2021)</a:t>
            </a:r>
            <a:r>
              <a:rPr kumimoji="0" lang="en-US" altLang="zh-CN" sz="2000" b="0" i="0" u="none" strike="noStrike" kern="1200" cap="none" spc="0" normalizeH="0" baseline="0" noProof="0">
                <a:ln>
                  <a:noFill/>
                </a:ln>
                <a:solidFill>
                  <a:prstClr val="black"/>
                </a:solidFill>
                <a:effectLst/>
                <a:uLnTx/>
                <a:uFillTx/>
                <a:latin typeface="微软雅黑"/>
                <a:ea typeface="微软雅黑"/>
                <a:cs typeface="+mn-cs"/>
              </a:rPr>
              <a:t> </a:t>
            </a:r>
            <a:r>
              <a:rPr kumimoji="0" lang="zh-CN" altLang="en-US" sz="2000" b="0" i="0" u="none" strike="noStrike" kern="1200" cap="none" spc="0" normalizeH="0" baseline="0" noProof="0">
                <a:ln>
                  <a:noFill/>
                </a:ln>
                <a:solidFill>
                  <a:prstClr val="black"/>
                </a:solidFill>
                <a:effectLst/>
                <a:uLnTx/>
                <a:uFillTx/>
                <a:latin typeface="微软雅黑"/>
                <a:ea typeface="微软雅黑"/>
                <a:cs typeface="+mn-cs"/>
              </a:rPr>
              <a:t>通过</a:t>
            </a:r>
            <a:r>
              <a:rPr kumimoji="0" lang="zh-CN" altLang="en-US" sz="2000" b="1" i="0" u="none" strike="noStrike" kern="1200" cap="none" spc="0" normalizeH="0" baseline="0" noProof="0">
                <a:ln>
                  <a:noFill/>
                </a:ln>
                <a:solidFill>
                  <a:prstClr val="black"/>
                </a:solidFill>
                <a:effectLst/>
                <a:uLnTx/>
                <a:uFillTx/>
                <a:latin typeface="微软雅黑"/>
                <a:ea typeface="微软雅黑"/>
                <a:cs typeface="+mn-cs"/>
              </a:rPr>
              <a:t>对齐感知规范化</a:t>
            </a:r>
            <a:r>
              <a:rPr kumimoji="0" lang="zh-CN" altLang="en-US" sz="2000" b="0" i="0" u="none" strike="noStrike" kern="1200" cap="none" spc="0" normalizeH="0" baseline="0" noProof="0">
                <a:ln>
                  <a:noFill/>
                </a:ln>
                <a:solidFill>
                  <a:prstClr val="black"/>
                </a:solidFill>
                <a:effectLst/>
                <a:uLnTx/>
                <a:uFillTx/>
                <a:latin typeface="微软雅黑"/>
                <a:ea typeface="微软雅黑"/>
                <a:cs typeface="+mn-cs"/>
              </a:rPr>
              <a:t>解决扭曲的衣服和目标身体区域之间的错位问题，实现了将高分辨率服装转移到目标人物图像上。</a:t>
            </a:r>
          </a:p>
        </p:txBody>
      </p:sp>
      <p:pic>
        <p:nvPicPr>
          <p:cNvPr id="5" name="图片 4"/>
          <p:cNvPicPr>
            <a:picLocks noChangeAspect="1"/>
          </p:cNvPicPr>
          <p:nvPr/>
        </p:nvPicPr>
        <p:blipFill>
          <a:blip r:embed="rId3"/>
          <a:stretch>
            <a:fillRect/>
          </a:stretch>
        </p:blipFill>
        <p:spPr>
          <a:xfrm>
            <a:off x="2288540" y="2058035"/>
            <a:ext cx="7616004" cy="4032000"/>
          </a:xfrm>
          <a:prstGeom prst="rect">
            <a:avLst/>
          </a:prstGeom>
        </p:spPr>
      </p:pic>
    </p:spTree>
  </p:cSld>
  <p:clrMapOvr>
    <a:masterClrMapping/>
  </p:clrMapOvr>
  <p:transition spd="med">
    <p:pull/>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a:xfrm>
            <a:off x="1606550" y="345305"/>
            <a:ext cx="8643848" cy="478155"/>
          </a:xfrm>
        </p:spPr>
        <p:txBody>
          <a:bodyPr/>
          <a:lstStyle/>
          <a:p>
            <a:r>
              <a:rPr lang="en-US" altLang="zh-CN" dirty="0"/>
              <a:t>GAN-Based Virtual Try-On</a:t>
            </a:r>
          </a:p>
        </p:txBody>
      </p:sp>
      <p:sp>
        <p:nvSpPr>
          <p:cNvPr id="4" name="文本框 3"/>
          <p:cNvSpPr txBox="1"/>
          <p:nvPr/>
        </p:nvSpPr>
        <p:spPr>
          <a:xfrm>
            <a:off x="641350" y="1200785"/>
            <a:ext cx="10908665" cy="553085"/>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sz="2000" b="0" i="0" u="none" strike="noStrike" kern="1200" cap="none" spc="0" normalizeH="0" baseline="0" noProof="0">
                <a:ln>
                  <a:noFill/>
                </a:ln>
                <a:solidFill>
                  <a:prstClr val="black"/>
                </a:solidFill>
                <a:effectLst/>
                <a:uLnTx/>
                <a:uFillTx/>
                <a:latin typeface="微软雅黑"/>
                <a:ea typeface="微软雅黑"/>
                <a:cs typeface="+mn-cs"/>
              </a:rPr>
              <a:t>HR-VITON (Lee et al. 2022)</a:t>
            </a:r>
            <a:r>
              <a:rPr kumimoji="0" lang="en-US" sz="2000" b="0" i="0" u="none" strike="noStrike" kern="1200" cap="none" spc="0" normalizeH="0" baseline="0" noProof="0">
                <a:ln>
                  <a:noFill/>
                </a:ln>
                <a:solidFill>
                  <a:prstClr val="black"/>
                </a:solidFill>
                <a:effectLst/>
                <a:uLnTx/>
                <a:uFillTx/>
                <a:latin typeface="微软雅黑"/>
                <a:ea typeface="微软雅黑"/>
                <a:cs typeface="+mn-cs"/>
              </a:rPr>
              <a:t> </a:t>
            </a:r>
            <a:r>
              <a:rPr kumimoji="0" sz="2000" b="0" i="0" u="none" strike="noStrike" kern="1200" cap="none" spc="0" normalizeH="0" baseline="0" noProof="0">
                <a:ln>
                  <a:noFill/>
                </a:ln>
                <a:solidFill>
                  <a:prstClr val="black"/>
                </a:solidFill>
                <a:effectLst/>
                <a:uLnTx/>
                <a:uFillTx/>
                <a:latin typeface="微软雅黑"/>
                <a:ea typeface="微软雅黑"/>
                <a:cs typeface="+mn-cs"/>
              </a:rPr>
              <a:t>通过</a:t>
            </a:r>
            <a:r>
              <a:rPr kumimoji="0" sz="2000" b="1" i="0" u="none" strike="noStrike" kern="1200" cap="none" spc="0" normalizeH="0" baseline="0" noProof="0">
                <a:ln>
                  <a:noFill/>
                </a:ln>
                <a:solidFill>
                  <a:prstClr val="black"/>
                </a:solidFill>
                <a:effectLst/>
                <a:uLnTx/>
                <a:uFillTx/>
                <a:latin typeface="微软雅黑"/>
                <a:ea typeface="微软雅黑"/>
                <a:cs typeface="+mn-cs"/>
              </a:rPr>
              <a:t>同时进行扭曲和分割</a:t>
            </a:r>
            <a:r>
              <a:rPr kumimoji="0" sz="2000" b="0" i="0" u="none" strike="noStrike" kern="1200" cap="none" spc="0" normalizeH="0" baseline="0" noProof="0">
                <a:ln>
                  <a:noFill/>
                </a:ln>
                <a:solidFill>
                  <a:prstClr val="black"/>
                </a:solidFill>
                <a:effectLst/>
                <a:uLnTx/>
                <a:uFillTx/>
                <a:latin typeface="微软雅黑"/>
                <a:ea typeface="微软雅黑"/>
                <a:cs typeface="+mn-cs"/>
              </a:rPr>
              <a:t>过程来解决身体遮挡和服装错位的问题。</a:t>
            </a:r>
          </a:p>
        </p:txBody>
      </p:sp>
      <p:pic>
        <p:nvPicPr>
          <p:cNvPr id="2" name="图片 1"/>
          <p:cNvPicPr>
            <a:picLocks noChangeAspect="1"/>
          </p:cNvPicPr>
          <p:nvPr/>
        </p:nvPicPr>
        <p:blipFill>
          <a:blip r:embed="rId3"/>
          <a:stretch>
            <a:fillRect/>
          </a:stretch>
        </p:blipFill>
        <p:spPr>
          <a:xfrm>
            <a:off x="1348105" y="2130425"/>
            <a:ext cx="9494495" cy="3204000"/>
          </a:xfrm>
          <a:prstGeom prst="rect">
            <a:avLst/>
          </a:prstGeom>
        </p:spPr>
      </p:pic>
    </p:spTree>
  </p:cSld>
  <p:clrMapOvr>
    <a:masterClrMapping/>
  </p:clrMapOvr>
  <p:transition spd="med">
    <p:pull/>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a:xfrm>
            <a:off x="1606550" y="345305"/>
            <a:ext cx="8643848" cy="478155"/>
          </a:xfrm>
        </p:spPr>
        <p:txBody>
          <a:bodyPr/>
          <a:lstStyle/>
          <a:p>
            <a:r>
              <a:rPr lang="en-US" altLang="zh-CN" dirty="0"/>
              <a:t>GAN-Based Virtual Try-On</a:t>
            </a:r>
          </a:p>
        </p:txBody>
      </p:sp>
      <p:sp>
        <p:nvSpPr>
          <p:cNvPr id="4" name="文本框 3"/>
          <p:cNvSpPr txBox="1"/>
          <p:nvPr/>
        </p:nvSpPr>
        <p:spPr>
          <a:xfrm>
            <a:off x="557530" y="1228725"/>
            <a:ext cx="11076940" cy="553085"/>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sz="2000" b="0" i="0" u="none" strike="noStrike" kern="1200" cap="none" spc="0" normalizeH="0" baseline="0" noProof="0">
                <a:ln>
                  <a:noFill/>
                </a:ln>
                <a:solidFill>
                  <a:prstClr val="black"/>
                </a:solidFill>
                <a:effectLst/>
                <a:uLnTx/>
                <a:uFillTx/>
                <a:latin typeface="微软雅黑"/>
                <a:ea typeface="微软雅黑"/>
                <a:cs typeface="+mn-cs"/>
              </a:rPr>
              <a:t>GP-VTON (Xie et al. 2023) 引入了</a:t>
            </a:r>
            <a:r>
              <a:rPr kumimoji="0" sz="2000" b="1" i="0" u="none" strike="noStrike" kern="1200" cap="none" spc="0" normalizeH="0" baseline="0" noProof="0">
                <a:ln>
                  <a:noFill/>
                </a:ln>
                <a:solidFill>
                  <a:prstClr val="black"/>
                </a:solidFill>
                <a:effectLst/>
                <a:uLnTx/>
                <a:uFillTx/>
                <a:latin typeface="微软雅黑"/>
                <a:ea typeface="微软雅黑"/>
                <a:cs typeface="+mn-cs"/>
              </a:rPr>
              <a:t>局部扭曲和全局解析的组合</a:t>
            </a:r>
            <a:r>
              <a:rPr kumimoji="0" sz="2000" b="0" i="0" u="none" strike="noStrike" kern="1200" cap="none" spc="0" normalizeH="0" baseline="0" noProof="0">
                <a:ln>
                  <a:noFill/>
                </a:ln>
                <a:solidFill>
                  <a:prstClr val="black"/>
                </a:solidFill>
                <a:effectLst/>
                <a:uLnTx/>
                <a:uFillTx/>
                <a:latin typeface="微软雅黑"/>
                <a:ea typeface="微软雅黑"/>
                <a:cs typeface="+mn-cs"/>
              </a:rPr>
              <a:t>，以独立模拟服装各个区域的变形。</a:t>
            </a:r>
          </a:p>
        </p:txBody>
      </p:sp>
      <p:pic>
        <p:nvPicPr>
          <p:cNvPr id="3" name="图片 2"/>
          <p:cNvPicPr>
            <a:picLocks noChangeAspect="1"/>
          </p:cNvPicPr>
          <p:nvPr/>
        </p:nvPicPr>
        <p:blipFill>
          <a:blip r:embed="rId3"/>
          <a:stretch>
            <a:fillRect/>
          </a:stretch>
        </p:blipFill>
        <p:spPr>
          <a:xfrm>
            <a:off x="741045" y="2187575"/>
            <a:ext cx="10710506" cy="2664000"/>
          </a:xfrm>
          <a:prstGeom prst="rect">
            <a:avLst/>
          </a:prstGeom>
        </p:spPr>
      </p:pic>
    </p:spTree>
  </p:cSld>
  <p:clrMapOvr>
    <a:masterClrMapping/>
  </p:clrMapOvr>
  <p:transition spd="med">
    <p:pull/>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a:xfrm>
            <a:off x="1606550" y="345305"/>
            <a:ext cx="8643848" cy="478155"/>
          </a:xfrm>
        </p:spPr>
        <p:txBody>
          <a:bodyPr/>
          <a:lstStyle/>
          <a:p>
            <a:r>
              <a:rPr lang="en-US" altLang="zh-CN" dirty="0"/>
              <a:t>GAN-Based Virtual Try-On</a:t>
            </a:r>
          </a:p>
        </p:txBody>
      </p:sp>
      <p:sp>
        <p:nvSpPr>
          <p:cNvPr id="4" name="文本框 3"/>
          <p:cNvSpPr txBox="1"/>
          <p:nvPr/>
        </p:nvSpPr>
        <p:spPr>
          <a:xfrm>
            <a:off x="557530" y="1228725"/>
            <a:ext cx="11076940" cy="1938020"/>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sz="2000" b="0" i="0" u="none" strike="noStrike" kern="1200" cap="none" spc="0" normalizeH="0" baseline="0" noProof="0">
                <a:ln>
                  <a:noFill/>
                </a:ln>
                <a:solidFill>
                  <a:prstClr val="black"/>
                </a:solidFill>
                <a:effectLst/>
                <a:uLnTx/>
                <a:uFillTx/>
                <a:latin typeface="微软雅黑"/>
                <a:ea typeface="微软雅黑"/>
                <a:cs typeface="+mn-cs"/>
              </a:rPr>
              <a:t>然而，尽管有这些技术</a:t>
            </a:r>
            <a:r>
              <a:rPr kumimoji="0" lang="zh-CN" altLang="en-US" sz="2000" b="0" i="0" u="none" strike="noStrike" kern="1200" cap="none" spc="0" normalizeH="0" baseline="0" noProof="0">
                <a:ln>
                  <a:noFill/>
                </a:ln>
                <a:solidFill>
                  <a:prstClr val="black"/>
                </a:solidFill>
                <a:effectLst/>
                <a:uLnTx/>
                <a:uFillTx/>
                <a:latin typeface="微软雅黑"/>
                <a:ea typeface="微软雅黑"/>
                <a:cs typeface="+mn-cs"/>
              </a:rPr>
              <a:t>已经取得了极大的</a:t>
            </a:r>
            <a:r>
              <a:rPr kumimoji="0" sz="2000" b="0" i="0" u="none" strike="noStrike" kern="1200" cap="none" spc="0" normalizeH="0" baseline="0" noProof="0">
                <a:ln>
                  <a:noFill/>
                </a:ln>
                <a:solidFill>
                  <a:prstClr val="black"/>
                </a:solidFill>
                <a:effectLst/>
                <a:uLnTx/>
                <a:uFillTx/>
                <a:latin typeface="微软雅黑"/>
                <a:ea typeface="微软雅黑"/>
                <a:cs typeface="+mn-cs"/>
              </a:rPr>
              <a:t>进步，</a:t>
            </a:r>
            <a:r>
              <a:rPr kumimoji="0" lang="zh-CN" altLang="en-US" sz="2000" b="0" i="0" u="none" strike="noStrike" kern="1200" cap="none" spc="0" normalizeH="0" baseline="0" noProof="0">
                <a:ln>
                  <a:noFill/>
                </a:ln>
                <a:solidFill>
                  <a:prstClr val="black"/>
                </a:solidFill>
                <a:effectLst/>
                <a:uLnTx/>
                <a:uFillTx/>
                <a:latin typeface="微软雅黑"/>
                <a:ea typeface="微软雅黑"/>
                <a:cs typeface="+mn-cs"/>
              </a:rPr>
              <a:t>但是</a:t>
            </a:r>
            <a:r>
              <a:rPr kumimoji="0" sz="2000" b="0" i="0" u="none" strike="noStrike" kern="1200" cap="none" spc="0" normalizeH="0" baseline="0" noProof="0">
                <a:ln>
                  <a:noFill/>
                </a:ln>
                <a:solidFill>
                  <a:prstClr val="black"/>
                </a:solidFill>
                <a:effectLst/>
                <a:uLnTx/>
                <a:uFillTx/>
                <a:latin typeface="微软雅黑"/>
                <a:ea typeface="微软雅黑"/>
                <a:cs typeface="+mn-cs"/>
              </a:rPr>
              <a:t>基于</a:t>
            </a:r>
            <a:r>
              <a:rPr kumimoji="0" lang="en-US" sz="2000" b="0" i="0" u="none" strike="noStrike" kern="1200" cap="none" spc="0" normalizeH="0" baseline="0" noProof="0">
                <a:ln>
                  <a:noFill/>
                </a:ln>
                <a:solidFill>
                  <a:prstClr val="black"/>
                </a:solidFill>
                <a:effectLst/>
                <a:uLnTx/>
                <a:uFillTx/>
                <a:latin typeface="微软雅黑"/>
                <a:ea typeface="微软雅黑"/>
                <a:cs typeface="+mn-cs"/>
              </a:rPr>
              <a:t> GAN </a:t>
            </a:r>
            <a:r>
              <a:rPr kumimoji="0" sz="2000" b="0" i="0" u="none" strike="noStrike" kern="1200" cap="none" spc="0" normalizeH="0" baseline="0" noProof="0">
                <a:ln>
                  <a:noFill/>
                </a:ln>
                <a:solidFill>
                  <a:prstClr val="black"/>
                </a:solidFill>
                <a:effectLst/>
                <a:uLnTx/>
                <a:uFillTx/>
                <a:latin typeface="微软雅黑"/>
                <a:ea typeface="微软雅黑"/>
                <a:cs typeface="+mn-cs"/>
              </a:rPr>
              <a:t>的解决方案通常</a:t>
            </a:r>
            <a:r>
              <a:rPr kumimoji="0" sz="2000" b="1" i="0" u="none" strike="noStrike" kern="1200" cap="none" spc="0" normalizeH="0" baseline="0" noProof="0">
                <a:ln>
                  <a:noFill/>
                </a:ln>
                <a:solidFill>
                  <a:prstClr val="black"/>
                </a:solidFill>
                <a:effectLst/>
                <a:uLnTx/>
                <a:uFillTx/>
                <a:latin typeface="微软雅黑"/>
                <a:ea typeface="微软雅黑"/>
                <a:cs typeface="+mn-cs"/>
              </a:rPr>
              <a:t>依赖于显式扭曲模块</a:t>
            </a:r>
            <a:r>
              <a:rPr kumimoji="0" sz="2000" b="0" i="0" u="none" strike="noStrike" kern="1200" cap="none" spc="0" normalizeH="0" baseline="0" noProof="0">
                <a:ln>
                  <a:noFill/>
                </a:ln>
                <a:solidFill>
                  <a:prstClr val="black"/>
                </a:solidFill>
                <a:effectLst/>
                <a:uLnTx/>
                <a:uFillTx/>
                <a:latin typeface="微软雅黑"/>
                <a:ea typeface="微软雅黑"/>
                <a:cs typeface="+mn-cs"/>
              </a:rPr>
              <a:t>，这可能会忽略服装褶皱的复杂性以及光线和阴影的相互作用，导致试穿结果的视觉质量差，</a:t>
            </a:r>
            <a:r>
              <a:rPr kumimoji="0" lang="zh-CN" altLang="en-US" sz="2000" b="0" i="0" u="none" strike="noStrike" kern="1200" cap="none" spc="0" normalizeH="0" baseline="0" noProof="0">
                <a:ln>
                  <a:noFill/>
                </a:ln>
                <a:solidFill>
                  <a:prstClr val="black"/>
                </a:solidFill>
                <a:effectLst/>
                <a:uLnTx/>
                <a:uFillTx/>
                <a:latin typeface="微软雅黑"/>
                <a:ea typeface="微软雅黑"/>
                <a:cs typeface="+mn-cs"/>
              </a:rPr>
              <a:t>产生</a:t>
            </a:r>
            <a:r>
              <a:rPr kumimoji="0" sz="2000" b="0" i="0" u="none" strike="noStrike" kern="1200" cap="none" spc="0" normalizeH="0" baseline="0" noProof="0">
                <a:ln>
                  <a:noFill/>
                </a:ln>
                <a:solidFill>
                  <a:prstClr val="black"/>
                </a:solidFill>
                <a:effectLst/>
                <a:uLnTx/>
                <a:uFillTx/>
                <a:latin typeface="微软雅黑"/>
                <a:ea typeface="微软雅黑"/>
                <a:cs typeface="+mn-cs"/>
              </a:rPr>
              <a:t>视觉上不令人信服的试穿结果。此外，由于</a:t>
            </a:r>
            <a:r>
              <a:rPr kumimoji="0" sz="2000" b="1" i="0" u="none" strike="noStrike" kern="1200" cap="none" spc="0" normalizeH="0" baseline="0" noProof="0">
                <a:ln>
                  <a:noFill/>
                </a:ln>
                <a:solidFill>
                  <a:prstClr val="black"/>
                </a:solidFill>
                <a:effectLst/>
                <a:uLnTx/>
                <a:uFillTx/>
                <a:latin typeface="微软雅黑"/>
                <a:ea typeface="微软雅黑"/>
                <a:cs typeface="+mn-cs"/>
              </a:rPr>
              <a:t>过度拟合训练数据</a:t>
            </a:r>
            <a:r>
              <a:rPr kumimoji="0" sz="2000" b="0" i="0" u="none" strike="noStrike" kern="1200" cap="none" spc="0" normalizeH="0" baseline="0" noProof="0">
                <a:ln>
                  <a:noFill/>
                </a:ln>
                <a:solidFill>
                  <a:prstClr val="black"/>
                </a:solidFill>
                <a:effectLst/>
                <a:uLnTx/>
                <a:uFillTx/>
                <a:latin typeface="微软雅黑"/>
                <a:ea typeface="微软雅黑"/>
                <a:cs typeface="+mn-cs"/>
              </a:rPr>
              <a:t>，这些方法容易出现不稳定性，导致在处理分布外数据时性能下降显着。</a:t>
            </a:r>
          </a:p>
        </p:txBody>
      </p:sp>
      <p:pic>
        <p:nvPicPr>
          <p:cNvPr id="2" name="图片 1"/>
          <p:cNvPicPr>
            <a:picLocks noChangeAspect="1"/>
          </p:cNvPicPr>
          <p:nvPr/>
        </p:nvPicPr>
        <p:blipFill>
          <a:blip r:embed="rId3"/>
          <a:stretch>
            <a:fillRect/>
          </a:stretch>
        </p:blipFill>
        <p:spPr>
          <a:xfrm>
            <a:off x="2219960" y="3242310"/>
            <a:ext cx="7752000" cy="2736000"/>
          </a:xfrm>
          <a:prstGeom prst="rect">
            <a:avLst/>
          </a:prstGeom>
        </p:spPr>
      </p:pic>
    </p:spTree>
  </p:cSld>
  <p:clrMapOvr>
    <a:masterClrMapping/>
  </p:clrMapOvr>
  <p:transition spd="med">
    <p:pull/>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a:xfrm>
            <a:off x="1606550" y="345305"/>
            <a:ext cx="8643848" cy="478155"/>
          </a:xfrm>
        </p:spPr>
        <p:txBody>
          <a:bodyPr/>
          <a:lstStyle/>
          <a:p>
            <a:r>
              <a:rPr lang="en-US" altLang="zh-CN" dirty="0"/>
              <a:t>Diffusion-Based Virtual Try-On</a:t>
            </a:r>
          </a:p>
        </p:txBody>
      </p:sp>
      <p:sp>
        <p:nvSpPr>
          <p:cNvPr id="4" name="文本框 3"/>
          <p:cNvSpPr txBox="1"/>
          <p:nvPr/>
        </p:nvSpPr>
        <p:spPr>
          <a:xfrm>
            <a:off x="557530" y="1115060"/>
            <a:ext cx="11076940" cy="1014730"/>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sz="2000" b="0" i="0" u="none" strike="noStrike" kern="1200" cap="none" spc="0" normalizeH="0" baseline="0" noProof="0">
                <a:ln>
                  <a:noFill/>
                </a:ln>
                <a:solidFill>
                  <a:prstClr val="black"/>
                </a:solidFill>
                <a:effectLst/>
                <a:uLnTx/>
                <a:uFillTx/>
                <a:latin typeface="微软雅黑"/>
                <a:ea typeface="微软雅黑"/>
                <a:cs typeface="+mn-cs"/>
              </a:rPr>
              <a:t>由于</a:t>
            </a:r>
            <a:r>
              <a:rPr kumimoji="0" sz="2000" b="1" i="0" u="none" strike="noStrike" kern="1200" cap="none" spc="0" normalizeH="0" baseline="0" noProof="0">
                <a:ln>
                  <a:noFill/>
                </a:ln>
                <a:solidFill>
                  <a:prstClr val="black"/>
                </a:solidFill>
                <a:effectLst/>
                <a:uLnTx/>
                <a:uFillTx/>
                <a:latin typeface="微软雅黑"/>
                <a:ea typeface="微软雅黑"/>
                <a:cs typeface="+mn-cs"/>
              </a:rPr>
              <a:t>扩散模型</a:t>
            </a:r>
            <a:r>
              <a:rPr kumimoji="0" sz="2000" b="0" i="0" u="none" strike="noStrike" kern="1200" cap="none" spc="0" normalizeH="0" baseline="0" noProof="0">
                <a:ln>
                  <a:noFill/>
                </a:ln>
                <a:solidFill>
                  <a:prstClr val="black"/>
                </a:solidFill>
                <a:effectLst/>
                <a:uLnTx/>
                <a:uFillTx/>
                <a:latin typeface="微软雅黑"/>
                <a:ea typeface="微软雅黑"/>
                <a:cs typeface="+mn-cs"/>
              </a:rPr>
              <a:t>近年来取得</a:t>
            </a:r>
            <a:r>
              <a:rPr kumimoji="0" lang="zh-CN" altLang="en-US" sz="2000" b="0" i="0" u="none" strike="noStrike" kern="1200" cap="none" spc="0" normalizeH="0" baseline="0" noProof="0">
                <a:ln>
                  <a:noFill/>
                </a:ln>
                <a:solidFill>
                  <a:prstClr val="black"/>
                </a:solidFill>
                <a:effectLst/>
                <a:uLnTx/>
                <a:uFillTx/>
                <a:latin typeface="微软雅黑"/>
                <a:ea typeface="微软雅黑"/>
                <a:cs typeface="+mn-cs"/>
              </a:rPr>
              <a:t>的</a:t>
            </a:r>
            <a:r>
              <a:rPr kumimoji="0" sz="2000" b="0" i="0" u="none" strike="noStrike" kern="1200" cap="none" spc="0" normalizeH="0" baseline="0" noProof="0">
                <a:ln>
                  <a:noFill/>
                </a:ln>
                <a:solidFill>
                  <a:prstClr val="black"/>
                </a:solidFill>
                <a:effectLst/>
                <a:uLnTx/>
                <a:uFillTx/>
                <a:latin typeface="微软雅黑"/>
                <a:ea typeface="微软雅黑"/>
                <a:cs typeface="+mn-cs"/>
              </a:rPr>
              <a:t>巨大成功，最近的研究已经</a:t>
            </a:r>
            <a:r>
              <a:rPr kumimoji="0" lang="zh-CN" altLang="en-US" sz="2000" b="0" i="0" u="none" strike="noStrike" kern="1200" cap="none" spc="0" normalizeH="0" baseline="0" noProof="0">
                <a:ln>
                  <a:noFill/>
                </a:ln>
                <a:solidFill>
                  <a:prstClr val="black"/>
                </a:solidFill>
                <a:effectLst/>
                <a:uLnTx/>
                <a:uFillTx/>
                <a:latin typeface="微软雅黑"/>
                <a:ea typeface="微软雅黑"/>
                <a:cs typeface="+mn-cs"/>
              </a:rPr>
              <a:t>提出</a:t>
            </a:r>
            <a:r>
              <a:rPr kumimoji="0" sz="2000" b="0" i="0" u="none" strike="noStrike" kern="1200" cap="none" spc="0" normalizeH="0" baseline="0" noProof="0">
                <a:ln>
                  <a:noFill/>
                </a:ln>
                <a:solidFill>
                  <a:prstClr val="black"/>
                </a:solidFill>
                <a:effectLst/>
                <a:uLnTx/>
                <a:uFillTx/>
                <a:latin typeface="微软雅黑"/>
                <a:ea typeface="微软雅黑"/>
                <a:cs typeface="+mn-cs"/>
              </a:rPr>
              <a:t>了扩散模型在虚拟试</a:t>
            </a:r>
            <a:r>
              <a:rPr kumimoji="0" lang="zh-CN" altLang="en-US" sz="2000" b="0" i="0" u="none" strike="noStrike" kern="1200" cap="none" spc="0" normalizeH="0" baseline="0" noProof="0">
                <a:ln>
                  <a:noFill/>
                </a:ln>
                <a:solidFill>
                  <a:prstClr val="black"/>
                </a:solidFill>
                <a:effectLst/>
                <a:uLnTx/>
                <a:uFillTx/>
                <a:latin typeface="微软雅黑"/>
                <a:ea typeface="微软雅黑"/>
                <a:cs typeface="+mn-cs"/>
              </a:rPr>
              <a:t>衣</a:t>
            </a:r>
            <a:r>
              <a:rPr kumimoji="0" sz="2000" b="0" i="0" u="none" strike="noStrike" kern="1200" cap="none" spc="0" normalizeH="0" baseline="0" noProof="0">
                <a:ln>
                  <a:noFill/>
                </a:ln>
                <a:solidFill>
                  <a:prstClr val="black"/>
                </a:solidFill>
                <a:effectLst/>
                <a:uLnTx/>
                <a:uFillTx/>
                <a:latin typeface="微软雅黑"/>
                <a:ea typeface="微软雅黑"/>
                <a:cs typeface="+mn-cs"/>
              </a:rPr>
              <a:t>任务中的应用，为服装如何虚拟地披在人体上提供了新的视角。</a:t>
            </a:r>
          </a:p>
        </p:txBody>
      </p:sp>
      <p:pic>
        <p:nvPicPr>
          <p:cNvPr id="3" name="图片 2"/>
          <p:cNvPicPr>
            <a:picLocks noChangeAspect="1"/>
          </p:cNvPicPr>
          <p:nvPr/>
        </p:nvPicPr>
        <p:blipFill>
          <a:blip r:embed="rId3"/>
          <a:stretch>
            <a:fillRect/>
          </a:stretch>
        </p:blipFill>
        <p:spPr>
          <a:xfrm>
            <a:off x="2275840" y="2243455"/>
            <a:ext cx="7640758" cy="3852000"/>
          </a:xfrm>
          <a:prstGeom prst="rect">
            <a:avLst/>
          </a:prstGeom>
        </p:spPr>
      </p:pic>
    </p:spTree>
  </p:cSld>
  <p:clrMapOvr>
    <a:masterClrMapping/>
  </p:clrMapOvr>
  <p:transition spd="med">
    <p:pull/>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a:xfrm>
            <a:off x="1606550" y="345305"/>
            <a:ext cx="8643848" cy="478155"/>
          </a:xfrm>
        </p:spPr>
        <p:txBody>
          <a:bodyPr/>
          <a:lstStyle/>
          <a:p>
            <a:r>
              <a:rPr lang="en-US" altLang="zh-CN" dirty="0"/>
              <a:t>Diffusion-Based Virtual Try-On</a:t>
            </a:r>
          </a:p>
        </p:txBody>
      </p:sp>
      <p:sp>
        <p:nvSpPr>
          <p:cNvPr id="4" name="文本框 3"/>
          <p:cNvSpPr txBox="1"/>
          <p:nvPr/>
        </p:nvSpPr>
        <p:spPr>
          <a:xfrm>
            <a:off x="557530" y="1115060"/>
            <a:ext cx="11076940" cy="1476375"/>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sz="2000" b="0" i="0" u="none" strike="noStrike" kern="1200" cap="none" spc="0" normalizeH="0" baseline="0" noProof="0">
                <a:ln>
                  <a:noFill/>
                </a:ln>
                <a:solidFill>
                  <a:prstClr val="black"/>
                </a:solidFill>
                <a:effectLst/>
                <a:uLnTx/>
                <a:uFillTx/>
                <a:latin typeface="微软雅黑"/>
                <a:ea typeface="微软雅黑"/>
                <a:cs typeface="+mn-cs"/>
              </a:rPr>
              <a:t>已经出现了创新方法，将传统的基于 GAN 的方法与扩散模型的功能相结合。例如，</a:t>
            </a:r>
            <a:r>
              <a:rPr kumimoji="0" lang="en-US" sz="2000" b="0" i="0" u="none" strike="noStrike" kern="1200" cap="none" spc="0" normalizeH="0" baseline="0" noProof="0">
                <a:ln>
                  <a:noFill/>
                </a:ln>
                <a:solidFill>
                  <a:prstClr val="black"/>
                </a:solidFill>
                <a:effectLst/>
                <a:uLnTx/>
                <a:uFillTx/>
                <a:latin typeface="微软雅黑"/>
                <a:ea typeface="微软雅黑"/>
                <a:cs typeface="+mn-cs"/>
              </a:rPr>
              <a:t>LaDI-</a:t>
            </a:r>
            <a:r>
              <a:rPr kumimoji="0" sz="2000" b="0" i="0" u="none" strike="noStrike" kern="1200" cap="none" spc="0" normalizeH="0" baseline="0" noProof="0">
                <a:ln>
                  <a:noFill/>
                </a:ln>
                <a:solidFill>
                  <a:prstClr val="black"/>
                </a:solidFill>
                <a:effectLst/>
                <a:uLnTx/>
                <a:uFillTx/>
                <a:latin typeface="微软雅黑"/>
                <a:ea typeface="微软雅黑"/>
                <a:cs typeface="+mn-cs"/>
              </a:rPr>
              <a:t>VTON (Morelli et al. 2023) </a:t>
            </a:r>
            <a:r>
              <a:rPr kumimoji="0" lang="zh-CN" altLang="en-US" sz="2000" b="0" i="0" u="none" strike="noStrike" kern="1200" cap="none" spc="0" normalizeH="0" baseline="0" noProof="0">
                <a:ln>
                  <a:noFill/>
                </a:ln>
                <a:solidFill>
                  <a:prstClr val="black"/>
                </a:solidFill>
                <a:effectLst/>
                <a:uLnTx/>
                <a:uFillTx/>
                <a:latin typeface="微软雅黑"/>
                <a:ea typeface="微软雅黑"/>
                <a:cs typeface="+mn-cs"/>
              </a:rPr>
              <a:t>和</a:t>
            </a:r>
            <a:r>
              <a:rPr kumimoji="0" sz="2000" b="0" i="0" u="none" strike="noStrike" kern="1200" cap="none" spc="0" normalizeH="0" baseline="0" noProof="0">
                <a:ln>
                  <a:noFill/>
                </a:ln>
                <a:solidFill>
                  <a:prstClr val="black"/>
                </a:solidFill>
                <a:effectLst/>
                <a:uLnTx/>
                <a:uFillTx/>
                <a:latin typeface="微软雅黑"/>
                <a:ea typeface="微软雅黑"/>
                <a:cs typeface="+mn-cs"/>
              </a:rPr>
              <a:t> DCI-VTON (Gou et al. 2023)</a:t>
            </a:r>
            <a:r>
              <a:rPr kumimoji="0" lang="en-US" sz="2000" b="0" i="0" u="none" strike="noStrike" kern="1200" cap="none" spc="0" normalizeH="0" baseline="0" noProof="0">
                <a:ln>
                  <a:noFill/>
                </a:ln>
                <a:solidFill>
                  <a:prstClr val="black"/>
                </a:solidFill>
                <a:effectLst/>
                <a:uLnTx/>
                <a:uFillTx/>
                <a:latin typeface="微软雅黑"/>
                <a:ea typeface="微软雅黑"/>
                <a:cs typeface="+mn-cs"/>
              </a:rPr>
              <a:t> </a:t>
            </a:r>
            <a:r>
              <a:rPr kumimoji="0" sz="2000" b="0" i="0" u="none" strike="noStrike" kern="1200" cap="none" spc="0" normalizeH="0" baseline="0" noProof="0">
                <a:ln>
                  <a:noFill/>
                </a:ln>
                <a:solidFill>
                  <a:prstClr val="black"/>
                </a:solidFill>
                <a:effectLst/>
                <a:uLnTx/>
                <a:uFillTx/>
                <a:latin typeface="微软雅黑"/>
                <a:ea typeface="微软雅黑"/>
                <a:cs typeface="+mn-cs"/>
              </a:rPr>
              <a:t>采用了</a:t>
            </a:r>
            <a:r>
              <a:rPr kumimoji="0" sz="2000" b="1" i="0" u="none" strike="noStrike" kern="1200" cap="none" spc="0" normalizeH="0" baseline="0" noProof="0">
                <a:ln>
                  <a:noFill/>
                </a:ln>
                <a:solidFill>
                  <a:prstClr val="black"/>
                </a:solidFill>
                <a:effectLst/>
                <a:uLnTx/>
                <a:uFillTx/>
                <a:latin typeface="微软雅黑"/>
                <a:ea typeface="微软雅黑"/>
                <a:cs typeface="+mn-cs"/>
              </a:rPr>
              <a:t>两步流程</a:t>
            </a:r>
            <a:r>
              <a:rPr kumimoji="0" sz="2000" b="0" i="0" u="none" strike="noStrike" kern="1200" cap="none" spc="0" normalizeH="0" baseline="0" noProof="0">
                <a:ln>
                  <a:noFill/>
                </a:ln>
                <a:solidFill>
                  <a:prstClr val="black"/>
                </a:solidFill>
                <a:effectLst/>
                <a:uLnTx/>
                <a:uFillTx/>
                <a:latin typeface="微软雅黑"/>
                <a:ea typeface="微软雅黑"/>
                <a:cs typeface="+mn-cs"/>
              </a:rPr>
              <a:t>，首先将</a:t>
            </a:r>
            <a:r>
              <a:rPr kumimoji="0" sz="2000" b="1" i="0" u="none" strike="noStrike" kern="1200" cap="none" spc="0" normalizeH="0" baseline="0" noProof="0">
                <a:ln>
                  <a:noFill/>
                </a:ln>
                <a:solidFill>
                  <a:prstClr val="black"/>
                </a:solidFill>
                <a:effectLst/>
                <a:uLnTx/>
                <a:uFillTx/>
                <a:latin typeface="微软雅黑"/>
                <a:ea typeface="微软雅黑"/>
                <a:cs typeface="+mn-cs"/>
              </a:rPr>
              <a:t>服装变形</a:t>
            </a:r>
            <a:r>
              <a:rPr kumimoji="0" sz="2000" b="0" i="0" u="none" strike="noStrike" kern="1200" cap="none" spc="0" normalizeH="0" baseline="0" noProof="0">
                <a:ln>
                  <a:noFill/>
                </a:ln>
                <a:solidFill>
                  <a:prstClr val="black"/>
                </a:solidFill>
                <a:effectLst/>
                <a:uLnTx/>
                <a:uFillTx/>
                <a:latin typeface="微软雅黑"/>
                <a:ea typeface="微软雅黑"/>
                <a:cs typeface="+mn-cs"/>
              </a:rPr>
              <a:t>以与人体对齐，然后使用</a:t>
            </a:r>
            <a:r>
              <a:rPr kumimoji="0" sz="2000" b="1" i="0" u="none" strike="noStrike" kern="1200" cap="none" spc="0" normalizeH="0" baseline="0" noProof="0">
                <a:ln>
                  <a:noFill/>
                </a:ln>
                <a:solidFill>
                  <a:prstClr val="black"/>
                </a:solidFill>
                <a:effectLst/>
                <a:uLnTx/>
                <a:uFillTx/>
                <a:latin typeface="微软雅黑"/>
                <a:ea typeface="微软雅黑"/>
                <a:cs typeface="+mn-cs"/>
              </a:rPr>
              <a:t>扩散模型</a:t>
            </a:r>
            <a:r>
              <a:rPr kumimoji="0" sz="2000" b="0" i="0" u="none" strike="noStrike" kern="1200" cap="none" spc="0" normalizeH="0" baseline="0" noProof="0">
                <a:ln>
                  <a:noFill/>
                </a:ln>
                <a:solidFill>
                  <a:prstClr val="black"/>
                </a:solidFill>
                <a:effectLst/>
                <a:uLnTx/>
                <a:uFillTx/>
                <a:latin typeface="微软雅黑"/>
                <a:ea typeface="微软雅黑"/>
                <a:cs typeface="+mn-cs"/>
              </a:rPr>
              <a:t>进行细化，确保变形的服装与人体无缝融合。</a:t>
            </a:r>
          </a:p>
        </p:txBody>
      </p:sp>
      <p:pic>
        <p:nvPicPr>
          <p:cNvPr id="2" name="图片 1"/>
          <p:cNvPicPr>
            <a:picLocks noChangeAspect="1"/>
          </p:cNvPicPr>
          <p:nvPr/>
        </p:nvPicPr>
        <p:blipFill>
          <a:blip r:embed="rId3"/>
          <a:stretch>
            <a:fillRect/>
          </a:stretch>
        </p:blipFill>
        <p:spPr>
          <a:xfrm>
            <a:off x="1066800" y="2802890"/>
            <a:ext cx="6362700" cy="3067050"/>
          </a:xfrm>
          <a:prstGeom prst="rect">
            <a:avLst/>
          </a:prstGeom>
        </p:spPr>
      </p:pic>
      <p:pic>
        <p:nvPicPr>
          <p:cNvPr id="5" name="图片 4"/>
          <p:cNvPicPr>
            <a:picLocks noChangeAspect="1"/>
          </p:cNvPicPr>
          <p:nvPr/>
        </p:nvPicPr>
        <p:blipFill>
          <a:blip r:embed="rId4"/>
          <a:stretch>
            <a:fillRect/>
          </a:stretch>
        </p:blipFill>
        <p:spPr>
          <a:xfrm>
            <a:off x="7809865" y="2802890"/>
            <a:ext cx="3437735" cy="3067200"/>
          </a:xfrm>
          <a:prstGeom prst="rect">
            <a:avLst/>
          </a:prstGeom>
        </p:spPr>
      </p:pic>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a:xfrm>
            <a:off x="1606550" y="345305"/>
            <a:ext cx="8643848" cy="478155"/>
          </a:xfrm>
        </p:spPr>
        <p:txBody>
          <a:bodyPr/>
          <a:lstStyle/>
          <a:p>
            <a:r>
              <a:rPr lang="en-US" altLang="zh-CN" dirty="0"/>
              <a:t>Diffusion-Based Virtual Try-On</a:t>
            </a:r>
          </a:p>
        </p:txBody>
      </p:sp>
      <p:sp>
        <p:nvSpPr>
          <p:cNvPr id="4" name="文本框 3"/>
          <p:cNvSpPr txBox="1"/>
          <p:nvPr/>
        </p:nvSpPr>
        <p:spPr>
          <a:xfrm>
            <a:off x="557530" y="1115060"/>
            <a:ext cx="11076940" cy="1476375"/>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sz="2000" b="0" i="0" u="none" strike="noStrike" kern="1200" cap="none" spc="0" normalizeH="0" baseline="0" noProof="0">
                <a:ln>
                  <a:noFill/>
                </a:ln>
                <a:solidFill>
                  <a:prstClr val="black"/>
                </a:solidFill>
                <a:effectLst/>
                <a:uLnTx/>
                <a:uFillTx/>
                <a:latin typeface="微软雅黑"/>
                <a:ea typeface="微软雅黑"/>
                <a:cs typeface="+mn-cs"/>
              </a:rPr>
              <a:t>TryOnDiffusion (Zhu et al. 2023)</a:t>
            </a:r>
            <a:r>
              <a:rPr kumimoji="0" lang="en-US" sz="2000" b="0" i="0" u="none" strike="noStrike" kern="1200" cap="none" spc="0" normalizeH="0" baseline="0" noProof="0">
                <a:ln>
                  <a:noFill/>
                </a:ln>
                <a:solidFill>
                  <a:prstClr val="black"/>
                </a:solidFill>
                <a:effectLst/>
                <a:uLnTx/>
                <a:uFillTx/>
                <a:latin typeface="微软雅黑"/>
                <a:ea typeface="微软雅黑"/>
                <a:cs typeface="+mn-cs"/>
              </a:rPr>
              <a:t> </a:t>
            </a:r>
            <a:r>
              <a:rPr kumimoji="0" sz="2000" b="0" i="0" u="none" strike="noStrike" kern="1200" cap="none" spc="0" normalizeH="0" baseline="0" noProof="0">
                <a:ln>
                  <a:noFill/>
                </a:ln>
                <a:solidFill>
                  <a:prstClr val="black"/>
                </a:solidFill>
                <a:effectLst/>
                <a:uLnTx/>
                <a:uFillTx/>
                <a:latin typeface="微软雅黑"/>
                <a:ea typeface="微软雅黑"/>
                <a:cs typeface="+mn-cs"/>
              </a:rPr>
              <a:t>除了简单地整合显式扭曲模块之外，还引入了一种</a:t>
            </a:r>
            <a:r>
              <a:rPr kumimoji="0" sz="2000" b="1" i="0" u="none" strike="noStrike" kern="1200" cap="none" spc="0" normalizeH="0" baseline="0" noProof="0">
                <a:ln>
                  <a:noFill/>
                </a:ln>
                <a:solidFill>
                  <a:prstClr val="black"/>
                </a:solidFill>
                <a:effectLst/>
                <a:uLnTx/>
                <a:uFillTx/>
                <a:latin typeface="微软雅黑"/>
                <a:ea typeface="微软雅黑"/>
                <a:cs typeface="+mn-cs"/>
              </a:rPr>
              <a:t>具有两个并行 UNet 的新颖架构</a:t>
            </a:r>
            <a:r>
              <a:rPr kumimoji="0" sz="2000" b="0" i="0" u="none" strike="noStrike" kern="1200" cap="none" spc="0" normalizeH="0" baseline="0" noProof="0">
                <a:ln>
                  <a:noFill/>
                </a:ln>
                <a:solidFill>
                  <a:prstClr val="black"/>
                </a:solidFill>
                <a:effectLst/>
                <a:uLnTx/>
                <a:uFillTx/>
                <a:latin typeface="微软雅黑"/>
                <a:ea typeface="微软雅黑"/>
                <a:cs typeface="+mn-cs"/>
              </a:rPr>
              <a:t>，它</a:t>
            </a:r>
            <a:r>
              <a:rPr kumimoji="0" lang="zh-CN" altLang="en-US" sz="2000" b="0" i="0" u="none" strike="noStrike" kern="1200" cap="none" spc="0" normalizeH="0" baseline="0" noProof="0">
                <a:ln>
                  <a:noFill/>
                </a:ln>
                <a:solidFill>
                  <a:prstClr val="black"/>
                </a:solidFill>
                <a:effectLst/>
                <a:uLnTx/>
                <a:uFillTx/>
                <a:latin typeface="微软雅黑"/>
                <a:ea typeface="微软雅黑"/>
                <a:cs typeface="+mn-cs"/>
              </a:rPr>
              <a:t>既</a:t>
            </a:r>
            <a:r>
              <a:rPr kumimoji="0" sz="2000" b="0" i="0" u="none" strike="noStrike" kern="1200" cap="none" spc="0" normalizeH="0" baseline="0" noProof="0">
                <a:ln>
                  <a:noFill/>
                </a:ln>
                <a:solidFill>
                  <a:prstClr val="black"/>
                </a:solidFill>
                <a:effectLst/>
                <a:uLnTx/>
                <a:uFillTx/>
                <a:latin typeface="微软雅黑"/>
                <a:ea typeface="微软雅黑"/>
                <a:cs typeface="+mn-cs"/>
              </a:rPr>
              <a:t>可以保留服装细节，</a:t>
            </a:r>
            <a:r>
              <a:rPr kumimoji="0" lang="zh-CN" altLang="en-US" sz="2000" b="0" i="0" u="none" strike="noStrike" kern="1200" cap="none" spc="0" normalizeH="0" baseline="0" noProof="0">
                <a:ln>
                  <a:noFill/>
                </a:ln>
                <a:solidFill>
                  <a:prstClr val="black"/>
                </a:solidFill>
                <a:effectLst/>
                <a:uLnTx/>
                <a:uFillTx/>
                <a:latin typeface="微软雅黑"/>
                <a:ea typeface="微软雅黑"/>
                <a:cs typeface="+mn-cs"/>
              </a:rPr>
              <a:t>又能</a:t>
            </a:r>
            <a:r>
              <a:rPr kumimoji="0" sz="2000" b="0" i="0" u="none" strike="noStrike" kern="1200" cap="none" spc="0" normalizeH="0" baseline="0" noProof="0">
                <a:ln>
                  <a:noFill/>
                </a:ln>
                <a:solidFill>
                  <a:prstClr val="black"/>
                </a:solidFill>
                <a:effectLst/>
                <a:uLnTx/>
                <a:uFillTx/>
                <a:latin typeface="微软雅黑"/>
                <a:ea typeface="微软雅黑"/>
                <a:cs typeface="+mn-cs"/>
              </a:rPr>
              <a:t>适应扭曲以在单个网络中满足各种姿势和体形的需求。</a:t>
            </a:r>
          </a:p>
        </p:txBody>
      </p:sp>
      <p:pic>
        <p:nvPicPr>
          <p:cNvPr id="3" name="图片 2"/>
          <p:cNvPicPr>
            <a:picLocks noChangeAspect="1"/>
          </p:cNvPicPr>
          <p:nvPr/>
        </p:nvPicPr>
        <p:blipFill>
          <a:blip r:embed="rId3"/>
          <a:stretch>
            <a:fillRect/>
          </a:stretch>
        </p:blipFill>
        <p:spPr>
          <a:xfrm>
            <a:off x="3460750" y="2362835"/>
            <a:ext cx="5271241" cy="3600000"/>
          </a:xfrm>
          <a:prstGeom prst="rect">
            <a:avLst/>
          </a:prstGeom>
        </p:spPr>
      </p:pic>
    </p:spTree>
  </p:cSld>
  <p:clrMapOvr>
    <a:masterClrMapping/>
  </p:clrMapOvr>
  <p:transition spd="med">
    <p:pull/>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a:xfrm>
            <a:off x="1606550" y="345305"/>
            <a:ext cx="8643848" cy="478155"/>
          </a:xfrm>
        </p:spPr>
        <p:txBody>
          <a:bodyPr/>
          <a:lstStyle/>
          <a:p>
            <a:r>
              <a:rPr lang="en-US" altLang="zh-CN" dirty="0"/>
              <a:t>Diffusion-Based Virtual Try-On</a:t>
            </a:r>
          </a:p>
        </p:txBody>
      </p:sp>
      <p:sp>
        <p:nvSpPr>
          <p:cNvPr id="4" name="文本框 3"/>
          <p:cNvSpPr txBox="1"/>
          <p:nvPr/>
        </p:nvSpPr>
        <p:spPr>
          <a:xfrm>
            <a:off x="557530" y="1115060"/>
            <a:ext cx="11076940" cy="1014730"/>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sz="2000" b="0" i="0" u="none" strike="noStrike" kern="1200" cap="none" spc="0" normalizeH="0" baseline="0" noProof="0">
                <a:ln>
                  <a:noFill/>
                </a:ln>
                <a:solidFill>
                  <a:prstClr val="black"/>
                </a:solidFill>
                <a:effectLst/>
                <a:uLnTx/>
                <a:uFillTx/>
                <a:latin typeface="微软雅黑"/>
                <a:ea typeface="微软雅黑"/>
                <a:cs typeface="+mn-cs"/>
              </a:rPr>
              <a:t>较新的研究如 StableVITON (Kim et al. 2024)</a:t>
            </a:r>
            <a:r>
              <a:rPr kumimoji="0" lang="en-US" sz="2000" b="0" i="0" u="none" strike="noStrike" kern="1200" cap="none" spc="0" normalizeH="0" baseline="0" noProof="0">
                <a:ln>
                  <a:noFill/>
                </a:ln>
                <a:solidFill>
                  <a:prstClr val="black"/>
                </a:solidFill>
                <a:effectLst/>
                <a:uLnTx/>
                <a:uFillTx/>
                <a:latin typeface="微软雅黑"/>
                <a:ea typeface="微软雅黑"/>
                <a:cs typeface="+mn-cs"/>
              </a:rPr>
              <a:t> </a:t>
            </a:r>
            <a:r>
              <a:rPr kumimoji="0" sz="2000" b="1" i="0" u="none" strike="noStrike" kern="1200" cap="none" spc="0" normalizeH="0" baseline="0" noProof="0">
                <a:ln>
                  <a:noFill/>
                </a:ln>
                <a:solidFill>
                  <a:prstClr val="black"/>
                </a:solidFill>
                <a:effectLst/>
                <a:uLnTx/>
                <a:uFillTx/>
                <a:latin typeface="微软雅黑"/>
                <a:ea typeface="微软雅黑"/>
                <a:cs typeface="+mn-cs"/>
              </a:rPr>
              <a:t>消除了</a:t>
            </a:r>
            <a:r>
              <a:rPr kumimoji="0" lang="zh-CN" altLang="en-US" sz="2000" b="1" i="0" u="none" strike="noStrike" kern="1200" cap="none" spc="0" normalizeH="0" baseline="0" noProof="0">
                <a:ln>
                  <a:noFill/>
                </a:ln>
                <a:solidFill>
                  <a:prstClr val="black"/>
                </a:solidFill>
                <a:effectLst/>
                <a:uLnTx/>
                <a:uFillTx/>
                <a:latin typeface="微软雅黑"/>
                <a:ea typeface="微软雅黑"/>
                <a:cs typeface="+mn-cs"/>
              </a:rPr>
              <a:t>对</a:t>
            </a:r>
            <a:r>
              <a:rPr kumimoji="0" sz="2000" b="1" i="0" u="none" strike="noStrike" kern="1200" cap="none" spc="0" normalizeH="0" baseline="0" noProof="0">
                <a:ln>
                  <a:noFill/>
                </a:ln>
                <a:solidFill>
                  <a:prstClr val="black"/>
                </a:solidFill>
                <a:effectLst/>
                <a:uLnTx/>
                <a:uFillTx/>
                <a:latin typeface="微软雅黑"/>
                <a:ea typeface="微软雅黑"/>
                <a:cs typeface="+mn-cs"/>
              </a:rPr>
              <a:t>独立</a:t>
            </a:r>
            <a:r>
              <a:rPr kumimoji="0" lang="zh-CN" altLang="en-US" sz="2000" b="1" i="0" u="none" strike="noStrike" kern="1200" cap="none" spc="0" normalizeH="0" baseline="0" noProof="0">
                <a:ln>
                  <a:noFill/>
                </a:ln>
                <a:solidFill>
                  <a:prstClr val="black"/>
                </a:solidFill>
                <a:effectLst/>
                <a:uLnTx/>
                <a:uFillTx/>
                <a:latin typeface="微软雅黑"/>
                <a:ea typeface="微软雅黑"/>
                <a:cs typeface="+mn-cs"/>
              </a:rPr>
              <a:t>的</a:t>
            </a:r>
            <a:r>
              <a:rPr kumimoji="0" sz="2000" b="1" i="0" u="none" strike="noStrike" kern="1200" cap="none" spc="0" normalizeH="0" baseline="0" noProof="0">
                <a:ln>
                  <a:noFill/>
                </a:ln>
                <a:solidFill>
                  <a:prstClr val="black"/>
                </a:solidFill>
                <a:effectLst/>
                <a:uLnTx/>
                <a:uFillTx/>
                <a:latin typeface="微软雅黑"/>
                <a:ea typeface="微软雅黑"/>
                <a:cs typeface="+mn-cs"/>
              </a:rPr>
              <a:t>扭曲</a:t>
            </a:r>
            <a:r>
              <a:rPr kumimoji="0" lang="zh-CN" altLang="en-US" sz="2000" b="1" i="0" u="none" strike="noStrike" kern="1200" cap="none" spc="0" normalizeH="0" baseline="0" noProof="0">
                <a:ln>
                  <a:noFill/>
                </a:ln>
                <a:solidFill>
                  <a:prstClr val="black"/>
                </a:solidFill>
                <a:effectLst/>
                <a:uLnTx/>
                <a:uFillTx/>
                <a:latin typeface="微软雅黑"/>
                <a:ea typeface="微软雅黑"/>
                <a:cs typeface="+mn-cs"/>
              </a:rPr>
              <a:t>模块</a:t>
            </a:r>
            <a:r>
              <a:rPr kumimoji="0" sz="2000" b="1" i="0" u="none" strike="noStrike" kern="1200" cap="none" spc="0" normalizeH="0" baseline="0" noProof="0">
                <a:ln>
                  <a:noFill/>
                </a:ln>
                <a:solidFill>
                  <a:prstClr val="black"/>
                </a:solidFill>
                <a:effectLst/>
                <a:uLnTx/>
                <a:uFillTx/>
                <a:latin typeface="微软雅黑"/>
                <a:ea typeface="微软雅黑"/>
                <a:cs typeface="+mn-cs"/>
              </a:rPr>
              <a:t>的需​​要</a:t>
            </a:r>
            <a:r>
              <a:rPr kumimoji="0" sz="2000" b="0" i="0" u="none" strike="noStrike" kern="1200" cap="none" spc="0" normalizeH="0" baseline="0" noProof="0">
                <a:ln>
                  <a:noFill/>
                </a:ln>
                <a:solidFill>
                  <a:prstClr val="black"/>
                </a:solidFill>
                <a:effectLst/>
                <a:uLnTx/>
                <a:uFillTx/>
                <a:latin typeface="微软雅黑"/>
                <a:ea typeface="微软雅黑"/>
                <a:cs typeface="+mn-cs"/>
              </a:rPr>
              <a:t>，并引入了一种端到端解决方案，通过</a:t>
            </a:r>
            <a:r>
              <a:rPr kumimoji="0" sz="2000" b="1" i="0" u="none" strike="noStrike" kern="1200" cap="none" spc="0" normalizeH="0" baseline="0" noProof="0">
                <a:ln>
                  <a:noFill/>
                </a:ln>
                <a:solidFill>
                  <a:prstClr val="black"/>
                </a:solidFill>
                <a:effectLst/>
                <a:uLnTx/>
                <a:uFillTx/>
                <a:latin typeface="微软雅黑"/>
                <a:ea typeface="微软雅黑"/>
                <a:cs typeface="+mn-cs"/>
              </a:rPr>
              <a:t>零交叉注意力模块</a:t>
            </a:r>
            <a:r>
              <a:rPr kumimoji="0" sz="2000" b="0" i="0" u="none" strike="noStrike" kern="1200" cap="none" spc="0" normalizeH="0" baseline="0" noProof="0">
                <a:ln>
                  <a:noFill/>
                </a:ln>
                <a:solidFill>
                  <a:prstClr val="black"/>
                </a:solidFill>
                <a:effectLst/>
                <a:uLnTx/>
                <a:uFillTx/>
                <a:latin typeface="微软雅黑"/>
                <a:ea typeface="微软雅黑"/>
                <a:cs typeface="+mn-cs"/>
              </a:rPr>
              <a:t>学习服装和人体之间的语义相关性。</a:t>
            </a:r>
          </a:p>
        </p:txBody>
      </p:sp>
      <p:pic>
        <p:nvPicPr>
          <p:cNvPr id="2" name="图片 1"/>
          <p:cNvPicPr>
            <a:picLocks noChangeAspect="1"/>
          </p:cNvPicPr>
          <p:nvPr/>
        </p:nvPicPr>
        <p:blipFill>
          <a:blip r:embed="rId3"/>
          <a:stretch>
            <a:fillRect/>
          </a:stretch>
        </p:blipFill>
        <p:spPr>
          <a:xfrm>
            <a:off x="2521585" y="2421255"/>
            <a:ext cx="7148834" cy="3348000"/>
          </a:xfrm>
          <a:prstGeom prst="rect">
            <a:avLst/>
          </a:prstGeom>
        </p:spPr>
      </p:pic>
    </p:spTree>
  </p:cSld>
  <p:clrMapOvr>
    <a:masterClrMapping/>
  </p:clrMapOvr>
  <p:transition spd="med">
    <p:pull/>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a:xfrm>
            <a:off x="1606550" y="345305"/>
            <a:ext cx="8643848" cy="478155"/>
          </a:xfrm>
        </p:spPr>
        <p:txBody>
          <a:bodyPr/>
          <a:lstStyle/>
          <a:p>
            <a:r>
              <a:rPr lang="en-US" altLang="zh-CN" dirty="0"/>
              <a:t>Diffusion-Based Virtual Try-On</a:t>
            </a:r>
          </a:p>
        </p:txBody>
      </p:sp>
      <p:sp>
        <p:nvSpPr>
          <p:cNvPr id="4" name="文本框 3"/>
          <p:cNvSpPr txBox="1"/>
          <p:nvPr/>
        </p:nvSpPr>
        <p:spPr>
          <a:xfrm>
            <a:off x="557530" y="1115060"/>
            <a:ext cx="11076940" cy="1476375"/>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sz="2000" b="0" i="0" u="none" strike="noStrike" kern="1200" cap="none" spc="0" normalizeH="0" baseline="0" noProof="0">
                <a:ln>
                  <a:noFill/>
                </a:ln>
                <a:solidFill>
                  <a:prstClr val="black"/>
                </a:solidFill>
                <a:effectLst/>
                <a:uLnTx/>
                <a:uFillTx/>
                <a:latin typeface="微软雅黑"/>
                <a:ea typeface="微软雅黑"/>
                <a:cs typeface="+mn-cs"/>
              </a:rPr>
              <a:t>OOTDiffusion (Xu et al. 2024) </a:t>
            </a:r>
            <a:r>
              <a:rPr kumimoji="0" lang="zh-CN" altLang="en-US" sz="2000" b="0" i="0" u="none" strike="noStrike" kern="1200" cap="none" spc="0" normalizeH="0" baseline="0" noProof="0">
                <a:ln>
                  <a:noFill/>
                </a:ln>
                <a:solidFill>
                  <a:prstClr val="black"/>
                </a:solidFill>
                <a:effectLst/>
                <a:uLnTx/>
                <a:uFillTx/>
                <a:latin typeface="微软雅黑"/>
                <a:ea typeface="微软雅黑"/>
                <a:cs typeface="+mn-cs"/>
              </a:rPr>
              <a:t>和</a:t>
            </a:r>
            <a:r>
              <a:rPr kumimoji="0" sz="2000" b="0" i="0" u="none" strike="noStrike" kern="1200" cap="none" spc="0" normalizeH="0" baseline="0" noProof="0">
                <a:ln>
                  <a:noFill/>
                </a:ln>
                <a:solidFill>
                  <a:prstClr val="black"/>
                </a:solidFill>
                <a:effectLst/>
                <a:uLnTx/>
                <a:uFillTx/>
                <a:latin typeface="微软雅黑"/>
                <a:ea typeface="微软雅黑"/>
                <a:cs typeface="+mn-cs"/>
              </a:rPr>
              <a:t> IDM-VTON (Choi et al. 2024)</a:t>
            </a:r>
            <a:r>
              <a:rPr kumimoji="0" lang="en-US" sz="2000" b="0" i="0" u="none" strike="noStrike" kern="1200" cap="none" spc="0" normalizeH="0" baseline="0" noProof="0">
                <a:ln>
                  <a:noFill/>
                </a:ln>
                <a:solidFill>
                  <a:prstClr val="black"/>
                </a:solidFill>
                <a:effectLst/>
                <a:uLnTx/>
                <a:uFillTx/>
                <a:latin typeface="微软雅黑"/>
                <a:ea typeface="微软雅黑"/>
                <a:cs typeface="+mn-cs"/>
              </a:rPr>
              <a:t> </a:t>
            </a:r>
            <a:r>
              <a:rPr kumimoji="0" lang="zh-CN" altLang="en-US" sz="2000" b="0" i="0" u="none" strike="noStrike" kern="1200" cap="none" spc="0" normalizeH="0" baseline="0" noProof="0">
                <a:ln>
                  <a:noFill/>
                </a:ln>
                <a:solidFill>
                  <a:prstClr val="black"/>
                </a:solidFill>
                <a:effectLst/>
                <a:uLnTx/>
                <a:uFillTx/>
                <a:latin typeface="微软雅黑"/>
                <a:ea typeface="微软雅黑"/>
                <a:cs typeface="+mn-cs"/>
              </a:rPr>
              <a:t>也</a:t>
            </a:r>
            <a:r>
              <a:rPr kumimoji="0" sz="2000" b="0" i="0" u="none" strike="noStrike" kern="1200" cap="none" spc="0" normalizeH="0" baseline="0" noProof="0">
                <a:ln>
                  <a:noFill/>
                </a:ln>
                <a:solidFill>
                  <a:prstClr val="black"/>
                </a:solidFill>
                <a:effectLst/>
                <a:uLnTx/>
                <a:uFillTx/>
                <a:latin typeface="微软雅黑"/>
                <a:ea typeface="微软雅黑"/>
                <a:cs typeface="+mn-cs"/>
              </a:rPr>
              <a:t>采用</a:t>
            </a:r>
            <a:r>
              <a:rPr kumimoji="0" lang="zh-CN" altLang="en-US" sz="2000" b="0" i="0" u="none" strike="noStrike" kern="1200" cap="none" spc="0" normalizeH="0" baseline="0" noProof="0">
                <a:ln>
                  <a:noFill/>
                </a:ln>
                <a:solidFill>
                  <a:prstClr val="black"/>
                </a:solidFill>
                <a:effectLst/>
                <a:uLnTx/>
                <a:uFillTx/>
                <a:latin typeface="微软雅黑"/>
                <a:ea typeface="微软雅黑"/>
                <a:cs typeface="+mn-cs"/>
              </a:rPr>
              <a:t>了</a:t>
            </a:r>
            <a:r>
              <a:rPr kumimoji="0" sz="2000" b="1" i="0" u="none" strike="noStrike" kern="1200" cap="none" spc="0" normalizeH="0" baseline="0" noProof="0">
                <a:ln>
                  <a:noFill/>
                </a:ln>
                <a:solidFill>
                  <a:prstClr val="black"/>
                </a:solidFill>
                <a:effectLst/>
                <a:uLnTx/>
                <a:uFillTx/>
                <a:latin typeface="微软雅黑"/>
                <a:ea typeface="微软雅黑"/>
                <a:cs typeface="+mn-cs"/>
              </a:rPr>
              <a:t>并行 UNet 架构</a:t>
            </a:r>
            <a:r>
              <a:rPr kumimoji="0" sz="2000" b="0" i="0" u="none" strike="noStrike" kern="1200" cap="none" spc="0" normalizeH="0" baseline="0" noProof="0">
                <a:ln>
                  <a:noFill/>
                </a:ln>
                <a:solidFill>
                  <a:prstClr val="black"/>
                </a:solidFill>
                <a:effectLst/>
                <a:uLnTx/>
                <a:uFillTx/>
                <a:latin typeface="微软雅黑"/>
                <a:ea typeface="微软雅黑"/>
                <a:cs typeface="+mn-cs"/>
              </a:rPr>
              <a:t>来提取详细的服装特征，并利用</a:t>
            </a:r>
            <a:r>
              <a:rPr kumimoji="0" sz="2000" b="1" i="0" u="none" strike="noStrike" kern="1200" cap="none" spc="0" normalizeH="0" baseline="0" noProof="0">
                <a:ln>
                  <a:noFill/>
                </a:ln>
                <a:solidFill>
                  <a:prstClr val="black"/>
                </a:solidFill>
                <a:effectLst/>
                <a:uLnTx/>
                <a:uFillTx/>
                <a:latin typeface="微软雅黑"/>
                <a:ea typeface="微软雅黑"/>
                <a:cs typeface="+mn-cs"/>
              </a:rPr>
              <a:t>自注意力机制</a:t>
            </a:r>
            <a:r>
              <a:rPr kumimoji="0" sz="2000" b="0" i="0" u="none" strike="noStrike" kern="1200" cap="none" spc="0" normalizeH="0" baseline="0" noProof="0">
                <a:ln>
                  <a:noFill/>
                </a:ln>
                <a:solidFill>
                  <a:prstClr val="black"/>
                </a:solidFill>
                <a:effectLst/>
                <a:uLnTx/>
                <a:uFillTx/>
                <a:latin typeface="微软雅黑"/>
                <a:ea typeface="微软雅黑"/>
                <a:cs typeface="+mn-cs"/>
              </a:rPr>
              <a:t>来增强服装与人体的融合，从而获得更加逼真和无缝的结果。</a:t>
            </a:r>
          </a:p>
        </p:txBody>
      </p:sp>
      <p:pic>
        <p:nvPicPr>
          <p:cNvPr id="3" name="图片 2"/>
          <p:cNvPicPr>
            <a:picLocks noChangeAspect="1"/>
          </p:cNvPicPr>
          <p:nvPr/>
        </p:nvPicPr>
        <p:blipFill>
          <a:blip r:embed="rId3"/>
          <a:stretch>
            <a:fillRect/>
          </a:stretch>
        </p:blipFill>
        <p:spPr>
          <a:xfrm>
            <a:off x="1331595" y="2366010"/>
            <a:ext cx="3993469" cy="3600000"/>
          </a:xfrm>
          <a:prstGeom prst="rect">
            <a:avLst/>
          </a:prstGeom>
        </p:spPr>
      </p:pic>
      <p:pic>
        <p:nvPicPr>
          <p:cNvPr id="5" name="图片 4"/>
          <p:cNvPicPr>
            <a:picLocks noChangeAspect="1"/>
          </p:cNvPicPr>
          <p:nvPr/>
        </p:nvPicPr>
        <p:blipFill>
          <a:blip r:embed="rId4"/>
          <a:stretch>
            <a:fillRect/>
          </a:stretch>
        </p:blipFill>
        <p:spPr>
          <a:xfrm>
            <a:off x="5604510" y="2699385"/>
            <a:ext cx="6330950" cy="2933700"/>
          </a:xfrm>
          <a:prstGeom prst="rect">
            <a:avLst/>
          </a:prstGeom>
        </p:spPr>
      </p:pic>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a:xfrm>
            <a:off x="1606550" y="345305"/>
            <a:ext cx="8643848" cy="478155"/>
          </a:xfrm>
        </p:spPr>
        <p:txBody>
          <a:bodyPr/>
          <a:lstStyle/>
          <a:p>
            <a:r>
              <a:rPr dirty="0"/>
              <a:t>当前的工作</a:t>
            </a:r>
          </a:p>
        </p:txBody>
      </p:sp>
      <p:sp>
        <p:nvSpPr>
          <p:cNvPr id="4" name="文本框 3"/>
          <p:cNvSpPr txBox="1"/>
          <p:nvPr/>
        </p:nvSpPr>
        <p:spPr>
          <a:xfrm>
            <a:off x="557530" y="1100455"/>
            <a:ext cx="11076940" cy="1014730"/>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sz="2000" b="0" i="0" u="none" strike="noStrike" kern="1200" cap="none" spc="0" normalizeH="0" baseline="0" noProof="0">
                <a:ln>
                  <a:noFill/>
                </a:ln>
                <a:solidFill>
                  <a:prstClr val="black"/>
                </a:solidFill>
                <a:effectLst/>
                <a:uLnTx/>
                <a:uFillTx/>
                <a:latin typeface="微软雅黑"/>
                <a:ea typeface="微软雅黑"/>
                <a:cs typeface="+mn-cs"/>
              </a:rPr>
              <a:t>然而，现有的方法仍然存在“</a:t>
            </a:r>
            <a:r>
              <a:rPr kumimoji="0" sz="2000" b="1" i="0" u="none" strike="noStrike" kern="1200" cap="none" spc="0" normalizeH="0" baseline="0" noProof="0">
                <a:ln>
                  <a:noFill/>
                </a:ln>
                <a:solidFill>
                  <a:prstClr val="black"/>
                </a:solidFill>
                <a:effectLst/>
                <a:uLnTx/>
                <a:uFillTx/>
                <a:latin typeface="微软雅黑"/>
                <a:ea typeface="微软雅黑"/>
                <a:cs typeface="+mn-cs"/>
              </a:rPr>
              <a:t>多视</a:t>
            </a:r>
            <a:r>
              <a:rPr kumimoji="0" lang="zh-CN" altLang="en-US" sz="2000" b="1" i="0" u="none" strike="noStrike" kern="1200" cap="none" spc="0" normalizeH="0" baseline="0" noProof="0">
                <a:ln>
                  <a:noFill/>
                </a:ln>
                <a:solidFill>
                  <a:prstClr val="black"/>
                </a:solidFill>
                <a:effectLst/>
                <a:uLnTx/>
                <a:uFillTx/>
                <a:latin typeface="微软雅黑"/>
                <a:ea typeface="微软雅黑"/>
                <a:cs typeface="+mn-cs"/>
              </a:rPr>
              <a:t>角</a:t>
            </a:r>
            <a:r>
              <a:rPr kumimoji="0" sz="2000" b="1" i="0" u="none" strike="noStrike" kern="1200" cap="none" spc="0" normalizeH="0" baseline="0" noProof="0">
                <a:ln>
                  <a:noFill/>
                </a:ln>
                <a:solidFill>
                  <a:prstClr val="black"/>
                </a:solidFill>
                <a:effectLst/>
                <a:uLnTx/>
                <a:uFillTx/>
                <a:latin typeface="微软雅黑"/>
                <a:ea typeface="微软雅黑"/>
                <a:cs typeface="+mn-cs"/>
              </a:rPr>
              <a:t>试</a:t>
            </a:r>
            <a:r>
              <a:rPr kumimoji="0" lang="zh-CN" altLang="en-US" sz="2000" b="1" i="0" u="none" strike="noStrike" kern="1200" cap="none" spc="0" normalizeH="0" baseline="0" noProof="0">
                <a:ln>
                  <a:noFill/>
                </a:ln>
                <a:solidFill>
                  <a:prstClr val="black"/>
                </a:solidFill>
                <a:effectLst/>
                <a:uLnTx/>
                <a:uFillTx/>
                <a:latin typeface="微软雅黑"/>
                <a:ea typeface="微软雅黑"/>
                <a:cs typeface="+mn-cs"/>
              </a:rPr>
              <a:t>衣</a:t>
            </a:r>
            <a:r>
              <a:rPr kumimoji="0" sz="2000" b="0" i="0" u="none" strike="noStrike" kern="1200" cap="none" spc="0" normalizeH="0" baseline="0" noProof="0">
                <a:ln>
                  <a:noFill/>
                </a:ln>
                <a:solidFill>
                  <a:prstClr val="black"/>
                </a:solidFill>
                <a:effectLst/>
                <a:uLnTx/>
                <a:uFillTx/>
                <a:latin typeface="微软雅黑"/>
                <a:ea typeface="微软雅黑"/>
                <a:cs typeface="+mn-cs"/>
              </a:rPr>
              <a:t>”难题，这阻碍了它们满足网上购物中复杂多样的现实试</a:t>
            </a:r>
            <a:r>
              <a:rPr kumimoji="0" lang="zh-CN" altLang="en-US" sz="2000" b="0" i="0" u="none" strike="noStrike" kern="1200" cap="none" spc="0" normalizeH="0" baseline="0" noProof="0">
                <a:ln>
                  <a:noFill/>
                </a:ln>
                <a:solidFill>
                  <a:prstClr val="black"/>
                </a:solidFill>
                <a:effectLst/>
                <a:uLnTx/>
                <a:uFillTx/>
                <a:latin typeface="微软雅黑"/>
                <a:ea typeface="微软雅黑"/>
                <a:cs typeface="+mn-cs"/>
              </a:rPr>
              <a:t>衣</a:t>
            </a:r>
            <a:r>
              <a:rPr kumimoji="0" sz="2000" b="0" i="0" u="none" strike="noStrike" kern="1200" cap="none" spc="0" normalizeH="0" baseline="0" noProof="0">
                <a:ln>
                  <a:noFill/>
                </a:ln>
                <a:solidFill>
                  <a:prstClr val="black"/>
                </a:solidFill>
                <a:effectLst/>
                <a:uLnTx/>
                <a:uFillTx/>
                <a:latin typeface="微软雅黑"/>
                <a:ea typeface="微软雅黑"/>
                <a:cs typeface="+mn-cs"/>
              </a:rPr>
              <a:t>需求。</a:t>
            </a:r>
            <a:r>
              <a:rPr kumimoji="0" lang="zh-CN" altLang="en-US" sz="2000" b="1" i="0" u="none" strike="noStrike" kern="1200" cap="none" spc="0" normalizeH="0" baseline="0" noProof="0">
                <a:ln>
                  <a:noFill/>
                </a:ln>
                <a:solidFill>
                  <a:srgbClr val="FF0000"/>
                </a:solidFill>
                <a:effectLst/>
                <a:uLnTx/>
                <a:uFillTx/>
                <a:latin typeface="微软雅黑"/>
                <a:ea typeface="微软雅黑"/>
                <a:cs typeface="+mn-cs"/>
              </a:rPr>
              <a:t>难点：视角一致性</a:t>
            </a:r>
            <a:r>
              <a:rPr kumimoji="0" lang="zh-CN" altLang="en-US" sz="2000" b="0" i="0" u="none" strike="noStrike" kern="1200" cap="none" spc="0" normalizeH="0" baseline="0" noProof="0">
                <a:ln>
                  <a:noFill/>
                </a:ln>
                <a:solidFill>
                  <a:prstClr val="black"/>
                </a:solidFill>
                <a:effectLst/>
                <a:uLnTx/>
                <a:uFillTx/>
                <a:latin typeface="微软雅黑"/>
                <a:ea typeface="微软雅黑"/>
                <a:cs typeface="+mn-cs"/>
              </a:rPr>
              <a:t>。</a:t>
            </a:r>
          </a:p>
        </p:txBody>
      </p:sp>
      <p:pic>
        <p:nvPicPr>
          <p:cNvPr id="2" name="图片 1"/>
          <p:cNvPicPr>
            <a:picLocks noChangeAspect="1"/>
          </p:cNvPicPr>
          <p:nvPr/>
        </p:nvPicPr>
        <p:blipFill>
          <a:blip r:embed="rId3"/>
          <a:stretch>
            <a:fillRect/>
          </a:stretch>
        </p:blipFill>
        <p:spPr>
          <a:xfrm>
            <a:off x="2346325" y="2115185"/>
            <a:ext cx="7500277" cy="3960000"/>
          </a:xfrm>
          <a:prstGeom prst="rect">
            <a:avLst/>
          </a:prstGeom>
        </p:spPr>
      </p:pic>
    </p:spTree>
  </p:cSld>
  <p:clrMapOvr>
    <a:masterClrMapping/>
  </p:clrMapOvr>
  <p:transition spd="med">
    <p:pull/>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4213278" y="2538048"/>
            <a:ext cx="7931686" cy="953135"/>
          </a:xfrm>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r>
              <a:rPr lang="en-US" altLang="zh-CN" sz="2800">
                <a:sym typeface="+mn-ea"/>
              </a:rPr>
              <a:t>PPO(Proximal Policy Optimization)</a:t>
            </a:r>
            <a:br>
              <a:rPr lang="en-US" altLang="zh-CN" sz="2800">
                <a:sym typeface="+mn-ea"/>
              </a:rPr>
            </a:br>
            <a:r>
              <a:rPr sz="2800">
                <a:sym typeface="+mn-ea"/>
              </a:rPr>
              <a:t>近端策略优化</a:t>
            </a:r>
          </a:p>
        </p:txBody>
      </p:sp>
      <p:sp>
        <p:nvSpPr>
          <p:cNvPr id="7" name="文本占位符 6"/>
          <p:cNvSpPr>
            <a:spLocks noGrp="1"/>
          </p:cNvSpPr>
          <p:nvPr>
            <p:ph type="body" sz="quarter" idx="16"/>
          </p:nvPr>
        </p:nvSpPr>
        <p:spPr>
          <a:xfrm>
            <a:off x="5143364" y="4162555"/>
            <a:ext cx="5598700" cy="417358"/>
          </a:xfrm>
        </p:spPr>
        <p:txBody>
          <a:bodyPr/>
          <a:lstStyle/>
          <a:p>
            <a:pPr algn="ctr"/>
            <a:r>
              <a:rPr sz="1800" dirty="0"/>
              <a:t>刘惟楚</a:t>
            </a:r>
          </a:p>
        </p:txBody>
      </p:sp>
    </p:spTree>
    <p:extLst>
      <p:ext uri="{BB962C8B-B14F-4D97-AF65-F5344CB8AC3E}">
        <p14:creationId xmlns:p14="http://schemas.microsoft.com/office/powerpoint/2010/main" val="869241423"/>
      </p:ext>
    </p:extLst>
  </p:cSld>
  <p:clrMapOvr>
    <a:masterClrMapping/>
  </p:clrMapOvr>
  <p:transition spd="med">
    <p:pull/>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7417750" y="2328148"/>
            <a:ext cx="4774250"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400" b="1" i="0" u="none" strike="noStrike" kern="1200" cap="none" spc="0" normalizeH="0" baseline="0" noProof="0" dirty="0">
                <a:ln>
                  <a:noFill/>
                </a:ln>
                <a:solidFill>
                  <a:prstClr val="white"/>
                </a:solidFill>
                <a:effectLst/>
                <a:uLnTx/>
                <a:uFillTx/>
                <a:latin typeface="微软雅黑"/>
                <a:ea typeface="微软雅黑"/>
                <a:cs typeface="+mn-cs"/>
              </a:rPr>
              <a:t>PART ONE</a:t>
            </a:r>
            <a:endParaRPr kumimoji="0" lang="zh-CN" altLang="en-US" sz="4400" b="1"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4" name="矩形 3"/>
          <p:cNvSpPr/>
          <p:nvPr/>
        </p:nvSpPr>
        <p:spPr>
          <a:xfrm>
            <a:off x="7783749" y="3458871"/>
            <a:ext cx="4042251" cy="706755"/>
          </a:xfrm>
          <a:prstGeom prst="rect">
            <a:avLst/>
          </a:prstGeom>
        </p:spPr>
        <p:txBody>
          <a:bodyPr wrap="square"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000" b="1" i="0" u="none" strike="noStrike" kern="1200" cap="none" spc="0" normalizeH="0" baseline="0" noProof="0" dirty="0">
                <a:ln>
                  <a:noFill/>
                </a:ln>
                <a:solidFill>
                  <a:prstClr val="black"/>
                </a:solidFill>
                <a:effectLst/>
                <a:uLnTx/>
                <a:uFillTx/>
                <a:latin typeface="微软雅黑" panose="020B0503020204020204" charset="-122"/>
                <a:ea typeface="微软雅黑"/>
                <a:cs typeface="+mn-cs"/>
              </a:rPr>
              <a:t>概念引入</a:t>
            </a:r>
          </a:p>
        </p:txBody>
      </p:sp>
      <p:grpSp>
        <p:nvGrpSpPr>
          <p:cNvPr id="66" name="Group 69"/>
          <p:cNvGrpSpPr/>
          <p:nvPr/>
        </p:nvGrpSpPr>
        <p:grpSpPr bwMode="auto">
          <a:xfrm>
            <a:off x="1945218" y="690034"/>
            <a:ext cx="967316" cy="5425017"/>
            <a:chOff x="0" y="0"/>
            <a:chExt cx="725656" cy="4069266"/>
          </a:xfrm>
          <a:solidFill>
            <a:schemeClr val="bg1"/>
          </a:solidFill>
        </p:grpSpPr>
        <p:sp>
          <p:nvSpPr>
            <p:cNvPr id="67" name="矩形 72"/>
            <p:cNvSpPr>
              <a:spLocks noChangeArrowheads="1"/>
            </p:cNvSpPr>
            <p:nvPr/>
          </p:nvSpPr>
          <p:spPr bwMode="auto">
            <a:xfrm>
              <a:off x="0" y="0"/>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68" name="矩形 79"/>
            <p:cNvSpPr>
              <a:spLocks noChangeArrowheads="1"/>
            </p:cNvSpPr>
            <p:nvPr/>
          </p:nvSpPr>
          <p:spPr bwMode="auto">
            <a:xfrm>
              <a:off x="437624" y="0"/>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69" name="矩形 86"/>
            <p:cNvSpPr>
              <a:spLocks noChangeArrowheads="1"/>
            </p:cNvSpPr>
            <p:nvPr/>
          </p:nvSpPr>
          <p:spPr bwMode="auto">
            <a:xfrm>
              <a:off x="0" y="406202"/>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70" name="矩形 93"/>
            <p:cNvSpPr>
              <a:spLocks noChangeArrowheads="1"/>
            </p:cNvSpPr>
            <p:nvPr/>
          </p:nvSpPr>
          <p:spPr bwMode="auto">
            <a:xfrm>
              <a:off x="437624" y="406202"/>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71" name="矩形 100"/>
            <p:cNvSpPr>
              <a:spLocks noChangeArrowheads="1"/>
            </p:cNvSpPr>
            <p:nvPr/>
          </p:nvSpPr>
          <p:spPr bwMode="auto">
            <a:xfrm>
              <a:off x="0" y="828081"/>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72" name="矩形 107"/>
            <p:cNvSpPr>
              <a:spLocks noChangeArrowheads="1"/>
            </p:cNvSpPr>
            <p:nvPr/>
          </p:nvSpPr>
          <p:spPr bwMode="auto">
            <a:xfrm>
              <a:off x="437624" y="828081"/>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73" name="矩形 114"/>
            <p:cNvSpPr>
              <a:spLocks noChangeArrowheads="1"/>
            </p:cNvSpPr>
            <p:nvPr/>
          </p:nvSpPr>
          <p:spPr bwMode="auto">
            <a:xfrm>
              <a:off x="0" y="1249960"/>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74" name="矩形 126"/>
            <p:cNvSpPr>
              <a:spLocks noChangeArrowheads="1"/>
            </p:cNvSpPr>
            <p:nvPr/>
          </p:nvSpPr>
          <p:spPr bwMode="auto">
            <a:xfrm>
              <a:off x="437624" y="1249960"/>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75" name="矩形 127"/>
            <p:cNvSpPr>
              <a:spLocks noChangeArrowheads="1"/>
            </p:cNvSpPr>
            <p:nvPr/>
          </p:nvSpPr>
          <p:spPr bwMode="auto">
            <a:xfrm>
              <a:off x="0" y="1671839"/>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76" name="矩形 128"/>
            <p:cNvSpPr>
              <a:spLocks noChangeArrowheads="1"/>
            </p:cNvSpPr>
            <p:nvPr/>
          </p:nvSpPr>
          <p:spPr bwMode="auto">
            <a:xfrm>
              <a:off x="437624" y="1671839"/>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77" name="矩形 129"/>
            <p:cNvSpPr>
              <a:spLocks noChangeArrowheads="1"/>
            </p:cNvSpPr>
            <p:nvPr/>
          </p:nvSpPr>
          <p:spPr bwMode="auto">
            <a:xfrm>
              <a:off x="0" y="2093718"/>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78" name="矩形 130"/>
            <p:cNvSpPr>
              <a:spLocks noChangeArrowheads="1"/>
            </p:cNvSpPr>
            <p:nvPr/>
          </p:nvSpPr>
          <p:spPr bwMode="auto">
            <a:xfrm>
              <a:off x="437624" y="2093718"/>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79" name="矩形 131"/>
            <p:cNvSpPr>
              <a:spLocks noChangeArrowheads="1"/>
            </p:cNvSpPr>
            <p:nvPr/>
          </p:nvSpPr>
          <p:spPr bwMode="auto">
            <a:xfrm>
              <a:off x="0" y="2515597"/>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80" name="矩形 132"/>
            <p:cNvSpPr>
              <a:spLocks noChangeArrowheads="1"/>
            </p:cNvSpPr>
            <p:nvPr/>
          </p:nvSpPr>
          <p:spPr bwMode="auto">
            <a:xfrm>
              <a:off x="437624" y="2515597"/>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81" name="矩形 133"/>
            <p:cNvSpPr>
              <a:spLocks noChangeArrowheads="1"/>
            </p:cNvSpPr>
            <p:nvPr/>
          </p:nvSpPr>
          <p:spPr bwMode="auto">
            <a:xfrm>
              <a:off x="0" y="2937476"/>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82" name="矩形 134"/>
            <p:cNvSpPr>
              <a:spLocks noChangeArrowheads="1"/>
            </p:cNvSpPr>
            <p:nvPr/>
          </p:nvSpPr>
          <p:spPr bwMode="auto">
            <a:xfrm>
              <a:off x="437624" y="2937476"/>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83" name="矩形 135"/>
            <p:cNvSpPr>
              <a:spLocks noChangeArrowheads="1"/>
            </p:cNvSpPr>
            <p:nvPr/>
          </p:nvSpPr>
          <p:spPr bwMode="auto">
            <a:xfrm>
              <a:off x="0" y="3359355"/>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84" name="矩形 136"/>
            <p:cNvSpPr>
              <a:spLocks noChangeArrowheads="1"/>
            </p:cNvSpPr>
            <p:nvPr/>
          </p:nvSpPr>
          <p:spPr bwMode="auto">
            <a:xfrm>
              <a:off x="437624" y="3359355"/>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85" name="矩形 137"/>
            <p:cNvSpPr>
              <a:spLocks noChangeArrowheads="1"/>
            </p:cNvSpPr>
            <p:nvPr/>
          </p:nvSpPr>
          <p:spPr bwMode="auto">
            <a:xfrm>
              <a:off x="0" y="3781234"/>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86" name="矩形 138"/>
            <p:cNvSpPr>
              <a:spLocks noChangeArrowheads="1"/>
            </p:cNvSpPr>
            <p:nvPr/>
          </p:nvSpPr>
          <p:spPr bwMode="auto">
            <a:xfrm>
              <a:off x="437624" y="3781234"/>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grpSp>
    </p:spTree>
    <p:extLst>
      <p:ext uri="{BB962C8B-B14F-4D97-AF65-F5344CB8AC3E}">
        <p14:creationId xmlns:p14="http://schemas.microsoft.com/office/powerpoint/2010/main" val="4087413614"/>
      </p:ext>
    </p:extLst>
  </p:cSld>
  <p:clrMapOvr>
    <a:masterClrMapping/>
  </p:clrMapOvr>
  <p:transition spd="med">
    <p:pull/>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stretch>
            <a:fillRect/>
          </a:stretch>
        </p:blipFill>
        <p:spPr>
          <a:xfrm>
            <a:off x="1327150" y="1338580"/>
            <a:ext cx="9312275" cy="3370580"/>
          </a:xfrm>
          <a:prstGeom prst="rect">
            <a:avLst/>
          </a:prstGeom>
        </p:spPr>
      </p:pic>
      <p:sp>
        <p:nvSpPr>
          <p:cNvPr id="9" name="标题 8"/>
          <p:cNvSpPr>
            <a:spLocks noGrp="1"/>
          </p:cNvSpPr>
          <p:nvPr>
            <p:ph type="title"/>
          </p:nvPr>
        </p:nvSpPr>
        <p:spPr>
          <a:xfrm>
            <a:off x="1606550" y="345305"/>
            <a:ext cx="8643848" cy="478155"/>
          </a:xfrm>
        </p:spPr>
        <p:txBody>
          <a:bodyPr/>
          <a:lstStyle/>
          <a:p>
            <a:r>
              <a:rPr lang="zh-CN" altLang="en-US" dirty="0"/>
              <a:t>概念引入</a:t>
            </a:r>
          </a:p>
        </p:txBody>
      </p:sp>
      <p:sp>
        <p:nvSpPr>
          <p:cNvPr id="10" name="文本框 9"/>
          <p:cNvSpPr txBox="1">
            <a:spLocks noChangeArrowheads="1"/>
          </p:cNvSpPr>
          <p:nvPr/>
        </p:nvSpPr>
        <p:spPr bwMode="auto">
          <a:xfrm>
            <a:off x="357352" y="235111"/>
            <a:ext cx="96979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28600" indent="-228600">
              <a:defRPr>
                <a:solidFill>
                  <a:schemeClr val="tx1"/>
                </a:solidFill>
                <a:latin typeface="Century Gothic" panose="020B0502020202020204" pitchFamily="34" charset="0"/>
                <a:ea typeface="微软雅黑" panose="020B0503020204020204" charset="-122"/>
              </a:defRPr>
            </a:lvl1pPr>
            <a:lvl2pPr marL="742950" indent="-285750">
              <a:defRPr>
                <a:solidFill>
                  <a:schemeClr val="tx1"/>
                </a:solidFill>
                <a:latin typeface="Century Gothic" panose="020B0502020202020204" pitchFamily="34" charset="0"/>
                <a:ea typeface="微软雅黑" panose="020B0503020204020204" charset="-122"/>
              </a:defRPr>
            </a:lvl2pPr>
            <a:lvl3pPr marL="1143000" indent="-228600">
              <a:defRPr>
                <a:solidFill>
                  <a:schemeClr val="tx1"/>
                </a:solidFill>
                <a:latin typeface="Century Gothic" panose="020B0502020202020204" pitchFamily="34" charset="0"/>
                <a:ea typeface="微软雅黑" panose="020B0503020204020204" charset="-122"/>
              </a:defRPr>
            </a:lvl3pPr>
            <a:lvl4pPr marL="1600200" indent="-228600">
              <a:defRPr>
                <a:solidFill>
                  <a:schemeClr val="tx1"/>
                </a:solidFill>
                <a:latin typeface="Century Gothic" panose="020B0502020202020204" pitchFamily="34" charset="0"/>
                <a:ea typeface="微软雅黑" panose="020B0503020204020204" charset="-122"/>
              </a:defRPr>
            </a:lvl4pPr>
            <a:lvl5pPr marL="2057400" indent="-228600">
              <a:defRPr>
                <a:solidFill>
                  <a:schemeClr val="tx1"/>
                </a:solidFill>
                <a:latin typeface="Century Gothic" panose="020B0502020202020204" pitchFamily="34" charset="0"/>
                <a:ea typeface="微软雅黑" panose="020B050302020402020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9pPr>
          </a:lstStyle>
          <a:p>
            <a:pPr marL="228600" marR="0" lvl="0" indent="-228600" algn="ctr" defTabSz="914400"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a:ln>
                  <a:noFill/>
                </a:ln>
                <a:solidFill>
                  <a:prstClr val="white"/>
                </a:solidFill>
                <a:effectLst/>
                <a:uLnTx/>
                <a:uFillTx/>
                <a:latin typeface="Century Gothic" panose="020B0502020202020204" pitchFamily="34" charset="0"/>
                <a:ea typeface="微软雅黑" panose="020B0503020204020204" charset="-122"/>
                <a:cs typeface="+mn-cs"/>
              </a:rPr>
              <a:t>1</a:t>
            </a:r>
            <a:endParaRPr kumimoji="0" lang="zh-CN" altLang="en-US" sz="3600" b="1" i="0" u="none" strike="noStrike" kern="1200" cap="none" spc="0" normalizeH="0" baseline="0" noProof="0" dirty="0">
              <a:ln>
                <a:noFill/>
              </a:ln>
              <a:solidFill>
                <a:prstClr val="white"/>
              </a:solidFill>
              <a:effectLst/>
              <a:uLnTx/>
              <a:uFillTx/>
              <a:latin typeface="Century Gothic" panose="020B0502020202020204" pitchFamily="34" charset="0"/>
              <a:ea typeface="微软雅黑" panose="020B0503020204020204" charset="-122"/>
              <a:cs typeface="+mn-cs"/>
            </a:endParaRPr>
          </a:p>
        </p:txBody>
      </p:sp>
      <p:sp>
        <p:nvSpPr>
          <p:cNvPr id="11" name="内容占位符 1"/>
          <p:cNvSpPr txBox="1"/>
          <p:nvPr/>
        </p:nvSpPr>
        <p:spPr>
          <a:xfrm>
            <a:off x="1130935" y="1052195"/>
            <a:ext cx="10069195" cy="4753610"/>
          </a:xfrm>
          <a:prstGeom prst="rect">
            <a:avLst/>
          </a:prstGeom>
        </p:spPr>
        <p:txBody>
          <a:bodyPr vert="horz" lIns="0" tIns="0" rIns="0" bIns="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800" kern="1200" spc="3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spc="3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3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ts val="0"/>
              </a:spcAft>
              <a:buClrTx/>
              <a:buSzTx/>
              <a:buFont typeface="Wingdings" panose="05000000000000000000" charset="0"/>
              <a:buChar char="l"/>
              <a:tabLst/>
              <a:defRPr/>
            </a:pPr>
            <a:r>
              <a:rPr kumimoji="0" lang="zh-CN" altLang="en-US" sz="2800" b="0" i="0" u="none" strike="noStrike" kern="1200" cap="none" spc="300" normalizeH="0" baseline="0" noProof="0" dirty="0">
                <a:ln>
                  <a:noFill/>
                </a:ln>
                <a:solidFill>
                  <a:srgbClr val="000000"/>
                </a:solidFill>
                <a:effectLst/>
                <a:uLnTx/>
                <a:uFillTx/>
                <a:latin typeface="微软雅黑" panose="020B0503020204020204" charset="-122"/>
                <a:ea typeface="微软雅黑" panose="020B0503020204020204" charset="-122"/>
                <a:cs typeface="+mn-cs"/>
              </a:rPr>
              <a:t>基础概念：</a:t>
            </a:r>
          </a:p>
        </p:txBody>
      </p:sp>
      <p:sp>
        <p:nvSpPr>
          <p:cNvPr id="6" name="文本框 5"/>
          <p:cNvSpPr txBox="1"/>
          <p:nvPr/>
        </p:nvSpPr>
        <p:spPr>
          <a:xfrm>
            <a:off x="1389380" y="4606925"/>
            <a:ext cx="10154285" cy="1614170"/>
          </a:xfrm>
          <a:prstGeom prst="rect">
            <a:avLst/>
          </a:prstGeom>
          <a:noFill/>
        </p:spPr>
        <p:txBody>
          <a:bodyPr wrap="square" rtlCol="0">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altLang="zh-CN" sz="1800" b="0" i="0" u="none" strike="noStrike" kern="1200" cap="none" spc="0" normalizeH="0" baseline="0" noProof="0">
                <a:ln>
                  <a:noFill/>
                </a:ln>
                <a:solidFill>
                  <a:prstClr val="black"/>
                </a:solidFill>
                <a:effectLst/>
                <a:uLnTx/>
                <a:uFillTx/>
                <a:latin typeface="微软雅黑"/>
                <a:ea typeface="微软雅黑"/>
                <a:cs typeface="+mn-cs"/>
              </a:rPr>
              <a:t>1.</a:t>
            </a:r>
            <a:r>
              <a:rPr kumimoji="0" lang="en-US" altLang="zh-CN" sz="1800" b="1" i="0" u="none" strike="noStrike" kern="1200" cap="none" spc="0" normalizeH="0" baseline="0" noProof="0">
                <a:ln>
                  <a:noFill/>
                </a:ln>
                <a:solidFill>
                  <a:prstClr val="black"/>
                </a:solidFill>
                <a:effectLst/>
                <a:uLnTx/>
                <a:uFillTx/>
                <a:latin typeface="微软雅黑"/>
                <a:ea typeface="微软雅黑"/>
                <a:cs typeface="+mn-cs"/>
              </a:rPr>
              <a:t>Environment</a:t>
            </a:r>
            <a:r>
              <a:rPr kumimoji="0" lang="en-US" altLang="zh-CN" sz="1800" b="0" i="0" u="none" strike="noStrike" kern="1200" cap="none" spc="0" normalizeH="0" baseline="0" noProof="0">
                <a:ln>
                  <a:noFill/>
                </a:ln>
                <a:solidFill>
                  <a:prstClr val="black"/>
                </a:solidFill>
                <a:effectLst/>
                <a:uLnTx/>
                <a:uFillTx/>
                <a:latin typeface="微软雅黑"/>
                <a:ea typeface="微软雅黑"/>
                <a:cs typeface="+mn-cs"/>
              </a:rPr>
              <a:t>:</a:t>
            </a:r>
            <a:r>
              <a:rPr kumimoji="0" lang="zh-CN" altLang="en-US" sz="1800" b="0" i="0" u="none" strike="noStrike" kern="1200" cap="none" spc="0" normalizeH="0" baseline="0" noProof="0">
                <a:ln>
                  <a:noFill/>
                </a:ln>
                <a:solidFill>
                  <a:prstClr val="black"/>
                </a:solidFill>
                <a:effectLst/>
                <a:uLnTx/>
                <a:uFillTx/>
                <a:latin typeface="微软雅黑"/>
                <a:ea typeface="微软雅黑"/>
                <a:cs typeface="+mn-cs"/>
              </a:rPr>
              <a:t>根据</a:t>
            </a:r>
            <a:r>
              <a:rPr kumimoji="0" lang="en-US" altLang="zh-CN" sz="1800" b="0" i="0" u="none" strike="noStrike" kern="1200" cap="none" spc="0" normalizeH="0" baseline="0" noProof="0">
                <a:ln>
                  <a:noFill/>
                </a:ln>
                <a:solidFill>
                  <a:prstClr val="black"/>
                </a:solidFill>
                <a:effectLst/>
                <a:uLnTx/>
                <a:uFillTx/>
                <a:latin typeface="微软雅黑"/>
                <a:ea typeface="微软雅黑"/>
                <a:cs typeface="+mn-cs"/>
              </a:rPr>
              <a:t>action</a:t>
            </a:r>
            <a:r>
              <a:rPr kumimoji="0" lang="zh-CN" altLang="en-US" sz="1800" b="0" i="0" u="none" strike="noStrike" kern="1200" cap="none" spc="0" normalizeH="0" baseline="0" noProof="0">
                <a:ln>
                  <a:noFill/>
                </a:ln>
                <a:solidFill>
                  <a:prstClr val="black"/>
                </a:solidFill>
                <a:effectLst/>
                <a:uLnTx/>
                <a:uFillTx/>
                <a:latin typeface="微软雅黑"/>
                <a:ea typeface="微软雅黑"/>
                <a:cs typeface="+mn-cs"/>
              </a:rPr>
              <a:t>反馈出</a:t>
            </a:r>
            <a:r>
              <a:rPr kumimoji="0" lang="en-US" altLang="zh-CN" sz="1800" b="0" i="0" u="none" strike="noStrike" kern="1200" cap="none" spc="0" normalizeH="0" baseline="0" noProof="0">
                <a:ln>
                  <a:noFill/>
                </a:ln>
                <a:solidFill>
                  <a:prstClr val="black"/>
                </a:solidFill>
                <a:effectLst/>
                <a:uLnTx/>
                <a:uFillTx/>
                <a:latin typeface="微软雅黑"/>
                <a:ea typeface="微软雅黑"/>
                <a:cs typeface="+mn-cs"/>
              </a:rPr>
              <a:t>reward</a:t>
            </a:r>
            <a:r>
              <a:rPr kumimoji="0" lang="zh-CN" altLang="en-US" sz="1800" b="0" i="0" u="none" strike="noStrike" kern="1200" cap="none" spc="0" normalizeH="0" baseline="0" noProof="0">
                <a:ln>
                  <a:noFill/>
                </a:ln>
                <a:solidFill>
                  <a:prstClr val="black"/>
                </a:solidFill>
                <a:effectLst/>
                <a:uLnTx/>
                <a:uFillTx/>
                <a:latin typeface="微软雅黑"/>
                <a:ea typeface="微软雅黑"/>
                <a:cs typeface="+mn-cs"/>
              </a:rPr>
              <a:t>、决定游戏何时结束等等。可理解为</a:t>
            </a:r>
            <a:r>
              <a:rPr kumimoji="0" lang="en-US" altLang="zh-CN" sz="1800" b="0" i="0" u="none" strike="noStrike" kern="1200" cap="none" spc="0" normalizeH="0" baseline="0" noProof="0">
                <a:ln>
                  <a:noFill/>
                </a:ln>
                <a:solidFill>
                  <a:prstClr val="black"/>
                </a:solidFill>
                <a:effectLst/>
                <a:uLnTx/>
                <a:uFillTx/>
                <a:latin typeface="微软雅黑"/>
                <a:ea typeface="微软雅黑"/>
                <a:cs typeface="+mn-cs"/>
              </a:rPr>
              <a:t>“</a:t>
            </a:r>
            <a:r>
              <a:rPr kumimoji="0" lang="zh-CN" altLang="en-US" sz="1800" b="0" i="0" u="none" strike="noStrike" kern="1200" cap="none" spc="0" normalizeH="0" baseline="0" noProof="0">
                <a:ln>
                  <a:noFill/>
                </a:ln>
                <a:solidFill>
                  <a:prstClr val="black"/>
                </a:solidFill>
                <a:effectLst/>
                <a:uLnTx/>
                <a:uFillTx/>
                <a:latin typeface="微软雅黑"/>
                <a:ea typeface="微软雅黑"/>
                <a:cs typeface="+mn-cs"/>
              </a:rPr>
              <a:t>游戏</a:t>
            </a:r>
            <a:r>
              <a:rPr kumimoji="0" lang="en-US" altLang="zh-CN" sz="1800" b="0" i="0" u="none" strike="noStrike" kern="1200" cap="none" spc="0" normalizeH="0" baseline="0" noProof="0">
                <a:ln>
                  <a:noFill/>
                </a:ln>
                <a:solidFill>
                  <a:prstClr val="black"/>
                </a:solidFill>
                <a:effectLst/>
                <a:uLnTx/>
                <a:uFillTx/>
                <a:latin typeface="微软雅黑"/>
                <a:ea typeface="微软雅黑"/>
                <a:cs typeface="+mn-cs"/>
              </a:rPr>
              <a:t>”</a:t>
            </a:r>
            <a:r>
              <a:rPr kumimoji="0" lang="zh-CN" altLang="en-US" sz="1800" b="0" i="0" u="none" strike="noStrike" kern="1200" cap="none" spc="0" normalizeH="0" baseline="0" noProof="0">
                <a:ln>
                  <a:noFill/>
                </a:ln>
                <a:solidFill>
                  <a:prstClr val="black"/>
                </a:solidFill>
                <a:effectLst/>
                <a:uLnTx/>
                <a:uFillTx/>
                <a:latin typeface="微软雅黑"/>
                <a:ea typeface="微软雅黑"/>
                <a:cs typeface="+mn-cs"/>
              </a:rPr>
              <a:t>本身。</a:t>
            </a:r>
            <a:endParaRPr kumimoji="0" lang="en-US" altLang="zh-CN" sz="1800" b="0" i="0" u="none" strike="noStrike" kern="1200" cap="none" spc="0" normalizeH="0" baseline="0" noProof="0">
              <a:ln>
                <a:noFill/>
              </a:ln>
              <a:solidFill>
                <a:prstClr val="black"/>
              </a:solidFill>
              <a:effectLst/>
              <a:uLnTx/>
              <a:uFillTx/>
              <a:latin typeface="微软雅黑"/>
              <a:ea typeface="微软雅黑"/>
              <a:cs typeface="+mn-cs"/>
            </a:endParaRP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altLang="zh-CN" sz="1800" b="0" i="0" u="none" strike="noStrike" kern="1200" cap="none" spc="0" normalizeH="0" baseline="0" noProof="0">
                <a:ln>
                  <a:noFill/>
                </a:ln>
                <a:solidFill>
                  <a:prstClr val="black"/>
                </a:solidFill>
                <a:effectLst/>
                <a:uLnTx/>
                <a:uFillTx/>
                <a:latin typeface="微软雅黑"/>
                <a:ea typeface="微软雅黑"/>
                <a:cs typeface="+mn-cs"/>
              </a:rPr>
              <a:t>2.</a:t>
            </a:r>
            <a:r>
              <a:rPr kumimoji="0" lang="en-US" altLang="zh-CN" sz="1800" b="1" i="0" u="none" strike="noStrike" kern="1200" cap="none" spc="0" normalizeH="0" baseline="0" noProof="0">
                <a:ln>
                  <a:noFill/>
                </a:ln>
                <a:solidFill>
                  <a:prstClr val="black"/>
                </a:solidFill>
                <a:effectLst/>
                <a:uLnTx/>
                <a:uFillTx/>
                <a:latin typeface="微软雅黑"/>
                <a:ea typeface="微软雅黑"/>
                <a:cs typeface="+mn-cs"/>
              </a:rPr>
              <a:t>State</a:t>
            </a:r>
            <a:r>
              <a:rPr kumimoji="0" lang="en-US" altLang="zh-CN" sz="1800" b="0" i="0" u="none" strike="noStrike" kern="1200" cap="none" spc="0" normalizeH="0" baseline="0" noProof="0">
                <a:ln>
                  <a:noFill/>
                </a:ln>
                <a:solidFill>
                  <a:prstClr val="black"/>
                </a:solidFill>
                <a:effectLst/>
                <a:uLnTx/>
                <a:uFillTx/>
                <a:latin typeface="微软雅黑"/>
                <a:ea typeface="微软雅黑"/>
                <a:cs typeface="+mn-cs"/>
              </a:rPr>
              <a:t>:</a:t>
            </a:r>
            <a:r>
              <a:rPr kumimoji="0" lang="zh-CN" altLang="en-US" sz="1800" b="0" i="0" u="none" strike="noStrike" kern="1200" cap="none" spc="0" normalizeH="0" baseline="0" noProof="0">
                <a:ln>
                  <a:noFill/>
                </a:ln>
                <a:solidFill>
                  <a:prstClr val="black"/>
                </a:solidFill>
                <a:effectLst/>
                <a:uLnTx/>
                <a:uFillTx/>
                <a:latin typeface="微软雅黑"/>
                <a:ea typeface="微软雅黑"/>
                <a:cs typeface="+mn-cs"/>
              </a:rPr>
              <a:t>某一时刻</a:t>
            </a:r>
            <a:r>
              <a:rPr kumimoji="0" lang="en-US" altLang="zh-CN" sz="1800" b="0" i="0" u="none" strike="noStrike" kern="1200" cap="none" spc="0" normalizeH="0" baseline="0" noProof="0">
                <a:ln>
                  <a:noFill/>
                </a:ln>
                <a:solidFill>
                  <a:prstClr val="black"/>
                </a:solidFill>
                <a:effectLst/>
                <a:uLnTx/>
                <a:uFillTx/>
                <a:latin typeface="微软雅黑"/>
                <a:ea typeface="微软雅黑"/>
                <a:cs typeface="+mn-cs"/>
              </a:rPr>
              <a:t>t</a:t>
            </a:r>
            <a:r>
              <a:rPr kumimoji="0" lang="zh-CN" altLang="en-US" sz="1800" b="0" i="0" u="none" strike="noStrike" kern="1200" cap="none" spc="0" normalizeH="0" baseline="0" noProof="0">
                <a:ln>
                  <a:noFill/>
                </a:ln>
                <a:solidFill>
                  <a:prstClr val="black"/>
                </a:solidFill>
                <a:effectLst/>
                <a:uLnTx/>
                <a:uFillTx/>
                <a:latin typeface="微软雅黑"/>
                <a:ea typeface="微软雅黑"/>
                <a:cs typeface="+mn-cs"/>
              </a:rPr>
              <a:t>的状态。可理解为游戏返回的</a:t>
            </a:r>
            <a:r>
              <a:rPr kumimoji="0" lang="en-US" altLang="zh-CN" sz="1800" b="0" i="0" u="none" strike="noStrike" kern="1200" cap="none" spc="0" normalizeH="0" baseline="0" noProof="0">
                <a:ln>
                  <a:noFill/>
                </a:ln>
                <a:solidFill>
                  <a:prstClr val="black"/>
                </a:solidFill>
                <a:effectLst/>
                <a:uLnTx/>
                <a:uFillTx/>
                <a:latin typeface="微软雅黑"/>
                <a:ea typeface="微软雅黑"/>
                <a:cs typeface="+mn-cs"/>
              </a:rPr>
              <a:t>“</a:t>
            </a:r>
            <a:r>
              <a:rPr kumimoji="0" lang="zh-CN" altLang="en-US" sz="1800" b="0" i="0" u="none" strike="noStrike" kern="1200" cap="none" spc="0" normalizeH="0" baseline="0" noProof="0">
                <a:ln>
                  <a:noFill/>
                </a:ln>
                <a:solidFill>
                  <a:prstClr val="black"/>
                </a:solidFill>
                <a:effectLst/>
                <a:uLnTx/>
                <a:uFillTx/>
                <a:latin typeface="微软雅黑"/>
                <a:ea typeface="微软雅黑"/>
                <a:cs typeface="+mn-cs"/>
              </a:rPr>
              <a:t>画面</a:t>
            </a:r>
            <a:r>
              <a:rPr kumimoji="0" lang="en-US" altLang="zh-CN" sz="1800" b="0" i="0" u="none" strike="noStrike" kern="1200" cap="none" spc="0" normalizeH="0" baseline="0" noProof="0">
                <a:ln>
                  <a:noFill/>
                </a:ln>
                <a:solidFill>
                  <a:prstClr val="black"/>
                </a:solidFill>
                <a:effectLst/>
                <a:uLnTx/>
                <a:uFillTx/>
                <a:latin typeface="微软雅黑"/>
                <a:ea typeface="微软雅黑"/>
                <a:cs typeface="+mn-cs"/>
              </a:rPr>
              <a:t>”</a:t>
            </a:r>
            <a:r>
              <a:rPr kumimoji="0" lang="zh-CN" altLang="en-US" sz="1800" b="0" i="0" u="none" strike="noStrike" kern="1200" cap="none" spc="0" normalizeH="0" baseline="0" noProof="0">
                <a:ln>
                  <a:noFill/>
                </a:ln>
                <a:solidFill>
                  <a:prstClr val="black"/>
                </a:solidFill>
                <a:effectLst/>
                <a:uLnTx/>
                <a:uFillTx/>
                <a:latin typeface="微软雅黑"/>
                <a:ea typeface="微软雅黑"/>
                <a:cs typeface="+mn-cs"/>
              </a:rPr>
              <a:t>。</a:t>
            </a:r>
            <a:endParaRPr kumimoji="0" lang="en-US" altLang="zh-CN" sz="1800" b="0" i="0" u="none" strike="noStrike" kern="1200" cap="none" spc="0" normalizeH="0" baseline="0" noProof="0">
              <a:ln>
                <a:noFill/>
              </a:ln>
              <a:solidFill>
                <a:prstClr val="black"/>
              </a:solidFill>
              <a:effectLst/>
              <a:uLnTx/>
              <a:uFillTx/>
              <a:latin typeface="微软雅黑"/>
              <a:ea typeface="微软雅黑"/>
              <a:cs typeface="+mn-cs"/>
            </a:endParaRP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altLang="zh-CN" sz="1800" b="0" i="0" u="none" strike="noStrike" kern="1200" cap="none" spc="0" normalizeH="0" baseline="0" noProof="0">
                <a:ln>
                  <a:noFill/>
                </a:ln>
                <a:solidFill>
                  <a:prstClr val="black"/>
                </a:solidFill>
                <a:effectLst/>
                <a:uLnTx/>
                <a:uFillTx/>
                <a:latin typeface="微软雅黑"/>
                <a:ea typeface="微软雅黑"/>
                <a:cs typeface="+mn-cs"/>
              </a:rPr>
              <a:t>3.</a:t>
            </a:r>
            <a:r>
              <a:rPr kumimoji="0" lang="en-US" altLang="zh-CN" sz="1800" b="1" i="0" u="none" strike="noStrike" kern="1200" cap="none" spc="0" normalizeH="0" baseline="0" noProof="0">
                <a:ln>
                  <a:noFill/>
                </a:ln>
                <a:solidFill>
                  <a:prstClr val="black"/>
                </a:solidFill>
                <a:effectLst/>
                <a:uLnTx/>
                <a:uFillTx/>
                <a:latin typeface="微软雅黑"/>
                <a:ea typeface="微软雅黑"/>
                <a:cs typeface="+mn-cs"/>
              </a:rPr>
              <a:t>Action</a:t>
            </a:r>
            <a:r>
              <a:rPr kumimoji="0" lang="en-US" altLang="zh-CN" sz="1800" b="0" i="0" u="none" strike="noStrike" kern="1200" cap="none" spc="0" normalizeH="0" baseline="0" noProof="0">
                <a:ln>
                  <a:noFill/>
                </a:ln>
                <a:solidFill>
                  <a:prstClr val="black"/>
                </a:solidFill>
                <a:effectLst/>
                <a:uLnTx/>
                <a:uFillTx/>
                <a:latin typeface="微软雅黑"/>
                <a:ea typeface="微软雅黑"/>
                <a:cs typeface="+mn-cs"/>
              </a:rPr>
              <a:t>:</a:t>
            </a:r>
            <a:r>
              <a:rPr kumimoji="0" lang="zh-CN" altLang="en-US" sz="1800" b="0" i="0" u="none" strike="noStrike" kern="1200" cap="none" spc="0" normalizeH="0" baseline="0" noProof="0">
                <a:ln>
                  <a:noFill/>
                </a:ln>
                <a:solidFill>
                  <a:prstClr val="black"/>
                </a:solidFill>
                <a:effectLst/>
                <a:uLnTx/>
                <a:uFillTx/>
                <a:latin typeface="微软雅黑"/>
                <a:ea typeface="微软雅黑"/>
                <a:cs typeface="+mn-cs"/>
              </a:rPr>
              <a:t>在状态</a:t>
            </a:r>
            <a:r>
              <a:rPr kumimoji="0" lang="en-US" altLang="zh-CN" sz="1800" b="0" i="0" u="none" strike="noStrike" kern="1200" cap="none" spc="0" normalizeH="0" baseline="0" noProof="0">
                <a:ln>
                  <a:noFill/>
                </a:ln>
                <a:solidFill>
                  <a:prstClr val="black"/>
                </a:solidFill>
                <a:effectLst/>
                <a:uLnTx/>
                <a:uFillTx/>
                <a:latin typeface="微软雅黑"/>
                <a:ea typeface="微软雅黑"/>
                <a:cs typeface="+mn-cs"/>
              </a:rPr>
              <a:t>state</a:t>
            </a:r>
            <a:r>
              <a:rPr kumimoji="0" lang="zh-CN" altLang="en-US" sz="1800" b="0" i="0" u="none" strike="noStrike" kern="1200" cap="none" spc="0" normalizeH="0" baseline="0" noProof="0">
                <a:ln>
                  <a:noFill/>
                </a:ln>
                <a:solidFill>
                  <a:prstClr val="black"/>
                </a:solidFill>
                <a:effectLst/>
                <a:uLnTx/>
                <a:uFillTx/>
                <a:latin typeface="微软雅黑"/>
                <a:ea typeface="微软雅黑"/>
                <a:cs typeface="+mn-cs"/>
              </a:rPr>
              <a:t>下，</a:t>
            </a:r>
            <a:r>
              <a:rPr kumimoji="0" lang="en-US" altLang="zh-CN" sz="1800" b="0" i="0" u="none" strike="noStrike" kern="1200" cap="none" spc="0" normalizeH="0" baseline="0" noProof="0">
                <a:ln>
                  <a:noFill/>
                </a:ln>
                <a:solidFill>
                  <a:prstClr val="black"/>
                </a:solidFill>
                <a:effectLst/>
                <a:uLnTx/>
                <a:uFillTx/>
                <a:latin typeface="微软雅黑"/>
                <a:ea typeface="微软雅黑"/>
                <a:cs typeface="+mn-cs"/>
              </a:rPr>
              <a:t>agent</a:t>
            </a:r>
            <a:r>
              <a:rPr kumimoji="0" lang="zh-CN" altLang="en-US" sz="1800" b="0" i="0" u="none" strike="noStrike" kern="1200" cap="none" spc="0" normalizeH="0" baseline="0" noProof="0">
                <a:ln>
                  <a:noFill/>
                </a:ln>
                <a:solidFill>
                  <a:prstClr val="black"/>
                </a:solidFill>
                <a:effectLst/>
                <a:uLnTx/>
                <a:uFillTx/>
                <a:latin typeface="微软雅黑"/>
                <a:ea typeface="微软雅黑"/>
                <a:cs typeface="+mn-cs"/>
              </a:rPr>
              <a:t>根据策略</a:t>
            </a:r>
            <a:r>
              <a:rPr kumimoji="0" lang="en-US" altLang="zh-CN" sz="1800" b="0" i="0" u="none" strike="noStrike" kern="1200" cap="none" spc="0" normalizeH="0" baseline="0" noProof="0">
                <a:ln>
                  <a:noFill/>
                </a:ln>
                <a:solidFill>
                  <a:prstClr val="black"/>
                </a:solidFill>
                <a:effectLst/>
                <a:uLnTx/>
                <a:uFillTx/>
                <a:latin typeface="微软雅黑"/>
                <a:ea typeface="微软雅黑"/>
                <a:cs typeface="+mn-cs"/>
              </a:rPr>
              <a:t>policy</a:t>
            </a:r>
            <a:r>
              <a:rPr kumimoji="0" lang="zh-CN" altLang="en-US" sz="1800" b="0" i="0" u="none" strike="noStrike" kern="1200" cap="none" spc="0" normalizeH="0" baseline="0" noProof="0">
                <a:ln>
                  <a:noFill/>
                </a:ln>
                <a:solidFill>
                  <a:prstClr val="black"/>
                </a:solidFill>
                <a:effectLst/>
                <a:uLnTx/>
                <a:uFillTx/>
                <a:latin typeface="微软雅黑"/>
                <a:ea typeface="微软雅黑"/>
                <a:cs typeface="+mn-cs"/>
              </a:rPr>
              <a:t>做出的动作。可理解为玩家的</a:t>
            </a:r>
            <a:r>
              <a:rPr kumimoji="0" lang="en-US" altLang="zh-CN" sz="1800" b="0" i="0" u="none" strike="noStrike" kern="1200" cap="none" spc="0" normalizeH="0" baseline="0" noProof="0">
                <a:ln>
                  <a:noFill/>
                </a:ln>
                <a:solidFill>
                  <a:prstClr val="black"/>
                </a:solidFill>
                <a:effectLst/>
                <a:uLnTx/>
                <a:uFillTx/>
                <a:latin typeface="微软雅黑"/>
                <a:ea typeface="微软雅黑"/>
                <a:cs typeface="+mn-cs"/>
              </a:rPr>
              <a:t>“</a:t>
            </a:r>
            <a:r>
              <a:rPr kumimoji="0" lang="zh-CN" altLang="en-US" sz="1800" b="0" i="0" u="none" strike="noStrike" kern="1200" cap="none" spc="0" normalizeH="0" baseline="0" noProof="0">
                <a:ln>
                  <a:noFill/>
                </a:ln>
                <a:solidFill>
                  <a:prstClr val="black"/>
                </a:solidFill>
                <a:effectLst/>
                <a:uLnTx/>
                <a:uFillTx/>
                <a:latin typeface="微软雅黑"/>
                <a:ea typeface="微软雅黑"/>
                <a:cs typeface="+mn-cs"/>
              </a:rPr>
              <a:t>操作</a:t>
            </a:r>
            <a:r>
              <a:rPr kumimoji="0" lang="en-US" altLang="zh-CN" sz="1800" b="0" i="0" u="none" strike="noStrike" kern="1200" cap="none" spc="0" normalizeH="0" baseline="0" noProof="0">
                <a:ln>
                  <a:noFill/>
                </a:ln>
                <a:solidFill>
                  <a:prstClr val="black"/>
                </a:solidFill>
                <a:effectLst/>
                <a:uLnTx/>
                <a:uFillTx/>
                <a:latin typeface="微软雅黑"/>
                <a:ea typeface="微软雅黑"/>
                <a:cs typeface="+mn-cs"/>
              </a:rPr>
              <a:t>”</a:t>
            </a:r>
            <a:r>
              <a:rPr kumimoji="0" lang="zh-CN" altLang="en-US" sz="1800" b="0" i="0" u="none" strike="noStrike" kern="1200" cap="none" spc="0" normalizeH="0" baseline="0" noProof="0">
                <a:ln>
                  <a:noFill/>
                </a:ln>
                <a:solidFill>
                  <a:prstClr val="black"/>
                </a:solidFill>
                <a:effectLst/>
                <a:uLnTx/>
                <a:uFillTx/>
                <a:latin typeface="微软雅黑"/>
                <a:ea typeface="微软雅黑"/>
                <a:cs typeface="+mn-cs"/>
              </a:rPr>
              <a:t>。</a:t>
            </a:r>
            <a:endParaRPr kumimoji="0" lang="en-US" altLang="zh-CN" sz="1800" b="0" i="0" u="none" strike="noStrike" kern="1200" cap="none" spc="0" normalizeH="0" baseline="0" noProof="0">
              <a:ln>
                <a:noFill/>
              </a:ln>
              <a:solidFill>
                <a:prstClr val="black"/>
              </a:solidFill>
              <a:effectLst/>
              <a:uLnTx/>
              <a:uFillTx/>
              <a:latin typeface="微软雅黑"/>
              <a:ea typeface="微软雅黑"/>
              <a:cs typeface="+mn-cs"/>
            </a:endParaRP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altLang="zh-CN" sz="1800" b="0" i="0" u="none" strike="noStrike" kern="1200" cap="none" spc="0" normalizeH="0" baseline="0" noProof="0">
                <a:ln>
                  <a:noFill/>
                </a:ln>
                <a:solidFill>
                  <a:prstClr val="black"/>
                </a:solidFill>
                <a:effectLst/>
                <a:uLnTx/>
                <a:uFillTx/>
                <a:latin typeface="微软雅黑"/>
                <a:ea typeface="微软雅黑"/>
                <a:cs typeface="+mn-cs"/>
              </a:rPr>
              <a:t>4.</a:t>
            </a:r>
            <a:r>
              <a:rPr kumimoji="0" lang="en-US" altLang="zh-CN" sz="1800" b="1" i="0" u="none" strike="noStrike" kern="1200" cap="none" spc="0" normalizeH="0" baseline="0" noProof="0">
                <a:ln>
                  <a:noFill/>
                </a:ln>
                <a:solidFill>
                  <a:prstClr val="black"/>
                </a:solidFill>
                <a:effectLst/>
                <a:uLnTx/>
                <a:uFillTx/>
                <a:latin typeface="微软雅黑"/>
                <a:ea typeface="微软雅黑"/>
                <a:cs typeface="+mn-cs"/>
              </a:rPr>
              <a:t>Reward</a:t>
            </a:r>
            <a:r>
              <a:rPr kumimoji="0" lang="en-US" altLang="zh-CN" sz="1800" b="0" i="0" u="none" strike="noStrike" kern="1200" cap="none" spc="0" normalizeH="0" baseline="0" noProof="0">
                <a:ln>
                  <a:noFill/>
                </a:ln>
                <a:solidFill>
                  <a:prstClr val="black"/>
                </a:solidFill>
                <a:effectLst/>
                <a:uLnTx/>
                <a:uFillTx/>
                <a:latin typeface="微软雅黑"/>
                <a:ea typeface="微软雅黑"/>
                <a:cs typeface="+mn-cs"/>
              </a:rPr>
              <a:t>:</a:t>
            </a:r>
            <a:r>
              <a:rPr kumimoji="0" lang="zh-CN" altLang="en-US" sz="1800" b="0" i="0" u="none" strike="noStrike" kern="1200" cap="none" spc="0" normalizeH="0" baseline="0" noProof="0">
                <a:ln>
                  <a:noFill/>
                </a:ln>
                <a:solidFill>
                  <a:prstClr val="black"/>
                </a:solidFill>
                <a:effectLst/>
                <a:uLnTx/>
                <a:uFillTx/>
                <a:latin typeface="微软雅黑"/>
                <a:ea typeface="微软雅黑"/>
                <a:cs typeface="+mn-cs"/>
              </a:rPr>
              <a:t>环境对</a:t>
            </a:r>
            <a:r>
              <a:rPr kumimoji="0" lang="en-US" altLang="zh-CN" sz="1800" b="0" i="0" u="none" strike="noStrike" kern="1200" cap="none" spc="0" normalizeH="0" baseline="0" noProof="0">
                <a:ln>
                  <a:noFill/>
                </a:ln>
                <a:solidFill>
                  <a:prstClr val="black"/>
                </a:solidFill>
                <a:effectLst/>
                <a:uLnTx/>
                <a:uFillTx/>
                <a:latin typeface="微软雅黑"/>
                <a:ea typeface="微软雅黑"/>
                <a:cs typeface="+mn-cs"/>
              </a:rPr>
              <a:t>agent</a:t>
            </a:r>
            <a:r>
              <a:rPr kumimoji="0" lang="zh-CN" altLang="en-US" sz="1800" b="0" i="0" u="none" strike="noStrike" kern="1200" cap="none" spc="0" normalizeH="0" baseline="0" noProof="0">
                <a:ln>
                  <a:noFill/>
                </a:ln>
                <a:solidFill>
                  <a:prstClr val="black"/>
                </a:solidFill>
                <a:effectLst/>
                <a:uLnTx/>
                <a:uFillTx/>
                <a:latin typeface="微软雅黑"/>
                <a:ea typeface="微软雅黑"/>
                <a:cs typeface="+mn-cs"/>
              </a:rPr>
              <a:t>的动作做出的反馈。可理解为游戏过程中的</a:t>
            </a:r>
            <a:r>
              <a:rPr kumimoji="0" lang="en-US" altLang="zh-CN" sz="1800" b="0" i="0" u="none" strike="noStrike" kern="1200" cap="none" spc="0" normalizeH="0" baseline="0" noProof="0">
                <a:ln>
                  <a:noFill/>
                </a:ln>
                <a:solidFill>
                  <a:prstClr val="black"/>
                </a:solidFill>
                <a:effectLst/>
                <a:uLnTx/>
                <a:uFillTx/>
                <a:latin typeface="微软雅黑"/>
                <a:ea typeface="微软雅黑"/>
                <a:cs typeface="+mn-cs"/>
              </a:rPr>
              <a:t>“</a:t>
            </a:r>
            <a:r>
              <a:rPr kumimoji="0" lang="zh-CN" altLang="en-US" sz="1800" b="0" i="0" u="none" strike="noStrike" kern="1200" cap="none" spc="0" normalizeH="0" baseline="0" noProof="0">
                <a:ln>
                  <a:noFill/>
                </a:ln>
                <a:solidFill>
                  <a:prstClr val="black"/>
                </a:solidFill>
                <a:effectLst/>
                <a:uLnTx/>
                <a:uFillTx/>
                <a:latin typeface="微软雅黑"/>
                <a:ea typeface="微软雅黑"/>
                <a:cs typeface="+mn-cs"/>
              </a:rPr>
              <a:t>得分</a:t>
            </a:r>
            <a:r>
              <a:rPr kumimoji="0" lang="en-US" altLang="zh-CN" sz="1800" b="0" i="0" u="none" strike="noStrike" kern="1200" cap="none" spc="0" normalizeH="0" baseline="0" noProof="0">
                <a:ln>
                  <a:noFill/>
                </a:ln>
                <a:solidFill>
                  <a:prstClr val="black"/>
                </a:solidFill>
                <a:effectLst/>
                <a:uLnTx/>
                <a:uFillTx/>
                <a:latin typeface="微软雅黑"/>
                <a:ea typeface="微软雅黑"/>
                <a:cs typeface="+mn-cs"/>
              </a:rPr>
              <a:t>”</a:t>
            </a:r>
            <a:r>
              <a:rPr kumimoji="0" lang="zh-CN" altLang="en-US" sz="1800" b="0" i="0" u="none" strike="noStrike" kern="1200" cap="none" spc="0" normalizeH="0" baseline="0" noProof="0">
                <a:ln>
                  <a:noFill/>
                </a:ln>
                <a:solidFill>
                  <a:prstClr val="black"/>
                </a:solidFill>
                <a:effectLst/>
                <a:uLnTx/>
                <a:uFillTx/>
                <a:latin typeface="微软雅黑"/>
                <a:ea typeface="微软雅黑"/>
                <a:cs typeface="+mn-cs"/>
              </a:rPr>
              <a:t>。我们将整条策略最终获得的总得分称为</a:t>
            </a:r>
            <a:r>
              <a:rPr kumimoji="0" lang="en-US" altLang="zh-CN" sz="1800" b="1" i="0" u="none" strike="noStrike" kern="1200" cap="none" spc="0" normalizeH="0" baseline="0" noProof="0">
                <a:ln>
                  <a:noFill/>
                </a:ln>
                <a:solidFill>
                  <a:prstClr val="black"/>
                </a:solidFill>
                <a:effectLst/>
                <a:uLnTx/>
                <a:uFillTx/>
                <a:latin typeface="微软雅黑"/>
                <a:ea typeface="微软雅黑"/>
                <a:cs typeface="+mn-cs"/>
              </a:rPr>
              <a:t>return</a:t>
            </a:r>
            <a:r>
              <a:rPr kumimoji="0" lang="zh-CN" altLang="en-US" sz="1800" b="0" i="0" u="none" strike="noStrike" kern="1200" cap="none" spc="0" normalizeH="0" baseline="0" noProof="0">
                <a:ln>
                  <a:noFill/>
                </a:ln>
                <a:solidFill>
                  <a:prstClr val="black"/>
                </a:solidFill>
                <a:effectLst/>
                <a:uLnTx/>
                <a:uFillTx/>
                <a:latin typeface="微软雅黑"/>
                <a:ea typeface="微软雅黑"/>
                <a:cs typeface="+mn-cs"/>
              </a:rPr>
              <a:t>。</a:t>
            </a:r>
          </a:p>
        </p:txBody>
      </p:sp>
    </p:spTree>
    <p:extLst>
      <p:ext uri="{BB962C8B-B14F-4D97-AF65-F5344CB8AC3E}">
        <p14:creationId xmlns:p14="http://schemas.microsoft.com/office/powerpoint/2010/main" val="2994956926"/>
      </p:ext>
    </p:extLst>
  </p:cSld>
  <p:clrMapOvr>
    <a:masterClrMapping/>
  </p:clrMapOvr>
  <p:transition spd="med">
    <p:pull/>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a:xfrm>
            <a:off x="1606550" y="345305"/>
            <a:ext cx="8643848" cy="478155"/>
          </a:xfrm>
        </p:spPr>
        <p:txBody>
          <a:bodyPr/>
          <a:lstStyle/>
          <a:p>
            <a:r>
              <a:rPr lang="zh-CN" altLang="en-US" dirty="0"/>
              <a:t>概念引入</a:t>
            </a:r>
          </a:p>
        </p:txBody>
      </p:sp>
      <p:sp>
        <p:nvSpPr>
          <p:cNvPr id="17" name="文本框 16"/>
          <p:cNvSpPr txBox="1">
            <a:spLocks noChangeArrowheads="1"/>
          </p:cNvSpPr>
          <p:nvPr/>
        </p:nvSpPr>
        <p:spPr bwMode="auto">
          <a:xfrm>
            <a:off x="357352" y="235111"/>
            <a:ext cx="96979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28600" indent="-228600">
              <a:defRPr>
                <a:solidFill>
                  <a:schemeClr val="tx1"/>
                </a:solidFill>
                <a:latin typeface="Century Gothic" panose="020B0502020202020204" pitchFamily="34" charset="0"/>
                <a:ea typeface="微软雅黑" panose="020B0503020204020204" charset="-122"/>
              </a:defRPr>
            </a:lvl1pPr>
            <a:lvl2pPr marL="742950" indent="-285750">
              <a:defRPr>
                <a:solidFill>
                  <a:schemeClr val="tx1"/>
                </a:solidFill>
                <a:latin typeface="Century Gothic" panose="020B0502020202020204" pitchFamily="34" charset="0"/>
                <a:ea typeface="微软雅黑" panose="020B0503020204020204" charset="-122"/>
              </a:defRPr>
            </a:lvl2pPr>
            <a:lvl3pPr marL="1143000" indent="-228600">
              <a:defRPr>
                <a:solidFill>
                  <a:schemeClr val="tx1"/>
                </a:solidFill>
                <a:latin typeface="Century Gothic" panose="020B0502020202020204" pitchFamily="34" charset="0"/>
                <a:ea typeface="微软雅黑" panose="020B0503020204020204" charset="-122"/>
              </a:defRPr>
            </a:lvl3pPr>
            <a:lvl4pPr marL="1600200" indent="-228600">
              <a:defRPr>
                <a:solidFill>
                  <a:schemeClr val="tx1"/>
                </a:solidFill>
                <a:latin typeface="Century Gothic" panose="020B0502020202020204" pitchFamily="34" charset="0"/>
                <a:ea typeface="微软雅黑" panose="020B0503020204020204" charset="-122"/>
              </a:defRPr>
            </a:lvl4pPr>
            <a:lvl5pPr marL="2057400" indent="-228600">
              <a:defRPr>
                <a:solidFill>
                  <a:schemeClr val="tx1"/>
                </a:solidFill>
                <a:latin typeface="Century Gothic" panose="020B0502020202020204" pitchFamily="34" charset="0"/>
                <a:ea typeface="微软雅黑" panose="020B050302020402020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9pPr>
          </a:lstStyle>
          <a:p>
            <a:pPr marL="228600" marR="0" lvl="0" indent="-228600" algn="ctr" defTabSz="914400"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a:ln>
                  <a:noFill/>
                </a:ln>
                <a:solidFill>
                  <a:prstClr val="white"/>
                </a:solidFill>
                <a:effectLst/>
                <a:uLnTx/>
                <a:uFillTx/>
                <a:latin typeface="Century Gothic" panose="020B0502020202020204" pitchFamily="34" charset="0"/>
                <a:ea typeface="微软雅黑" panose="020B0503020204020204" charset="-122"/>
                <a:cs typeface="+mn-cs"/>
              </a:rPr>
              <a:t>1</a:t>
            </a:r>
            <a:endParaRPr kumimoji="0" lang="zh-CN" altLang="en-US" sz="3600" b="1" i="0" u="none" strike="noStrike" kern="1200" cap="none" spc="0" normalizeH="0" baseline="0" noProof="0" dirty="0">
              <a:ln>
                <a:noFill/>
              </a:ln>
              <a:solidFill>
                <a:prstClr val="white"/>
              </a:solidFill>
              <a:effectLst/>
              <a:uLnTx/>
              <a:uFillTx/>
              <a:latin typeface="Century Gothic" panose="020B0502020202020204" pitchFamily="34" charset="0"/>
              <a:ea typeface="微软雅黑" panose="020B0503020204020204" charset="-122"/>
              <a:cs typeface="+mn-cs"/>
            </a:endParaRPr>
          </a:p>
        </p:txBody>
      </p:sp>
      <p:sp>
        <p:nvSpPr>
          <p:cNvPr id="3" name="文本框 2"/>
          <p:cNvSpPr txBox="1"/>
          <p:nvPr/>
        </p:nvSpPr>
        <p:spPr>
          <a:xfrm>
            <a:off x="1090295" y="1290955"/>
            <a:ext cx="10297160" cy="3707765"/>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charset="0"/>
              <a:buChar char="l"/>
              <a:tabLst/>
              <a:defRPr/>
            </a:pPr>
            <a:r>
              <a:rPr kumimoji="0" lang="zh-CN" altLang="en-US" sz="2500" b="0" i="0" u="none" strike="noStrike" kern="1200" cap="none" spc="0" normalizeH="0" baseline="0" noProof="0">
                <a:ln>
                  <a:noFill/>
                </a:ln>
                <a:solidFill>
                  <a:prstClr val="black"/>
                </a:solidFill>
                <a:effectLst/>
                <a:uLnTx/>
                <a:uFillTx/>
                <a:latin typeface="微软雅黑"/>
                <a:ea typeface="微软雅黑"/>
                <a:cs typeface="+mn-cs"/>
              </a:rPr>
              <a:t>在此概念下，优化的目标即为推理过程中的最终</a:t>
            </a:r>
            <a:r>
              <a:rPr kumimoji="0" lang="en-US" altLang="zh-CN" sz="2500" b="0" i="0" u="none" strike="noStrike" kern="1200" cap="none" spc="0" normalizeH="0" baseline="0" noProof="0">
                <a:ln>
                  <a:noFill/>
                </a:ln>
                <a:solidFill>
                  <a:prstClr val="black"/>
                </a:solidFill>
                <a:effectLst/>
                <a:uLnTx/>
                <a:uFillTx/>
                <a:latin typeface="微软雅黑"/>
                <a:ea typeface="微软雅黑"/>
                <a:cs typeface="+mn-cs"/>
              </a:rPr>
              <a:t>return</a:t>
            </a:r>
            <a:r>
              <a:rPr kumimoji="0" lang="zh-CN" altLang="en-US" sz="2500" b="0" i="0" u="none" strike="noStrike" kern="1200" cap="none" spc="0" normalizeH="0" baseline="0" noProof="0">
                <a:ln>
                  <a:noFill/>
                </a:ln>
                <a:solidFill>
                  <a:prstClr val="black"/>
                </a:solidFill>
                <a:effectLst/>
                <a:uLnTx/>
                <a:uFillTx/>
                <a:latin typeface="微软雅黑"/>
                <a:ea typeface="微软雅黑"/>
                <a:cs typeface="+mn-cs"/>
              </a:rPr>
              <a:t>最大。</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charset="0"/>
              <a:buChar char="l"/>
              <a:tabLst/>
              <a:defRPr/>
            </a:pPr>
            <a:endParaRPr kumimoji="0" lang="zh-CN" altLang="en-US" sz="2500" b="0" i="0" u="none" strike="noStrike" kern="1200" cap="none" spc="0" normalizeH="0" baseline="0" noProof="0">
              <a:ln>
                <a:noFill/>
              </a:ln>
              <a:solidFill>
                <a:prstClr val="black"/>
              </a:solidFill>
              <a:effectLst/>
              <a:uLnTx/>
              <a:uFillTx/>
              <a:latin typeface="微软雅黑"/>
              <a:ea typeface="微软雅黑"/>
              <a:cs typeface="+mn-cs"/>
            </a:endParaRPr>
          </a:p>
          <a:p>
            <a:pPr marL="285750" marR="0" lvl="0" indent="-285750" algn="l" defTabSz="914400" rtl="0" eaLnBrk="1" fontAlgn="auto" latinLnBrk="0" hangingPunct="1">
              <a:lnSpc>
                <a:spcPct val="110000"/>
              </a:lnSpc>
              <a:spcBef>
                <a:spcPts val="0"/>
              </a:spcBef>
              <a:spcAft>
                <a:spcPts val="0"/>
              </a:spcAft>
              <a:buClrTx/>
              <a:buSzTx/>
              <a:buFont typeface="Wingdings" panose="05000000000000000000" charset="0"/>
              <a:buChar char="l"/>
              <a:tabLst/>
              <a:defRPr/>
            </a:pPr>
            <a:r>
              <a:rPr kumimoji="0" lang="zh-CN" altLang="en-US" sz="2500" b="0" i="0" u="none" strike="noStrike" kern="1200" cap="none" spc="0" normalizeH="0" baseline="0" noProof="0">
                <a:ln>
                  <a:noFill/>
                </a:ln>
                <a:solidFill>
                  <a:prstClr val="black"/>
                </a:solidFill>
                <a:effectLst/>
                <a:uLnTx/>
                <a:uFillTx/>
                <a:latin typeface="微软雅黑"/>
                <a:ea typeface="微软雅黑"/>
                <a:cs typeface="+mn-cs"/>
                <a:sym typeface="+mn-ea"/>
              </a:rPr>
              <a:t>在传统的</a:t>
            </a:r>
            <a:r>
              <a:rPr kumimoji="0" lang="en-US" altLang="zh-CN" sz="2500" b="0" i="0" u="none" strike="noStrike" kern="1200" cap="none" spc="0" normalizeH="0" baseline="0" noProof="0">
                <a:ln>
                  <a:noFill/>
                </a:ln>
                <a:solidFill>
                  <a:srgbClr val="FF0000"/>
                </a:solidFill>
                <a:effectLst/>
                <a:uLnTx/>
                <a:uFillTx/>
                <a:latin typeface="微软雅黑"/>
                <a:ea typeface="微软雅黑"/>
                <a:cs typeface="+mn-cs"/>
                <a:sym typeface="+mn-ea"/>
              </a:rPr>
              <a:t>Policy Gradient</a:t>
            </a:r>
            <a:r>
              <a:rPr kumimoji="0" lang="zh-CN" altLang="en-US" sz="2500" b="0" i="0" u="none" strike="noStrike" kern="1200" cap="none" spc="0" normalizeH="0" baseline="0" noProof="0">
                <a:ln>
                  <a:noFill/>
                </a:ln>
                <a:solidFill>
                  <a:prstClr val="black"/>
                </a:solidFill>
                <a:effectLst/>
                <a:uLnTx/>
                <a:uFillTx/>
                <a:latin typeface="微软雅黑"/>
                <a:ea typeface="微软雅黑"/>
                <a:cs typeface="+mn-cs"/>
                <a:sym typeface="+mn-ea"/>
              </a:rPr>
              <a:t>中，策略π</a:t>
            </a:r>
            <a:r>
              <a:rPr kumimoji="0" lang="en-US" altLang="zh-CN" sz="2500" b="0" i="0" u="none" strike="noStrike" kern="1200" cap="none" spc="0" normalizeH="0" baseline="0" noProof="0">
                <a:ln>
                  <a:noFill/>
                </a:ln>
                <a:solidFill>
                  <a:prstClr val="black"/>
                </a:solidFill>
                <a:effectLst/>
                <a:uLnTx/>
                <a:uFillTx/>
                <a:latin typeface="微软雅黑"/>
                <a:ea typeface="微软雅黑"/>
                <a:cs typeface="+mn-cs"/>
                <a:sym typeface="+mn-ea"/>
              </a:rPr>
              <a:t>0</a:t>
            </a:r>
            <a:r>
              <a:rPr kumimoji="0" sz="2500" b="0" i="0" u="none" strike="noStrike" kern="1200" cap="none" spc="0" normalizeH="0" baseline="0" noProof="0">
                <a:ln>
                  <a:noFill/>
                </a:ln>
                <a:solidFill>
                  <a:prstClr val="black"/>
                </a:solidFill>
                <a:effectLst/>
                <a:uLnTx/>
                <a:uFillTx/>
                <a:latin typeface="微软雅黑"/>
                <a:ea typeface="微软雅黑"/>
                <a:cs typeface="+mn-cs"/>
              </a:rPr>
              <a:t>从一个特定的状态state出发</a:t>
            </a:r>
            <a:r>
              <a:rPr kumimoji="0" lang="zh-CN" altLang="en-US" sz="2500" b="0" i="0" u="none" strike="noStrike" kern="1200" cap="none" spc="0" normalizeH="0" baseline="0" noProof="0">
                <a:ln>
                  <a:noFill/>
                </a:ln>
                <a:solidFill>
                  <a:prstClr val="black"/>
                </a:solidFill>
                <a:effectLst/>
                <a:uLnTx/>
                <a:uFillTx/>
                <a:latin typeface="微软雅黑"/>
                <a:ea typeface="微软雅黑"/>
                <a:cs typeface="+mn-cs"/>
              </a:rPr>
              <a:t>采集一次数据。得到训练数据后，我们对策略</a:t>
            </a:r>
            <a:r>
              <a:rPr kumimoji="0" lang="zh-CN" altLang="en-US" sz="2500" b="0" i="0" u="none" strike="noStrike" kern="1200" cap="none" spc="0" normalizeH="0" baseline="0" noProof="0">
                <a:ln>
                  <a:noFill/>
                </a:ln>
                <a:solidFill>
                  <a:prstClr val="black"/>
                </a:solidFill>
                <a:effectLst/>
                <a:uLnTx/>
                <a:uFillTx/>
                <a:latin typeface="微软雅黑"/>
                <a:ea typeface="微软雅黑"/>
                <a:cs typeface="+mn-cs"/>
                <a:sym typeface="+mn-ea"/>
              </a:rPr>
              <a:t>π</a:t>
            </a:r>
            <a:r>
              <a:rPr kumimoji="0" lang="en-US" altLang="zh-CN" sz="2500" b="0" i="0" u="none" strike="noStrike" kern="1200" cap="none" spc="0" normalizeH="0" baseline="0" noProof="0">
                <a:ln>
                  <a:noFill/>
                </a:ln>
                <a:solidFill>
                  <a:prstClr val="black"/>
                </a:solidFill>
                <a:effectLst/>
                <a:uLnTx/>
                <a:uFillTx/>
                <a:latin typeface="微软雅黑"/>
                <a:ea typeface="微软雅黑"/>
                <a:cs typeface="+mn-cs"/>
                <a:sym typeface="+mn-ea"/>
              </a:rPr>
              <a:t>0</a:t>
            </a:r>
            <a:r>
              <a:rPr kumimoji="0" lang="zh-CN" altLang="en-US" sz="2500" b="0" i="0" u="none" strike="noStrike" kern="1200" cap="none" spc="0" normalizeH="0" baseline="0" noProof="0">
                <a:ln>
                  <a:noFill/>
                </a:ln>
                <a:solidFill>
                  <a:prstClr val="black"/>
                </a:solidFill>
                <a:effectLst/>
                <a:uLnTx/>
                <a:uFillTx/>
                <a:latin typeface="微软雅黑"/>
                <a:ea typeface="微软雅黑"/>
                <a:cs typeface="+mn-cs"/>
                <a:sym typeface="+mn-ea"/>
              </a:rPr>
              <a:t>进行一次更新，然后再采用更新后的策略π</a:t>
            </a:r>
            <a:r>
              <a:rPr kumimoji="0" lang="en-US" altLang="zh-CN" sz="2500" b="0" i="0" u="none" strike="noStrike" kern="1200" cap="none" spc="0" normalizeH="0" baseline="0" noProof="0">
                <a:ln>
                  <a:noFill/>
                </a:ln>
                <a:solidFill>
                  <a:prstClr val="black"/>
                </a:solidFill>
                <a:effectLst/>
                <a:uLnTx/>
                <a:uFillTx/>
                <a:latin typeface="微软雅黑"/>
                <a:ea typeface="微软雅黑"/>
                <a:cs typeface="+mn-cs"/>
                <a:sym typeface="+mn-ea"/>
              </a:rPr>
              <a:t>1</a:t>
            </a:r>
            <a:r>
              <a:rPr kumimoji="0" lang="zh-CN" altLang="en-US" sz="2500" b="0" i="0" u="none" strike="noStrike" kern="1200" cap="none" spc="0" normalizeH="0" baseline="0" noProof="0">
                <a:ln>
                  <a:noFill/>
                </a:ln>
                <a:solidFill>
                  <a:prstClr val="black"/>
                </a:solidFill>
                <a:effectLst/>
                <a:uLnTx/>
                <a:uFillTx/>
                <a:latin typeface="微软雅黑"/>
                <a:ea typeface="微软雅黑"/>
                <a:cs typeface="+mn-cs"/>
                <a:sym typeface="+mn-ea"/>
              </a:rPr>
              <a:t>采集数据，如此循环。。。。。。这样的训练策略叫做</a:t>
            </a:r>
            <a:r>
              <a:rPr kumimoji="0" lang="en-US" altLang="zh-CN" sz="2500" b="0" i="0" u="none" strike="noStrike" kern="1200" cap="none" spc="0" normalizeH="0" baseline="0" noProof="0">
                <a:ln>
                  <a:noFill/>
                </a:ln>
                <a:solidFill>
                  <a:prstClr val="black"/>
                </a:solidFill>
                <a:effectLst/>
                <a:uLnTx/>
                <a:uFillTx/>
                <a:latin typeface="微软雅黑"/>
                <a:ea typeface="微软雅黑"/>
                <a:cs typeface="+mn-cs"/>
                <a:sym typeface="+mn-ea"/>
              </a:rPr>
              <a:t>on-policy</a:t>
            </a:r>
            <a:r>
              <a:rPr kumimoji="0" lang="zh-CN" altLang="en-US" sz="2500" b="0" i="0" u="none" strike="noStrike" kern="1200" cap="none" spc="0" normalizeH="0" baseline="0" noProof="0">
                <a:ln>
                  <a:noFill/>
                </a:ln>
                <a:solidFill>
                  <a:prstClr val="black"/>
                </a:solidFill>
                <a:effectLst/>
                <a:uLnTx/>
                <a:uFillTx/>
                <a:latin typeface="微软雅黑"/>
                <a:ea typeface="微软雅黑"/>
                <a:cs typeface="+mn-cs"/>
                <a:sym typeface="+mn-ea"/>
              </a:rPr>
              <a:t>。</a:t>
            </a:r>
            <a:endParaRPr kumimoji="0" sz="2500" b="0" i="0" u="none" strike="noStrike" kern="1200" cap="none" spc="0" normalizeH="0" baseline="0" noProof="0">
              <a:ln>
                <a:noFill/>
              </a:ln>
              <a:solidFill>
                <a:prstClr val="black"/>
              </a:solidFill>
              <a:effectLst/>
              <a:uLnTx/>
              <a:uFillTx/>
              <a:latin typeface="微软雅黑"/>
              <a:ea typeface="微软雅黑"/>
              <a:cs typeface="+mn-cs"/>
            </a:endParaRPr>
          </a:p>
          <a:p>
            <a:pPr marL="0" marR="0" lvl="0" indent="0" algn="l" defTabSz="914400" rtl="0" eaLnBrk="1" fontAlgn="auto" latinLnBrk="0" hangingPunct="1">
              <a:lnSpc>
                <a:spcPct val="100000"/>
              </a:lnSpc>
              <a:spcBef>
                <a:spcPts val="0"/>
              </a:spcBef>
              <a:spcAft>
                <a:spcPts val="0"/>
              </a:spcAft>
              <a:buClrTx/>
              <a:buSzTx/>
              <a:buFont typeface="Wingdings" panose="05000000000000000000" charset="0"/>
              <a:buNone/>
              <a:tabLst/>
              <a:defRPr/>
            </a:pPr>
            <a:r>
              <a:rPr kumimoji="0" lang="en-US" altLang="zh-CN" sz="2500" b="0" i="0" u="none" strike="noStrike" kern="1200" cap="none" spc="0" normalizeH="0" baseline="0" noProof="0">
                <a:ln>
                  <a:noFill/>
                </a:ln>
                <a:solidFill>
                  <a:prstClr val="black"/>
                </a:solidFill>
                <a:effectLst/>
                <a:uLnTx/>
                <a:uFillTx/>
                <a:latin typeface="微软雅黑"/>
                <a:ea typeface="微软雅黑"/>
                <a:cs typeface="+mn-cs"/>
              </a:rPr>
              <a:t>   </a:t>
            </a:r>
          </a:p>
          <a:p>
            <a:pPr marL="0" marR="0" lvl="0" indent="0" algn="l" defTabSz="914400" rtl="0" eaLnBrk="1" fontAlgn="auto" latinLnBrk="0" hangingPunct="1">
              <a:lnSpc>
                <a:spcPct val="100000"/>
              </a:lnSpc>
              <a:spcBef>
                <a:spcPts val="0"/>
              </a:spcBef>
              <a:spcAft>
                <a:spcPts val="0"/>
              </a:spcAft>
              <a:buClrTx/>
              <a:buSzTx/>
              <a:buFont typeface="Wingdings" panose="05000000000000000000" charset="0"/>
              <a:buNone/>
              <a:tabLst/>
              <a:defRPr/>
            </a:pPr>
            <a:r>
              <a:rPr kumimoji="0" lang="zh-CN" altLang="en-US" sz="2500" b="0" i="0" u="none" strike="noStrike" kern="1200" cap="none" spc="0" normalizeH="0" baseline="0" noProof="0">
                <a:ln>
                  <a:noFill/>
                </a:ln>
                <a:solidFill>
                  <a:prstClr val="black"/>
                </a:solidFill>
                <a:effectLst/>
                <a:uLnTx/>
                <a:uFillTx/>
                <a:latin typeface="微软雅黑"/>
                <a:ea typeface="微软雅黑"/>
                <a:cs typeface="+mn-cs"/>
              </a:rPr>
              <a:t>                        </a:t>
            </a:r>
          </a:p>
          <a:p>
            <a:pPr marL="0" marR="0" lvl="0" indent="0" algn="l" defTabSz="914400" rtl="0" eaLnBrk="1" fontAlgn="auto" latinLnBrk="0" hangingPunct="1">
              <a:lnSpc>
                <a:spcPct val="100000"/>
              </a:lnSpc>
              <a:spcBef>
                <a:spcPts val="0"/>
              </a:spcBef>
              <a:spcAft>
                <a:spcPts val="0"/>
              </a:spcAft>
              <a:buClrTx/>
              <a:buSzTx/>
              <a:buFont typeface="Wingdings" panose="05000000000000000000" charset="0"/>
              <a:buNone/>
              <a:tabLst/>
              <a:defRPr/>
            </a:pPr>
            <a:endParaRPr kumimoji="0" lang="zh-CN" altLang="en-US" sz="2500" b="0" i="0" u="none" strike="noStrike" kern="1200" cap="none" spc="0" normalizeH="0" baseline="0" noProof="0">
              <a:ln>
                <a:noFill/>
              </a:ln>
              <a:solidFill>
                <a:prstClr val="black"/>
              </a:solidFill>
              <a:effectLst/>
              <a:uLnTx/>
              <a:uFillTx/>
              <a:latin typeface="微软雅黑"/>
              <a:ea typeface="微软雅黑"/>
              <a:cs typeface="+mn-cs"/>
            </a:endParaRPr>
          </a:p>
        </p:txBody>
      </p:sp>
      <p:pic>
        <p:nvPicPr>
          <p:cNvPr id="6" name="图片 5"/>
          <p:cNvPicPr>
            <a:picLocks noChangeAspect="1"/>
          </p:cNvPicPr>
          <p:nvPr/>
        </p:nvPicPr>
        <p:blipFill>
          <a:blip r:embed="rId3"/>
          <a:stretch>
            <a:fillRect/>
          </a:stretch>
        </p:blipFill>
        <p:spPr>
          <a:xfrm>
            <a:off x="4314825" y="3634740"/>
            <a:ext cx="3703955" cy="2432685"/>
          </a:xfrm>
          <a:prstGeom prst="rect">
            <a:avLst/>
          </a:prstGeom>
        </p:spPr>
      </p:pic>
    </p:spTree>
    <p:extLst>
      <p:ext uri="{BB962C8B-B14F-4D97-AF65-F5344CB8AC3E}">
        <p14:creationId xmlns:p14="http://schemas.microsoft.com/office/powerpoint/2010/main" val="1166740033"/>
      </p:ext>
    </p:extLst>
  </p:cSld>
  <p:clrMapOvr>
    <a:masterClrMapping/>
  </p:clrMapOvr>
  <p:transition spd="med">
    <p:pull/>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a:xfrm>
            <a:off x="1606550" y="345305"/>
            <a:ext cx="8643848" cy="478155"/>
          </a:xfrm>
        </p:spPr>
        <p:txBody>
          <a:bodyPr/>
          <a:lstStyle/>
          <a:p>
            <a:r>
              <a:rPr lang="zh-CN" altLang="en-US" dirty="0"/>
              <a:t>概念引入</a:t>
            </a:r>
          </a:p>
        </p:txBody>
      </p:sp>
      <p:sp>
        <p:nvSpPr>
          <p:cNvPr id="17" name="文本框 16"/>
          <p:cNvSpPr txBox="1">
            <a:spLocks noChangeArrowheads="1"/>
          </p:cNvSpPr>
          <p:nvPr/>
        </p:nvSpPr>
        <p:spPr bwMode="auto">
          <a:xfrm>
            <a:off x="357352" y="235111"/>
            <a:ext cx="96979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28600" indent="-228600">
              <a:defRPr>
                <a:solidFill>
                  <a:schemeClr val="tx1"/>
                </a:solidFill>
                <a:latin typeface="Century Gothic" panose="020B0502020202020204" pitchFamily="34" charset="0"/>
                <a:ea typeface="微软雅黑" panose="020B0503020204020204" charset="-122"/>
              </a:defRPr>
            </a:lvl1pPr>
            <a:lvl2pPr marL="742950" indent="-285750">
              <a:defRPr>
                <a:solidFill>
                  <a:schemeClr val="tx1"/>
                </a:solidFill>
                <a:latin typeface="Century Gothic" panose="020B0502020202020204" pitchFamily="34" charset="0"/>
                <a:ea typeface="微软雅黑" panose="020B0503020204020204" charset="-122"/>
              </a:defRPr>
            </a:lvl2pPr>
            <a:lvl3pPr marL="1143000" indent="-228600">
              <a:defRPr>
                <a:solidFill>
                  <a:schemeClr val="tx1"/>
                </a:solidFill>
                <a:latin typeface="Century Gothic" panose="020B0502020202020204" pitchFamily="34" charset="0"/>
                <a:ea typeface="微软雅黑" panose="020B0503020204020204" charset="-122"/>
              </a:defRPr>
            </a:lvl3pPr>
            <a:lvl4pPr marL="1600200" indent="-228600">
              <a:defRPr>
                <a:solidFill>
                  <a:schemeClr val="tx1"/>
                </a:solidFill>
                <a:latin typeface="Century Gothic" panose="020B0502020202020204" pitchFamily="34" charset="0"/>
                <a:ea typeface="微软雅黑" panose="020B0503020204020204" charset="-122"/>
              </a:defRPr>
            </a:lvl4pPr>
            <a:lvl5pPr marL="2057400" indent="-228600">
              <a:defRPr>
                <a:solidFill>
                  <a:schemeClr val="tx1"/>
                </a:solidFill>
                <a:latin typeface="Century Gothic" panose="020B0502020202020204" pitchFamily="34" charset="0"/>
                <a:ea typeface="微软雅黑" panose="020B050302020402020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9pPr>
          </a:lstStyle>
          <a:p>
            <a:pPr marL="228600" marR="0" lvl="0" indent="-228600" algn="ctr" defTabSz="914400"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a:ln>
                  <a:noFill/>
                </a:ln>
                <a:solidFill>
                  <a:prstClr val="white"/>
                </a:solidFill>
                <a:effectLst/>
                <a:uLnTx/>
                <a:uFillTx/>
                <a:latin typeface="Century Gothic" panose="020B0502020202020204" pitchFamily="34" charset="0"/>
                <a:ea typeface="微软雅黑" panose="020B0503020204020204" charset="-122"/>
                <a:cs typeface="+mn-cs"/>
              </a:rPr>
              <a:t>1</a:t>
            </a:r>
            <a:endParaRPr kumimoji="0" lang="zh-CN" altLang="en-US" sz="3600" b="1" i="0" u="none" strike="noStrike" kern="1200" cap="none" spc="0" normalizeH="0" baseline="0" noProof="0" dirty="0">
              <a:ln>
                <a:noFill/>
              </a:ln>
              <a:solidFill>
                <a:prstClr val="white"/>
              </a:solidFill>
              <a:effectLst/>
              <a:uLnTx/>
              <a:uFillTx/>
              <a:latin typeface="Century Gothic" panose="020B0502020202020204" pitchFamily="34" charset="0"/>
              <a:ea typeface="微软雅黑" panose="020B0503020204020204" charset="-122"/>
              <a:cs typeface="+mn-cs"/>
            </a:endParaRPr>
          </a:p>
        </p:txBody>
      </p:sp>
      <p:sp>
        <p:nvSpPr>
          <p:cNvPr id="3" name="文本框 2"/>
          <p:cNvSpPr txBox="1"/>
          <p:nvPr/>
        </p:nvSpPr>
        <p:spPr>
          <a:xfrm>
            <a:off x="1090295" y="1290955"/>
            <a:ext cx="10297160" cy="20148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charset="0"/>
              <a:buChar char="l"/>
              <a:tabLst/>
              <a:defRPr/>
            </a:pPr>
            <a:r>
              <a:rPr kumimoji="0" lang="zh-CN" altLang="en-US" sz="2500" b="0" i="0" u="none" strike="noStrike" kern="1200" cap="none" spc="0" normalizeH="0" baseline="0" noProof="0">
                <a:ln>
                  <a:noFill/>
                </a:ln>
                <a:solidFill>
                  <a:prstClr val="black"/>
                </a:solidFill>
                <a:effectLst/>
                <a:uLnTx/>
                <a:uFillTx/>
                <a:latin typeface="微软雅黑"/>
                <a:ea typeface="微软雅黑"/>
                <a:cs typeface="+mn-cs"/>
              </a:rPr>
              <a:t>在</a:t>
            </a:r>
            <a:r>
              <a:rPr kumimoji="0" lang="en-US" altLang="zh-CN" sz="2500" b="0" i="0" u="none" strike="noStrike" kern="1200" cap="none" spc="0" normalizeH="0" baseline="0" noProof="0">
                <a:ln>
                  <a:noFill/>
                </a:ln>
                <a:solidFill>
                  <a:srgbClr val="FF0000"/>
                </a:solidFill>
                <a:effectLst/>
                <a:uLnTx/>
                <a:uFillTx/>
                <a:latin typeface="微软雅黑"/>
                <a:ea typeface="微软雅黑"/>
                <a:cs typeface="+mn-cs"/>
              </a:rPr>
              <a:t>PPO(</a:t>
            </a:r>
            <a:r>
              <a:rPr kumimoji="0" lang="en-US" altLang="zh-CN" sz="2500" b="0" i="0" u="none" strike="noStrike" kern="1200" cap="none" spc="0" normalizeH="0" baseline="0" noProof="0">
                <a:ln>
                  <a:noFill/>
                </a:ln>
                <a:solidFill>
                  <a:srgbClr val="FF0000"/>
                </a:solidFill>
                <a:effectLst/>
                <a:uLnTx/>
                <a:uFillTx/>
                <a:latin typeface="微软雅黑"/>
                <a:ea typeface="微软雅黑"/>
                <a:cs typeface="+mn-cs"/>
                <a:sym typeface="+mn-ea"/>
              </a:rPr>
              <a:t>Proximal Policy Optimization</a:t>
            </a:r>
            <a:r>
              <a:rPr kumimoji="0" lang="en-US" altLang="zh-CN" sz="2500" b="0" i="0" u="none" strike="noStrike" kern="1200" cap="none" spc="0" normalizeH="0" baseline="0" noProof="0">
                <a:ln>
                  <a:noFill/>
                </a:ln>
                <a:solidFill>
                  <a:srgbClr val="FF0000"/>
                </a:solidFill>
                <a:effectLst/>
                <a:uLnTx/>
                <a:uFillTx/>
                <a:latin typeface="微软雅黑"/>
                <a:ea typeface="微软雅黑"/>
                <a:cs typeface="+mn-cs"/>
              </a:rPr>
              <a:t>)</a:t>
            </a:r>
            <a:r>
              <a:rPr kumimoji="0" lang="zh-CN" altLang="zh-CN" sz="2500" b="0" i="0" u="none" strike="noStrike" kern="1200" cap="none" spc="0" normalizeH="0" baseline="0" noProof="0">
                <a:ln>
                  <a:noFill/>
                </a:ln>
                <a:solidFill>
                  <a:prstClr val="black"/>
                </a:solidFill>
                <a:effectLst/>
                <a:uLnTx/>
                <a:uFillTx/>
                <a:latin typeface="微软雅黑"/>
                <a:ea typeface="宋体" panose="02010600030101010101" pitchFamily="2" charset="-122"/>
                <a:cs typeface="+mn-cs"/>
              </a:rPr>
              <a:t>近端策略优化中，会使用参考模型进行采集数据，再用这些数据来训练目标模型，通过加入</a:t>
            </a:r>
            <a:r>
              <a:rPr kumimoji="0" lang="en-US" altLang="zh-CN" sz="2500" b="0" i="0" u="none" strike="noStrike" kern="1200" cap="none" spc="0" normalizeH="0" baseline="0" noProof="0">
                <a:ln>
                  <a:noFill/>
                </a:ln>
                <a:solidFill>
                  <a:prstClr val="black"/>
                </a:solidFill>
                <a:effectLst/>
                <a:uLnTx/>
                <a:uFillTx/>
                <a:latin typeface="微软雅黑"/>
                <a:ea typeface="宋体" panose="02010600030101010101" pitchFamily="2" charset="-122"/>
                <a:cs typeface="+mn-cs"/>
              </a:rPr>
              <a:t>KL</a:t>
            </a:r>
            <a:r>
              <a:rPr kumimoji="0" lang="zh-CN" altLang="en-US" sz="2500" b="0" i="0" u="none" strike="noStrike" kern="1200" cap="none" spc="0" normalizeH="0" baseline="0" noProof="0">
                <a:ln>
                  <a:noFill/>
                </a:ln>
                <a:solidFill>
                  <a:prstClr val="black"/>
                </a:solidFill>
                <a:effectLst/>
                <a:uLnTx/>
                <a:uFillTx/>
                <a:latin typeface="微软雅黑"/>
                <a:ea typeface="宋体" panose="02010600030101010101" pitchFamily="2" charset="-122"/>
                <a:cs typeface="+mn-cs"/>
              </a:rPr>
              <a:t>散度或</a:t>
            </a:r>
            <a:r>
              <a:rPr kumimoji="0" lang="en-US" altLang="zh-CN" sz="2500" b="0" i="0" u="none" strike="noStrike" kern="1200" cap="none" spc="0" normalizeH="0" baseline="0" noProof="0">
                <a:ln>
                  <a:noFill/>
                </a:ln>
                <a:solidFill>
                  <a:prstClr val="black"/>
                </a:solidFill>
                <a:effectLst/>
                <a:uLnTx/>
                <a:uFillTx/>
                <a:latin typeface="微软雅黑"/>
                <a:ea typeface="宋体" panose="02010600030101010101" pitchFamily="2" charset="-122"/>
                <a:cs typeface="+mn-cs"/>
              </a:rPr>
              <a:t>clip</a:t>
            </a:r>
            <a:r>
              <a:rPr kumimoji="0" lang="zh-CN" altLang="en-US" sz="2500" b="0" i="0" u="none" strike="noStrike" kern="1200" cap="none" spc="0" normalizeH="0" baseline="0" noProof="0">
                <a:ln>
                  <a:noFill/>
                </a:ln>
                <a:solidFill>
                  <a:prstClr val="black"/>
                </a:solidFill>
                <a:effectLst/>
                <a:uLnTx/>
                <a:uFillTx/>
                <a:latin typeface="微软雅黑"/>
                <a:ea typeface="宋体" panose="02010600030101010101" pitchFamily="2" charset="-122"/>
                <a:cs typeface="+mn-cs"/>
              </a:rPr>
              <a:t>裁剪的方法，确保每次策略更新都在一个“近端”或可接受的范围内进行。此为</a:t>
            </a:r>
            <a:r>
              <a:rPr kumimoji="0" lang="en-US" altLang="zh-CN" sz="2500" b="0" i="0" u="none" strike="noStrike" kern="1200" cap="none" spc="0" normalizeH="0" baseline="0" noProof="0">
                <a:ln>
                  <a:noFill/>
                </a:ln>
                <a:solidFill>
                  <a:prstClr val="black"/>
                </a:solidFill>
                <a:effectLst/>
                <a:uLnTx/>
                <a:uFillTx/>
                <a:latin typeface="微软雅黑"/>
                <a:ea typeface="宋体" panose="02010600030101010101" pitchFamily="2" charset="-122"/>
                <a:cs typeface="+mn-cs"/>
              </a:rPr>
              <a:t>off-policy</a:t>
            </a:r>
            <a:r>
              <a:rPr kumimoji="0" lang="zh-CN" altLang="en-US" sz="2500" b="0" i="0" u="none" strike="noStrike" kern="1200" cap="none" spc="0" normalizeH="0" baseline="0" noProof="0">
                <a:ln>
                  <a:noFill/>
                </a:ln>
                <a:solidFill>
                  <a:prstClr val="black"/>
                </a:solidFill>
                <a:effectLst/>
                <a:uLnTx/>
                <a:uFillTx/>
                <a:latin typeface="微软雅黑"/>
                <a:ea typeface="宋体" panose="02010600030101010101" pitchFamily="2" charset="-122"/>
                <a:cs typeface="+mn-cs"/>
              </a:rPr>
              <a:t>。</a:t>
            </a:r>
            <a:r>
              <a:rPr kumimoji="0" lang="zh-CN" altLang="en-US" sz="2500" b="0" i="0" u="none" strike="noStrike" kern="1200" cap="none" spc="0" normalizeH="0" baseline="0" noProof="0">
                <a:ln>
                  <a:noFill/>
                </a:ln>
                <a:solidFill>
                  <a:prstClr val="black"/>
                </a:solidFill>
                <a:effectLst/>
                <a:uLnTx/>
                <a:uFillTx/>
                <a:latin typeface="微软雅黑"/>
                <a:ea typeface="微软雅黑"/>
                <a:cs typeface="+mn-cs"/>
              </a:rPr>
              <a:t>                      </a:t>
            </a:r>
          </a:p>
          <a:p>
            <a:pPr marL="0" marR="0" lvl="0" indent="0" algn="l" defTabSz="914400" rtl="0" eaLnBrk="1" fontAlgn="auto" latinLnBrk="0" hangingPunct="1">
              <a:lnSpc>
                <a:spcPct val="100000"/>
              </a:lnSpc>
              <a:spcBef>
                <a:spcPts val="0"/>
              </a:spcBef>
              <a:spcAft>
                <a:spcPts val="0"/>
              </a:spcAft>
              <a:buClrTx/>
              <a:buSzTx/>
              <a:buFont typeface="Wingdings" panose="05000000000000000000" charset="0"/>
              <a:buNone/>
              <a:tabLst/>
              <a:defRPr/>
            </a:pPr>
            <a:endParaRPr kumimoji="0" lang="zh-CN" altLang="en-US" sz="2500" b="0" i="0" u="none" strike="noStrike" kern="1200" cap="none" spc="0" normalizeH="0" baseline="0" noProof="0">
              <a:ln>
                <a:noFill/>
              </a:ln>
              <a:solidFill>
                <a:prstClr val="black"/>
              </a:solidFill>
              <a:effectLst/>
              <a:uLnTx/>
              <a:uFillTx/>
              <a:latin typeface="微软雅黑"/>
              <a:ea typeface="微软雅黑"/>
              <a:cs typeface="+mn-cs"/>
            </a:endParaRPr>
          </a:p>
        </p:txBody>
      </p:sp>
      <p:pic>
        <p:nvPicPr>
          <p:cNvPr id="4" name="图片 3"/>
          <p:cNvPicPr>
            <a:picLocks noChangeAspect="1"/>
          </p:cNvPicPr>
          <p:nvPr/>
        </p:nvPicPr>
        <p:blipFill>
          <a:blip r:embed="rId3"/>
          <a:stretch>
            <a:fillRect/>
          </a:stretch>
        </p:blipFill>
        <p:spPr>
          <a:xfrm>
            <a:off x="6764020" y="2931795"/>
            <a:ext cx="4433570" cy="2985770"/>
          </a:xfrm>
          <a:prstGeom prst="rect">
            <a:avLst/>
          </a:prstGeom>
        </p:spPr>
      </p:pic>
      <p:sp>
        <p:nvSpPr>
          <p:cNvPr id="5" name="文本框 4"/>
          <p:cNvSpPr txBox="1"/>
          <p:nvPr/>
        </p:nvSpPr>
        <p:spPr>
          <a:xfrm>
            <a:off x="1203325" y="3429000"/>
            <a:ext cx="5457190" cy="2300605"/>
          </a:xfrm>
          <a:prstGeom prst="rect">
            <a:avLst/>
          </a:prstGeom>
          <a:noFill/>
        </p:spPr>
        <p:txBody>
          <a:bodyPr wrap="square" rtlCol="0">
            <a:noAutofit/>
          </a:bodyPr>
          <a:lstStyle/>
          <a:p>
            <a:pPr marL="342900" marR="0" lvl="0" indent="-342900" algn="l" defTabSz="914400" rtl="0" eaLnBrk="1" fontAlgn="auto" latinLnBrk="0" hangingPunct="1">
              <a:lnSpc>
                <a:spcPct val="100000"/>
              </a:lnSpc>
              <a:spcBef>
                <a:spcPts val="0"/>
              </a:spcBef>
              <a:spcAft>
                <a:spcPts val="0"/>
              </a:spcAft>
              <a:buClrTx/>
              <a:buSzTx/>
              <a:buFont typeface="Wingdings" panose="05000000000000000000" charset="0"/>
              <a:buChar char="Ø"/>
              <a:tabLst/>
              <a:defRPr/>
            </a:pPr>
            <a:r>
              <a:rPr kumimoji="0" lang="zh-CN" altLang="en-US" sz="2200" b="0" i="0" u="none" strike="noStrike" kern="1200" cap="none" spc="0" normalizeH="0" baseline="0" noProof="0">
                <a:ln>
                  <a:noFill/>
                </a:ln>
                <a:solidFill>
                  <a:prstClr val="black"/>
                </a:solidFill>
                <a:effectLst/>
                <a:uLnTx/>
                <a:uFillTx/>
                <a:latin typeface="微软雅黑"/>
                <a:ea typeface="微软雅黑"/>
                <a:cs typeface="+mn-cs"/>
              </a:rPr>
              <a:t>形象地来说，老师表扬小明，小明从老师的表扬中进步，可理解为on-policy。</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charset="0"/>
              <a:buChar char="Ø"/>
              <a:tabLst/>
              <a:defRPr/>
            </a:pPr>
            <a:endParaRPr kumimoji="0" lang="en-US" altLang="zh-CN" sz="2200" b="0" i="0" u="none" strike="noStrike" kern="1200" cap="none" spc="0" normalizeH="0" baseline="0" noProof="0">
              <a:ln>
                <a:noFill/>
              </a:ln>
              <a:solidFill>
                <a:prstClr val="black"/>
              </a:solidFill>
              <a:effectLst/>
              <a:uLnTx/>
              <a:uFillTx/>
              <a:latin typeface="微软雅黑"/>
              <a:ea typeface="微软雅黑"/>
              <a:cs typeface="+mn-cs"/>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charset="0"/>
              <a:buChar char="Ø"/>
              <a:tabLst/>
              <a:defRPr/>
            </a:pPr>
            <a:r>
              <a:rPr kumimoji="0" lang="zh-CN" altLang="en-US" sz="2200" b="0" i="0" u="none" strike="noStrike" kern="1200" cap="none" spc="0" normalizeH="0" baseline="0" noProof="0">
                <a:ln>
                  <a:noFill/>
                </a:ln>
                <a:solidFill>
                  <a:prstClr val="black"/>
                </a:solidFill>
                <a:effectLst/>
                <a:uLnTx/>
                <a:uFillTx/>
                <a:latin typeface="微软雅黑"/>
                <a:ea typeface="微软雅黑"/>
                <a:cs typeface="+mn-cs"/>
              </a:rPr>
              <a:t>周围的同学通过参考老师对小明的评价，结合自身和小明的差异，明确自己进步的方向，可以理解为</a:t>
            </a:r>
            <a:r>
              <a:rPr kumimoji="0" lang="en-US" altLang="zh-CN" sz="2200" b="0" i="0" u="none" strike="noStrike" kern="1200" cap="none" spc="0" normalizeH="0" baseline="0" noProof="0">
                <a:ln>
                  <a:noFill/>
                </a:ln>
                <a:solidFill>
                  <a:prstClr val="black"/>
                </a:solidFill>
                <a:effectLst/>
                <a:uLnTx/>
                <a:uFillTx/>
                <a:latin typeface="微软雅黑"/>
                <a:ea typeface="微软雅黑"/>
                <a:cs typeface="+mn-cs"/>
              </a:rPr>
              <a:t>off-policy</a:t>
            </a:r>
            <a:r>
              <a:rPr kumimoji="0" lang="zh-CN" altLang="en-US" sz="2200" b="0" i="0" u="none" strike="noStrike" kern="1200" cap="none" spc="0" normalizeH="0" baseline="0" noProof="0">
                <a:ln>
                  <a:noFill/>
                </a:ln>
                <a:solidFill>
                  <a:prstClr val="black"/>
                </a:solidFill>
                <a:effectLst/>
                <a:uLnTx/>
                <a:uFillTx/>
                <a:latin typeface="微软雅黑"/>
                <a:ea typeface="微软雅黑"/>
                <a:cs typeface="+mn-cs"/>
              </a:rPr>
              <a:t>。</a:t>
            </a:r>
          </a:p>
        </p:txBody>
      </p:sp>
    </p:spTree>
    <p:extLst>
      <p:ext uri="{BB962C8B-B14F-4D97-AF65-F5344CB8AC3E}">
        <p14:creationId xmlns:p14="http://schemas.microsoft.com/office/powerpoint/2010/main" val="1170620870"/>
      </p:ext>
    </p:extLst>
  </p:cSld>
  <p:clrMapOvr>
    <a:masterClrMapping/>
  </p:clrMapOvr>
  <p:transition spd="med">
    <p:pull/>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7417750" y="2328148"/>
            <a:ext cx="4774250"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400" b="1" i="0" u="none" strike="noStrike" kern="1200" cap="none" spc="0" normalizeH="0" baseline="0" noProof="0" dirty="0">
                <a:ln>
                  <a:noFill/>
                </a:ln>
                <a:solidFill>
                  <a:prstClr val="white"/>
                </a:solidFill>
                <a:effectLst/>
                <a:uLnTx/>
                <a:uFillTx/>
                <a:latin typeface="微软雅黑"/>
                <a:ea typeface="微软雅黑"/>
                <a:cs typeface="+mn-cs"/>
              </a:rPr>
              <a:t>PART TWO</a:t>
            </a:r>
            <a:endParaRPr kumimoji="0" lang="zh-CN" altLang="en-US" sz="4400" b="1"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4" name="矩形 3"/>
          <p:cNvSpPr/>
          <p:nvPr/>
        </p:nvSpPr>
        <p:spPr>
          <a:xfrm>
            <a:off x="7722235" y="3459163"/>
            <a:ext cx="4164965" cy="706755"/>
          </a:xfrm>
          <a:prstGeom prst="rect">
            <a:avLst/>
          </a:prstGeom>
        </p:spPr>
        <p:txBody>
          <a:bodyPr wrap="square"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000" b="1" i="0" u="none" strike="noStrike" kern="1200" cap="none" spc="0" normalizeH="0" baseline="0" noProof="0" dirty="0">
                <a:ln>
                  <a:noFill/>
                </a:ln>
                <a:solidFill>
                  <a:prstClr val="black"/>
                </a:solidFill>
                <a:effectLst/>
                <a:uLnTx/>
                <a:uFillTx/>
                <a:latin typeface="微软雅黑" panose="020B0503020204020204" charset="-122"/>
                <a:ea typeface="微软雅黑"/>
                <a:cs typeface="+mn-cs"/>
              </a:rPr>
              <a:t>Policy Gradient</a:t>
            </a:r>
          </a:p>
        </p:txBody>
      </p:sp>
      <p:grpSp>
        <p:nvGrpSpPr>
          <p:cNvPr id="25" name="Group 67"/>
          <p:cNvGrpSpPr/>
          <p:nvPr/>
        </p:nvGrpSpPr>
        <p:grpSpPr bwMode="auto">
          <a:xfrm>
            <a:off x="778934" y="687917"/>
            <a:ext cx="3299884" cy="5425016"/>
            <a:chOff x="0" y="0"/>
            <a:chExt cx="2476153" cy="4069266"/>
          </a:xfrm>
          <a:solidFill>
            <a:schemeClr val="bg1"/>
          </a:solidFill>
        </p:grpSpPr>
        <p:sp>
          <p:nvSpPr>
            <p:cNvPr id="26" name="矩形 3"/>
            <p:cNvSpPr>
              <a:spLocks noChangeArrowheads="1"/>
            </p:cNvSpPr>
            <p:nvPr/>
          </p:nvSpPr>
          <p:spPr bwMode="auto">
            <a:xfrm>
              <a:off x="0" y="0"/>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27" name="矩形 4"/>
            <p:cNvSpPr>
              <a:spLocks noChangeArrowheads="1"/>
            </p:cNvSpPr>
            <p:nvPr/>
          </p:nvSpPr>
          <p:spPr bwMode="auto">
            <a:xfrm>
              <a:off x="437624" y="0"/>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28" name="矩形 5"/>
            <p:cNvSpPr>
              <a:spLocks noChangeArrowheads="1"/>
            </p:cNvSpPr>
            <p:nvPr/>
          </p:nvSpPr>
          <p:spPr bwMode="auto">
            <a:xfrm>
              <a:off x="875248" y="0"/>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29" name="矩形 6"/>
            <p:cNvSpPr>
              <a:spLocks noChangeArrowheads="1"/>
            </p:cNvSpPr>
            <p:nvPr/>
          </p:nvSpPr>
          <p:spPr bwMode="auto">
            <a:xfrm>
              <a:off x="1312872" y="0"/>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30" name="矩形 7"/>
            <p:cNvSpPr>
              <a:spLocks noChangeArrowheads="1"/>
            </p:cNvSpPr>
            <p:nvPr/>
          </p:nvSpPr>
          <p:spPr bwMode="auto">
            <a:xfrm>
              <a:off x="1750496" y="0"/>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31" name="矩形 8"/>
            <p:cNvSpPr>
              <a:spLocks noChangeArrowheads="1"/>
            </p:cNvSpPr>
            <p:nvPr/>
          </p:nvSpPr>
          <p:spPr bwMode="auto">
            <a:xfrm>
              <a:off x="2188121" y="0"/>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32" name="矩形 59"/>
            <p:cNvSpPr>
              <a:spLocks noChangeArrowheads="1"/>
            </p:cNvSpPr>
            <p:nvPr/>
          </p:nvSpPr>
          <p:spPr bwMode="auto">
            <a:xfrm>
              <a:off x="0" y="406202"/>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33" name="矩形 60"/>
            <p:cNvSpPr>
              <a:spLocks noChangeArrowheads="1"/>
            </p:cNvSpPr>
            <p:nvPr/>
          </p:nvSpPr>
          <p:spPr bwMode="auto">
            <a:xfrm>
              <a:off x="437624" y="406202"/>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34" name="矩形 61"/>
            <p:cNvSpPr>
              <a:spLocks noChangeArrowheads="1"/>
            </p:cNvSpPr>
            <p:nvPr/>
          </p:nvSpPr>
          <p:spPr bwMode="auto">
            <a:xfrm>
              <a:off x="875248" y="406202"/>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35" name="矩形 62"/>
            <p:cNvSpPr>
              <a:spLocks noChangeArrowheads="1"/>
            </p:cNvSpPr>
            <p:nvPr/>
          </p:nvSpPr>
          <p:spPr bwMode="auto">
            <a:xfrm>
              <a:off x="1312872" y="406202"/>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36" name="矩形 63"/>
            <p:cNvSpPr>
              <a:spLocks noChangeArrowheads="1"/>
            </p:cNvSpPr>
            <p:nvPr/>
          </p:nvSpPr>
          <p:spPr bwMode="auto">
            <a:xfrm>
              <a:off x="1750496" y="406202"/>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37" name="矩形 64"/>
            <p:cNvSpPr>
              <a:spLocks noChangeArrowheads="1"/>
            </p:cNvSpPr>
            <p:nvPr/>
          </p:nvSpPr>
          <p:spPr bwMode="auto">
            <a:xfrm>
              <a:off x="2188121" y="406202"/>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38" name="矩形 70"/>
            <p:cNvSpPr>
              <a:spLocks noChangeArrowheads="1"/>
            </p:cNvSpPr>
            <p:nvPr/>
          </p:nvSpPr>
          <p:spPr bwMode="auto">
            <a:xfrm>
              <a:off x="1750496" y="828081"/>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39" name="矩形 71"/>
            <p:cNvSpPr>
              <a:spLocks noChangeArrowheads="1"/>
            </p:cNvSpPr>
            <p:nvPr/>
          </p:nvSpPr>
          <p:spPr bwMode="auto">
            <a:xfrm>
              <a:off x="2188121" y="828081"/>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40" name="矩形 77"/>
            <p:cNvSpPr>
              <a:spLocks noChangeArrowheads="1"/>
            </p:cNvSpPr>
            <p:nvPr/>
          </p:nvSpPr>
          <p:spPr bwMode="auto">
            <a:xfrm>
              <a:off x="1750496" y="1249960"/>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41" name="矩形 78"/>
            <p:cNvSpPr>
              <a:spLocks noChangeArrowheads="1"/>
            </p:cNvSpPr>
            <p:nvPr/>
          </p:nvSpPr>
          <p:spPr bwMode="auto">
            <a:xfrm>
              <a:off x="2188121" y="1249960"/>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42" name="矩形 80"/>
            <p:cNvSpPr>
              <a:spLocks noChangeArrowheads="1"/>
            </p:cNvSpPr>
            <p:nvPr/>
          </p:nvSpPr>
          <p:spPr bwMode="auto">
            <a:xfrm>
              <a:off x="0" y="1671839"/>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43" name="矩形 81"/>
            <p:cNvSpPr>
              <a:spLocks noChangeArrowheads="1"/>
            </p:cNvSpPr>
            <p:nvPr/>
          </p:nvSpPr>
          <p:spPr bwMode="auto">
            <a:xfrm>
              <a:off x="437624" y="1671839"/>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44" name="矩形 82"/>
            <p:cNvSpPr>
              <a:spLocks noChangeArrowheads="1"/>
            </p:cNvSpPr>
            <p:nvPr/>
          </p:nvSpPr>
          <p:spPr bwMode="auto">
            <a:xfrm>
              <a:off x="875248" y="1671839"/>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45" name="矩形 83"/>
            <p:cNvSpPr>
              <a:spLocks noChangeArrowheads="1"/>
            </p:cNvSpPr>
            <p:nvPr/>
          </p:nvSpPr>
          <p:spPr bwMode="auto">
            <a:xfrm>
              <a:off x="1312872" y="1671839"/>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46" name="矩形 84"/>
            <p:cNvSpPr>
              <a:spLocks noChangeArrowheads="1"/>
            </p:cNvSpPr>
            <p:nvPr/>
          </p:nvSpPr>
          <p:spPr bwMode="auto">
            <a:xfrm>
              <a:off x="1750496" y="1671839"/>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47" name="矩形 85"/>
            <p:cNvSpPr>
              <a:spLocks noChangeArrowheads="1"/>
            </p:cNvSpPr>
            <p:nvPr/>
          </p:nvSpPr>
          <p:spPr bwMode="auto">
            <a:xfrm>
              <a:off x="2188121" y="1671839"/>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48" name="矩形 87"/>
            <p:cNvSpPr>
              <a:spLocks noChangeArrowheads="1"/>
            </p:cNvSpPr>
            <p:nvPr/>
          </p:nvSpPr>
          <p:spPr bwMode="auto">
            <a:xfrm>
              <a:off x="0" y="2093718"/>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49" name="矩形 88"/>
            <p:cNvSpPr>
              <a:spLocks noChangeArrowheads="1"/>
            </p:cNvSpPr>
            <p:nvPr/>
          </p:nvSpPr>
          <p:spPr bwMode="auto">
            <a:xfrm>
              <a:off x="437624" y="2093718"/>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50" name="矩形 89"/>
            <p:cNvSpPr>
              <a:spLocks noChangeArrowheads="1"/>
            </p:cNvSpPr>
            <p:nvPr/>
          </p:nvSpPr>
          <p:spPr bwMode="auto">
            <a:xfrm>
              <a:off x="875248" y="2093718"/>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51" name="矩形 90"/>
            <p:cNvSpPr>
              <a:spLocks noChangeArrowheads="1"/>
            </p:cNvSpPr>
            <p:nvPr/>
          </p:nvSpPr>
          <p:spPr bwMode="auto">
            <a:xfrm>
              <a:off x="1312872" y="2093718"/>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52" name="矩形 91"/>
            <p:cNvSpPr>
              <a:spLocks noChangeArrowheads="1"/>
            </p:cNvSpPr>
            <p:nvPr/>
          </p:nvSpPr>
          <p:spPr bwMode="auto">
            <a:xfrm>
              <a:off x="1750496" y="2093718"/>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53" name="矩形 92"/>
            <p:cNvSpPr>
              <a:spLocks noChangeArrowheads="1"/>
            </p:cNvSpPr>
            <p:nvPr/>
          </p:nvSpPr>
          <p:spPr bwMode="auto">
            <a:xfrm>
              <a:off x="2188121" y="2093718"/>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54" name="矩形 94"/>
            <p:cNvSpPr>
              <a:spLocks noChangeArrowheads="1"/>
            </p:cNvSpPr>
            <p:nvPr/>
          </p:nvSpPr>
          <p:spPr bwMode="auto">
            <a:xfrm>
              <a:off x="0" y="2515597"/>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55" name="矩形 95"/>
            <p:cNvSpPr>
              <a:spLocks noChangeArrowheads="1"/>
            </p:cNvSpPr>
            <p:nvPr/>
          </p:nvSpPr>
          <p:spPr bwMode="auto">
            <a:xfrm>
              <a:off x="437624" y="2515597"/>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56" name="矩形 101"/>
            <p:cNvSpPr>
              <a:spLocks noChangeArrowheads="1"/>
            </p:cNvSpPr>
            <p:nvPr/>
          </p:nvSpPr>
          <p:spPr bwMode="auto">
            <a:xfrm>
              <a:off x="0" y="2937476"/>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57" name="矩形 102"/>
            <p:cNvSpPr>
              <a:spLocks noChangeArrowheads="1"/>
            </p:cNvSpPr>
            <p:nvPr/>
          </p:nvSpPr>
          <p:spPr bwMode="auto">
            <a:xfrm>
              <a:off x="437624" y="2937476"/>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58" name="矩形 108"/>
            <p:cNvSpPr>
              <a:spLocks noChangeArrowheads="1"/>
            </p:cNvSpPr>
            <p:nvPr/>
          </p:nvSpPr>
          <p:spPr bwMode="auto">
            <a:xfrm>
              <a:off x="0" y="3359355"/>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59" name="矩形 109"/>
            <p:cNvSpPr>
              <a:spLocks noChangeArrowheads="1"/>
            </p:cNvSpPr>
            <p:nvPr/>
          </p:nvSpPr>
          <p:spPr bwMode="auto">
            <a:xfrm>
              <a:off x="437624" y="3359355"/>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60" name="矩形 110"/>
            <p:cNvSpPr>
              <a:spLocks noChangeArrowheads="1"/>
            </p:cNvSpPr>
            <p:nvPr/>
          </p:nvSpPr>
          <p:spPr bwMode="auto">
            <a:xfrm>
              <a:off x="875248" y="3359355"/>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61" name="矩形 111"/>
            <p:cNvSpPr>
              <a:spLocks noChangeArrowheads="1"/>
            </p:cNvSpPr>
            <p:nvPr/>
          </p:nvSpPr>
          <p:spPr bwMode="auto">
            <a:xfrm>
              <a:off x="1312872" y="3359355"/>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62" name="矩形 112"/>
            <p:cNvSpPr>
              <a:spLocks noChangeArrowheads="1"/>
            </p:cNvSpPr>
            <p:nvPr/>
          </p:nvSpPr>
          <p:spPr bwMode="auto">
            <a:xfrm>
              <a:off x="1750496" y="3359355"/>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63" name="矩形 113"/>
            <p:cNvSpPr>
              <a:spLocks noChangeArrowheads="1"/>
            </p:cNvSpPr>
            <p:nvPr/>
          </p:nvSpPr>
          <p:spPr bwMode="auto">
            <a:xfrm>
              <a:off x="2188121" y="3359355"/>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64" name="矩形 115"/>
            <p:cNvSpPr>
              <a:spLocks noChangeArrowheads="1"/>
            </p:cNvSpPr>
            <p:nvPr/>
          </p:nvSpPr>
          <p:spPr bwMode="auto">
            <a:xfrm>
              <a:off x="0" y="3781234"/>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65" name="矩形 116"/>
            <p:cNvSpPr>
              <a:spLocks noChangeArrowheads="1"/>
            </p:cNvSpPr>
            <p:nvPr/>
          </p:nvSpPr>
          <p:spPr bwMode="auto">
            <a:xfrm>
              <a:off x="437624" y="3781234"/>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87" name="矩形 117"/>
            <p:cNvSpPr>
              <a:spLocks noChangeArrowheads="1"/>
            </p:cNvSpPr>
            <p:nvPr/>
          </p:nvSpPr>
          <p:spPr bwMode="auto">
            <a:xfrm>
              <a:off x="875248" y="3781234"/>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88" name="矩形 118"/>
            <p:cNvSpPr>
              <a:spLocks noChangeArrowheads="1"/>
            </p:cNvSpPr>
            <p:nvPr/>
          </p:nvSpPr>
          <p:spPr bwMode="auto">
            <a:xfrm>
              <a:off x="1312872" y="3781234"/>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89" name="矩形 119"/>
            <p:cNvSpPr>
              <a:spLocks noChangeArrowheads="1"/>
            </p:cNvSpPr>
            <p:nvPr/>
          </p:nvSpPr>
          <p:spPr bwMode="auto">
            <a:xfrm>
              <a:off x="1750496" y="3781234"/>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90" name="矩形 120"/>
            <p:cNvSpPr>
              <a:spLocks noChangeArrowheads="1"/>
            </p:cNvSpPr>
            <p:nvPr/>
          </p:nvSpPr>
          <p:spPr bwMode="auto">
            <a:xfrm>
              <a:off x="2188121" y="3781234"/>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grpSp>
    </p:spTree>
    <p:extLst>
      <p:ext uri="{BB962C8B-B14F-4D97-AF65-F5344CB8AC3E}">
        <p14:creationId xmlns:p14="http://schemas.microsoft.com/office/powerpoint/2010/main" val="789476875"/>
      </p:ext>
    </p:extLst>
  </p:cSld>
  <p:clrMapOvr>
    <a:masterClrMapping/>
  </p:clrMapOvr>
  <p:transition spd="med">
    <p:pull/>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a:xfrm>
            <a:off x="1606550" y="345305"/>
            <a:ext cx="8643848" cy="478155"/>
          </a:xfrm>
        </p:spPr>
        <p:txBody>
          <a:bodyPr/>
          <a:lstStyle/>
          <a:p>
            <a:r>
              <a:rPr lang="en-US" altLang="zh-CN" dirty="0"/>
              <a:t>Policy Gradient</a:t>
            </a:r>
          </a:p>
        </p:txBody>
      </p:sp>
      <p:sp>
        <p:nvSpPr>
          <p:cNvPr id="18" name="文本框 17"/>
          <p:cNvSpPr txBox="1">
            <a:spLocks noChangeArrowheads="1"/>
          </p:cNvSpPr>
          <p:nvPr/>
        </p:nvSpPr>
        <p:spPr bwMode="auto">
          <a:xfrm>
            <a:off x="357352" y="235111"/>
            <a:ext cx="969798"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28600" indent="-228600">
              <a:defRPr>
                <a:solidFill>
                  <a:schemeClr val="tx1"/>
                </a:solidFill>
                <a:latin typeface="Century Gothic" panose="020B0502020202020204" pitchFamily="34" charset="0"/>
                <a:ea typeface="微软雅黑" panose="020B0503020204020204" charset="-122"/>
              </a:defRPr>
            </a:lvl1pPr>
            <a:lvl2pPr marL="742950" indent="-285750">
              <a:defRPr>
                <a:solidFill>
                  <a:schemeClr val="tx1"/>
                </a:solidFill>
                <a:latin typeface="Century Gothic" panose="020B0502020202020204" pitchFamily="34" charset="0"/>
                <a:ea typeface="微软雅黑" panose="020B0503020204020204" charset="-122"/>
              </a:defRPr>
            </a:lvl2pPr>
            <a:lvl3pPr marL="1143000" indent="-228600">
              <a:defRPr>
                <a:solidFill>
                  <a:schemeClr val="tx1"/>
                </a:solidFill>
                <a:latin typeface="Century Gothic" panose="020B0502020202020204" pitchFamily="34" charset="0"/>
                <a:ea typeface="微软雅黑" panose="020B0503020204020204" charset="-122"/>
              </a:defRPr>
            </a:lvl3pPr>
            <a:lvl4pPr marL="1600200" indent="-228600">
              <a:defRPr>
                <a:solidFill>
                  <a:schemeClr val="tx1"/>
                </a:solidFill>
                <a:latin typeface="Century Gothic" panose="020B0502020202020204" pitchFamily="34" charset="0"/>
                <a:ea typeface="微软雅黑" panose="020B0503020204020204" charset="-122"/>
              </a:defRPr>
            </a:lvl4pPr>
            <a:lvl5pPr marL="2057400" indent="-228600">
              <a:defRPr>
                <a:solidFill>
                  <a:schemeClr val="tx1"/>
                </a:solidFill>
                <a:latin typeface="Century Gothic" panose="020B0502020202020204" pitchFamily="34" charset="0"/>
                <a:ea typeface="微软雅黑" panose="020B050302020402020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9pPr>
          </a:lstStyle>
          <a:p>
            <a:pPr marL="228600" marR="0" lvl="0" indent="-228600" algn="ctr" defTabSz="914400"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a:ln>
                  <a:noFill/>
                </a:ln>
                <a:solidFill>
                  <a:prstClr val="white"/>
                </a:solidFill>
                <a:effectLst/>
                <a:uLnTx/>
                <a:uFillTx/>
                <a:latin typeface="Century Gothic" panose="020B0502020202020204" pitchFamily="34" charset="0"/>
                <a:ea typeface="微软雅黑" panose="020B0503020204020204" charset="-122"/>
                <a:cs typeface="+mn-cs"/>
              </a:rPr>
              <a:t>2</a:t>
            </a:r>
          </a:p>
        </p:txBody>
      </p:sp>
      <p:sp>
        <p:nvSpPr>
          <p:cNvPr id="2" name="文本框 1"/>
          <p:cNvSpPr txBox="1"/>
          <p:nvPr/>
        </p:nvSpPr>
        <p:spPr>
          <a:xfrm>
            <a:off x="699135" y="1125220"/>
            <a:ext cx="4064000" cy="3683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prstClr val="black"/>
                </a:solidFill>
                <a:effectLst/>
                <a:uLnTx/>
                <a:uFillTx/>
                <a:latin typeface="微软雅黑"/>
                <a:ea typeface="微软雅黑"/>
                <a:cs typeface="+mn-cs"/>
              </a:rPr>
              <a:t>目标函数：</a:t>
            </a:r>
          </a:p>
        </p:txBody>
      </p:sp>
      <p:pic>
        <p:nvPicPr>
          <p:cNvPr id="4" name="图片 3"/>
          <p:cNvPicPr>
            <a:picLocks noChangeAspect="1"/>
          </p:cNvPicPr>
          <p:nvPr/>
        </p:nvPicPr>
        <p:blipFill>
          <a:blip r:embed="rId3"/>
          <a:stretch>
            <a:fillRect/>
          </a:stretch>
        </p:blipFill>
        <p:spPr>
          <a:xfrm>
            <a:off x="1796415" y="1063625"/>
            <a:ext cx="9742805" cy="5064760"/>
          </a:xfrm>
          <a:prstGeom prst="rect">
            <a:avLst/>
          </a:prstGeom>
        </p:spPr>
      </p:pic>
    </p:spTree>
    <p:extLst>
      <p:ext uri="{BB962C8B-B14F-4D97-AF65-F5344CB8AC3E}">
        <p14:creationId xmlns:p14="http://schemas.microsoft.com/office/powerpoint/2010/main" val="34569038"/>
      </p:ext>
    </p:extLst>
  </p:cSld>
  <p:clrMapOvr>
    <a:masterClrMapping/>
  </p:clrMapOvr>
  <p:transition spd="med">
    <p:pull/>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a:spLocks noChangeArrowheads="1"/>
          </p:cNvSpPr>
          <p:nvPr/>
        </p:nvSpPr>
        <p:spPr bwMode="auto">
          <a:xfrm>
            <a:off x="357352" y="235111"/>
            <a:ext cx="96979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28600" indent="-228600">
              <a:defRPr>
                <a:solidFill>
                  <a:schemeClr val="tx1"/>
                </a:solidFill>
                <a:latin typeface="Century Gothic" panose="020B0502020202020204" pitchFamily="34" charset="0"/>
                <a:ea typeface="微软雅黑" panose="020B0503020204020204" charset="-122"/>
              </a:defRPr>
            </a:lvl1pPr>
            <a:lvl2pPr marL="742950" indent="-285750">
              <a:defRPr>
                <a:solidFill>
                  <a:schemeClr val="tx1"/>
                </a:solidFill>
                <a:latin typeface="Century Gothic" panose="020B0502020202020204" pitchFamily="34" charset="0"/>
                <a:ea typeface="微软雅黑" panose="020B0503020204020204" charset="-122"/>
              </a:defRPr>
            </a:lvl2pPr>
            <a:lvl3pPr marL="1143000" indent="-228600">
              <a:defRPr>
                <a:solidFill>
                  <a:schemeClr val="tx1"/>
                </a:solidFill>
                <a:latin typeface="Century Gothic" panose="020B0502020202020204" pitchFamily="34" charset="0"/>
                <a:ea typeface="微软雅黑" panose="020B0503020204020204" charset="-122"/>
              </a:defRPr>
            </a:lvl3pPr>
            <a:lvl4pPr marL="1600200" indent="-228600">
              <a:defRPr>
                <a:solidFill>
                  <a:schemeClr val="tx1"/>
                </a:solidFill>
                <a:latin typeface="Century Gothic" panose="020B0502020202020204" pitchFamily="34" charset="0"/>
                <a:ea typeface="微软雅黑" panose="020B0503020204020204" charset="-122"/>
              </a:defRPr>
            </a:lvl4pPr>
            <a:lvl5pPr marL="2057400" indent="-228600">
              <a:defRPr>
                <a:solidFill>
                  <a:schemeClr val="tx1"/>
                </a:solidFill>
                <a:latin typeface="Century Gothic" panose="020B0502020202020204" pitchFamily="34" charset="0"/>
                <a:ea typeface="微软雅黑" panose="020B050302020402020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9pPr>
          </a:lstStyle>
          <a:p>
            <a:pPr marL="228600" marR="0" lvl="0" indent="-228600" algn="ctr" defTabSz="914400"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a:ln>
                  <a:noFill/>
                </a:ln>
                <a:solidFill>
                  <a:prstClr val="white"/>
                </a:solidFill>
                <a:effectLst/>
                <a:uLnTx/>
                <a:uFillTx/>
                <a:latin typeface="Century Gothic" panose="020B0502020202020204" pitchFamily="34" charset="0"/>
                <a:ea typeface="微软雅黑" panose="020B0503020204020204" charset="-122"/>
                <a:cs typeface="+mn-cs"/>
              </a:rPr>
              <a:t>2</a:t>
            </a:r>
            <a:endParaRPr kumimoji="0" lang="zh-CN" altLang="en-US" sz="3600" b="1" i="0" u="none" strike="noStrike" kern="1200" cap="none" spc="0" normalizeH="0" baseline="0" noProof="0" dirty="0">
              <a:ln>
                <a:noFill/>
              </a:ln>
              <a:solidFill>
                <a:prstClr val="white"/>
              </a:solidFill>
              <a:effectLst/>
              <a:uLnTx/>
              <a:uFillTx/>
              <a:latin typeface="Century Gothic" panose="020B0502020202020204" pitchFamily="34" charset="0"/>
              <a:ea typeface="微软雅黑" panose="020B0503020204020204" charset="-122"/>
              <a:cs typeface="+mn-cs"/>
            </a:endParaRPr>
          </a:p>
        </p:txBody>
      </p:sp>
      <p:pic>
        <p:nvPicPr>
          <p:cNvPr id="2" name="图片 1"/>
          <p:cNvPicPr>
            <a:picLocks noChangeAspect="1"/>
          </p:cNvPicPr>
          <p:nvPr/>
        </p:nvPicPr>
        <p:blipFill>
          <a:blip r:embed="rId3"/>
          <a:stretch>
            <a:fillRect/>
          </a:stretch>
        </p:blipFill>
        <p:spPr>
          <a:xfrm>
            <a:off x="1802765" y="1031240"/>
            <a:ext cx="8585835" cy="4967605"/>
          </a:xfrm>
          <a:prstGeom prst="rect">
            <a:avLst/>
          </a:prstGeom>
        </p:spPr>
      </p:pic>
      <p:sp>
        <p:nvSpPr>
          <p:cNvPr id="6" name="标题 5"/>
          <p:cNvSpPr>
            <a:spLocks noGrp="1"/>
          </p:cNvSpPr>
          <p:nvPr>
            <p:ph type="title"/>
          </p:nvPr>
        </p:nvSpPr>
        <p:spPr>
          <a:xfrm>
            <a:off x="1606550" y="345305"/>
            <a:ext cx="8643848" cy="478155"/>
          </a:xfrm>
        </p:spPr>
        <p:txBody>
          <a:bodyPr/>
          <a:lstStyle/>
          <a:p>
            <a:r>
              <a:rPr lang="en-US" altLang="zh-CN" dirty="0"/>
              <a:t>Policy Gradient</a:t>
            </a:r>
          </a:p>
        </p:txBody>
      </p:sp>
    </p:spTree>
    <p:extLst>
      <p:ext uri="{BB962C8B-B14F-4D97-AF65-F5344CB8AC3E}">
        <p14:creationId xmlns:p14="http://schemas.microsoft.com/office/powerpoint/2010/main" val="2875517514"/>
      </p:ext>
    </p:extLst>
  </p:cSld>
  <p:clrMapOvr>
    <a:masterClrMapping/>
  </p:clrMapOvr>
  <p:transition spd="med">
    <p:pull/>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a:spLocks noChangeArrowheads="1"/>
          </p:cNvSpPr>
          <p:nvPr/>
        </p:nvSpPr>
        <p:spPr bwMode="auto">
          <a:xfrm>
            <a:off x="357352" y="235111"/>
            <a:ext cx="96979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28600" indent="-228600">
              <a:defRPr>
                <a:solidFill>
                  <a:schemeClr val="tx1"/>
                </a:solidFill>
                <a:latin typeface="Century Gothic" panose="020B0502020202020204" pitchFamily="34" charset="0"/>
                <a:ea typeface="微软雅黑" panose="020B0503020204020204" charset="-122"/>
              </a:defRPr>
            </a:lvl1pPr>
            <a:lvl2pPr marL="742950" indent="-285750">
              <a:defRPr>
                <a:solidFill>
                  <a:schemeClr val="tx1"/>
                </a:solidFill>
                <a:latin typeface="Century Gothic" panose="020B0502020202020204" pitchFamily="34" charset="0"/>
                <a:ea typeface="微软雅黑" panose="020B0503020204020204" charset="-122"/>
              </a:defRPr>
            </a:lvl2pPr>
            <a:lvl3pPr marL="1143000" indent="-228600">
              <a:defRPr>
                <a:solidFill>
                  <a:schemeClr val="tx1"/>
                </a:solidFill>
                <a:latin typeface="Century Gothic" panose="020B0502020202020204" pitchFamily="34" charset="0"/>
                <a:ea typeface="微软雅黑" panose="020B0503020204020204" charset="-122"/>
              </a:defRPr>
            </a:lvl3pPr>
            <a:lvl4pPr marL="1600200" indent="-228600">
              <a:defRPr>
                <a:solidFill>
                  <a:schemeClr val="tx1"/>
                </a:solidFill>
                <a:latin typeface="Century Gothic" panose="020B0502020202020204" pitchFamily="34" charset="0"/>
                <a:ea typeface="微软雅黑" panose="020B0503020204020204" charset="-122"/>
              </a:defRPr>
            </a:lvl4pPr>
            <a:lvl5pPr marL="2057400" indent="-228600">
              <a:defRPr>
                <a:solidFill>
                  <a:schemeClr val="tx1"/>
                </a:solidFill>
                <a:latin typeface="Century Gothic" panose="020B0502020202020204" pitchFamily="34" charset="0"/>
                <a:ea typeface="微软雅黑" panose="020B050302020402020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9pPr>
          </a:lstStyle>
          <a:p>
            <a:pPr marL="228600" marR="0" lvl="0" indent="-228600" algn="ctr" defTabSz="914400"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a:ln>
                  <a:noFill/>
                </a:ln>
                <a:solidFill>
                  <a:prstClr val="white"/>
                </a:solidFill>
                <a:effectLst/>
                <a:uLnTx/>
                <a:uFillTx/>
                <a:latin typeface="Century Gothic" panose="020B0502020202020204" pitchFamily="34" charset="0"/>
                <a:ea typeface="微软雅黑" panose="020B0503020204020204" charset="-122"/>
                <a:cs typeface="+mn-cs"/>
              </a:rPr>
              <a:t>2</a:t>
            </a:r>
            <a:endParaRPr kumimoji="0" lang="zh-CN" altLang="en-US" sz="3600" b="1" i="0" u="none" strike="noStrike" kern="1200" cap="none" spc="0" normalizeH="0" baseline="0" noProof="0" dirty="0">
              <a:ln>
                <a:noFill/>
              </a:ln>
              <a:solidFill>
                <a:prstClr val="white"/>
              </a:solidFill>
              <a:effectLst/>
              <a:uLnTx/>
              <a:uFillTx/>
              <a:latin typeface="Century Gothic" panose="020B0502020202020204" pitchFamily="34" charset="0"/>
              <a:ea typeface="微软雅黑" panose="020B0503020204020204" charset="-122"/>
              <a:cs typeface="+mn-cs"/>
            </a:endParaRPr>
          </a:p>
        </p:txBody>
      </p:sp>
      <p:sp>
        <p:nvSpPr>
          <p:cNvPr id="6" name="标题 5"/>
          <p:cNvSpPr>
            <a:spLocks noGrp="1"/>
          </p:cNvSpPr>
          <p:nvPr>
            <p:ph type="title"/>
          </p:nvPr>
        </p:nvSpPr>
        <p:spPr>
          <a:xfrm>
            <a:off x="1606550" y="345305"/>
            <a:ext cx="8643848" cy="478155"/>
          </a:xfrm>
        </p:spPr>
        <p:txBody>
          <a:bodyPr/>
          <a:lstStyle/>
          <a:p>
            <a:r>
              <a:rPr lang="en-US" altLang="zh-CN" dirty="0"/>
              <a:t>Policy Gradient</a:t>
            </a:r>
          </a:p>
        </p:txBody>
      </p:sp>
      <p:sp>
        <p:nvSpPr>
          <p:cNvPr id="3" name="文本框 2"/>
          <p:cNvSpPr txBox="1"/>
          <p:nvPr/>
        </p:nvSpPr>
        <p:spPr>
          <a:xfrm>
            <a:off x="864235" y="1177290"/>
            <a:ext cx="4064000" cy="42989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200" b="1" i="0" u="none" strike="noStrike" kern="1200" cap="none" spc="0" normalizeH="0" baseline="0" noProof="0">
                <a:ln>
                  <a:noFill/>
                </a:ln>
                <a:solidFill>
                  <a:prstClr val="black"/>
                </a:solidFill>
                <a:effectLst/>
                <a:uLnTx/>
                <a:uFillTx/>
                <a:latin typeface="微软雅黑"/>
                <a:ea typeface="微软雅黑"/>
                <a:cs typeface="+mn-cs"/>
              </a:rPr>
              <a:t>Tip1</a:t>
            </a:r>
            <a:r>
              <a:rPr kumimoji="0" lang="zh-CN" altLang="en-US" sz="2200" b="1" i="0" u="none" strike="noStrike" kern="1200" cap="none" spc="0" normalizeH="0" baseline="0" noProof="0">
                <a:ln>
                  <a:noFill/>
                </a:ln>
                <a:solidFill>
                  <a:prstClr val="black"/>
                </a:solidFill>
                <a:effectLst/>
                <a:uLnTx/>
                <a:uFillTx/>
                <a:latin typeface="微软雅黑"/>
                <a:ea typeface="微软雅黑"/>
                <a:cs typeface="+mn-cs"/>
              </a:rPr>
              <a:t>：增加一个基线(baseline)</a:t>
            </a:r>
          </a:p>
        </p:txBody>
      </p:sp>
      <p:sp>
        <p:nvSpPr>
          <p:cNvPr id="4" name="文本框 3"/>
          <p:cNvSpPr txBox="1"/>
          <p:nvPr/>
        </p:nvSpPr>
        <p:spPr>
          <a:xfrm>
            <a:off x="661035" y="1782445"/>
            <a:ext cx="10786110" cy="1798955"/>
          </a:xfrm>
          <a:prstGeom prst="rect">
            <a:avLst/>
          </a:prstGeom>
          <a:noFill/>
        </p:spPr>
        <p:txBody>
          <a:bodyPr wrap="square" rtlCol="0">
            <a:noAutofit/>
          </a:bodyPr>
          <a:lstStyle/>
          <a:p>
            <a:pPr marL="342900" marR="0" lvl="0" indent="-342900" algn="l" defTabSz="914400" rtl="0" eaLnBrk="1" fontAlgn="auto" latinLnBrk="0" hangingPunct="1">
              <a:lnSpc>
                <a:spcPct val="110000"/>
              </a:lnSpc>
              <a:spcBef>
                <a:spcPts val="0"/>
              </a:spcBef>
              <a:spcAft>
                <a:spcPts val="0"/>
              </a:spcAft>
              <a:buClrTx/>
              <a:buSzTx/>
              <a:buFont typeface="Wingdings" panose="05000000000000000000" charset="0"/>
              <a:buChar char="l"/>
              <a:tabLst/>
              <a:defRPr/>
            </a:pPr>
            <a:r>
              <a:rPr kumimoji="0" lang="zh-CN" altLang="en-US" sz="2000" b="0" i="0" u="none" strike="noStrike" kern="1200" cap="none" spc="0" normalizeH="0" baseline="0" noProof="0">
                <a:ln>
                  <a:noFill/>
                </a:ln>
                <a:solidFill>
                  <a:prstClr val="black"/>
                </a:solidFill>
                <a:effectLst/>
                <a:uLnTx/>
                <a:uFillTx/>
                <a:latin typeface="微软雅黑"/>
                <a:ea typeface="微软雅黑"/>
                <a:cs typeface="+mn-cs"/>
                <a:sym typeface="+mn-ea"/>
              </a:rPr>
              <a:t>假设在好的局势下，</a:t>
            </a:r>
            <a:r>
              <a:rPr kumimoji="0" sz="2000" b="0" i="0" u="none" strike="noStrike" kern="1200" cap="none" spc="0" normalizeH="0" baseline="0" noProof="0">
                <a:ln>
                  <a:noFill/>
                </a:ln>
                <a:solidFill>
                  <a:prstClr val="black"/>
                </a:solidFill>
                <a:effectLst/>
                <a:uLnTx/>
                <a:uFillTx/>
                <a:latin typeface="微软雅黑"/>
                <a:ea typeface="微软雅黑"/>
                <a:cs typeface="+mn-cs"/>
                <a:sym typeface="+mn-ea"/>
              </a:rPr>
              <a:t>我们的reward在无论何时都是正的</a:t>
            </a:r>
            <a:r>
              <a:rPr kumimoji="0" lang="zh-CN" altLang="en-US" sz="2000" b="0" i="0" u="none" strike="noStrike" kern="1200" cap="none" spc="0" normalizeH="0" baseline="0" noProof="0">
                <a:ln>
                  <a:noFill/>
                </a:ln>
                <a:solidFill>
                  <a:prstClr val="black"/>
                </a:solidFill>
                <a:effectLst/>
                <a:uLnTx/>
                <a:uFillTx/>
                <a:latin typeface="微软雅黑"/>
                <a:ea typeface="微软雅黑"/>
                <a:cs typeface="+mn-cs"/>
                <a:sym typeface="+mn-ea"/>
              </a:rPr>
              <a:t>。</a:t>
            </a:r>
          </a:p>
          <a:p>
            <a:pPr marL="342900" marR="0" lvl="0" indent="-342900" algn="l" defTabSz="914400" rtl="0" eaLnBrk="1" fontAlgn="auto" latinLnBrk="0" hangingPunct="1">
              <a:lnSpc>
                <a:spcPct val="110000"/>
              </a:lnSpc>
              <a:spcBef>
                <a:spcPts val="0"/>
              </a:spcBef>
              <a:spcAft>
                <a:spcPts val="0"/>
              </a:spcAft>
              <a:buClrTx/>
              <a:buSzTx/>
              <a:buFont typeface="Wingdings" panose="05000000000000000000" charset="0"/>
              <a:buChar char="l"/>
              <a:tabLst/>
              <a:defRPr/>
            </a:pPr>
            <a:endParaRPr kumimoji="0" lang="zh-CN" altLang="en-US" sz="2000" b="0" i="0" u="none" strike="noStrike" kern="1200" cap="none" spc="0" normalizeH="0" baseline="0" noProof="0">
              <a:ln>
                <a:noFill/>
              </a:ln>
              <a:solidFill>
                <a:prstClr val="black"/>
              </a:solidFill>
              <a:effectLst/>
              <a:uLnTx/>
              <a:uFillTx/>
              <a:latin typeface="微软雅黑"/>
              <a:ea typeface="微软雅黑"/>
              <a:cs typeface="+mn-cs"/>
              <a:sym typeface="+mn-ea"/>
            </a:endParaRPr>
          </a:p>
          <a:p>
            <a:pPr marL="342900" marR="0" lvl="0" indent="-342900" algn="l" defTabSz="914400" rtl="0" eaLnBrk="1" fontAlgn="auto" latinLnBrk="0" hangingPunct="1">
              <a:lnSpc>
                <a:spcPct val="110000"/>
              </a:lnSpc>
              <a:spcBef>
                <a:spcPts val="0"/>
              </a:spcBef>
              <a:spcAft>
                <a:spcPts val="0"/>
              </a:spcAft>
              <a:buClrTx/>
              <a:buSzTx/>
              <a:buFont typeface="Wingdings" panose="05000000000000000000" charset="0"/>
              <a:buChar char="l"/>
              <a:tabLst/>
              <a:defRPr/>
            </a:pPr>
            <a:r>
              <a:rPr kumimoji="0" lang="zh-CN" altLang="en-US" sz="2000" b="0" i="0" u="none" strike="noStrike" kern="1200" cap="none" spc="0" normalizeH="0" baseline="0" noProof="0">
                <a:ln>
                  <a:noFill/>
                </a:ln>
                <a:solidFill>
                  <a:prstClr val="black"/>
                </a:solidFill>
                <a:effectLst/>
                <a:uLnTx/>
                <a:uFillTx/>
                <a:latin typeface="微软雅黑"/>
                <a:ea typeface="微软雅黑"/>
                <a:cs typeface="+mn-cs"/>
                <a:sym typeface="+mn-ea"/>
              </a:rPr>
              <a:t>在训练中，模型会增加采样到</a:t>
            </a:r>
            <a:r>
              <a:rPr kumimoji="0" lang="en-US" altLang="zh-CN" sz="2000" b="0" i="0" u="none" strike="noStrike" kern="1200" cap="none" spc="0" normalizeH="0" baseline="0" noProof="0">
                <a:ln>
                  <a:noFill/>
                </a:ln>
                <a:solidFill>
                  <a:prstClr val="black"/>
                </a:solidFill>
                <a:effectLst/>
                <a:uLnTx/>
                <a:uFillTx/>
                <a:latin typeface="微软雅黑"/>
                <a:ea typeface="微软雅黑"/>
                <a:cs typeface="+mn-cs"/>
                <a:sym typeface="+mn-ea"/>
              </a:rPr>
              <a:t>reward</a:t>
            </a:r>
            <a:r>
              <a:rPr kumimoji="0" lang="zh-CN" altLang="en-US" sz="2000" b="0" i="0" u="none" strike="noStrike" kern="1200" cap="none" spc="0" normalizeH="0" baseline="0" noProof="0">
                <a:ln>
                  <a:noFill/>
                </a:ln>
                <a:solidFill>
                  <a:prstClr val="black"/>
                </a:solidFill>
                <a:effectLst/>
                <a:uLnTx/>
                <a:uFillTx/>
                <a:latin typeface="微软雅黑"/>
                <a:ea typeface="微软雅黑"/>
                <a:cs typeface="+mn-cs"/>
                <a:sym typeface="+mn-ea"/>
              </a:rPr>
              <a:t>为正的动作的概率，</a:t>
            </a:r>
            <a:r>
              <a:rPr kumimoji="0" sz="2000" b="0" i="0" u="none" strike="noStrike" kern="1200" cap="none" spc="0" normalizeH="0" baseline="0" noProof="0">
                <a:ln>
                  <a:noFill/>
                </a:ln>
                <a:solidFill>
                  <a:prstClr val="black"/>
                </a:solidFill>
                <a:effectLst/>
                <a:uLnTx/>
                <a:uFillTx/>
                <a:latin typeface="微软雅黑"/>
                <a:ea typeface="微软雅黑"/>
                <a:cs typeface="+mn-cs"/>
                <a:sym typeface="+mn-ea"/>
              </a:rPr>
              <a:t>如果一个比较好的动作没有被采样到，而采样到的不好的动作得到了一个比较小的正reward，那么没有被采样到的好动作的出现概率会越来越小，这显然是不合适的</a:t>
            </a:r>
            <a:r>
              <a:rPr kumimoji="0" lang="zh-CN" altLang="en-US" sz="2000" b="0" i="0" u="none" strike="noStrike" kern="1200" cap="none" spc="0" normalizeH="0" baseline="0" noProof="0">
                <a:ln>
                  <a:noFill/>
                </a:ln>
                <a:solidFill>
                  <a:prstClr val="black"/>
                </a:solidFill>
                <a:effectLst/>
                <a:uLnTx/>
                <a:uFillTx/>
                <a:latin typeface="微软雅黑"/>
                <a:ea typeface="微软雅黑"/>
                <a:cs typeface="+mn-cs"/>
                <a:sym typeface="+mn-ea"/>
              </a:rPr>
              <a:t>。</a:t>
            </a:r>
            <a:endParaRPr kumimoji="0" lang="zh-CN" altLang="en-US" sz="2000" b="0" i="0" u="none" strike="noStrike" kern="1200" cap="none" spc="0" normalizeH="0" baseline="0" noProof="0">
              <a:ln>
                <a:noFill/>
              </a:ln>
              <a:solidFill>
                <a:prstClr val="black"/>
              </a:solidFill>
              <a:effectLst/>
              <a:uLnTx/>
              <a:uFillTx/>
              <a:latin typeface="微软雅黑"/>
              <a:ea typeface="微软雅黑"/>
              <a:cs typeface="+mn-cs"/>
            </a:endParaRPr>
          </a:p>
          <a:p>
            <a:pPr marL="0" marR="0" lvl="0" indent="0" algn="l" defTabSz="914400" rtl="0" eaLnBrk="1" fontAlgn="auto" latinLnBrk="0" hangingPunct="1">
              <a:lnSpc>
                <a:spcPct val="120000"/>
              </a:lnSpc>
              <a:spcBef>
                <a:spcPts val="0"/>
              </a:spcBef>
              <a:spcAft>
                <a:spcPts val="0"/>
              </a:spcAft>
              <a:buClrTx/>
              <a:buSzTx/>
              <a:buFontTx/>
              <a:buNone/>
              <a:tabLst/>
              <a:defRPr/>
            </a:pPr>
            <a:endParaRPr kumimoji="0" lang="zh-CN" altLang="en-US" sz="2000" b="0" i="0" u="none" strike="noStrike" kern="1200" cap="none" spc="0" normalizeH="0" baseline="0" noProof="0">
              <a:ln>
                <a:noFill/>
              </a:ln>
              <a:solidFill>
                <a:prstClr val="black"/>
              </a:solidFill>
              <a:effectLst/>
              <a:uLnTx/>
              <a:uFillTx/>
              <a:latin typeface="微软雅黑"/>
              <a:ea typeface="微软雅黑"/>
              <a:cs typeface="+mn-cs"/>
            </a:endParaRPr>
          </a:p>
          <a:p>
            <a:pPr marL="0" marR="0" lvl="0" indent="457200" algn="l" defTabSz="914400" rtl="0" eaLnBrk="1" fontAlgn="auto" latinLnBrk="0" hangingPunct="1">
              <a:lnSpc>
                <a:spcPct val="100000"/>
              </a:lnSpc>
              <a:spcBef>
                <a:spcPts val="0"/>
              </a:spcBef>
              <a:spcAft>
                <a:spcPts val="0"/>
              </a:spcAft>
              <a:buClrTx/>
              <a:buSzTx/>
              <a:buFontTx/>
              <a:buNone/>
              <a:tabLst/>
              <a:defRPr/>
            </a:pPr>
            <a:endParaRPr kumimoji="0" lang="zh-CN" altLang="en-US" sz="2000" b="0" i="0" u="none" strike="noStrike" kern="1200" cap="none" spc="0" normalizeH="0" baseline="0" noProof="0">
              <a:ln>
                <a:noFill/>
              </a:ln>
              <a:solidFill>
                <a:prstClr val="black"/>
              </a:solidFill>
              <a:effectLst/>
              <a:uLnTx/>
              <a:uFillTx/>
              <a:latin typeface="微软雅黑"/>
              <a:ea typeface="微软雅黑"/>
              <a:cs typeface="+mn-cs"/>
            </a:endParaRPr>
          </a:p>
          <a:p>
            <a:pPr marL="0" marR="0" lvl="0" indent="457200" algn="l" defTabSz="914400" rtl="0" eaLnBrk="1" fontAlgn="auto" latinLnBrk="0" hangingPunct="1">
              <a:lnSpc>
                <a:spcPct val="100000"/>
              </a:lnSpc>
              <a:spcBef>
                <a:spcPts val="0"/>
              </a:spcBef>
              <a:spcAft>
                <a:spcPts val="0"/>
              </a:spcAft>
              <a:buClrTx/>
              <a:buSzTx/>
              <a:buFontTx/>
              <a:buNone/>
              <a:tabLst/>
              <a:defRPr/>
            </a:pPr>
            <a:endParaRPr kumimoji="0" lang="zh-CN" altLang="en-US" sz="2000" b="0" i="0" u="none" strike="noStrike" kern="1200" cap="none" spc="0" normalizeH="0" baseline="0" noProof="0">
              <a:ln>
                <a:noFill/>
              </a:ln>
              <a:solidFill>
                <a:prstClr val="black"/>
              </a:solidFill>
              <a:effectLst/>
              <a:uLnTx/>
              <a:uFillTx/>
              <a:latin typeface="微软雅黑"/>
              <a:ea typeface="微软雅黑"/>
              <a:cs typeface="+mn-cs"/>
            </a:endParaRPr>
          </a:p>
        </p:txBody>
      </p:sp>
      <p:pic>
        <p:nvPicPr>
          <p:cNvPr id="11" name="图片 10"/>
          <p:cNvPicPr>
            <a:picLocks noChangeAspect="1"/>
          </p:cNvPicPr>
          <p:nvPr/>
        </p:nvPicPr>
        <p:blipFill>
          <a:blip r:embed="rId3"/>
          <a:stretch>
            <a:fillRect/>
          </a:stretch>
        </p:blipFill>
        <p:spPr>
          <a:xfrm>
            <a:off x="1050290" y="4064000"/>
            <a:ext cx="7492365" cy="1043940"/>
          </a:xfrm>
          <a:prstGeom prst="rect">
            <a:avLst/>
          </a:prstGeom>
        </p:spPr>
      </p:pic>
      <p:pic>
        <p:nvPicPr>
          <p:cNvPr id="12" name="图片 11"/>
          <p:cNvPicPr>
            <a:picLocks noChangeAspect="1"/>
          </p:cNvPicPr>
          <p:nvPr/>
        </p:nvPicPr>
        <p:blipFill>
          <a:blip r:embed="rId4"/>
          <a:stretch>
            <a:fillRect/>
          </a:stretch>
        </p:blipFill>
        <p:spPr>
          <a:xfrm>
            <a:off x="8878570" y="3346450"/>
            <a:ext cx="2294255" cy="2738120"/>
          </a:xfrm>
          <a:prstGeom prst="rect">
            <a:avLst/>
          </a:prstGeom>
        </p:spPr>
      </p:pic>
    </p:spTree>
    <p:extLst>
      <p:ext uri="{BB962C8B-B14F-4D97-AF65-F5344CB8AC3E}">
        <p14:creationId xmlns:p14="http://schemas.microsoft.com/office/powerpoint/2010/main" val="587216766"/>
      </p:ext>
    </p:extLst>
  </p:cSld>
  <p:clrMapOvr>
    <a:masterClrMapping/>
  </p:clrMapOvr>
  <p:transition spd="med">
    <p:pull/>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a:spLocks noChangeArrowheads="1"/>
          </p:cNvSpPr>
          <p:nvPr/>
        </p:nvSpPr>
        <p:spPr bwMode="auto">
          <a:xfrm>
            <a:off x="357352" y="235111"/>
            <a:ext cx="96979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28600" indent="-228600">
              <a:defRPr>
                <a:solidFill>
                  <a:schemeClr val="tx1"/>
                </a:solidFill>
                <a:latin typeface="Century Gothic" panose="020B0502020202020204" pitchFamily="34" charset="0"/>
                <a:ea typeface="微软雅黑" panose="020B0503020204020204" charset="-122"/>
              </a:defRPr>
            </a:lvl1pPr>
            <a:lvl2pPr marL="742950" indent="-285750">
              <a:defRPr>
                <a:solidFill>
                  <a:schemeClr val="tx1"/>
                </a:solidFill>
                <a:latin typeface="Century Gothic" panose="020B0502020202020204" pitchFamily="34" charset="0"/>
                <a:ea typeface="微软雅黑" panose="020B0503020204020204" charset="-122"/>
              </a:defRPr>
            </a:lvl2pPr>
            <a:lvl3pPr marL="1143000" indent="-228600">
              <a:defRPr>
                <a:solidFill>
                  <a:schemeClr val="tx1"/>
                </a:solidFill>
                <a:latin typeface="Century Gothic" panose="020B0502020202020204" pitchFamily="34" charset="0"/>
                <a:ea typeface="微软雅黑" panose="020B0503020204020204" charset="-122"/>
              </a:defRPr>
            </a:lvl3pPr>
            <a:lvl4pPr marL="1600200" indent="-228600">
              <a:defRPr>
                <a:solidFill>
                  <a:schemeClr val="tx1"/>
                </a:solidFill>
                <a:latin typeface="Century Gothic" panose="020B0502020202020204" pitchFamily="34" charset="0"/>
                <a:ea typeface="微软雅黑" panose="020B0503020204020204" charset="-122"/>
              </a:defRPr>
            </a:lvl4pPr>
            <a:lvl5pPr marL="2057400" indent="-228600">
              <a:defRPr>
                <a:solidFill>
                  <a:schemeClr val="tx1"/>
                </a:solidFill>
                <a:latin typeface="Century Gothic" panose="020B0502020202020204" pitchFamily="34" charset="0"/>
                <a:ea typeface="微软雅黑" panose="020B050302020402020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9pPr>
          </a:lstStyle>
          <a:p>
            <a:pPr marL="228600" marR="0" lvl="0" indent="-228600" algn="ctr" defTabSz="914400"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a:ln>
                  <a:noFill/>
                </a:ln>
                <a:solidFill>
                  <a:prstClr val="white"/>
                </a:solidFill>
                <a:effectLst/>
                <a:uLnTx/>
                <a:uFillTx/>
                <a:latin typeface="Century Gothic" panose="020B0502020202020204" pitchFamily="34" charset="0"/>
                <a:ea typeface="微软雅黑" panose="020B0503020204020204" charset="-122"/>
                <a:cs typeface="+mn-cs"/>
              </a:rPr>
              <a:t>2</a:t>
            </a:r>
            <a:endParaRPr kumimoji="0" lang="zh-CN" altLang="en-US" sz="3600" b="1" i="0" u="none" strike="noStrike" kern="1200" cap="none" spc="0" normalizeH="0" baseline="0" noProof="0" dirty="0">
              <a:ln>
                <a:noFill/>
              </a:ln>
              <a:solidFill>
                <a:prstClr val="white"/>
              </a:solidFill>
              <a:effectLst/>
              <a:uLnTx/>
              <a:uFillTx/>
              <a:latin typeface="Century Gothic" panose="020B0502020202020204" pitchFamily="34" charset="0"/>
              <a:ea typeface="微软雅黑" panose="020B0503020204020204" charset="-122"/>
              <a:cs typeface="+mn-cs"/>
            </a:endParaRPr>
          </a:p>
        </p:txBody>
      </p:sp>
      <p:sp>
        <p:nvSpPr>
          <p:cNvPr id="6" name="标题 5"/>
          <p:cNvSpPr>
            <a:spLocks noGrp="1"/>
          </p:cNvSpPr>
          <p:nvPr>
            <p:ph type="title"/>
          </p:nvPr>
        </p:nvSpPr>
        <p:spPr>
          <a:xfrm>
            <a:off x="1606550" y="345305"/>
            <a:ext cx="8643848" cy="478155"/>
          </a:xfrm>
        </p:spPr>
        <p:txBody>
          <a:bodyPr/>
          <a:lstStyle/>
          <a:p>
            <a:r>
              <a:rPr lang="en-US" altLang="zh-CN" dirty="0"/>
              <a:t>Policy Gradient</a:t>
            </a:r>
          </a:p>
        </p:txBody>
      </p:sp>
      <p:sp>
        <p:nvSpPr>
          <p:cNvPr id="3" name="文本框 2"/>
          <p:cNvSpPr txBox="1"/>
          <p:nvPr/>
        </p:nvSpPr>
        <p:spPr>
          <a:xfrm>
            <a:off x="864235" y="1177290"/>
            <a:ext cx="4413885" cy="42989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200" b="1" i="0" u="none" strike="noStrike" kern="1200" cap="none" spc="0" normalizeH="0" baseline="0" noProof="0">
                <a:ln>
                  <a:noFill/>
                </a:ln>
                <a:solidFill>
                  <a:prstClr val="black"/>
                </a:solidFill>
                <a:effectLst/>
                <a:uLnTx/>
                <a:uFillTx/>
                <a:latin typeface="微软雅黑"/>
                <a:ea typeface="微软雅黑"/>
                <a:cs typeface="+mn-cs"/>
              </a:rPr>
              <a:t>Tip2</a:t>
            </a:r>
            <a:r>
              <a:rPr kumimoji="0" lang="zh-CN" altLang="en-US" sz="2200" b="1" i="0" u="none" strike="noStrike" kern="1200" cap="none" spc="0" normalizeH="0" baseline="0" noProof="0">
                <a:ln>
                  <a:noFill/>
                </a:ln>
                <a:solidFill>
                  <a:prstClr val="black"/>
                </a:solidFill>
                <a:effectLst/>
                <a:uLnTx/>
                <a:uFillTx/>
                <a:latin typeface="微软雅黑"/>
                <a:ea typeface="微软雅黑"/>
                <a:cs typeface="+mn-cs"/>
              </a:rPr>
              <a:t>：使用优势</a:t>
            </a:r>
            <a:r>
              <a:rPr kumimoji="0" lang="en-US" altLang="zh-CN" sz="2200" b="1" i="0" u="none" strike="noStrike" kern="1200" cap="none" spc="0" normalizeH="0" baseline="0" noProof="0">
                <a:ln>
                  <a:noFill/>
                </a:ln>
                <a:solidFill>
                  <a:prstClr val="black"/>
                </a:solidFill>
                <a:effectLst/>
                <a:uLnTx/>
                <a:uFillTx/>
                <a:latin typeface="微软雅黑"/>
                <a:ea typeface="微软雅黑"/>
                <a:cs typeface="+mn-cs"/>
              </a:rPr>
              <a:t>Advantage</a:t>
            </a:r>
            <a:r>
              <a:rPr kumimoji="0" lang="zh-CN" altLang="en-US" sz="2200" b="1" i="0" u="none" strike="noStrike" kern="1200" cap="none" spc="0" normalizeH="0" baseline="0" noProof="0">
                <a:ln>
                  <a:noFill/>
                </a:ln>
                <a:solidFill>
                  <a:prstClr val="black"/>
                </a:solidFill>
                <a:effectLst/>
                <a:uLnTx/>
                <a:uFillTx/>
                <a:latin typeface="微软雅黑"/>
                <a:ea typeface="微软雅黑"/>
                <a:cs typeface="+mn-cs"/>
              </a:rPr>
              <a:t>函数</a:t>
            </a:r>
          </a:p>
        </p:txBody>
      </p:sp>
      <p:sp>
        <p:nvSpPr>
          <p:cNvPr id="4" name="文本框 3"/>
          <p:cNvSpPr txBox="1"/>
          <p:nvPr/>
        </p:nvSpPr>
        <p:spPr>
          <a:xfrm>
            <a:off x="661035" y="1782445"/>
            <a:ext cx="10786110" cy="1798955"/>
          </a:xfrm>
          <a:prstGeom prst="rect">
            <a:avLst/>
          </a:prstGeom>
          <a:noFill/>
        </p:spPr>
        <p:txBody>
          <a:bodyPr wrap="square" rtlCol="0">
            <a:noAutofit/>
          </a:bodyPr>
          <a:lstStyle/>
          <a:p>
            <a:pPr marL="342900" marR="0" lvl="0" indent="-342900" algn="l" defTabSz="914400" rtl="0" eaLnBrk="1" fontAlgn="auto" latinLnBrk="0" hangingPunct="1">
              <a:lnSpc>
                <a:spcPct val="110000"/>
              </a:lnSpc>
              <a:spcBef>
                <a:spcPts val="0"/>
              </a:spcBef>
              <a:spcAft>
                <a:spcPts val="0"/>
              </a:spcAft>
              <a:buClrTx/>
              <a:buSzTx/>
              <a:buFont typeface="Wingdings" panose="05000000000000000000" charset="0"/>
              <a:buChar char="l"/>
              <a:tabLst/>
              <a:defRPr/>
            </a:pPr>
            <a:r>
              <a:rPr kumimoji="0" lang="zh-CN" altLang="en-US" sz="2000" b="0" i="0" u="none" strike="noStrike" kern="1200" cap="none" spc="0" normalizeH="0" baseline="0" noProof="0">
                <a:ln>
                  <a:noFill/>
                </a:ln>
                <a:solidFill>
                  <a:prstClr val="black"/>
                </a:solidFill>
                <a:effectLst/>
                <a:uLnTx/>
                <a:uFillTx/>
                <a:latin typeface="微软雅黑"/>
                <a:ea typeface="微软雅黑"/>
                <a:cs typeface="+mn-cs"/>
                <a:sym typeface="+mn-ea"/>
              </a:rPr>
              <a:t>我们之前介绍的</a:t>
            </a:r>
            <a:r>
              <a:rPr kumimoji="0" lang="en-US" altLang="zh-CN" sz="2000" b="0" i="0" u="none" strike="noStrike" kern="1200" cap="none" spc="0" normalizeH="0" baseline="0" noProof="0">
                <a:ln>
                  <a:noFill/>
                </a:ln>
                <a:solidFill>
                  <a:prstClr val="black"/>
                </a:solidFill>
                <a:effectLst/>
                <a:uLnTx/>
                <a:uFillTx/>
                <a:latin typeface="微软雅黑"/>
                <a:ea typeface="微软雅黑"/>
                <a:cs typeface="+mn-cs"/>
                <a:sym typeface="+mn-ea"/>
              </a:rPr>
              <a:t>PG</a:t>
            </a:r>
            <a:r>
              <a:rPr kumimoji="0" lang="zh-CN" altLang="en-US" sz="2000" b="0" i="0" u="none" strike="noStrike" kern="1200" cap="none" spc="0" normalizeH="0" baseline="0" noProof="0">
                <a:ln>
                  <a:noFill/>
                </a:ln>
                <a:solidFill>
                  <a:prstClr val="black"/>
                </a:solidFill>
                <a:effectLst/>
                <a:uLnTx/>
                <a:uFillTx/>
                <a:latin typeface="微软雅黑"/>
                <a:ea typeface="微软雅黑"/>
                <a:cs typeface="+mn-cs"/>
                <a:sym typeface="+mn-ea"/>
              </a:rPr>
              <a:t>方法，对于同一条策略中的每一步，使用的奖励都是最终的</a:t>
            </a:r>
            <a:r>
              <a:rPr kumimoji="0" lang="en-US" altLang="zh-CN" sz="2000" b="0" i="0" u="none" strike="noStrike" kern="1200" cap="none" spc="0" normalizeH="0" baseline="0" noProof="0">
                <a:ln>
                  <a:noFill/>
                </a:ln>
                <a:solidFill>
                  <a:prstClr val="black"/>
                </a:solidFill>
                <a:effectLst/>
                <a:uLnTx/>
                <a:uFillTx/>
                <a:latin typeface="微软雅黑"/>
                <a:ea typeface="微软雅黑"/>
                <a:cs typeface="+mn-cs"/>
                <a:sym typeface="+mn-ea"/>
              </a:rPr>
              <a:t>Return</a:t>
            </a:r>
            <a:r>
              <a:rPr kumimoji="0" lang="zh-CN" altLang="en-US" sz="2000" b="0" i="0" u="none" strike="noStrike" kern="1200" cap="none" spc="0" normalizeH="0" baseline="0" noProof="0">
                <a:ln>
                  <a:noFill/>
                </a:ln>
                <a:solidFill>
                  <a:prstClr val="black"/>
                </a:solidFill>
                <a:effectLst/>
                <a:uLnTx/>
                <a:uFillTx/>
                <a:latin typeface="微软雅黑"/>
                <a:ea typeface="微软雅黑"/>
                <a:cs typeface="+mn-cs"/>
                <a:sym typeface="+mn-ea"/>
              </a:rPr>
              <a:t>。因此我们可以再将奖励细化到每一步中。</a:t>
            </a:r>
          </a:p>
          <a:p>
            <a:pPr marL="342900" marR="0" lvl="0" indent="-342900" algn="l" defTabSz="914400" rtl="0" eaLnBrk="1" fontAlgn="auto" latinLnBrk="0" hangingPunct="1">
              <a:lnSpc>
                <a:spcPct val="110000"/>
              </a:lnSpc>
              <a:spcBef>
                <a:spcPts val="0"/>
              </a:spcBef>
              <a:spcAft>
                <a:spcPts val="0"/>
              </a:spcAft>
              <a:buClrTx/>
              <a:buSzTx/>
              <a:buFont typeface="Wingdings" panose="05000000000000000000" charset="0"/>
              <a:buChar char="l"/>
              <a:tabLst/>
              <a:defRPr/>
            </a:pPr>
            <a:endParaRPr kumimoji="0" lang="zh-CN" altLang="en-US" sz="2000" b="0" i="0" u="none" strike="noStrike" kern="1200" cap="none" spc="0" normalizeH="0" baseline="0" noProof="0">
              <a:ln>
                <a:noFill/>
              </a:ln>
              <a:solidFill>
                <a:prstClr val="black"/>
              </a:solidFill>
              <a:effectLst/>
              <a:uLnTx/>
              <a:uFillTx/>
              <a:latin typeface="微软雅黑"/>
              <a:ea typeface="微软雅黑"/>
              <a:cs typeface="+mn-cs"/>
              <a:sym typeface="+mn-ea"/>
            </a:endParaRPr>
          </a:p>
          <a:p>
            <a:pPr marL="342900" marR="0" lvl="0" indent="-342900" algn="l" defTabSz="914400" rtl="0" eaLnBrk="1" fontAlgn="auto" latinLnBrk="0" hangingPunct="1">
              <a:lnSpc>
                <a:spcPct val="110000"/>
              </a:lnSpc>
              <a:spcBef>
                <a:spcPts val="0"/>
              </a:spcBef>
              <a:spcAft>
                <a:spcPts val="0"/>
              </a:spcAft>
              <a:buClrTx/>
              <a:buSzTx/>
              <a:buFont typeface="Wingdings" panose="05000000000000000000" charset="0"/>
              <a:buChar char="l"/>
              <a:tabLst/>
              <a:defRPr/>
            </a:pPr>
            <a:r>
              <a:rPr kumimoji="0" lang="en-US" altLang="zh-CN" sz="2000" b="0" i="0" u="none" strike="noStrike" kern="1200" cap="none" spc="0" normalizeH="0" baseline="0" noProof="0">
                <a:ln>
                  <a:noFill/>
                </a:ln>
                <a:solidFill>
                  <a:srgbClr val="0070C0"/>
                </a:solidFill>
                <a:effectLst/>
                <a:uLnTx/>
                <a:uFillTx/>
                <a:latin typeface="微软雅黑"/>
                <a:ea typeface="微软雅黑"/>
                <a:cs typeface="+mn-cs"/>
                <a:sym typeface="+mn-ea"/>
              </a:rPr>
              <a:t>Q</a:t>
            </a:r>
            <a:r>
              <a:rPr kumimoji="0" lang="en-US" altLang="zh-CN" sz="2000" b="0" i="0" u="none" strike="noStrike" kern="1200" cap="none" spc="0" normalizeH="0" baseline="-25000" noProof="0">
                <a:ln>
                  <a:noFill/>
                </a:ln>
                <a:solidFill>
                  <a:srgbClr val="0070C0"/>
                </a:solidFill>
                <a:effectLst/>
                <a:uLnTx/>
                <a:uFillTx/>
                <a:latin typeface="微软雅黑"/>
                <a:ea typeface="微软雅黑"/>
                <a:cs typeface="+mn-cs"/>
                <a:sym typeface="+mn-ea"/>
              </a:rPr>
              <a:t>θ</a:t>
            </a:r>
            <a:r>
              <a:rPr kumimoji="0" lang="en-US" altLang="zh-CN" sz="2000" b="0" i="0" u="none" strike="noStrike" kern="1200" cap="none" spc="0" normalizeH="0" baseline="0" noProof="0">
                <a:ln>
                  <a:noFill/>
                </a:ln>
                <a:solidFill>
                  <a:srgbClr val="0070C0"/>
                </a:solidFill>
                <a:effectLst/>
                <a:uLnTx/>
                <a:uFillTx/>
                <a:latin typeface="微软雅黑"/>
                <a:ea typeface="微软雅黑"/>
                <a:cs typeface="+mn-cs"/>
                <a:sym typeface="+mn-ea"/>
              </a:rPr>
              <a:t>(s,a)</a:t>
            </a:r>
            <a:r>
              <a:rPr kumimoji="0" lang="zh-CN" altLang="en-US" sz="2000" b="0" i="0" u="none" strike="noStrike" kern="1200" cap="none" spc="0" normalizeH="0" baseline="0" noProof="0">
                <a:ln>
                  <a:noFill/>
                </a:ln>
                <a:solidFill>
                  <a:prstClr val="black"/>
                </a:solidFill>
                <a:effectLst/>
                <a:uLnTx/>
                <a:uFillTx/>
                <a:latin typeface="微软雅黑"/>
                <a:ea typeface="微软雅黑"/>
                <a:cs typeface="+mn-cs"/>
                <a:sym typeface="+mn-ea"/>
              </a:rPr>
              <a:t>：在</a:t>
            </a:r>
            <a:r>
              <a:rPr kumimoji="0" lang="en-US" altLang="zh-CN" sz="2000" b="0" i="0" u="none" strike="noStrike" kern="1200" cap="none" spc="0" normalizeH="0" baseline="0" noProof="0">
                <a:ln>
                  <a:noFill/>
                </a:ln>
                <a:solidFill>
                  <a:prstClr val="black"/>
                </a:solidFill>
                <a:effectLst/>
                <a:uLnTx/>
                <a:uFillTx/>
                <a:latin typeface="微软雅黑"/>
                <a:ea typeface="微软雅黑"/>
                <a:cs typeface="+mn-cs"/>
                <a:sym typeface="+mn-ea"/>
              </a:rPr>
              <a:t>state s</a:t>
            </a:r>
            <a:r>
              <a:rPr kumimoji="0" lang="zh-CN" altLang="en-US" sz="2000" b="0" i="0" u="none" strike="noStrike" kern="1200" cap="none" spc="0" normalizeH="0" baseline="0" noProof="0">
                <a:ln>
                  <a:noFill/>
                </a:ln>
                <a:solidFill>
                  <a:prstClr val="black"/>
                </a:solidFill>
                <a:effectLst/>
                <a:uLnTx/>
                <a:uFillTx/>
                <a:latin typeface="微软雅黑"/>
                <a:ea typeface="微软雅黑"/>
                <a:cs typeface="+mn-cs"/>
                <a:sym typeface="+mn-ea"/>
              </a:rPr>
              <a:t>下，做出</a:t>
            </a:r>
            <a:r>
              <a:rPr kumimoji="0" lang="en-US" altLang="zh-CN" sz="2000" b="0" i="0" u="none" strike="noStrike" kern="1200" cap="none" spc="0" normalizeH="0" baseline="0" noProof="0">
                <a:ln>
                  <a:noFill/>
                </a:ln>
                <a:solidFill>
                  <a:prstClr val="black"/>
                </a:solidFill>
                <a:effectLst/>
                <a:uLnTx/>
                <a:uFillTx/>
                <a:latin typeface="微软雅黑"/>
                <a:ea typeface="微软雅黑"/>
                <a:cs typeface="+mn-cs"/>
                <a:sym typeface="+mn-ea"/>
              </a:rPr>
              <a:t>action a</a:t>
            </a:r>
            <a:r>
              <a:rPr kumimoji="0" lang="zh-CN" altLang="en-US" sz="2000" b="0" i="0" u="none" strike="noStrike" kern="1200" cap="none" spc="0" normalizeH="0" baseline="0" noProof="0">
                <a:ln>
                  <a:noFill/>
                </a:ln>
                <a:solidFill>
                  <a:prstClr val="black"/>
                </a:solidFill>
                <a:effectLst/>
                <a:uLnTx/>
                <a:uFillTx/>
                <a:latin typeface="微软雅黑"/>
                <a:ea typeface="微软雅黑"/>
                <a:cs typeface="+mn-cs"/>
                <a:sym typeface="+mn-ea"/>
              </a:rPr>
              <a:t>的回报，称为动作价值函数。</a:t>
            </a:r>
          </a:p>
          <a:p>
            <a:pPr marL="342900" marR="0" lvl="0" indent="-342900" algn="l" defTabSz="914400" rtl="0" eaLnBrk="1" fontAlgn="auto" latinLnBrk="0" hangingPunct="1">
              <a:lnSpc>
                <a:spcPct val="110000"/>
              </a:lnSpc>
              <a:spcBef>
                <a:spcPts val="0"/>
              </a:spcBef>
              <a:spcAft>
                <a:spcPts val="0"/>
              </a:spcAft>
              <a:buClrTx/>
              <a:buSzTx/>
              <a:buFont typeface="Wingdings" panose="05000000000000000000" charset="0"/>
              <a:buChar char="l"/>
              <a:tabLst/>
              <a:defRPr/>
            </a:pPr>
            <a:endParaRPr kumimoji="0" lang="zh-CN" altLang="en-US" sz="2000" b="0" i="0" u="none" strike="noStrike" kern="1200" cap="none" spc="0" normalizeH="0" baseline="0" noProof="0">
              <a:ln>
                <a:noFill/>
              </a:ln>
              <a:solidFill>
                <a:prstClr val="black"/>
              </a:solidFill>
              <a:effectLst/>
              <a:uLnTx/>
              <a:uFillTx/>
              <a:latin typeface="微软雅黑"/>
              <a:ea typeface="微软雅黑"/>
              <a:cs typeface="+mn-cs"/>
              <a:sym typeface="+mn-ea"/>
            </a:endParaRPr>
          </a:p>
          <a:p>
            <a:pPr marL="342900" marR="0" lvl="0" indent="-342900" algn="l" defTabSz="914400" rtl="0" eaLnBrk="1" fontAlgn="auto" latinLnBrk="0" hangingPunct="1">
              <a:lnSpc>
                <a:spcPct val="110000"/>
              </a:lnSpc>
              <a:spcBef>
                <a:spcPts val="0"/>
              </a:spcBef>
              <a:spcAft>
                <a:spcPts val="0"/>
              </a:spcAft>
              <a:buClrTx/>
              <a:buSzTx/>
              <a:buFont typeface="Wingdings" panose="05000000000000000000" charset="0"/>
              <a:buChar char="l"/>
              <a:tabLst/>
              <a:defRPr/>
            </a:pPr>
            <a:r>
              <a:rPr kumimoji="0" lang="en-US" altLang="zh-CN" sz="2000" b="0" i="0" u="none" strike="noStrike" kern="1200" cap="none" spc="0" normalizeH="0" baseline="0" noProof="0">
                <a:ln>
                  <a:noFill/>
                </a:ln>
                <a:solidFill>
                  <a:srgbClr val="FF0000"/>
                </a:solidFill>
                <a:effectLst/>
                <a:uLnTx/>
                <a:uFillTx/>
                <a:latin typeface="微软雅黑"/>
                <a:ea typeface="微软雅黑"/>
                <a:cs typeface="+mn-cs"/>
                <a:sym typeface="+mn-ea"/>
              </a:rPr>
              <a:t>V</a:t>
            </a:r>
            <a:r>
              <a:rPr kumimoji="0" lang="en-US" altLang="zh-CN" sz="2000" b="0" i="0" u="none" strike="noStrike" kern="1200" cap="none" spc="0" normalizeH="0" baseline="-25000" noProof="0">
                <a:ln>
                  <a:noFill/>
                </a:ln>
                <a:solidFill>
                  <a:srgbClr val="FF0000"/>
                </a:solidFill>
                <a:effectLst/>
                <a:uLnTx/>
                <a:uFillTx/>
                <a:latin typeface="微软雅黑"/>
                <a:ea typeface="微软雅黑"/>
                <a:cs typeface="+mn-cs"/>
                <a:sym typeface="+mn-ea"/>
              </a:rPr>
              <a:t>θ</a:t>
            </a:r>
            <a:r>
              <a:rPr kumimoji="0" lang="en-US" altLang="zh-CN" sz="2000" b="0" i="0" u="none" strike="noStrike" kern="1200" cap="none" spc="0" normalizeH="0" baseline="0" noProof="0">
                <a:ln>
                  <a:noFill/>
                </a:ln>
                <a:solidFill>
                  <a:srgbClr val="FF0000"/>
                </a:solidFill>
                <a:effectLst/>
                <a:uLnTx/>
                <a:uFillTx/>
                <a:latin typeface="微软雅黑"/>
                <a:ea typeface="微软雅黑"/>
                <a:cs typeface="+mn-cs"/>
                <a:sym typeface="+mn-ea"/>
              </a:rPr>
              <a:t>(s): </a:t>
            </a:r>
            <a:r>
              <a:rPr kumimoji="0" lang="zh-CN" altLang="en-US" sz="2000" b="0" i="0" u="none" strike="noStrike" kern="1200" cap="none" spc="0" normalizeH="0" baseline="0" noProof="0">
                <a:ln>
                  <a:noFill/>
                </a:ln>
                <a:solidFill>
                  <a:prstClr val="black"/>
                </a:solidFill>
                <a:effectLst/>
                <a:uLnTx/>
                <a:uFillTx/>
                <a:latin typeface="微软雅黑"/>
                <a:ea typeface="微软雅黑"/>
                <a:cs typeface="+mn-cs"/>
                <a:sym typeface="+mn-ea"/>
              </a:rPr>
              <a:t>在</a:t>
            </a:r>
            <a:r>
              <a:rPr kumimoji="0" lang="en-US" altLang="zh-CN" sz="2000" b="0" i="0" u="none" strike="noStrike" kern="1200" cap="none" spc="0" normalizeH="0" baseline="0" noProof="0">
                <a:ln>
                  <a:noFill/>
                </a:ln>
                <a:solidFill>
                  <a:prstClr val="black"/>
                </a:solidFill>
                <a:effectLst/>
                <a:uLnTx/>
                <a:uFillTx/>
                <a:latin typeface="微软雅黑"/>
                <a:ea typeface="微软雅黑"/>
                <a:cs typeface="+mn-cs"/>
                <a:sym typeface="+mn-ea"/>
              </a:rPr>
              <a:t>state s</a:t>
            </a:r>
            <a:r>
              <a:rPr kumimoji="0" lang="zh-CN" altLang="en-US" sz="2000" b="0" i="0" u="none" strike="noStrike" kern="1200" cap="none" spc="0" normalizeH="0" baseline="0" noProof="0">
                <a:ln>
                  <a:noFill/>
                </a:ln>
                <a:solidFill>
                  <a:prstClr val="black"/>
                </a:solidFill>
                <a:effectLst/>
                <a:uLnTx/>
                <a:uFillTx/>
                <a:latin typeface="微软雅黑"/>
                <a:ea typeface="微软雅黑"/>
                <a:cs typeface="+mn-cs"/>
                <a:sym typeface="+mn-ea"/>
              </a:rPr>
              <a:t>下，期望的回报，称为价值函数。</a:t>
            </a:r>
          </a:p>
          <a:p>
            <a:pPr marL="0" marR="0" lvl="0" indent="0" algn="l" defTabSz="914400" rtl="0" eaLnBrk="1" fontAlgn="auto" latinLnBrk="0" hangingPunct="1">
              <a:lnSpc>
                <a:spcPct val="110000"/>
              </a:lnSpc>
              <a:spcBef>
                <a:spcPts val="0"/>
              </a:spcBef>
              <a:spcAft>
                <a:spcPts val="0"/>
              </a:spcAft>
              <a:buClrTx/>
              <a:buSzTx/>
              <a:buFont typeface="Wingdings" panose="05000000000000000000" charset="0"/>
              <a:buNone/>
              <a:tabLst/>
              <a:defRPr/>
            </a:pPr>
            <a:r>
              <a:rPr kumimoji="0" lang="en-US" altLang="zh-CN" sz="2000" b="0" i="0" u="none" strike="noStrike" kern="1200" cap="none" spc="0" normalizeH="0" baseline="0" noProof="0">
                <a:ln>
                  <a:noFill/>
                </a:ln>
                <a:solidFill>
                  <a:prstClr val="black"/>
                </a:solidFill>
                <a:effectLst/>
                <a:uLnTx/>
                <a:uFillTx/>
                <a:latin typeface="微软雅黑"/>
                <a:ea typeface="微软雅黑"/>
                <a:cs typeface="+mn-cs"/>
                <a:sym typeface="+mn-ea"/>
              </a:rPr>
              <a:t> </a:t>
            </a:r>
            <a:endParaRPr kumimoji="0" lang="zh-CN" altLang="en-US" sz="2000" b="0" i="0" u="none" strike="noStrike" kern="1200" cap="none" spc="0" normalizeH="0" baseline="0" noProof="0">
              <a:ln>
                <a:noFill/>
              </a:ln>
              <a:solidFill>
                <a:prstClr val="black"/>
              </a:solidFill>
              <a:effectLst/>
              <a:uLnTx/>
              <a:uFillTx/>
              <a:latin typeface="微软雅黑"/>
              <a:ea typeface="微软雅黑"/>
              <a:cs typeface="+mn-cs"/>
              <a:sym typeface="+mn-ea"/>
            </a:endParaRPr>
          </a:p>
          <a:p>
            <a:pPr marL="342900" marR="0" lvl="0" indent="-342900" algn="l" defTabSz="914400" rtl="0" eaLnBrk="1" fontAlgn="auto" latinLnBrk="0" hangingPunct="1">
              <a:lnSpc>
                <a:spcPct val="110000"/>
              </a:lnSpc>
              <a:spcBef>
                <a:spcPts val="0"/>
              </a:spcBef>
              <a:spcAft>
                <a:spcPts val="0"/>
              </a:spcAft>
              <a:buClrTx/>
              <a:buSzTx/>
              <a:buFont typeface="Wingdings" panose="05000000000000000000" charset="0"/>
              <a:buChar char="l"/>
              <a:tabLst/>
              <a:defRPr/>
            </a:pPr>
            <a:r>
              <a:rPr kumimoji="0" lang="en-US" altLang="zh-CN" sz="2000" b="0" i="0" u="none" strike="noStrike" kern="1200" cap="none" spc="0" normalizeH="0" baseline="0" noProof="0">
                <a:ln>
                  <a:noFill/>
                </a:ln>
                <a:solidFill>
                  <a:prstClr val="black"/>
                </a:solidFill>
                <a:effectLst/>
                <a:uLnTx/>
                <a:uFillTx/>
                <a:latin typeface="微软雅黑"/>
                <a:ea typeface="微软雅黑"/>
                <a:cs typeface="+mn-cs"/>
                <a:sym typeface="+mn-ea"/>
              </a:rPr>
              <a:t>A</a:t>
            </a:r>
            <a:r>
              <a:rPr kumimoji="0" lang="en-US" altLang="zh-CN" sz="2000" b="0" i="0" u="none" strike="noStrike" kern="1200" cap="none" spc="0" normalizeH="0" baseline="-25000" noProof="0">
                <a:ln>
                  <a:noFill/>
                </a:ln>
                <a:solidFill>
                  <a:prstClr val="black"/>
                </a:solidFill>
                <a:effectLst/>
                <a:uLnTx/>
                <a:uFillTx/>
                <a:latin typeface="微软雅黑"/>
                <a:ea typeface="微软雅黑"/>
                <a:cs typeface="+mn-cs"/>
                <a:sym typeface="+mn-ea"/>
              </a:rPr>
              <a:t>θ</a:t>
            </a:r>
            <a:r>
              <a:rPr kumimoji="0" lang="en-US" altLang="zh-CN" sz="2000" b="0" i="0" u="none" strike="noStrike" kern="1200" cap="none" spc="0" normalizeH="0" baseline="0" noProof="0">
                <a:ln>
                  <a:noFill/>
                </a:ln>
                <a:solidFill>
                  <a:prstClr val="black"/>
                </a:solidFill>
                <a:effectLst/>
                <a:uLnTx/>
                <a:uFillTx/>
                <a:latin typeface="微软雅黑"/>
                <a:ea typeface="微软雅黑"/>
                <a:cs typeface="+mn-cs"/>
                <a:sym typeface="+mn-ea"/>
              </a:rPr>
              <a:t>(s,a)=</a:t>
            </a:r>
            <a:r>
              <a:rPr kumimoji="0" lang="en-US" altLang="zh-CN" sz="2000" b="0" i="0" u="none" strike="noStrike" kern="1200" cap="none" spc="0" normalizeH="0" baseline="0" noProof="0">
                <a:ln>
                  <a:noFill/>
                </a:ln>
                <a:solidFill>
                  <a:srgbClr val="0070C0"/>
                </a:solidFill>
                <a:effectLst/>
                <a:uLnTx/>
                <a:uFillTx/>
                <a:latin typeface="微软雅黑"/>
                <a:ea typeface="微软雅黑"/>
                <a:cs typeface="+mn-cs"/>
                <a:sym typeface="+mn-ea"/>
              </a:rPr>
              <a:t>Q</a:t>
            </a:r>
            <a:r>
              <a:rPr kumimoji="0" lang="en-US" altLang="zh-CN" sz="2000" b="0" i="0" u="none" strike="noStrike" kern="1200" cap="none" spc="0" normalizeH="0" baseline="-25000" noProof="0">
                <a:ln>
                  <a:noFill/>
                </a:ln>
                <a:solidFill>
                  <a:srgbClr val="0070C0"/>
                </a:solidFill>
                <a:effectLst/>
                <a:uLnTx/>
                <a:uFillTx/>
                <a:latin typeface="微软雅黑"/>
                <a:ea typeface="微软雅黑"/>
                <a:cs typeface="+mn-cs"/>
                <a:sym typeface="+mn-ea"/>
              </a:rPr>
              <a:t>θ</a:t>
            </a:r>
            <a:r>
              <a:rPr kumimoji="0" lang="en-US" altLang="zh-CN" sz="2000" b="0" i="0" u="none" strike="noStrike" kern="1200" cap="none" spc="0" normalizeH="0" baseline="0" noProof="0">
                <a:ln>
                  <a:noFill/>
                </a:ln>
                <a:solidFill>
                  <a:srgbClr val="0070C0"/>
                </a:solidFill>
                <a:effectLst/>
                <a:uLnTx/>
                <a:uFillTx/>
                <a:latin typeface="微软雅黑"/>
                <a:ea typeface="微软雅黑"/>
                <a:cs typeface="+mn-cs"/>
                <a:sym typeface="+mn-ea"/>
              </a:rPr>
              <a:t>(s,a)</a:t>
            </a:r>
            <a:r>
              <a:rPr kumimoji="0" lang="en-US" altLang="zh-CN" sz="2000" b="0" i="0" u="none" strike="noStrike" kern="1200" cap="none" spc="0" normalizeH="0" baseline="0" noProof="0">
                <a:ln>
                  <a:noFill/>
                </a:ln>
                <a:solidFill>
                  <a:prstClr val="black"/>
                </a:solidFill>
                <a:effectLst/>
                <a:uLnTx/>
                <a:uFillTx/>
                <a:latin typeface="微软雅黑"/>
                <a:ea typeface="微软雅黑"/>
                <a:cs typeface="+mn-cs"/>
                <a:sym typeface="+mn-ea"/>
              </a:rPr>
              <a:t>-</a:t>
            </a:r>
            <a:r>
              <a:rPr kumimoji="0" lang="en-US" altLang="zh-CN" sz="2000" b="0" i="0" u="none" strike="noStrike" kern="1200" cap="none" spc="0" normalizeH="0" baseline="0" noProof="0">
                <a:ln>
                  <a:noFill/>
                </a:ln>
                <a:solidFill>
                  <a:srgbClr val="FF0000"/>
                </a:solidFill>
                <a:effectLst/>
                <a:uLnTx/>
                <a:uFillTx/>
                <a:latin typeface="微软雅黑"/>
                <a:ea typeface="微软雅黑"/>
                <a:cs typeface="+mn-cs"/>
                <a:sym typeface="+mn-ea"/>
              </a:rPr>
              <a:t>V</a:t>
            </a:r>
            <a:r>
              <a:rPr kumimoji="0" lang="en-US" altLang="zh-CN" sz="2000" b="0" i="0" u="none" strike="noStrike" kern="1200" cap="none" spc="0" normalizeH="0" baseline="-25000" noProof="0">
                <a:ln>
                  <a:noFill/>
                </a:ln>
                <a:solidFill>
                  <a:srgbClr val="FF0000"/>
                </a:solidFill>
                <a:effectLst/>
                <a:uLnTx/>
                <a:uFillTx/>
                <a:latin typeface="微软雅黑"/>
                <a:ea typeface="微软雅黑"/>
                <a:cs typeface="+mn-cs"/>
                <a:sym typeface="+mn-ea"/>
              </a:rPr>
              <a:t>θ</a:t>
            </a:r>
            <a:r>
              <a:rPr kumimoji="0" lang="en-US" altLang="zh-CN" sz="2000" b="0" i="0" u="none" strike="noStrike" kern="1200" cap="none" spc="0" normalizeH="0" baseline="0" noProof="0">
                <a:ln>
                  <a:noFill/>
                </a:ln>
                <a:solidFill>
                  <a:srgbClr val="FF0000"/>
                </a:solidFill>
                <a:effectLst/>
                <a:uLnTx/>
                <a:uFillTx/>
                <a:latin typeface="微软雅黑"/>
                <a:ea typeface="微软雅黑"/>
                <a:cs typeface="+mn-cs"/>
                <a:sym typeface="+mn-ea"/>
              </a:rPr>
              <a:t>(s) </a:t>
            </a:r>
            <a:r>
              <a:rPr kumimoji="0" lang="en-US" altLang="zh-CN" sz="2000" b="0" i="0" u="none" strike="noStrike" kern="1200" cap="none" spc="0" normalizeH="0" baseline="0" noProof="0">
                <a:ln>
                  <a:noFill/>
                </a:ln>
                <a:solidFill>
                  <a:prstClr val="black"/>
                </a:solidFill>
                <a:effectLst/>
                <a:uLnTx/>
                <a:uFillTx/>
                <a:latin typeface="微软雅黑"/>
                <a:ea typeface="微软雅黑"/>
                <a:cs typeface="+mn-cs"/>
                <a:sym typeface="+mn-ea"/>
              </a:rPr>
              <a:t>:</a:t>
            </a:r>
            <a:r>
              <a:rPr kumimoji="0" lang="zh-CN" altLang="en-US" sz="2000" b="0" i="0" u="none" strike="noStrike" kern="1200" cap="none" spc="0" normalizeH="0" baseline="0" noProof="0">
                <a:ln>
                  <a:noFill/>
                </a:ln>
                <a:solidFill>
                  <a:prstClr val="black"/>
                </a:solidFill>
                <a:effectLst/>
                <a:uLnTx/>
                <a:uFillTx/>
                <a:latin typeface="微软雅黑"/>
                <a:ea typeface="微软雅黑"/>
                <a:cs typeface="+mn-cs"/>
                <a:sym typeface="+mn-ea"/>
              </a:rPr>
              <a:t>在</a:t>
            </a:r>
            <a:r>
              <a:rPr kumimoji="0" lang="en-US" altLang="zh-CN" sz="2000" b="0" i="0" u="none" strike="noStrike" kern="1200" cap="none" spc="0" normalizeH="0" baseline="0" noProof="0">
                <a:ln>
                  <a:noFill/>
                </a:ln>
                <a:solidFill>
                  <a:prstClr val="black"/>
                </a:solidFill>
                <a:effectLst/>
                <a:uLnTx/>
                <a:uFillTx/>
                <a:latin typeface="微软雅黑"/>
                <a:ea typeface="微软雅黑"/>
                <a:cs typeface="+mn-cs"/>
                <a:sym typeface="+mn-ea"/>
              </a:rPr>
              <a:t>state s</a:t>
            </a:r>
            <a:r>
              <a:rPr kumimoji="0" lang="zh-CN" altLang="en-US" sz="2000" b="0" i="0" u="none" strike="noStrike" kern="1200" cap="none" spc="0" normalizeH="0" baseline="0" noProof="0">
                <a:ln>
                  <a:noFill/>
                </a:ln>
                <a:solidFill>
                  <a:prstClr val="black"/>
                </a:solidFill>
                <a:effectLst/>
                <a:uLnTx/>
                <a:uFillTx/>
                <a:latin typeface="微软雅黑"/>
                <a:ea typeface="微软雅黑"/>
                <a:cs typeface="+mn-cs"/>
                <a:sym typeface="+mn-ea"/>
              </a:rPr>
              <a:t>下，做出</a:t>
            </a:r>
            <a:r>
              <a:rPr kumimoji="0" lang="en-US" altLang="zh-CN" sz="2000" b="0" i="0" u="none" strike="noStrike" kern="1200" cap="none" spc="0" normalizeH="0" baseline="0" noProof="0">
                <a:ln>
                  <a:noFill/>
                </a:ln>
                <a:solidFill>
                  <a:prstClr val="black"/>
                </a:solidFill>
                <a:effectLst/>
                <a:uLnTx/>
                <a:uFillTx/>
                <a:latin typeface="微软雅黑"/>
                <a:ea typeface="微软雅黑"/>
                <a:cs typeface="+mn-cs"/>
                <a:sym typeface="+mn-ea"/>
              </a:rPr>
              <a:t>action a</a:t>
            </a:r>
            <a:r>
              <a:rPr kumimoji="0" lang="zh-CN" altLang="en-US" sz="2000" b="0" i="0" u="none" strike="noStrike" kern="1200" cap="none" spc="0" normalizeH="0" baseline="0" noProof="0">
                <a:ln>
                  <a:noFill/>
                </a:ln>
                <a:solidFill>
                  <a:prstClr val="black"/>
                </a:solidFill>
                <a:effectLst/>
                <a:uLnTx/>
                <a:uFillTx/>
                <a:latin typeface="微软雅黑"/>
                <a:ea typeface="微软雅黑"/>
                <a:cs typeface="+mn-cs"/>
                <a:sym typeface="+mn-ea"/>
              </a:rPr>
              <a:t>，比其他动作能带来多少优势</a:t>
            </a:r>
          </a:p>
          <a:p>
            <a:pPr marL="342900" marR="0" lvl="0" indent="-342900" algn="l" defTabSz="914400" rtl="0" eaLnBrk="1" fontAlgn="auto" latinLnBrk="0" hangingPunct="1">
              <a:lnSpc>
                <a:spcPct val="110000"/>
              </a:lnSpc>
              <a:spcBef>
                <a:spcPts val="0"/>
              </a:spcBef>
              <a:spcAft>
                <a:spcPts val="0"/>
              </a:spcAft>
              <a:buClrTx/>
              <a:buSzTx/>
              <a:buFont typeface="Wingdings" panose="05000000000000000000" charset="0"/>
              <a:buChar char="l"/>
              <a:tabLst/>
              <a:defRPr/>
            </a:pPr>
            <a:endParaRPr kumimoji="0" lang="zh-CN" altLang="en-US" sz="2000" b="0" i="0" u="none" strike="noStrike" kern="1200" cap="none" spc="0" normalizeH="0" baseline="0" noProof="0">
              <a:ln>
                <a:noFill/>
              </a:ln>
              <a:solidFill>
                <a:prstClr val="black"/>
              </a:solidFill>
              <a:effectLst/>
              <a:uLnTx/>
              <a:uFillTx/>
              <a:latin typeface="微软雅黑"/>
              <a:ea typeface="微软雅黑"/>
              <a:cs typeface="+mn-cs"/>
              <a:sym typeface="+mn-ea"/>
            </a:endParaRPr>
          </a:p>
          <a:p>
            <a:pPr marL="342900" marR="0" lvl="0" indent="-342900" algn="l" defTabSz="914400" rtl="0" eaLnBrk="1" fontAlgn="auto" latinLnBrk="0" hangingPunct="1">
              <a:lnSpc>
                <a:spcPct val="110000"/>
              </a:lnSpc>
              <a:spcBef>
                <a:spcPts val="0"/>
              </a:spcBef>
              <a:spcAft>
                <a:spcPts val="0"/>
              </a:spcAft>
              <a:buClrTx/>
              <a:buSzTx/>
              <a:buFont typeface="Wingdings" panose="05000000000000000000" charset="0"/>
              <a:buChar char="l"/>
              <a:tabLst/>
              <a:defRPr/>
            </a:pPr>
            <a:endParaRPr kumimoji="0" lang="zh-CN" altLang="en-US" sz="2000" b="0" i="0" u="none" strike="noStrike" kern="1200" cap="none" spc="0" normalizeH="0" baseline="0" noProof="0">
              <a:ln>
                <a:noFill/>
              </a:ln>
              <a:solidFill>
                <a:prstClr val="black"/>
              </a:solidFill>
              <a:effectLst/>
              <a:uLnTx/>
              <a:uFillTx/>
              <a:latin typeface="微软雅黑"/>
              <a:ea typeface="微软雅黑"/>
              <a:cs typeface="+mn-cs"/>
              <a:sym typeface="+mn-ea"/>
            </a:endParaRPr>
          </a:p>
          <a:p>
            <a:pPr marL="342900" marR="0" lvl="0" indent="-342900" algn="l" defTabSz="914400" rtl="0" eaLnBrk="1" fontAlgn="auto" latinLnBrk="0" hangingPunct="1">
              <a:lnSpc>
                <a:spcPct val="110000"/>
              </a:lnSpc>
              <a:spcBef>
                <a:spcPts val="0"/>
              </a:spcBef>
              <a:spcAft>
                <a:spcPts val="0"/>
              </a:spcAft>
              <a:buClrTx/>
              <a:buSzTx/>
              <a:buFont typeface="Wingdings" panose="05000000000000000000" charset="0"/>
              <a:buChar char="l"/>
              <a:tabLst/>
              <a:defRPr/>
            </a:pPr>
            <a:endParaRPr kumimoji="0" lang="zh-CN" altLang="en-US" sz="2000" b="0" i="0" u="none" strike="noStrike" kern="1200" cap="none" spc="0" normalizeH="0" baseline="0" noProof="0">
              <a:ln>
                <a:noFill/>
              </a:ln>
              <a:solidFill>
                <a:prstClr val="black"/>
              </a:solidFill>
              <a:effectLst/>
              <a:uLnTx/>
              <a:uFillTx/>
              <a:latin typeface="微软雅黑"/>
              <a:ea typeface="微软雅黑"/>
              <a:cs typeface="+mn-cs"/>
              <a:sym typeface="+mn-ea"/>
            </a:endParaRPr>
          </a:p>
          <a:p>
            <a:pPr marL="0" marR="0" lvl="0" indent="0" algn="l" defTabSz="914400" rtl="0" eaLnBrk="1" fontAlgn="auto" latinLnBrk="0" hangingPunct="1">
              <a:lnSpc>
                <a:spcPct val="110000"/>
              </a:lnSpc>
              <a:spcBef>
                <a:spcPts val="0"/>
              </a:spcBef>
              <a:spcAft>
                <a:spcPts val="0"/>
              </a:spcAft>
              <a:buClrTx/>
              <a:buSzTx/>
              <a:buFont typeface="Wingdings" panose="05000000000000000000" charset="0"/>
              <a:buNone/>
              <a:tabLst/>
              <a:defRPr/>
            </a:pPr>
            <a:r>
              <a:rPr kumimoji="0" lang="en-US" altLang="zh-CN" sz="2000" b="0" i="0" u="none" strike="noStrike" kern="1200" cap="none" spc="0" normalizeH="0" baseline="0" noProof="0">
                <a:ln>
                  <a:noFill/>
                </a:ln>
                <a:solidFill>
                  <a:prstClr val="black"/>
                </a:solidFill>
                <a:effectLst/>
                <a:uLnTx/>
                <a:uFillTx/>
                <a:latin typeface="微软雅黑"/>
                <a:ea typeface="微软雅黑"/>
                <a:cs typeface="+mn-cs"/>
                <a:sym typeface="+mn-ea"/>
              </a:rPr>
              <a:t> </a:t>
            </a:r>
            <a:endParaRPr kumimoji="0" lang="zh-CN" altLang="en-US" sz="2000" b="0" i="0" u="none" strike="noStrike" kern="1200" cap="none" spc="0" normalizeH="0" baseline="0" noProof="0">
              <a:ln>
                <a:noFill/>
              </a:ln>
              <a:solidFill>
                <a:prstClr val="black"/>
              </a:solidFill>
              <a:effectLst/>
              <a:uLnTx/>
              <a:uFillTx/>
              <a:latin typeface="微软雅黑"/>
              <a:ea typeface="微软雅黑"/>
              <a:cs typeface="+mn-cs"/>
              <a:sym typeface="+mn-ea"/>
            </a:endParaRPr>
          </a:p>
          <a:p>
            <a:pPr marL="342900" marR="0" lvl="0" indent="-342900" algn="l" defTabSz="914400" rtl="0" eaLnBrk="1" fontAlgn="auto" latinLnBrk="0" hangingPunct="1">
              <a:lnSpc>
                <a:spcPct val="110000"/>
              </a:lnSpc>
              <a:spcBef>
                <a:spcPts val="0"/>
              </a:spcBef>
              <a:spcAft>
                <a:spcPts val="0"/>
              </a:spcAft>
              <a:buClrTx/>
              <a:buSzTx/>
              <a:buFont typeface="Wingdings" panose="05000000000000000000" charset="0"/>
              <a:buChar char="l"/>
              <a:tabLst/>
              <a:defRPr/>
            </a:pPr>
            <a:endParaRPr kumimoji="0" lang="zh-CN" altLang="en-US" sz="2000" b="0" i="0" u="none" strike="noStrike" kern="1200" cap="none" spc="0" normalizeH="0" baseline="0" noProof="0">
              <a:ln>
                <a:noFill/>
              </a:ln>
              <a:solidFill>
                <a:prstClr val="black"/>
              </a:solidFill>
              <a:effectLst/>
              <a:uLnTx/>
              <a:uFillTx/>
              <a:latin typeface="微软雅黑"/>
              <a:ea typeface="微软雅黑"/>
              <a:cs typeface="+mn-cs"/>
              <a:sym typeface="+mn-ea"/>
            </a:endParaRPr>
          </a:p>
          <a:p>
            <a:pPr marL="342900" marR="0" lvl="0" indent="-342900" algn="l" defTabSz="914400" rtl="0" eaLnBrk="1" fontAlgn="auto" latinLnBrk="0" hangingPunct="1">
              <a:lnSpc>
                <a:spcPct val="110000"/>
              </a:lnSpc>
              <a:spcBef>
                <a:spcPts val="0"/>
              </a:spcBef>
              <a:spcAft>
                <a:spcPts val="0"/>
              </a:spcAft>
              <a:buClrTx/>
              <a:buSzTx/>
              <a:buFont typeface="Wingdings" panose="05000000000000000000" charset="0"/>
              <a:buChar char="l"/>
              <a:tabLst/>
              <a:defRPr/>
            </a:pPr>
            <a:endParaRPr kumimoji="0" lang="zh-CN" altLang="en-US" sz="2000" b="0" i="0" u="none" strike="noStrike" kern="1200" cap="none" spc="0" normalizeH="0" baseline="0" noProof="0">
              <a:ln>
                <a:noFill/>
              </a:ln>
              <a:solidFill>
                <a:prstClr val="black"/>
              </a:solidFill>
              <a:effectLst/>
              <a:uLnTx/>
              <a:uFillTx/>
              <a:latin typeface="微软雅黑"/>
              <a:ea typeface="微软雅黑"/>
              <a:cs typeface="+mn-cs"/>
              <a:sym typeface="+mn-ea"/>
            </a:endParaRPr>
          </a:p>
          <a:p>
            <a:pPr marL="342900" marR="0" lvl="0" indent="-342900" algn="l" defTabSz="914400" rtl="0" eaLnBrk="1" fontAlgn="auto" latinLnBrk="0" hangingPunct="1">
              <a:lnSpc>
                <a:spcPct val="110000"/>
              </a:lnSpc>
              <a:spcBef>
                <a:spcPts val="0"/>
              </a:spcBef>
              <a:spcAft>
                <a:spcPts val="0"/>
              </a:spcAft>
              <a:buClrTx/>
              <a:buSzTx/>
              <a:buFont typeface="Wingdings" panose="05000000000000000000" charset="0"/>
              <a:buChar char="l"/>
              <a:tabLst/>
              <a:defRPr/>
            </a:pPr>
            <a:endParaRPr kumimoji="0" lang="zh-CN" altLang="en-US" sz="2000" b="0" i="0" u="none" strike="noStrike" kern="1200" cap="none" spc="0" normalizeH="0" baseline="0" noProof="0">
              <a:ln>
                <a:noFill/>
              </a:ln>
              <a:solidFill>
                <a:prstClr val="black"/>
              </a:solidFill>
              <a:effectLst/>
              <a:uLnTx/>
              <a:uFillTx/>
              <a:latin typeface="微软雅黑"/>
              <a:ea typeface="微软雅黑"/>
              <a:cs typeface="+mn-cs"/>
              <a:sym typeface="+mn-ea"/>
            </a:endParaRPr>
          </a:p>
          <a:p>
            <a:pPr marL="342900" marR="0" lvl="0" indent="-342900" algn="l" defTabSz="914400" rtl="0" eaLnBrk="1" fontAlgn="auto" latinLnBrk="0" hangingPunct="1">
              <a:lnSpc>
                <a:spcPct val="110000"/>
              </a:lnSpc>
              <a:spcBef>
                <a:spcPts val="0"/>
              </a:spcBef>
              <a:spcAft>
                <a:spcPts val="0"/>
              </a:spcAft>
              <a:buClrTx/>
              <a:buSzTx/>
              <a:buFont typeface="Wingdings" panose="05000000000000000000" charset="0"/>
              <a:buChar char="l"/>
              <a:tabLst/>
              <a:defRPr/>
            </a:pPr>
            <a:endParaRPr kumimoji="0" lang="en-US" altLang="zh-CN" sz="2000" b="0" i="0" u="none" strike="noStrike" kern="1200" cap="none" spc="0" normalizeH="0" baseline="0" noProof="0">
              <a:ln>
                <a:noFill/>
              </a:ln>
              <a:solidFill>
                <a:prstClr val="black"/>
              </a:solidFill>
              <a:effectLst/>
              <a:uLnTx/>
              <a:uFillTx/>
              <a:latin typeface="微软雅黑"/>
              <a:ea typeface="微软雅黑"/>
              <a:cs typeface="+mn-cs"/>
              <a:sym typeface="+mn-ea"/>
            </a:endParaRPr>
          </a:p>
          <a:p>
            <a:pPr marL="0" marR="0" lvl="0" indent="0" algn="l" defTabSz="914400" rtl="0" eaLnBrk="1" fontAlgn="auto" latinLnBrk="0" hangingPunct="1">
              <a:lnSpc>
                <a:spcPct val="130000"/>
              </a:lnSpc>
              <a:spcBef>
                <a:spcPts val="0"/>
              </a:spcBef>
              <a:spcAft>
                <a:spcPts val="0"/>
              </a:spcAft>
              <a:buClrTx/>
              <a:buSzTx/>
              <a:buFont typeface="Wingdings" panose="05000000000000000000" charset="0"/>
              <a:buNone/>
              <a:tabLst/>
              <a:defRPr/>
            </a:pPr>
            <a:r>
              <a:rPr kumimoji="0" lang="en-US" altLang="zh-CN" sz="2000" b="0" i="0" u="none" strike="noStrike" kern="1200" cap="none" spc="0" normalizeH="0" baseline="0" noProof="0">
                <a:ln>
                  <a:noFill/>
                </a:ln>
                <a:solidFill>
                  <a:prstClr val="black"/>
                </a:solidFill>
                <a:effectLst/>
                <a:uLnTx/>
                <a:uFillTx/>
                <a:latin typeface="微软雅黑"/>
                <a:ea typeface="微软雅黑"/>
                <a:cs typeface="+mn-cs"/>
                <a:sym typeface="+mn-ea"/>
              </a:rPr>
              <a:t> </a:t>
            </a:r>
            <a:endParaRPr kumimoji="0" lang="zh-CN" altLang="en-US" sz="2000" b="0" i="0" u="none" strike="noStrike" kern="1200" cap="none" spc="0" normalizeH="0" baseline="0" noProof="0">
              <a:ln>
                <a:noFill/>
              </a:ln>
              <a:solidFill>
                <a:prstClr val="black"/>
              </a:solidFill>
              <a:effectLst/>
              <a:uLnTx/>
              <a:uFillTx/>
              <a:latin typeface="微软雅黑"/>
              <a:ea typeface="微软雅黑"/>
              <a:cs typeface="+mn-cs"/>
              <a:sym typeface="+mn-ea"/>
            </a:endParaRPr>
          </a:p>
          <a:p>
            <a:pPr marL="342900" marR="0" lvl="0" indent="-342900" algn="l" defTabSz="914400" rtl="0" eaLnBrk="1" fontAlgn="auto" latinLnBrk="0" hangingPunct="1">
              <a:lnSpc>
                <a:spcPct val="110000"/>
              </a:lnSpc>
              <a:spcBef>
                <a:spcPts val="0"/>
              </a:spcBef>
              <a:spcAft>
                <a:spcPts val="0"/>
              </a:spcAft>
              <a:buClrTx/>
              <a:buSzTx/>
              <a:buFont typeface="Wingdings" panose="05000000000000000000" charset="0"/>
              <a:buChar char="l"/>
              <a:tabLst/>
              <a:defRPr/>
            </a:pPr>
            <a:endParaRPr kumimoji="0" lang="zh-CN" altLang="en-US" sz="2000" b="0" i="0" u="none" strike="noStrike" kern="1200" cap="none" spc="0" normalizeH="0" baseline="0" noProof="0">
              <a:ln>
                <a:noFill/>
              </a:ln>
              <a:solidFill>
                <a:prstClr val="black"/>
              </a:solidFill>
              <a:effectLst/>
              <a:uLnTx/>
              <a:uFillTx/>
              <a:latin typeface="微软雅黑"/>
              <a:ea typeface="微软雅黑"/>
              <a:cs typeface="+mn-cs"/>
              <a:sym typeface="+mn-ea"/>
            </a:endParaRPr>
          </a:p>
          <a:p>
            <a:pPr marL="342900" marR="0" lvl="0" indent="-342900" algn="l" defTabSz="914400" rtl="0" eaLnBrk="1" fontAlgn="auto" latinLnBrk="0" hangingPunct="1">
              <a:lnSpc>
                <a:spcPct val="110000"/>
              </a:lnSpc>
              <a:spcBef>
                <a:spcPts val="0"/>
              </a:spcBef>
              <a:spcAft>
                <a:spcPts val="0"/>
              </a:spcAft>
              <a:buClrTx/>
              <a:buSzTx/>
              <a:buFont typeface="Wingdings" panose="05000000000000000000" charset="0"/>
              <a:buChar char="l"/>
              <a:tabLst/>
              <a:defRPr/>
            </a:pPr>
            <a:endParaRPr kumimoji="0" lang="zh-CN" altLang="en-US" sz="2000" b="0" i="0" u="none" strike="noStrike" kern="1200" cap="none" spc="0" normalizeH="0" baseline="0" noProof="0">
              <a:ln>
                <a:noFill/>
              </a:ln>
              <a:solidFill>
                <a:prstClr val="black"/>
              </a:solidFill>
              <a:effectLst/>
              <a:uLnTx/>
              <a:uFillTx/>
              <a:latin typeface="微软雅黑"/>
              <a:ea typeface="微软雅黑"/>
              <a:cs typeface="+mn-cs"/>
              <a:sym typeface="+mn-ea"/>
            </a:endParaRPr>
          </a:p>
          <a:p>
            <a:pPr marL="342900" marR="0" lvl="0" indent="-342900" algn="l" defTabSz="914400" rtl="0" eaLnBrk="1" fontAlgn="auto" latinLnBrk="0" hangingPunct="1">
              <a:lnSpc>
                <a:spcPct val="110000"/>
              </a:lnSpc>
              <a:spcBef>
                <a:spcPts val="0"/>
              </a:spcBef>
              <a:spcAft>
                <a:spcPts val="0"/>
              </a:spcAft>
              <a:buClrTx/>
              <a:buSzTx/>
              <a:buFont typeface="Wingdings" panose="05000000000000000000" charset="0"/>
              <a:buChar char="l"/>
              <a:tabLst/>
              <a:defRPr/>
            </a:pPr>
            <a:endParaRPr kumimoji="0" lang="zh-CN" altLang="en-US" sz="2000" b="0" i="0" u="none" strike="noStrike" kern="1200" cap="none" spc="0" normalizeH="0" baseline="0" noProof="0">
              <a:ln>
                <a:noFill/>
              </a:ln>
              <a:solidFill>
                <a:prstClr val="black"/>
              </a:solidFill>
              <a:effectLst/>
              <a:uLnTx/>
              <a:uFillTx/>
              <a:latin typeface="微软雅黑"/>
              <a:ea typeface="微软雅黑"/>
              <a:cs typeface="+mn-cs"/>
              <a:sym typeface="+mn-ea"/>
            </a:endParaRPr>
          </a:p>
          <a:p>
            <a:pPr marL="342900" marR="0" lvl="0" indent="-342900" algn="l" defTabSz="914400" rtl="0" eaLnBrk="1" fontAlgn="auto" latinLnBrk="0" hangingPunct="1">
              <a:lnSpc>
                <a:spcPct val="110000"/>
              </a:lnSpc>
              <a:spcBef>
                <a:spcPts val="0"/>
              </a:spcBef>
              <a:spcAft>
                <a:spcPts val="0"/>
              </a:spcAft>
              <a:buClrTx/>
              <a:buSzTx/>
              <a:buFont typeface="Wingdings" panose="05000000000000000000" charset="0"/>
              <a:buChar char="l"/>
              <a:tabLst/>
              <a:defRPr/>
            </a:pPr>
            <a:endParaRPr kumimoji="0" lang="zh-CN" altLang="en-US" sz="2000" b="0" i="0" u="none" strike="noStrike" kern="1200" cap="none" spc="0" normalizeH="0" baseline="0" noProof="0">
              <a:ln>
                <a:noFill/>
              </a:ln>
              <a:solidFill>
                <a:prstClr val="black"/>
              </a:solidFill>
              <a:effectLst/>
              <a:uLnTx/>
              <a:uFillTx/>
              <a:latin typeface="微软雅黑"/>
              <a:ea typeface="微软雅黑"/>
              <a:cs typeface="+mn-cs"/>
              <a:sym typeface="+mn-ea"/>
            </a:endParaRPr>
          </a:p>
          <a:p>
            <a:pPr marL="0" marR="0" lvl="0" indent="0" algn="l" defTabSz="914400" rtl="0" eaLnBrk="1" fontAlgn="auto" latinLnBrk="0" hangingPunct="1">
              <a:lnSpc>
                <a:spcPct val="120000"/>
              </a:lnSpc>
              <a:spcBef>
                <a:spcPts val="0"/>
              </a:spcBef>
              <a:spcAft>
                <a:spcPts val="0"/>
              </a:spcAft>
              <a:buClrTx/>
              <a:buSzTx/>
              <a:buFontTx/>
              <a:buNone/>
              <a:tabLst/>
              <a:defRPr/>
            </a:pPr>
            <a:endParaRPr kumimoji="0" lang="zh-CN" altLang="en-US" sz="2000" b="0" i="0" u="none" strike="noStrike" kern="1200" cap="none" spc="0" normalizeH="0" baseline="0" noProof="0">
              <a:ln>
                <a:noFill/>
              </a:ln>
              <a:solidFill>
                <a:prstClr val="black"/>
              </a:solidFill>
              <a:effectLst/>
              <a:uLnTx/>
              <a:uFillTx/>
              <a:latin typeface="微软雅黑"/>
              <a:ea typeface="微软雅黑"/>
              <a:cs typeface="+mn-cs"/>
            </a:endParaRPr>
          </a:p>
          <a:p>
            <a:pPr marL="0" marR="0" lvl="0" indent="457200" algn="l" defTabSz="914400" rtl="0" eaLnBrk="1" fontAlgn="auto" latinLnBrk="0" hangingPunct="1">
              <a:lnSpc>
                <a:spcPct val="100000"/>
              </a:lnSpc>
              <a:spcBef>
                <a:spcPts val="0"/>
              </a:spcBef>
              <a:spcAft>
                <a:spcPts val="0"/>
              </a:spcAft>
              <a:buClrTx/>
              <a:buSzTx/>
              <a:buFontTx/>
              <a:buNone/>
              <a:tabLst/>
              <a:defRPr/>
            </a:pPr>
            <a:endParaRPr kumimoji="0" lang="zh-CN" altLang="en-US" sz="2000" b="0" i="0" u="none" strike="noStrike" kern="1200" cap="none" spc="0" normalizeH="0" baseline="0" noProof="0">
              <a:ln>
                <a:noFill/>
              </a:ln>
              <a:solidFill>
                <a:prstClr val="black"/>
              </a:solidFill>
              <a:effectLst/>
              <a:uLnTx/>
              <a:uFillTx/>
              <a:latin typeface="微软雅黑"/>
              <a:ea typeface="微软雅黑"/>
              <a:cs typeface="+mn-cs"/>
            </a:endParaRPr>
          </a:p>
          <a:p>
            <a:pPr marL="0" marR="0" lvl="0" indent="457200" algn="l" defTabSz="914400" rtl="0" eaLnBrk="1" fontAlgn="auto" latinLnBrk="0" hangingPunct="1">
              <a:lnSpc>
                <a:spcPct val="100000"/>
              </a:lnSpc>
              <a:spcBef>
                <a:spcPts val="0"/>
              </a:spcBef>
              <a:spcAft>
                <a:spcPts val="0"/>
              </a:spcAft>
              <a:buClrTx/>
              <a:buSzTx/>
              <a:buFontTx/>
              <a:buNone/>
              <a:tabLst/>
              <a:defRPr/>
            </a:pPr>
            <a:endParaRPr kumimoji="0" lang="zh-CN" altLang="en-US" sz="2000" b="0" i="0" u="none" strike="noStrike" kern="1200" cap="none" spc="0" normalizeH="0" baseline="0" noProof="0">
              <a:ln>
                <a:noFill/>
              </a:ln>
              <a:solidFill>
                <a:prstClr val="black"/>
              </a:solidFill>
              <a:effectLst/>
              <a:uLnTx/>
              <a:uFillTx/>
              <a:latin typeface="微软雅黑"/>
              <a:ea typeface="微软雅黑"/>
              <a:cs typeface="+mn-cs"/>
            </a:endParaRPr>
          </a:p>
        </p:txBody>
      </p:sp>
      <p:pic>
        <p:nvPicPr>
          <p:cNvPr id="14" name="图片 13"/>
          <p:cNvPicPr>
            <a:picLocks noChangeAspect="1"/>
          </p:cNvPicPr>
          <p:nvPr/>
        </p:nvPicPr>
        <p:blipFill>
          <a:blip r:embed="rId3"/>
          <a:srcRect r="27502"/>
          <a:stretch>
            <a:fillRect/>
          </a:stretch>
        </p:blipFill>
        <p:spPr>
          <a:xfrm>
            <a:off x="661035" y="4857115"/>
            <a:ext cx="4894580" cy="940435"/>
          </a:xfrm>
          <a:prstGeom prst="rect">
            <a:avLst/>
          </a:prstGeom>
        </p:spPr>
      </p:pic>
      <p:pic>
        <p:nvPicPr>
          <p:cNvPr id="15" name="图片 14"/>
          <p:cNvPicPr>
            <a:picLocks noChangeAspect="1"/>
          </p:cNvPicPr>
          <p:nvPr/>
        </p:nvPicPr>
        <p:blipFill>
          <a:blip r:embed="rId4"/>
          <a:stretch>
            <a:fillRect/>
          </a:stretch>
        </p:blipFill>
        <p:spPr>
          <a:xfrm>
            <a:off x="6506845" y="4857115"/>
            <a:ext cx="3815715" cy="995680"/>
          </a:xfrm>
          <a:prstGeom prst="rect">
            <a:avLst/>
          </a:prstGeom>
        </p:spPr>
      </p:pic>
      <p:sp>
        <p:nvSpPr>
          <p:cNvPr id="16" name="右箭头 15"/>
          <p:cNvSpPr/>
          <p:nvPr/>
        </p:nvSpPr>
        <p:spPr>
          <a:xfrm>
            <a:off x="5596890" y="5133340"/>
            <a:ext cx="606425" cy="442595"/>
          </a:xfrm>
          <a:prstGeom prst="rightArrow">
            <a:avLst/>
          </a:prstGeom>
        </p:spPr>
        <p:style>
          <a:lnRef idx="2">
            <a:schemeClr val="accent1">
              <a:lumMod val="75000"/>
            </a:schemeClr>
          </a:lnRef>
          <a:fillRef idx="1">
            <a:schemeClr val="accent1"/>
          </a:fillRef>
          <a:effectRef idx="0">
            <a:srgbClr val="FFFFFF"/>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spTree>
    <p:extLst>
      <p:ext uri="{BB962C8B-B14F-4D97-AF65-F5344CB8AC3E}">
        <p14:creationId xmlns:p14="http://schemas.microsoft.com/office/powerpoint/2010/main" val="2033322743"/>
      </p:ext>
    </p:extLst>
  </p:cSld>
  <p:clrMapOvr>
    <a:masterClrMapping/>
  </p:clrMapOvr>
  <p:transition spd="med">
    <p:pull/>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7417750" y="2328148"/>
            <a:ext cx="4774250"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400" b="1" i="0" u="none" strike="noStrike" kern="1200" cap="none" spc="0" normalizeH="0" baseline="0" noProof="0" dirty="0">
                <a:ln>
                  <a:noFill/>
                </a:ln>
                <a:solidFill>
                  <a:prstClr val="white"/>
                </a:solidFill>
                <a:effectLst/>
                <a:uLnTx/>
                <a:uFillTx/>
                <a:latin typeface="微软雅黑"/>
                <a:ea typeface="微软雅黑"/>
                <a:cs typeface="+mn-cs"/>
              </a:rPr>
              <a:t>PART THREE</a:t>
            </a:r>
            <a:endParaRPr kumimoji="0" lang="zh-CN" altLang="en-US" sz="4400" b="1"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4" name="矩形 3"/>
          <p:cNvSpPr/>
          <p:nvPr/>
        </p:nvSpPr>
        <p:spPr>
          <a:xfrm>
            <a:off x="7193280" y="3228023"/>
            <a:ext cx="4998720" cy="1168400"/>
          </a:xfrm>
          <a:prstGeom prst="rect">
            <a:avLst/>
          </a:prstGeom>
        </p:spPr>
        <p:txBody>
          <a:bodyPr wrap="square"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500" b="1" i="0" u="none" strike="noStrike" kern="1200" cap="none" spc="0" normalizeH="0" baseline="0" noProof="0">
                <a:ln>
                  <a:noFill/>
                </a:ln>
                <a:solidFill>
                  <a:prstClr val="black"/>
                </a:solidFill>
                <a:effectLst/>
                <a:uLnTx/>
                <a:uFillTx/>
                <a:latin typeface="微软雅黑" panose="020B0503020204020204" charset="-122"/>
                <a:ea typeface="微软雅黑"/>
                <a:cs typeface="+mn-cs"/>
                <a:sym typeface="+mn-ea"/>
              </a:rPr>
              <a:t>Proximal Policy Optimization</a:t>
            </a:r>
            <a:endParaRPr kumimoji="0" lang="en-US" altLang="zh-CN" sz="3500" b="1" i="0" u="none" strike="noStrike" kern="1200" cap="none" spc="0" normalizeH="0" baseline="0" noProof="0" dirty="0">
              <a:ln>
                <a:noFill/>
              </a:ln>
              <a:solidFill>
                <a:prstClr val="black"/>
              </a:solidFill>
              <a:effectLst/>
              <a:uLnTx/>
              <a:uFillTx/>
              <a:latin typeface="微软雅黑" panose="020B0503020204020204" charset="-122"/>
              <a:ea typeface="微软雅黑"/>
              <a:cs typeface="+mn-cs"/>
              <a:sym typeface="+mn-ea"/>
            </a:endParaRPr>
          </a:p>
        </p:txBody>
      </p:sp>
      <p:grpSp>
        <p:nvGrpSpPr>
          <p:cNvPr id="5" name="Group 67"/>
          <p:cNvGrpSpPr/>
          <p:nvPr/>
        </p:nvGrpSpPr>
        <p:grpSpPr bwMode="auto">
          <a:xfrm>
            <a:off x="778934" y="687917"/>
            <a:ext cx="3299884" cy="5425016"/>
            <a:chOff x="0" y="0"/>
            <a:chExt cx="2476153" cy="4069266"/>
          </a:xfrm>
          <a:solidFill>
            <a:schemeClr val="bg1"/>
          </a:solidFill>
        </p:grpSpPr>
        <p:sp>
          <p:nvSpPr>
            <p:cNvPr id="6" name="矩形 3"/>
            <p:cNvSpPr>
              <a:spLocks noChangeArrowheads="1"/>
            </p:cNvSpPr>
            <p:nvPr/>
          </p:nvSpPr>
          <p:spPr bwMode="auto">
            <a:xfrm>
              <a:off x="0" y="0"/>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7" name="矩形 4"/>
            <p:cNvSpPr>
              <a:spLocks noChangeArrowheads="1"/>
            </p:cNvSpPr>
            <p:nvPr/>
          </p:nvSpPr>
          <p:spPr bwMode="auto">
            <a:xfrm>
              <a:off x="437624" y="0"/>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8" name="矩形 5"/>
            <p:cNvSpPr>
              <a:spLocks noChangeArrowheads="1"/>
            </p:cNvSpPr>
            <p:nvPr/>
          </p:nvSpPr>
          <p:spPr bwMode="auto">
            <a:xfrm>
              <a:off x="875248" y="0"/>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9" name="矩形 6"/>
            <p:cNvSpPr>
              <a:spLocks noChangeArrowheads="1"/>
            </p:cNvSpPr>
            <p:nvPr/>
          </p:nvSpPr>
          <p:spPr bwMode="auto">
            <a:xfrm>
              <a:off x="1312872" y="0"/>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10" name="矩形 7"/>
            <p:cNvSpPr>
              <a:spLocks noChangeArrowheads="1"/>
            </p:cNvSpPr>
            <p:nvPr/>
          </p:nvSpPr>
          <p:spPr bwMode="auto">
            <a:xfrm>
              <a:off x="1750496" y="0"/>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11" name="矩形 8"/>
            <p:cNvSpPr>
              <a:spLocks noChangeArrowheads="1"/>
            </p:cNvSpPr>
            <p:nvPr/>
          </p:nvSpPr>
          <p:spPr bwMode="auto">
            <a:xfrm>
              <a:off x="2188121" y="0"/>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12" name="矩形 59"/>
            <p:cNvSpPr>
              <a:spLocks noChangeArrowheads="1"/>
            </p:cNvSpPr>
            <p:nvPr/>
          </p:nvSpPr>
          <p:spPr bwMode="auto">
            <a:xfrm>
              <a:off x="0" y="406202"/>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13" name="矩形 60"/>
            <p:cNvSpPr>
              <a:spLocks noChangeArrowheads="1"/>
            </p:cNvSpPr>
            <p:nvPr/>
          </p:nvSpPr>
          <p:spPr bwMode="auto">
            <a:xfrm>
              <a:off x="437624" y="406202"/>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14" name="矩形 61"/>
            <p:cNvSpPr>
              <a:spLocks noChangeArrowheads="1"/>
            </p:cNvSpPr>
            <p:nvPr/>
          </p:nvSpPr>
          <p:spPr bwMode="auto">
            <a:xfrm>
              <a:off x="875248" y="406202"/>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15" name="矩形 62"/>
            <p:cNvSpPr>
              <a:spLocks noChangeArrowheads="1"/>
            </p:cNvSpPr>
            <p:nvPr/>
          </p:nvSpPr>
          <p:spPr bwMode="auto">
            <a:xfrm>
              <a:off x="1312872" y="406202"/>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16" name="矩形 63"/>
            <p:cNvSpPr>
              <a:spLocks noChangeArrowheads="1"/>
            </p:cNvSpPr>
            <p:nvPr/>
          </p:nvSpPr>
          <p:spPr bwMode="auto">
            <a:xfrm>
              <a:off x="1750496" y="406202"/>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17" name="矩形 64"/>
            <p:cNvSpPr>
              <a:spLocks noChangeArrowheads="1"/>
            </p:cNvSpPr>
            <p:nvPr/>
          </p:nvSpPr>
          <p:spPr bwMode="auto">
            <a:xfrm>
              <a:off x="2188121" y="406202"/>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18" name="矩形 70"/>
            <p:cNvSpPr>
              <a:spLocks noChangeArrowheads="1"/>
            </p:cNvSpPr>
            <p:nvPr/>
          </p:nvSpPr>
          <p:spPr bwMode="auto">
            <a:xfrm>
              <a:off x="1750496" y="828081"/>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19" name="矩形 71"/>
            <p:cNvSpPr>
              <a:spLocks noChangeArrowheads="1"/>
            </p:cNvSpPr>
            <p:nvPr/>
          </p:nvSpPr>
          <p:spPr bwMode="auto">
            <a:xfrm>
              <a:off x="2188121" y="828081"/>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20" name="矩形 77"/>
            <p:cNvSpPr>
              <a:spLocks noChangeArrowheads="1"/>
            </p:cNvSpPr>
            <p:nvPr/>
          </p:nvSpPr>
          <p:spPr bwMode="auto">
            <a:xfrm>
              <a:off x="1750496" y="1249960"/>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21" name="矩形 78"/>
            <p:cNvSpPr>
              <a:spLocks noChangeArrowheads="1"/>
            </p:cNvSpPr>
            <p:nvPr/>
          </p:nvSpPr>
          <p:spPr bwMode="auto">
            <a:xfrm>
              <a:off x="2188121" y="1249960"/>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22" name="矩形 80"/>
            <p:cNvSpPr>
              <a:spLocks noChangeArrowheads="1"/>
            </p:cNvSpPr>
            <p:nvPr/>
          </p:nvSpPr>
          <p:spPr bwMode="auto">
            <a:xfrm>
              <a:off x="0" y="1671839"/>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23" name="矩形 81"/>
            <p:cNvSpPr>
              <a:spLocks noChangeArrowheads="1"/>
            </p:cNvSpPr>
            <p:nvPr/>
          </p:nvSpPr>
          <p:spPr bwMode="auto">
            <a:xfrm>
              <a:off x="437624" y="1671839"/>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24" name="矩形 82"/>
            <p:cNvSpPr>
              <a:spLocks noChangeArrowheads="1"/>
            </p:cNvSpPr>
            <p:nvPr/>
          </p:nvSpPr>
          <p:spPr bwMode="auto">
            <a:xfrm>
              <a:off x="875248" y="1671839"/>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25" name="矩形 83"/>
            <p:cNvSpPr>
              <a:spLocks noChangeArrowheads="1"/>
            </p:cNvSpPr>
            <p:nvPr/>
          </p:nvSpPr>
          <p:spPr bwMode="auto">
            <a:xfrm>
              <a:off x="1312872" y="1671839"/>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26" name="矩形 84"/>
            <p:cNvSpPr>
              <a:spLocks noChangeArrowheads="1"/>
            </p:cNvSpPr>
            <p:nvPr/>
          </p:nvSpPr>
          <p:spPr bwMode="auto">
            <a:xfrm>
              <a:off x="1750496" y="1671839"/>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27" name="矩形 85"/>
            <p:cNvSpPr>
              <a:spLocks noChangeArrowheads="1"/>
            </p:cNvSpPr>
            <p:nvPr/>
          </p:nvSpPr>
          <p:spPr bwMode="auto">
            <a:xfrm>
              <a:off x="2188121" y="1671839"/>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28" name="矩形 87"/>
            <p:cNvSpPr>
              <a:spLocks noChangeArrowheads="1"/>
            </p:cNvSpPr>
            <p:nvPr/>
          </p:nvSpPr>
          <p:spPr bwMode="auto">
            <a:xfrm>
              <a:off x="0" y="2093718"/>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29" name="矩形 88"/>
            <p:cNvSpPr>
              <a:spLocks noChangeArrowheads="1"/>
            </p:cNvSpPr>
            <p:nvPr/>
          </p:nvSpPr>
          <p:spPr bwMode="auto">
            <a:xfrm>
              <a:off x="437624" y="2093718"/>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30" name="矩形 89"/>
            <p:cNvSpPr>
              <a:spLocks noChangeArrowheads="1"/>
            </p:cNvSpPr>
            <p:nvPr/>
          </p:nvSpPr>
          <p:spPr bwMode="auto">
            <a:xfrm>
              <a:off x="875248" y="2093718"/>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31" name="矩形 90"/>
            <p:cNvSpPr>
              <a:spLocks noChangeArrowheads="1"/>
            </p:cNvSpPr>
            <p:nvPr/>
          </p:nvSpPr>
          <p:spPr bwMode="auto">
            <a:xfrm>
              <a:off x="1312872" y="2093718"/>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32" name="矩形 91"/>
            <p:cNvSpPr>
              <a:spLocks noChangeArrowheads="1"/>
            </p:cNvSpPr>
            <p:nvPr/>
          </p:nvSpPr>
          <p:spPr bwMode="auto">
            <a:xfrm>
              <a:off x="1750496" y="2093718"/>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33" name="矩形 92"/>
            <p:cNvSpPr>
              <a:spLocks noChangeArrowheads="1"/>
            </p:cNvSpPr>
            <p:nvPr/>
          </p:nvSpPr>
          <p:spPr bwMode="auto">
            <a:xfrm>
              <a:off x="2188121" y="2093718"/>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34" name="矩形 98"/>
            <p:cNvSpPr>
              <a:spLocks noChangeArrowheads="1"/>
            </p:cNvSpPr>
            <p:nvPr/>
          </p:nvSpPr>
          <p:spPr bwMode="auto">
            <a:xfrm>
              <a:off x="1750496" y="2515597"/>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35" name="矩形 99"/>
            <p:cNvSpPr>
              <a:spLocks noChangeArrowheads="1"/>
            </p:cNvSpPr>
            <p:nvPr/>
          </p:nvSpPr>
          <p:spPr bwMode="auto">
            <a:xfrm>
              <a:off x="2188121" y="2515597"/>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36" name="矩形 105"/>
            <p:cNvSpPr>
              <a:spLocks noChangeArrowheads="1"/>
            </p:cNvSpPr>
            <p:nvPr/>
          </p:nvSpPr>
          <p:spPr bwMode="auto">
            <a:xfrm>
              <a:off x="1750496" y="2937476"/>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37" name="矩形 106"/>
            <p:cNvSpPr>
              <a:spLocks noChangeArrowheads="1"/>
            </p:cNvSpPr>
            <p:nvPr/>
          </p:nvSpPr>
          <p:spPr bwMode="auto">
            <a:xfrm>
              <a:off x="2188121" y="2937476"/>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38" name="矩形 108"/>
            <p:cNvSpPr>
              <a:spLocks noChangeArrowheads="1"/>
            </p:cNvSpPr>
            <p:nvPr/>
          </p:nvSpPr>
          <p:spPr bwMode="auto">
            <a:xfrm>
              <a:off x="0" y="3359355"/>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39" name="矩形 109"/>
            <p:cNvSpPr>
              <a:spLocks noChangeArrowheads="1"/>
            </p:cNvSpPr>
            <p:nvPr/>
          </p:nvSpPr>
          <p:spPr bwMode="auto">
            <a:xfrm>
              <a:off x="437624" y="3359355"/>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40" name="矩形 110"/>
            <p:cNvSpPr>
              <a:spLocks noChangeArrowheads="1"/>
            </p:cNvSpPr>
            <p:nvPr/>
          </p:nvSpPr>
          <p:spPr bwMode="auto">
            <a:xfrm>
              <a:off x="875248" y="3359355"/>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41" name="矩形 111"/>
            <p:cNvSpPr>
              <a:spLocks noChangeArrowheads="1"/>
            </p:cNvSpPr>
            <p:nvPr/>
          </p:nvSpPr>
          <p:spPr bwMode="auto">
            <a:xfrm>
              <a:off x="1312872" y="3359355"/>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42" name="矩形 112"/>
            <p:cNvSpPr>
              <a:spLocks noChangeArrowheads="1"/>
            </p:cNvSpPr>
            <p:nvPr/>
          </p:nvSpPr>
          <p:spPr bwMode="auto">
            <a:xfrm>
              <a:off x="1750496" y="3359355"/>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43" name="矩形 113"/>
            <p:cNvSpPr>
              <a:spLocks noChangeArrowheads="1"/>
            </p:cNvSpPr>
            <p:nvPr/>
          </p:nvSpPr>
          <p:spPr bwMode="auto">
            <a:xfrm>
              <a:off x="2188121" y="3359355"/>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44" name="矩形 115"/>
            <p:cNvSpPr>
              <a:spLocks noChangeArrowheads="1"/>
            </p:cNvSpPr>
            <p:nvPr/>
          </p:nvSpPr>
          <p:spPr bwMode="auto">
            <a:xfrm>
              <a:off x="0" y="3781234"/>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45" name="矩形 116"/>
            <p:cNvSpPr>
              <a:spLocks noChangeArrowheads="1"/>
            </p:cNvSpPr>
            <p:nvPr/>
          </p:nvSpPr>
          <p:spPr bwMode="auto">
            <a:xfrm>
              <a:off x="437624" y="3781234"/>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46" name="矩形 117"/>
            <p:cNvSpPr>
              <a:spLocks noChangeArrowheads="1"/>
            </p:cNvSpPr>
            <p:nvPr/>
          </p:nvSpPr>
          <p:spPr bwMode="auto">
            <a:xfrm>
              <a:off x="875248" y="3781234"/>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47" name="矩形 118"/>
            <p:cNvSpPr>
              <a:spLocks noChangeArrowheads="1"/>
            </p:cNvSpPr>
            <p:nvPr/>
          </p:nvSpPr>
          <p:spPr bwMode="auto">
            <a:xfrm>
              <a:off x="1312872" y="3781234"/>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48" name="矩形 119"/>
            <p:cNvSpPr>
              <a:spLocks noChangeArrowheads="1"/>
            </p:cNvSpPr>
            <p:nvPr/>
          </p:nvSpPr>
          <p:spPr bwMode="auto">
            <a:xfrm>
              <a:off x="1750496" y="3781234"/>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49" name="矩形 120"/>
            <p:cNvSpPr>
              <a:spLocks noChangeArrowheads="1"/>
            </p:cNvSpPr>
            <p:nvPr/>
          </p:nvSpPr>
          <p:spPr bwMode="auto">
            <a:xfrm>
              <a:off x="2188121" y="3781234"/>
              <a:ext cx="288032" cy="2880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grpSp>
    </p:spTree>
    <p:extLst>
      <p:ext uri="{BB962C8B-B14F-4D97-AF65-F5344CB8AC3E}">
        <p14:creationId xmlns:p14="http://schemas.microsoft.com/office/powerpoint/2010/main" val="1134658966"/>
      </p:ext>
    </p:extLst>
  </p:cSld>
  <p:clrMapOvr>
    <a:masterClrMapping/>
  </p:clrMapOvr>
  <p:transition spd="med">
    <p:pull/>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9"/>
          <p:cNvSpPr>
            <a:spLocks noGrp="1"/>
          </p:cNvSpPr>
          <p:nvPr>
            <p:ph type="title"/>
          </p:nvPr>
        </p:nvSpPr>
        <p:spPr>
          <a:xfrm>
            <a:off x="1606550" y="345305"/>
            <a:ext cx="8643848" cy="478155"/>
          </a:xfrm>
        </p:spPr>
        <p:txBody>
          <a:bodyPr/>
          <a:lstStyle/>
          <a:p>
            <a:r>
              <a:rPr lang="en-US" altLang="zh-CN" dirty="0"/>
              <a:t>PPO</a:t>
            </a:r>
          </a:p>
        </p:txBody>
      </p:sp>
      <p:sp>
        <p:nvSpPr>
          <p:cNvPr id="19" name="文本框 18"/>
          <p:cNvSpPr txBox="1">
            <a:spLocks noChangeArrowheads="1"/>
          </p:cNvSpPr>
          <p:nvPr/>
        </p:nvSpPr>
        <p:spPr bwMode="auto">
          <a:xfrm>
            <a:off x="357352" y="235111"/>
            <a:ext cx="969798"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28600" indent="-228600">
              <a:defRPr>
                <a:solidFill>
                  <a:schemeClr val="tx1"/>
                </a:solidFill>
                <a:latin typeface="Century Gothic" panose="020B0502020202020204" pitchFamily="34" charset="0"/>
                <a:ea typeface="微软雅黑" panose="020B0503020204020204" charset="-122"/>
              </a:defRPr>
            </a:lvl1pPr>
            <a:lvl2pPr marL="742950" indent="-285750">
              <a:defRPr>
                <a:solidFill>
                  <a:schemeClr val="tx1"/>
                </a:solidFill>
                <a:latin typeface="Century Gothic" panose="020B0502020202020204" pitchFamily="34" charset="0"/>
                <a:ea typeface="微软雅黑" panose="020B0503020204020204" charset="-122"/>
              </a:defRPr>
            </a:lvl2pPr>
            <a:lvl3pPr marL="1143000" indent="-228600">
              <a:defRPr>
                <a:solidFill>
                  <a:schemeClr val="tx1"/>
                </a:solidFill>
                <a:latin typeface="Century Gothic" panose="020B0502020202020204" pitchFamily="34" charset="0"/>
                <a:ea typeface="微软雅黑" panose="020B0503020204020204" charset="-122"/>
              </a:defRPr>
            </a:lvl3pPr>
            <a:lvl4pPr marL="1600200" indent="-228600">
              <a:defRPr>
                <a:solidFill>
                  <a:schemeClr val="tx1"/>
                </a:solidFill>
                <a:latin typeface="Century Gothic" panose="020B0502020202020204" pitchFamily="34" charset="0"/>
                <a:ea typeface="微软雅黑" panose="020B0503020204020204" charset="-122"/>
              </a:defRPr>
            </a:lvl4pPr>
            <a:lvl5pPr marL="2057400" indent="-228600">
              <a:defRPr>
                <a:solidFill>
                  <a:schemeClr val="tx1"/>
                </a:solidFill>
                <a:latin typeface="Century Gothic" panose="020B0502020202020204" pitchFamily="34" charset="0"/>
                <a:ea typeface="微软雅黑" panose="020B050302020402020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9pPr>
          </a:lstStyle>
          <a:p>
            <a:pPr marL="228600" marR="0" lvl="0" indent="-228600" algn="ctr" defTabSz="914400"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a:ln>
                  <a:noFill/>
                </a:ln>
                <a:solidFill>
                  <a:prstClr val="white"/>
                </a:solidFill>
                <a:effectLst/>
                <a:uLnTx/>
                <a:uFillTx/>
                <a:latin typeface="Century Gothic" panose="020B0502020202020204" pitchFamily="34" charset="0"/>
                <a:ea typeface="微软雅黑" panose="020B0503020204020204" charset="-122"/>
                <a:cs typeface="+mn-cs"/>
              </a:rPr>
              <a:t>3</a:t>
            </a:r>
          </a:p>
        </p:txBody>
      </p:sp>
      <p:sp>
        <p:nvSpPr>
          <p:cNvPr id="2" name="文本框 1"/>
          <p:cNvSpPr txBox="1"/>
          <p:nvPr/>
        </p:nvSpPr>
        <p:spPr>
          <a:xfrm>
            <a:off x="637540" y="1188720"/>
            <a:ext cx="4064000" cy="4603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charset="0"/>
              <a:buNone/>
              <a:tabLst/>
              <a:defRPr/>
            </a:pPr>
            <a:r>
              <a:rPr kumimoji="0" lang="zh-CN" altLang="en-US" sz="2400" b="1" i="0" u="none" strike="noStrike" kern="1200" cap="none" spc="300" normalizeH="0" baseline="0" noProof="0" dirty="0">
                <a:ln>
                  <a:noFill/>
                </a:ln>
                <a:solidFill>
                  <a:srgbClr val="000000"/>
                </a:solidFill>
                <a:effectLst/>
                <a:uLnTx/>
                <a:uFillTx/>
                <a:latin typeface="微软雅黑" panose="020B0503020204020204" charset="-122"/>
                <a:ea typeface="微软雅黑"/>
                <a:cs typeface="+mn-cs"/>
              </a:rPr>
              <a:t>重要性采样：</a:t>
            </a:r>
          </a:p>
        </p:txBody>
      </p:sp>
      <p:pic>
        <p:nvPicPr>
          <p:cNvPr id="6" name="图片 5"/>
          <p:cNvPicPr>
            <a:picLocks noChangeAspect="1"/>
          </p:cNvPicPr>
          <p:nvPr/>
        </p:nvPicPr>
        <p:blipFill>
          <a:blip r:embed="rId3"/>
          <a:srcRect b="8035"/>
          <a:stretch>
            <a:fillRect/>
          </a:stretch>
        </p:blipFill>
        <p:spPr>
          <a:xfrm>
            <a:off x="2618740" y="1311910"/>
            <a:ext cx="4155440" cy="3778885"/>
          </a:xfrm>
          <a:prstGeom prst="rect">
            <a:avLst/>
          </a:prstGeom>
          <a:ln>
            <a:solidFill>
              <a:schemeClr val="accent1"/>
            </a:solidFill>
          </a:ln>
        </p:spPr>
      </p:pic>
      <p:sp>
        <p:nvSpPr>
          <p:cNvPr id="7" name="文本框 6"/>
          <p:cNvSpPr txBox="1"/>
          <p:nvPr/>
        </p:nvSpPr>
        <p:spPr>
          <a:xfrm>
            <a:off x="812800" y="5300345"/>
            <a:ext cx="6371590" cy="817245"/>
          </a:xfrm>
          <a:prstGeom prst="rect">
            <a:avLst/>
          </a:prstGeom>
          <a:noFill/>
        </p:spPr>
        <p:txBody>
          <a:bodyPr wrap="square" rtlCol="0">
            <a:no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charset="0"/>
              <a:buChar char="l"/>
              <a:tabLst/>
              <a:defRPr/>
            </a:pPr>
            <a:r>
              <a:rPr kumimoji="0" lang="zh-CN" altLang="en-US" sz="1800" b="0" i="0" u="none" strike="noStrike" kern="1200" cap="none" spc="0" normalizeH="0" baseline="0" noProof="0">
                <a:ln>
                  <a:noFill/>
                </a:ln>
                <a:solidFill>
                  <a:prstClr val="black"/>
                </a:solidFill>
                <a:effectLst/>
                <a:uLnTx/>
                <a:uFillTx/>
                <a:latin typeface="微软雅黑"/>
                <a:ea typeface="微软雅黑"/>
                <a:cs typeface="+mn-cs"/>
              </a:rPr>
              <a:t>将从</a:t>
            </a:r>
            <a:r>
              <a:rPr kumimoji="0" lang="en-US" altLang="zh-CN" sz="1800" b="0" i="0" u="none" strike="noStrike" kern="1200" cap="none" spc="0" normalizeH="0" baseline="0" noProof="0">
                <a:ln>
                  <a:noFill/>
                </a:ln>
                <a:solidFill>
                  <a:prstClr val="black"/>
                </a:solidFill>
                <a:effectLst/>
                <a:uLnTx/>
                <a:uFillTx/>
                <a:latin typeface="微软雅黑"/>
                <a:ea typeface="微软雅黑"/>
                <a:cs typeface="+mn-cs"/>
              </a:rPr>
              <a:t>p(x)</a:t>
            </a:r>
            <a:r>
              <a:rPr kumimoji="0" lang="zh-CN" altLang="en-US" sz="1800" b="0" i="0" u="none" strike="noStrike" kern="1200" cap="none" spc="0" normalizeH="0" baseline="0" noProof="0">
                <a:ln>
                  <a:noFill/>
                </a:ln>
                <a:solidFill>
                  <a:prstClr val="black"/>
                </a:solidFill>
                <a:effectLst/>
                <a:uLnTx/>
                <a:uFillTx/>
                <a:latin typeface="微软雅黑"/>
                <a:ea typeface="微软雅黑"/>
                <a:cs typeface="+mn-cs"/>
              </a:rPr>
              <a:t>中采样转换为从</a:t>
            </a:r>
            <a:r>
              <a:rPr kumimoji="0" lang="en-US" altLang="zh-CN" sz="1800" b="0" i="0" u="none" strike="noStrike" kern="1200" cap="none" spc="0" normalizeH="0" baseline="0" noProof="0">
                <a:ln>
                  <a:noFill/>
                </a:ln>
                <a:solidFill>
                  <a:prstClr val="black"/>
                </a:solidFill>
                <a:effectLst/>
                <a:uLnTx/>
                <a:uFillTx/>
                <a:latin typeface="微软雅黑"/>
                <a:ea typeface="微软雅黑"/>
                <a:cs typeface="+mn-cs"/>
              </a:rPr>
              <a:t>q(x)</a:t>
            </a:r>
            <a:r>
              <a:rPr kumimoji="0" lang="zh-CN" altLang="en-US" sz="1800" b="0" i="0" u="none" strike="noStrike" kern="1200" cap="none" spc="0" normalizeH="0" baseline="0" noProof="0">
                <a:ln>
                  <a:noFill/>
                </a:ln>
                <a:solidFill>
                  <a:prstClr val="black"/>
                </a:solidFill>
                <a:effectLst/>
                <a:uLnTx/>
                <a:uFillTx/>
                <a:latin typeface="微软雅黑"/>
                <a:ea typeface="微软雅黑"/>
                <a:cs typeface="+mn-cs"/>
              </a:rPr>
              <a:t>中采样，但是要注意</a:t>
            </a:r>
            <a:r>
              <a:rPr kumimoji="0" lang="en-US" altLang="zh-CN" sz="1800" b="0" i="0" u="none" strike="noStrike" kern="1200" cap="none" spc="0" normalizeH="0" baseline="0" noProof="0">
                <a:ln>
                  <a:noFill/>
                </a:ln>
                <a:solidFill>
                  <a:prstClr val="black"/>
                </a:solidFill>
                <a:effectLst/>
                <a:uLnTx/>
                <a:uFillTx/>
                <a:latin typeface="微软雅黑"/>
                <a:ea typeface="微软雅黑"/>
                <a:cs typeface="+mn-cs"/>
              </a:rPr>
              <a:t>p(x)</a:t>
            </a:r>
            <a:r>
              <a:rPr kumimoji="0" lang="zh-CN" altLang="en-US" sz="1800" b="0" i="0" u="none" strike="noStrike" kern="1200" cap="none" spc="0" normalizeH="0" baseline="0" noProof="0">
                <a:ln>
                  <a:noFill/>
                </a:ln>
                <a:solidFill>
                  <a:prstClr val="black"/>
                </a:solidFill>
                <a:effectLst/>
                <a:uLnTx/>
                <a:uFillTx/>
                <a:latin typeface="微软雅黑"/>
                <a:ea typeface="微软雅黑"/>
                <a:cs typeface="+mn-cs"/>
              </a:rPr>
              <a:t>和</a:t>
            </a:r>
            <a:r>
              <a:rPr kumimoji="0" lang="en-US" altLang="zh-CN" sz="1800" b="0" i="0" u="none" strike="noStrike" kern="1200" cap="none" spc="0" normalizeH="0" baseline="0" noProof="0">
                <a:ln>
                  <a:noFill/>
                </a:ln>
                <a:solidFill>
                  <a:prstClr val="black"/>
                </a:solidFill>
                <a:effectLst/>
                <a:uLnTx/>
                <a:uFillTx/>
                <a:latin typeface="微软雅黑"/>
                <a:ea typeface="微软雅黑"/>
                <a:cs typeface="+mn-cs"/>
              </a:rPr>
              <a:t>q(x)</a:t>
            </a:r>
            <a:r>
              <a:rPr kumimoji="0" lang="zh-CN" altLang="en-US" sz="1800" b="0" i="0" u="none" strike="noStrike" kern="1200" cap="none" spc="0" normalizeH="0" baseline="0" noProof="0">
                <a:ln>
                  <a:noFill/>
                </a:ln>
                <a:solidFill>
                  <a:prstClr val="black"/>
                </a:solidFill>
                <a:effectLst/>
                <a:uLnTx/>
                <a:uFillTx/>
                <a:latin typeface="微软雅黑"/>
                <a:ea typeface="微软雅黑"/>
                <a:cs typeface="+mn-cs"/>
              </a:rPr>
              <a:t>不可以差太多，否则需要经过大量的采样</a:t>
            </a:r>
          </a:p>
        </p:txBody>
      </p:sp>
      <p:pic>
        <p:nvPicPr>
          <p:cNvPr id="8" name="图片 7"/>
          <p:cNvPicPr>
            <a:picLocks noChangeAspect="1"/>
          </p:cNvPicPr>
          <p:nvPr/>
        </p:nvPicPr>
        <p:blipFill>
          <a:blip r:embed="rId4"/>
          <a:stretch>
            <a:fillRect/>
          </a:stretch>
        </p:blipFill>
        <p:spPr>
          <a:xfrm>
            <a:off x="7031355" y="944245"/>
            <a:ext cx="4587240" cy="2385060"/>
          </a:xfrm>
          <a:prstGeom prst="rect">
            <a:avLst/>
          </a:prstGeom>
        </p:spPr>
      </p:pic>
      <p:pic>
        <p:nvPicPr>
          <p:cNvPr id="9" name="图片 8"/>
          <p:cNvPicPr>
            <a:picLocks noChangeAspect="1"/>
          </p:cNvPicPr>
          <p:nvPr/>
        </p:nvPicPr>
        <p:blipFill>
          <a:blip r:embed="rId5"/>
          <a:stretch>
            <a:fillRect/>
          </a:stretch>
        </p:blipFill>
        <p:spPr>
          <a:xfrm>
            <a:off x="6959600" y="3491865"/>
            <a:ext cx="5055235" cy="2606040"/>
          </a:xfrm>
          <a:prstGeom prst="rect">
            <a:avLst/>
          </a:prstGeom>
        </p:spPr>
      </p:pic>
    </p:spTree>
    <p:extLst>
      <p:ext uri="{BB962C8B-B14F-4D97-AF65-F5344CB8AC3E}">
        <p14:creationId xmlns:p14="http://schemas.microsoft.com/office/powerpoint/2010/main" val="4215222116"/>
      </p:ext>
    </p:extLst>
  </p:cSld>
  <p:clrMapOvr>
    <a:masterClrMapping/>
  </p:clrMapOvr>
  <p:transition spd="med">
    <p:pull/>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9"/>
          <p:cNvSpPr>
            <a:spLocks noGrp="1"/>
          </p:cNvSpPr>
          <p:nvPr>
            <p:ph type="title"/>
          </p:nvPr>
        </p:nvSpPr>
        <p:spPr>
          <a:xfrm>
            <a:off x="1606550" y="345305"/>
            <a:ext cx="8643848" cy="478155"/>
          </a:xfrm>
        </p:spPr>
        <p:txBody>
          <a:bodyPr/>
          <a:lstStyle/>
          <a:p>
            <a:r>
              <a:rPr lang="en-US" altLang="zh-CN" dirty="0"/>
              <a:t>PPO</a:t>
            </a:r>
          </a:p>
        </p:txBody>
      </p:sp>
      <p:sp>
        <p:nvSpPr>
          <p:cNvPr id="22" name="文本框 21"/>
          <p:cNvSpPr txBox="1">
            <a:spLocks noChangeArrowheads="1"/>
          </p:cNvSpPr>
          <p:nvPr/>
        </p:nvSpPr>
        <p:spPr bwMode="auto">
          <a:xfrm>
            <a:off x="357352" y="235111"/>
            <a:ext cx="969798"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28600" indent="-228600">
              <a:defRPr>
                <a:solidFill>
                  <a:schemeClr val="tx1"/>
                </a:solidFill>
                <a:latin typeface="Century Gothic" panose="020B0502020202020204" pitchFamily="34" charset="0"/>
                <a:ea typeface="微软雅黑" panose="020B0503020204020204" charset="-122"/>
              </a:defRPr>
            </a:lvl1pPr>
            <a:lvl2pPr marL="742950" indent="-285750">
              <a:defRPr>
                <a:solidFill>
                  <a:schemeClr val="tx1"/>
                </a:solidFill>
                <a:latin typeface="Century Gothic" panose="020B0502020202020204" pitchFamily="34" charset="0"/>
                <a:ea typeface="微软雅黑" panose="020B0503020204020204" charset="-122"/>
              </a:defRPr>
            </a:lvl2pPr>
            <a:lvl3pPr marL="1143000" indent="-228600">
              <a:defRPr>
                <a:solidFill>
                  <a:schemeClr val="tx1"/>
                </a:solidFill>
                <a:latin typeface="Century Gothic" panose="020B0502020202020204" pitchFamily="34" charset="0"/>
                <a:ea typeface="微软雅黑" panose="020B0503020204020204" charset="-122"/>
              </a:defRPr>
            </a:lvl3pPr>
            <a:lvl4pPr marL="1600200" indent="-228600">
              <a:defRPr>
                <a:solidFill>
                  <a:schemeClr val="tx1"/>
                </a:solidFill>
                <a:latin typeface="Century Gothic" panose="020B0502020202020204" pitchFamily="34" charset="0"/>
                <a:ea typeface="微软雅黑" panose="020B0503020204020204" charset="-122"/>
              </a:defRPr>
            </a:lvl4pPr>
            <a:lvl5pPr marL="2057400" indent="-228600">
              <a:defRPr>
                <a:solidFill>
                  <a:schemeClr val="tx1"/>
                </a:solidFill>
                <a:latin typeface="Century Gothic" panose="020B0502020202020204" pitchFamily="34" charset="0"/>
                <a:ea typeface="微软雅黑" panose="020B050302020402020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9pPr>
          </a:lstStyle>
          <a:p>
            <a:pPr marL="228600" marR="0" lvl="0" indent="-228600" algn="ctr" defTabSz="914400"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a:ln>
                  <a:noFill/>
                </a:ln>
                <a:solidFill>
                  <a:prstClr val="white"/>
                </a:solidFill>
                <a:effectLst/>
                <a:uLnTx/>
                <a:uFillTx/>
                <a:latin typeface="Century Gothic" panose="020B0502020202020204" pitchFamily="34" charset="0"/>
                <a:ea typeface="微软雅黑" panose="020B0503020204020204" charset="-122"/>
                <a:cs typeface="+mn-cs"/>
              </a:rPr>
              <a:t>3</a:t>
            </a:r>
          </a:p>
        </p:txBody>
      </p:sp>
      <p:pic>
        <p:nvPicPr>
          <p:cNvPr id="3" name="图片 2"/>
          <p:cNvPicPr>
            <a:picLocks noChangeAspect="1"/>
          </p:cNvPicPr>
          <p:nvPr/>
        </p:nvPicPr>
        <p:blipFill>
          <a:blip r:embed="rId3"/>
          <a:stretch>
            <a:fillRect/>
          </a:stretch>
        </p:blipFill>
        <p:spPr>
          <a:xfrm>
            <a:off x="4264025" y="1022350"/>
            <a:ext cx="7058660" cy="4813300"/>
          </a:xfrm>
          <a:prstGeom prst="rect">
            <a:avLst/>
          </a:prstGeom>
        </p:spPr>
      </p:pic>
      <p:sp>
        <p:nvSpPr>
          <p:cNvPr id="4" name="文本框 3"/>
          <p:cNvSpPr txBox="1"/>
          <p:nvPr/>
        </p:nvSpPr>
        <p:spPr>
          <a:xfrm>
            <a:off x="669290" y="1332230"/>
            <a:ext cx="4052570" cy="532130"/>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a:ln>
                  <a:noFill/>
                </a:ln>
                <a:solidFill>
                  <a:prstClr val="black"/>
                </a:solidFill>
                <a:effectLst/>
                <a:uLnTx/>
                <a:uFillTx/>
                <a:latin typeface="微软雅黑"/>
                <a:ea typeface="微软雅黑"/>
                <a:cs typeface="+mn-cs"/>
              </a:rPr>
              <a:t>将重要性采样公式带入到函数中：</a:t>
            </a:r>
          </a:p>
        </p:txBody>
      </p:sp>
    </p:spTree>
    <p:extLst>
      <p:ext uri="{BB962C8B-B14F-4D97-AF65-F5344CB8AC3E}">
        <p14:creationId xmlns:p14="http://schemas.microsoft.com/office/powerpoint/2010/main" val="3772258729"/>
      </p:ext>
    </p:extLst>
  </p:cSld>
  <p:clrMapOvr>
    <a:masterClrMapping/>
  </p:clrMapOvr>
  <p:transition spd="med">
    <p:pull/>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9"/>
          <p:cNvSpPr>
            <a:spLocks noGrp="1"/>
          </p:cNvSpPr>
          <p:nvPr>
            <p:ph type="title"/>
          </p:nvPr>
        </p:nvSpPr>
        <p:spPr>
          <a:xfrm>
            <a:off x="1606550" y="345305"/>
            <a:ext cx="8643848" cy="478155"/>
          </a:xfrm>
        </p:spPr>
        <p:txBody>
          <a:bodyPr/>
          <a:lstStyle/>
          <a:p>
            <a:r>
              <a:rPr lang="en-US" altLang="zh-CN" dirty="0"/>
              <a:t>PPO</a:t>
            </a:r>
          </a:p>
        </p:txBody>
      </p:sp>
      <p:sp>
        <p:nvSpPr>
          <p:cNvPr id="16" name="文本框 15"/>
          <p:cNvSpPr txBox="1">
            <a:spLocks noChangeArrowheads="1"/>
          </p:cNvSpPr>
          <p:nvPr/>
        </p:nvSpPr>
        <p:spPr bwMode="auto">
          <a:xfrm>
            <a:off x="357352" y="235111"/>
            <a:ext cx="96979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28600" indent="-228600">
              <a:defRPr>
                <a:solidFill>
                  <a:schemeClr val="tx1"/>
                </a:solidFill>
                <a:latin typeface="Century Gothic" panose="020B0502020202020204" pitchFamily="34" charset="0"/>
                <a:ea typeface="微软雅黑" panose="020B0503020204020204" charset="-122"/>
              </a:defRPr>
            </a:lvl1pPr>
            <a:lvl2pPr marL="742950" indent="-285750">
              <a:defRPr>
                <a:solidFill>
                  <a:schemeClr val="tx1"/>
                </a:solidFill>
                <a:latin typeface="Century Gothic" panose="020B0502020202020204" pitchFamily="34" charset="0"/>
                <a:ea typeface="微软雅黑" panose="020B0503020204020204" charset="-122"/>
              </a:defRPr>
            </a:lvl2pPr>
            <a:lvl3pPr marL="1143000" indent="-228600">
              <a:defRPr>
                <a:solidFill>
                  <a:schemeClr val="tx1"/>
                </a:solidFill>
                <a:latin typeface="Century Gothic" panose="020B0502020202020204" pitchFamily="34" charset="0"/>
                <a:ea typeface="微软雅黑" panose="020B0503020204020204" charset="-122"/>
              </a:defRPr>
            </a:lvl3pPr>
            <a:lvl4pPr marL="1600200" indent="-228600">
              <a:defRPr>
                <a:solidFill>
                  <a:schemeClr val="tx1"/>
                </a:solidFill>
                <a:latin typeface="Century Gothic" panose="020B0502020202020204" pitchFamily="34" charset="0"/>
                <a:ea typeface="微软雅黑" panose="020B0503020204020204" charset="-122"/>
              </a:defRPr>
            </a:lvl4pPr>
            <a:lvl5pPr marL="2057400" indent="-228600">
              <a:defRPr>
                <a:solidFill>
                  <a:schemeClr val="tx1"/>
                </a:solidFill>
                <a:latin typeface="Century Gothic" panose="020B0502020202020204" pitchFamily="34" charset="0"/>
                <a:ea typeface="微软雅黑" panose="020B050302020402020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9pPr>
          </a:lstStyle>
          <a:p>
            <a:pPr marL="228600" marR="0" lvl="0" indent="-228600" algn="ctr" defTabSz="914400"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a:ln>
                  <a:noFill/>
                </a:ln>
                <a:solidFill>
                  <a:prstClr val="white"/>
                </a:solidFill>
                <a:effectLst/>
                <a:uLnTx/>
                <a:uFillTx/>
                <a:latin typeface="Century Gothic" panose="020B0502020202020204" pitchFamily="34" charset="0"/>
                <a:ea typeface="微软雅黑" panose="020B0503020204020204" charset="-122"/>
                <a:cs typeface="+mn-cs"/>
              </a:rPr>
              <a:t>3</a:t>
            </a:r>
            <a:endParaRPr kumimoji="0" lang="zh-CN" altLang="en-US" sz="3600" b="1" i="0" u="none" strike="noStrike" kern="1200" cap="none" spc="0" normalizeH="0" baseline="0" noProof="0" dirty="0">
              <a:ln>
                <a:noFill/>
              </a:ln>
              <a:solidFill>
                <a:prstClr val="white"/>
              </a:solidFill>
              <a:effectLst/>
              <a:uLnTx/>
              <a:uFillTx/>
              <a:latin typeface="Century Gothic" panose="020B0502020202020204" pitchFamily="34" charset="0"/>
              <a:ea typeface="微软雅黑" panose="020B0503020204020204" charset="-122"/>
              <a:cs typeface="+mn-cs"/>
            </a:endParaRPr>
          </a:p>
        </p:txBody>
      </p:sp>
      <p:pic>
        <p:nvPicPr>
          <p:cNvPr id="2" name="图片 1"/>
          <p:cNvPicPr>
            <a:picLocks noChangeAspect="1"/>
          </p:cNvPicPr>
          <p:nvPr/>
        </p:nvPicPr>
        <p:blipFill>
          <a:blip r:embed="rId3"/>
          <a:stretch>
            <a:fillRect/>
          </a:stretch>
        </p:blipFill>
        <p:spPr>
          <a:xfrm>
            <a:off x="1249680" y="2374900"/>
            <a:ext cx="9692640" cy="3239135"/>
          </a:xfrm>
          <a:prstGeom prst="rect">
            <a:avLst/>
          </a:prstGeom>
        </p:spPr>
      </p:pic>
      <p:sp>
        <p:nvSpPr>
          <p:cNvPr id="3" name="文本框 2"/>
          <p:cNvSpPr txBox="1"/>
          <p:nvPr/>
        </p:nvSpPr>
        <p:spPr>
          <a:xfrm>
            <a:off x="1606550" y="1249680"/>
            <a:ext cx="9491345" cy="1223645"/>
          </a:xfrm>
          <a:prstGeom prst="rect">
            <a:avLst/>
          </a:prstGeom>
          <a:noFill/>
        </p:spPr>
        <p:txBody>
          <a:bodyPr wrap="square" rtlCol="0">
            <a:no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800" b="1" i="0" u="none" strike="noStrike" kern="1200" cap="none" spc="0" normalizeH="0" baseline="0" noProof="0">
                <a:ln>
                  <a:noFill/>
                </a:ln>
                <a:solidFill>
                  <a:prstClr val="black"/>
                </a:solidFill>
                <a:effectLst/>
                <a:uLnTx/>
                <a:uFillTx/>
                <a:latin typeface="微软雅黑"/>
                <a:ea typeface="微软雅黑"/>
                <a:cs typeface="+mn-cs"/>
              </a:rPr>
              <a:t>为了保证策略更新的过程中的稳定性，</a:t>
            </a:r>
            <a:r>
              <a:rPr kumimoji="0" lang="en-US" altLang="zh-CN" sz="1800" b="1" i="0" u="none" strike="noStrike" kern="1200" cap="none" spc="0" normalizeH="0" baseline="0" noProof="0">
                <a:ln>
                  <a:noFill/>
                </a:ln>
                <a:solidFill>
                  <a:prstClr val="black"/>
                </a:solidFill>
                <a:effectLst/>
                <a:uLnTx/>
                <a:uFillTx/>
                <a:latin typeface="微软雅黑"/>
                <a:ea typeface="微软雅黑"/>
                <a:cs typeface="+mn-cs"/>
              </a:rPr>
              <a:t>PPO</a:t>
            </a:r>
            <a:r>
              <a:rPr kumimoji="0" lang="zh-CN" altLang="en-US" sz="1800" b="1" i="0" u="none" strike="noStrike" kern="1200" cap="none" spc="0" normalizeH="0" baseline="0" noProof="0">
                <a:ln>
                  <a:noFill/>
                </a:ln>
                <a:solidFill>
                  <a:prstClr val="black"/>
                </a:solidFill>
                <a:effectLst/>
                <a:uLnTx/>
                <a:uFillTx/>
                <a:latin typeface="微软雅黑"/>
                <a:ea typeface="微软雅黑"/>
                <a:cs typeface="+mn-cs"/>
              </a:rPr>
              <a:t>一般采用加入</a:t>
            </a:r>
            <a:r>
              <a:rPr kumimoji="0" lang="en-US" altLang="zh-CN" sz="1800" b="1" i="0" u="none" strike="noStrike" kern="1200" cap="none" spc="0" normalizeH="0" baseline="0" noProof="0">
                <a:ln>
                  <a:noFill/>
                </a:ln>
                <a:solidFill>
                  <a:prstClr val="black"/>
                </a:solidFill>
                <a:effectLst/>
                <a:uLnTx/>
                <a:uFillTx/>
                <a:latin typeface="微软雅黑"/>
                <a:ea typeface="微软雅黑"/>
                <a:cs typeface="+mn-cs"/>
              </a:rPr>
              <a:t>KL</a:t>
            </a:r>
            <a:r>
              <a:rPr kumimoji="0" lang="zh-CN" altLang="en-US" sz="1800" b="1" i="0" u="none" strike="noStrike" kern="1200" cap="none" spc="0" normalizeH="0" baseline="0" noProof="0">
                <a:ln>
                  <a:noFill/>
                </a:ln>
                <a:solidFill>
                  <a:prstClr val="black"/>
                </a:solidFill>
                <a:effectLst/>
                <a:uLnTx/>
                <a:uFillTx/>
                <a:latin typeface="微软雅黑"/>
                <a:ea typeface="微软雅黑"/>
                <a:cs typeface="+mn-cs"/>
              </a:rPr>
              <a:t>散度和</a:t>
            </a:r>
            <a:r>
              <a:rPr kumimoji="0" lang="en-US" altLang="zh-CN" sz="1800" b="1" i="0" u="none" strike="noStrike" kern="1200" cap="none" spc="0" normalizeH="0" baseline="0" noProof="0">
                <a:ln>
                  <a:noFill/>
                </a:ln>
                <a:solidFill>
                  <a:prstClr val="black"/>
                </a:solidFill>
                <a:effectLst/>
                <a:uLnTx/>
                <a:uFillTx/>
                <a:latin typeface="微软雅黑"/>
                <a:ea typeface="微软雅黑"/>
                <a:cs typeface="+mn-cs"/>
              </a:rPr>
              <a:t>clip</a:t>
            </a:r>
            <a:r>
              <a:rPr kumimoji="0" lang="zh-CN" altLang="en-US" sz="1800" b="1" i="0" u="none" strike="noStrike" kern="1200" cap="none" spc="0" normalizeH="0" baseline="0" noProof="0">
                <a:ln>
                  <a:noFill/>
                </a:ln>
                <a:solidFill>
                  <a:prstClr val="black"/>
                </a:solidFill>
                <a:effectLst/>
                <a:uLnTx/>
                <a:uFillTx/>
                <a:latin typeface="微软雅黑"/>
                <a:ea typeface="微软雅黑"/>
                <a:cs typeface="+mn-cs"/>
              </a:rPr>
              <a:t>切片两种方法。</a:t>
            </a: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800" b="1" i="0" u="none" strike="noStrike" kern="1200" cap="none" spc="0" normalizeH="0" baseline="0" noProof="0">
                <a:ln>
                  <a:noFill/>
                </a:ln>
                <a:solidFill>
                  <a:prstClr val="black"/>
                </a:solidFill>
                <a:effectLst/>
                <a:uLnTx/>
                <a:uFillTx/>
                <a:latin typeface="微软雅黑"/>
                <a:ea typeface="微软雅黑"/>
                <a:cs typeface="+mn-cs"/>
              </a:rPr>
              <a:t>方法</a:t>
            </a:r>
            <a:r>
              <a:rPr kumimoji="0" lang="en-US" altLang="zh-CN" sz="1800" b="1" i="0" u="none" strike="noStrike" kern="1200" cap="none" spc="0" normalizeH="0" baseline="0" noProof="0">
                <a:ln>
                  <a:noFill/>
                </a:ln>
                <a:solidFill>
                  <a:prstClr val="black"/>
                </a:solidFill>
                <a:effectLst/>
                <a:uLnTx/>
                <a:uFillTx/>
                <a:latin typeface="微软雅黑"/>
                <a:ea typeface="微软雅黑"/>
                <a:cs typeface="+mn-cs"/>
              </a:rPr>
              <a:t>1</a:t>
            </a:r>
            <a:r>
              <a:rPr kumimoji="0" lang="zh-CN" altLang="en-US" sz="1800" b="1" i="0" u="none" strike="noStrike" kern="1200" cap="none" spc="0" normalizeH="0" baseline="0" noProof="0">
                <a:ln>
                  <a:noFill/>
                </a:ln>
                <a:solidFill>
                  <a:prstClr val="black"/>
                </a:solidFill>
                <a:effectLst/>
                <a:uLnTx/>
                <a:uFillTx/>
                <a:latin typeface="微软雅黑"/>
                <a:ea typeface="微软雅黑"/>
                <a:cs typeface="+mn-cs"/>
              </a:rPr>
              <a:t>：</a:t>
            </a:r>
            <a:r>
              <a:rPr kumimoji="0" lang="zh-CN" altLang="en-US" sz="1800" b="0" i="0" u="none" strike="noStrike" kern="1200" cap="none" spc="0" normalizeH="0" baseline="0" noProof="0">
                <a:ln>
                  <a:noFill/>
                </a:ln>
                <a:solidFill>
                  <a:prstClr val="black"/>
                </a:solidFill>
                <a:effectLst/>
                <a:uLnTx/>
                <a:uFillTx/>
                <a:latin typeface="微软雅黑"/>
                <a:ea typeface="微软雅黑"/>
                <a:cs typeface="+mn-cs"/>
              </a:rPr>
              <a:t>加入</a:t>
            </a:r>
            <a:r>
              <a:rPr kumimoji="0" lang="en-US" altLang="zh-CN" sz="1800" b="0" i="0" u="none" strike="noStrike" kern="1200" cap="none" spc="0" normalizeH="0" baseline="0" noProof="0">
                <a:ln>
                  <a:noFill/>
                </a:ln>
                <a:solidFill>
                  <a:prstClr val="black"/>
                </a:solidFill>
                <a:effectLst/>
                <a:uLnTx/>
                <a:uFillTx/>
                <a:latin typeface="微软雅黑"/>
                <a:ea typeface="微软雅黑"/>
                <a:cs typeface="+mn-cs"/>
              </a:rPr>
              <a:t>KL</a:t>
            </a:r>
            <a:r>
              <a:rPr kumimoji="0" lang="zh-CN" altLang="en-US" sz="1800" b="0" i="0" u="none" strike="noStrike" kern="1200" cap="none" spc="0" normalizeH="0" baseline="0" noProof="0">
                <a:ln>
                  <a:noFill/>
                </a:ln>
                <a:solidFill>
                  <a:prstClr val="black"/>
                </a:solidFill>
                <a:effectLst/>
                <a:uLnTx/>
                <a:uFillTx/>
                <a:latin typeface="微软雅黑"/>
                <a:ea typeface="微软雅黑"/>
                <a:cs typeface="+mn-cs"/>
              </a:rPr>
              <a:t>散度，参考模型和目标模型差距越大</a:t>
            </a:r>
            <a:r>
              <a:rPr kumimoji="0" lang="en-US" altLang="zh-CN" sz="1800" b="0" i="0" u="none" strike="noStrike" kern="1200" cap="none" spc="0" normalizeH="0" baseline="0" noProof="0">
                <a:ln>
                  <a:noFill/>
                </a:ln>
                <a:solidFill>
                  <a:prstClr val="black"/>
                </a:solidFill>
                <a:effectLst/>
                <a:uLnTx/>
                <a:uFillTx/>
                <a:latin typeface="微软雅黑"/>
                <a:ea typeface="微软雅黑"/>
                <a:cs typeface="+mn-cs"/>
              </a:rPr>
              <a:t>KL</a:t>
            </a:r>
            <a:r>
              <a:rPr kumimoji="0" lang="zh-CN" altLang="en-US" sz="1800" b="0" i="0" u="none" strike="noStrike" kern="1200" cap="none" spc="0" normalizeH="0" baseline="0" noProof="0">
                <a:ln>
                  <a:noFill/>
                </a:ln>
                <a:solidFill>
                  <a:prstClr val="black"/>
                </a:solidFill>
                <a:effectLst/>
                <a:uLnTx/>
                <a:uFillTx/>
                <a:latin typeface="微软雅黑"/>
                <a:ea typeface="微软雅黑"/>
                <a:cs typeface="+mn-cs"/>
              </a:rPr>
              <a:t>散度越大，惩罚也就越大。</a:t>
            </a: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800" b="1" i="0" u="none" strike="noStrike" kern="1200" cap="none" spc="0" normalizeH="0" baseline="0" noProof="0">
                <a:ln>
                  <a:noFill/>
                </a:ln>
                <a:solidFill>
                  <a:prstClr val="black"/>
                </a:solidFill>
                <a:effectLst/>
                <a:uLnTx/>
                <a:uFillTx/>
                <a:latin typeface="微软雅黑"/>
                <a:ea typeface="微软雅黑"/>
                <a:cs typeface="+mn-cs"/>
              </a:rPr>
              <a:t>方法</a:t>
            </a:r>
            <a:r>
              <a:rPr kumimoji="0" lang="en-US" altLang="zh-CN" sz="1800" b="1" i="0" u="none" strike="noStrike" kern="1200" cap="none" spc="0" normalizeH="0" baseline="0" noProof="0">
                <a:ln>
                  <a:noFill/>
                </a:ln>
                <a:solidFill>
                  <a:prstClr val="black"/>
                </a:solidFill>
                <a:effectLst/>
                <a:uLnTx/>
                <a:uFillTx/>
                <a:latin typeface="微软雅黑"/>
                <a:ea typeface="微软雅黑"/>
                <a:cs typeface="+mn-cs"/>
              </a:rPr>
              <a:t>2</a:t>
            </a:r>
            <a:r>
              <a:rPr kumimoji="0" lang="zh-CN" altLang="en-US" sz="1800" b="1" i="0" u="none" strike="noStrike" kern="1200" cap="none" spc="0" normalizeH="0" baseline="0" noProof="0">
                <a:ln>
                  <a:noFill/>
                </a:ln>
                <a:solidFill>
                  <a:prstClr val="black"/>
                </a:solidFill>
                <a:effectLst/>
                <a:uLnTx/>
                <a:uFillTx/>
                <a:latin typeface="微软雅黑"/>
                <a:ea typeface="微软雅黑"/>
                <a:cs typeface="+mn-cs"/>
              </a:rPr>
              <a:t>：</a:t>
            </a:r>
            <a:r>
              <a:rPr kumimoji="0" lang="zh-CN" altLang="en-US" sz="1800" b="0" i="0" u="none" strike="noStrike" kern="1200" cap="none" spc="0" normalizeH="0" baseline="0" noProof="0">
                <a:ln>
                  <a:noFill/>
                </a:ln>
                <a:solidFill>
                  <a:prstClr val="black"/>
                </a:solidFill>
                <a:effectLst/>
                <a:uLnTx/>
                <a:uFillTx/>
                <a:latin typeface="微软雅黑"/>
                <a:ea typeface="微软雅黑"/>
                <a:cs typeface="+mn-cs"/>
              </a:rPr>
              <a:t>通过</a:t>
            </a:r>
            <a:r>
              <a:rPr kumimoji="0" lang="en-US" altLang="zh-CN" sz="1800" b="0" i="0" u="none" strike="noStrike" kern="1200" cap="none" spc="0" normalizeH="0" baseline="0" noProof="0">
                <a:ln>
                  <a:noFill/>
                </a:ln>
                <a:solidFill>
                  <a:prstClr val="black"/>
                </a:solidFill>
                <a:effectLst/>
                <a:uLnTx/>
                <a:uFillTx/>
                <a:latin typeface="微软雅黑"/>
                <a:ea typeface="微软雅黑"/>
                <a:cs typeface="+mn-cs"/>
              </a:rPr>
              <a:t>clip</a:t>
            </a:r>
            <a:r>
              <a:rPr kumimoji="0" lang="zh-CN" altLang="en-US" sz="1800" b="0" i="0" u="none" strike="noStrike" kern="1200" cap="none" spc="0" normalizeH="0" baseline="0" noProof="0">
                <a:ln>
                  <a:noFill/>
                </a:ln>
                <a:solidFill>
                  <a:prstClr val="black"/>
                </a:solidFill>
                <a:effectLst/>
                <a:uLnTx/>
                <a:uFillTx/>
                <a:latin typeface="微软雅黑"/>
                <a:ea typeface="微软雅黑"/>
                <a:cs typeface="+mn-cs"/>
              </a:rPr>
              <a:t>函数进行一定程度的裁剪，希望优化后差距不要太大</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4" name="文本框 3"/>
          <p:cNvSpPr txBox="1"/>
          <p:nvPr/>
        </p:nvSpPr>
        <p:spPr>
          <a:xfrm>
            <a:off x="8775700" y="5920740"/>
            <a:ext cx="4064000" cy="3683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Tree>
    <p:extLst>
      <p:ext uri="{BB962C8B-B14F-4D97-AF65-F5344CB8AC3E}">
        <p14:creationId xmlns:p14="http://schemas.microsoft.com/office/powerpoint/2010/main" val="1795623580"/>
      </p:ext>
    </p:extLst>
  </p:cSld>
  <p:clrMapOvr>
    <a:masterClrMapping/>
  </p:clrMapOvr>
  <p:transition spd="med">
    <p:pull/>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3844978" y="2106853"/>
            <a:ext cx="7931686" cy="1384995"/>
          </a:xfr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zh-CN" sz="2800" dirty="0"/>
              <a:t>Direct Preference Optimization: </a:t>
            </a:r>
            <a:br>
              <a:rPr lang="en-US" altLang="zh-CN" sz="2800" dirty="0"/>
            </a:br>
            <a:r>
              <a:rPr lang="en-US" altLang="zh-CN" sz="2800" dirty="0"/>
              <a:t>Your Language Model is Secretly a Reward Model</a:t>
            </a:r>
            <a:endParaRPr kumimoji="0" lang="zh-CN" altLang="en-US" sz="2800" b="1" i="0" u="none" strike="noStrike" kern="1200" cap="none" spc="300" normalizeH="0" baseline="0" noProof="0" dirty="0">
              <a:ln>
                <a:noFill/>
              </a:ln>
              <a:solidFill>
                <a:srgbClr val="A2A2A2"/>
              </a:solidFill>
              <a:effectLst/>
              <a:uLnTx/>
              <a:uFillTx/>
              <a:latin typeface="Century Gothic" panose="020B0502020202020204" pitchFamily="34" charset="0"/>
              <a:ea typeface="微软雅黑" panose="020B0503020204020204" pitchFamily="34" charset="-122"/>
              <a:cs typeface="+mn-cs"/>
            </a:endParaRPr>
          </a:p>
        </p:txBody>
      </p:sp>
      <p:sp>
        <p:nvSpPr>
          <p:cNvPr id="7" name="文本占位符 6"/>
          <p:cNvSpPr>
            <a:spLocks noGrp="1"/>
          </p:cNvSpPr>
          <p:nvPr>
            <p:ph type="body" sz="quarter" idx="16"/>
          </p:nvPr>
        </p:nvSpPr>
        <p:spPr>
          <a:xfrm>
            <a:off x="5143364" y="4162555"/>
            <a:ext cx="5598700" cy="417358"/>
          </a:xfrm>
        </p:spPr>
        <p:txBody>
          <a:bodyPr/>
          <a:lstStyle/>
          <a:p>
            <a:pPr algn="ctr"/>
            <a:r>
              <a:rPr lang="zh-CN" altLang="en-US" sz="1800" dirty="0"/>
              <a:t>梁馨月</a:t>
            </a:r>
            <a:endParaRPr lang="en-US" altLang="zh-CN" sz="1800" dirty="0"/>
          </a:p>
        </p:txBody>
      </p:sp>
    </p:spTree>
  </p:cSld>
  <p:clrMapOvr>
    <a:masterClrMapping/>
  </p:clrMapOvr>
  <p:transition spd="med">
    <p:pull/>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5F5D1C8-DC9C-5919-88FA-D2A42DE19FF8}"/>
              </a:ext>
            </a:extLst>
          </p:cNvPr>
          <p:cNvSpPr>
            <a:spLocks noGrp="1"/>
          </p:cNvSpPr>
          <p:nvPr>
            <p:ph type="title"/>
          </p:nvPr>
        </p:nvSpPr>
        <p:spPr/>
        <p:txBody>
          <a:bodyPr/>
          <a:lstStyle/>
          <a:p>
            <a:r>
              <a:rPr lang="en-US" altLang="zh-CN" dirty="0"/>
              <a:t>DPO</a:t>
            </a:r>
            <a:r>
              <a:rPr lang="zh-CN" altLang="en-US" dirty="0"/>
              <a:t>：</a:t>
            </a:r>
            <a:r>
              <a:rPr lang="en-US" altLang="zh-CN" sz="2800" dirty="0"/>
              <a:t> Direct Preference Optimization</a:t>
            </a:r>
            <a:endParaRPr lang="zh-CN" altLang="en-US" dirty="0"/>
          </a:p>
        </p:txBody>
      </p:sp>
      <p:pic>
        <p:nvPicPr>
          <p:cNvPr id="1026" name="Picture 2" descr="How to Use Llama 3.1 405B Meta AI: Comprehensive Guide">
            <a:extLst>
              <a:ext uri="{FF2B5EF4-FFF2-40B4-BE49-F238E27FC236}">
                <a16:creationId xmlns:a16="http://schemas.microsoft.com/office/drawing/2014/main" id="{822F96E2-BC86-FE14-4766-602CFFFFAAD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97596" y="2787758"/>
            <a:ext cx="5804537" cy="3265052"/>
          </a:xfrm>
          <a:prstGeom prst="rect">
            <a:avLst/>
          </a:prstGeom>
          <a:noFill/>
          <a:extLst>
            <a:ext uri="{909E8E84-426E-40DD-AFC4-6F175D3DCCD1}">
              <a14:hiddenFill xmlns:a14="http://schemas.microsoft.com/office/drawing/2010/main">
                <a:solidFill>
                  <a:srgbClr val="FFFFFF"/>
                </a:solidFill>
              </a14:hiddenFill>
            </a:ext>
          </a:extLst>
        </p:spPr>
      </p:pic>
      <p:sp>
        <p:nvSpPr>
          <p:cNvPr id="6" name="文本框 5">
            <a:extLst>
              <a:ext uri="{FF2B5EF4-FFF2-40B4-BE49-F238E27FC236}">
                <a16:creationId xmlns:a16="http://schemas.microsoft.com/office/drawing/2014/main" id="{1C2A2840-8384-383F-6857-540E2156FA09}"/>
              </a:ext>
            </a:extLst>
          </p:cNvPr>
          <p:cNvSpPr txBox="1"/>
          <p:nvPr/>
        </p:nvSpPr>
        <p:spPr>
          <a:xfrm>
            <a:off x="778933" y="1162102"/>
            <a:ext cx="10422467" cy="1422954"/>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altLang="zh-CN" sz="2000" b="1" i="0" u="none" strike="noStrike" kern="1200" cap="none" spc="0" normalizeH="0" baseline="0" noProof="0" dirty="0">
                <a:ln>
                  <a:noFill/>
                </a:ln>
                <a:solidFill>
                  <a:prstClr val="black"/>
                </a:solidFill>
                <a:effectLst/>
                <a:uLnTx/>
                <a:uFillTx/>
                <a:latin typeface="微软雅黑"/>
                <a:ea typeface="微软雅黑"/>
                <a:cs typeface="+mn-cs"/>
              </a:rPr>
              <a:t>DPO</a:t>
            </a:r>
            <a:r>
              <a:rPr kumimoji="0" lang="zh-CN" altLang="en-US" sz="2000" b="0" i="0" u="none" strike="noStrike" kern="1200" cap="none" spc="0" normalizeH="0" baseline="0" noProof="0" dirty="0">
                <a:ln>
                  <a:noFill/>
                </a:ln>
                <a:solidFill>
                  <a:prstClr val="black"/>
                </a:solidFill>
                <a:effectLst/>
                <a:uLnTx/>
                <a:uFillTx/>
                <a:latin typeface="微软雅黑"/>
                <a:ea typeface="微软雅黑"/>
                <a:cs typeface="+mn-cs"/>
              </a:rPr>
              <a:t>（</a:t>
            </a:r>
            <a:r>
              <a:rPr kumimoji="0" lang="en-US" altLang="zh-CN" sz="2000" b="0" i="0" u="none" strike="noStrike" kern="1200" cap="none" spc="0" normalizeH="0" baseline="0" noProof="0" dirty="0">
                <a:ln>
                  <a:noFill/>
                </a:ln>
                <a:solidFill>
                  <a:prstClr val="black"/>
                </a:solidFill>
                <a:effectLst/>
                <a:uLnTx/>
                <a:uFillTx/>
                <a:latin typeface="微软雅黑"/>
                <a:ea typeface="微软雅黑"/>
                <a:cs typeface="+mn-cs"/>
              </a:rPr>
              <a:t>Direct Preference Optimization</a:t>
            </a:r>
            <a:r>
              <a:rPr kumimoji="0" lang="zh-CN" altLang="en-US" sz="2000" b="0" i="0" u="none" strike="noStrike" kern="1200" cap="none" spc="0" normalizeH="0" baseline="0" noProof="0" dirty="0">
                <a:ln>
                  <a:noFill/>
                </a:ln>
                <a:solidFill>
                  <a:prstClr val="black"/>
                </a:solidFill>
                <a:effectLst/>
                <a:uLnTx/>
                <a:uFillTx/>
                <a:latin typeface="微软雅黑"/>
                <a:ea typeface="微软雅黑"/>
                <a:cs typeface="+mn-cs"/>
              </a:rPr>
              <a:t>，直接偏好优化）算法是一种用于</a:t>
            </a:r>
            <a:r>
              <a:rPr kumimoji="0" lang="zh-CN" altLang="en-US" sz="2000" b="1" i="0" u="none" strike="noStrike" kern="1200" cap="none" spc="0" normalizeH="0" baseline="0" noProof="0" dirty="0">
                <a:ln>
                  <a:noFill/>
                </a:ln>
                <a:solidFill>
                  <a:prstClr val="black"/>
                </a:solidFill>
                <a:effectLst/>
                <a:uLnTx/>
                <a:uFillTx/>
                <a:latin typeface="微软雅黑"/>
                <a:ea typeface="微软雅黑"/>
                <a:cs typeface="+mn-cs"/>
              </a:rPr>
              <a:t>优化语言模型输出</a:t>
            </a:r>
            <a:r>
              <a:rPr kumimoji="0" lang="zh-CN" altLang="en-US" sz="2000" b="0" i="0" u="none" strike="noStrike" kern="1200" cap="none" spc="0" normalizeH="0" baseline="0" noProof="0" dirty="0">
                <a:ln>
                  <a:noFill/>
                </a:ln>
                <a:solidFill>
                  <a:prstClr val="black"/>
                </a:solidFill>
                <a:effectLst/>
                <a:uLnTx/>
                <a:uFillTx/>
                <a:latin typeface="微软雅黑"/>
                <a:ea typeface="微软雅黑"/>
                <a:cs typeface="+mn-cs"/>
              </a:rPr>
              <a:t>的技术，特别在</a:t>
            </a:r>
            <a:r>
              <a:rPr kumimoji="0" lang="zh-CN" altLang="en-US" sz="2000" b="1" i="0" u="none" strike="noStrike" kern="1200" cap="none" spc="0" normalizeH="0" baseline="0" noProof="0" dirty="0">
                <a:ln>
                  <a:noFill/>
                </a:ln>
                <a:solidFill>
                  <a:prstClr val="black"/>
                </a:solidFill>
                <a:effectLst/>
                <a:uLnTx/>
                <a:uFillTx/>
                <a:latin typeface="微软雅黑"/>
                <a:ea typeface="微软雅黑"/>
                <a:cs typeface="+mn-cs"/>
              </a:rPr>
              <a:t>提升模型对人类偏好的匹配度</a:t>
            </a:r>
            <a:r>
              <a:rPr kumimoji="0" lang="zh-CN" altLang="en-US" sz="2000" b="0" i="0" u="none" strike="noStrike" kern="1200" cap="none" spc="0" normalizeH="0" baseline="0" noProof="0" dirty="0">
                <a:ln>
                  <a:noFill/>
                </a:ln>
                <a:solidFill>
                  <a:prstClr val="black"/>
                </a:solidFill>
                <a:effectLst/>
                <a:uLnTx/>
                <a:uFillTx/>
                <a:latin typeface="微软雅黑"/>
                <a:ea typeface="微软雅黑"/>
                <a:cs typeface="+mn-cs"/>
              </a:rPr>
              <a:t>方面有显著效果，主要用于训练语言模型生成更符合用户需求的回答。</a:t>
            </a:r>
          </a:p>
        </p:txBody>
      </p:sp>
    </p:spTree>
    <p:extLst>
      <p:ext uri="{BB962C8B-B14F-4D97-AF65-F5344CB8AC3E}">
        <p14:creationId xmlns:p14="http://schemas.microsoft.com/office/powerpoint/2010/main" val="2655153060"/>
      </p:ext>
    </p:extLst>
  </p:cSld>
  <p:clrMapOvr>
    <a:masterClrMapping/>
  </p:clrMapOvr>
  <p:transition spd="med">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87BF7F-37E4-0899-2177-B53AAC1862E1}"/>
            </a:ext>
          </a:extLst>
        </p:cNvPr>
        <p:cNvGrpSpPr/>
        <p:nvPr/>
      </p:nvGrpSpPr>
      <p:grpSpPr>
        <a:xfrm>
          <a:off x="0" y="0"/>
          <a:ext cx="0" cy="0"/>
          <a:chOff x="0" y="0"/>
          <a:chExt cx="0" cy="0"/>
        </a:xfrm>
      </p:grpSpPr>
      <p:sp>
        <p:nvSpPr>
          <p:cNvPr id="9" name="标题 8">
            <a:extLst>
              <a:ext uri="{FF2B5EF4-FFF2-40B4-BE49-F238E27FC236}">
                <a16:creationId xmlns:a16="http://schemas.microsoft.com/office/drawing/2014/main" id="{115A09B8-FBBD-172E-27E8-2775A9F68D0D}"/>
              </a:ext>
            </a:extLst>
          </p:cNvPr>
          <p:cNvSpPr>
            <a:spLocks noGrp="1"/>
          </p:cNvSpPr>
          <p:nvPr>
            <p:ph type="title"/>
          </p:nvPr>
        </p:nvSpPr>
        <p:spPr/>
        <p:txBody>
          <a:bodyPr/>
          <a:lstStyle/>
          <a:p>
            <a:r>
              <a:rPr lang="en-US" altLang="zh-CN" dirty="0"/>
              <a:t>Motivation</a:t>
            </a:r>
            <a:endParaRPr lang="zh-CN" altLang="en-US" dirty="0"/>
          </a:p>
        </p:txBody>
      </p:sp>
      <p:sp>
        <p:nvSpPr>
          <p:cNvPr id="11" name="内容占位符 1">
            <a:extLst>
              <a:ext uri="{FF2B5EF4-FFF2-40B4-BE49-F238E27FC236}">
                <a16:creationId xmlns:a16="http://schemas.microsoft.com/office/drawing/2014/main" id="{2FC65BD9-D77B-C961-97B3-4660920A12E1}"/>
              </a:ext>
            </a:extLst>
          </p:cNvPr>
          <p:cNvSpPr txBox="1"/>
          <p:nvPr/>
        </p:nvSpPr>
        <p:spPr>
          <a:xfrm>
            <a:off x="1221896" y="1595001"/>
            <a:ext cx="10179782" cy="4280865"/>
          </a:xfrm>
          <a:prstGeom prst="rect">
            <a:avLst/>
          </a:prstGeom>
        </p:spPr>
        <p:txBody>
          <a:bodyPr vert="horz" lIns="0" tIns="0" rIns="0" bIns="0" rtlCol="0">
            <a:normAutofit lnSpcReduction="10000"/>
          </a:bodyPr>
          <a:lstStyle>
            <a:lvl1pPr marL="228600" indent="-228600" algn="l" defTabSz="914400" rtl="0" eaLnBrk="1" latinLnBrk="0" hangingPunct="1">
              <a:lnSpc>
                <a:spcPct val="120000"/>
              </a:lnSpc>
              <a:spcBef>
                <a:spcPts val="1000"/>
              </a:spcBef>
              <a:buFont typeface="Arial" panose="020B0604020202020204" pitchFamily="34" charset="0"/>
              <a:buChar char="•"/>
              <a:defRPr sz="2800" kern="1200" spc="3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spc="3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3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n-US" altLang="zh-CN" sz="2000" b="0" i="0" u="none" strike="noStrike" kern="1200" cap="none" spc="300" normalizeH="0" baseline="0" noProof="0" dirty="0">
                <a:ln>
                  <a:noFill/>
                </a:ln>
                <a:solidFill>
                  <a:srgbClr val="191B1F"/>
                </a:solidFill>
                <a:effectLst/>
                <a:uLnTx/>
                <a:uFillTx/>
                <a:latin typeface="-apple-system"/>
                <a:ea typeface="微软雅黑"/>
                <a:cs typeface="+mn-cs"/>
              </a:rPr>
              <a:t>RLHF</a:t>
            </a:r>
            <a:r>
              <a:rPr kumimoji="0" lang="zh-CN" altLang="en-US" sz="2000" b="0" i="0" u="none" strike="noStrike" kern="1200" cap="none" spc="300" normalizeH="0" baseline="0" noProof="0" dirty="0">
                <a:ln>
                  <a:noFill/>
                </a:ln>
                <a:solidFill>
                  <a:srgbClr val="191B1F"/>
                </a:solidFill>
                <a:effectLst/>
                <a:uLnTx/>
                <a:uFillTx/>
                <a:latin typeface="-apple-system"/>
                <a:ea typeface="微软雅黑"/>
                <a:cs typeface="+mn-cs"/>
              </a:rPr>
              <a:t>分为三阶段：全监督微调（</a:t>
            </a:r>
            <a:r>
              <a:rPr kumimoji="0" lang="en-US" altLang="zh-CN" sz="2000" b="0" i="0" u="none" strike="noStrike" kern="1200" cap="none" spc="300" normalizeH="0" baseline="0" noProof="0" dirty="0">
                <a:ln>
                  <a:noFill/>
                </a:ln>
                <a:solidFill>
                  <a:srgbClr val="191B1F"/>
                </a:solidFill>
                <a:effectLst/>
                <a:uLnTx/>
                <a:uFillTx/>
                <a:latin typeface="-apple-system"/>
                <a:ea typeface="微软雅黑"/>
                <a:cs typeface="+mn-cs"/>
              </a:rPr>
              <a:t>SFT</a:t>
            </a:r>
            <a:r>
              <a:rPr kumimoji="0" lang="zh-CN" altLang="en-US" sz="2000" b="0" i="0" u="none" strike="noStrike" kern="1200" cap="none" spc="300" normalizeH="0" baseline="0" noProof="0" dirty="0">
                <a:ln>
                  <a:noFill/>
                </a:ln>
                <a:solidFill>
                  <a:srgbClr val="191B1F"/>
                </a:solidFill>
                <a:effectLst/>
                <a:uLnTx/>
                <a:uFillTx/>
                <a:latin typeface="-apple-system"/>
                <a:ea typeface="微软雅黑"/>
                <a:cs typeface="+mn-cs"/>
              </a:rPr>
              <a:t>）、奖励模型（</a:t>
            </a:r>
            <a:r>
              <a:rPr kumimoji="0" lang="en-US" altLang="zh-CN" sz="2000" b="0" i="0" u="none" strike="noStrike" kern="1200" cap="none" spc="300" normalizeH="0" baseline="0" noProof="0" dirty="0">
                <a:ln>
                  <a:noFill/>
                </a:ln>
                <a:solidFill>
                  <a:srgbClr val="191B1F"/>
                </a:solidFill>
                <a:effectLst/>
                <a:uLnTx/>
                <a:uFillTx/>
                <a:latin typeface="-apple-system"/>
                <a:ea typeface="微软雅黑"/>
                <a:cs typeface="+mn-cs"/>
              </a:rPr>
              <a:t>RM</a:t>
            </a:r>
            <a:r>
              <a:rPr kumimoji="0" lang="zh-CN" altLang="en-US" sz="2000" b="0" i="0" u="none" strike="noStrike" kern="1200" cap="none" spc="300" normalizeH="0" baseline="0" noProof="0" dirty="0">
                <a:ln>
                  <a:noFill/>
                </a:ln>
                <a:solidFill>
                  <a:srgbClr val="191B1F"/>
                </a:solidFill>
                <a:effectLst/>
                <a:uLnTx/>
                <a:uFillTx/>
                <a:latin typeface="-apple-system"/>
                <a:ea typeface="微软雅黑"/>
                <a:cs typeface="+mn-cs"/>
              </a:rPr>
              <a:t>）、强化学习（</a:t>
            </a:r>
            <a:r>
              <a:rPr kumimoji="0" lang="en-US" altLang="zh-CN" sz="2000" b="0" i="0" u="none" strike="noStrike" kern="1200" cap="none" spc="300" normalizeH="0" baseline="0" noProof="0" dirty="0">
                <a:ln>
                  <a:noFill/>
                </a:ln>
                <a:solidFill>
                  <a:srgbClr val="191B1F"/>
                </a:solidFill>
                <a:effectLst/>
                <a:uLnTx/>
                <a:uFillTx/>
                <a:latin typeface="-apple-system"/>
                <a:ea typeface="微软雅黑"/>
                <a:cs typeface="+mn-cs"/>
              </a:rPr>
              <a:t>PPO</a:t>
            </a:r>
            <a:r>
              <a:rPr kumimoji="0" lang="zh-CN" altLang="en-US" sz="2000" b="0" i="0" u="none" strike="noStrike" kern="1200" cap="none" spc="300" normalizeH="0" baseline="0" noProof="0" dirty="0">
                <a:ln>
                  <a:noFill/>
                </a:ln>
                <a:solidFill>
                  <a:srgbClr val="191B1F"/>
                </a:solidFill>
                <a:effectLst/>
                <a:uLnTx/>
                <a:uFillTx/>
                <a:latin typeface="-apple-system"/>
                <a:ea typeface="微软雅黑"/>
                <a:cs typeface="+mn-cs"/>
              </a:rPr>
              <a:t>）</a:t>
            </a:r>
            <a:endParaRPr kumimoji="0" lang="en-US" altLang="zh-CN" sz="2000" b="0" i="0" u="none" strike="noStrike" kern="1200" cap="none" spc="300" normalizeH="0" baseline="0" noProof="0" dirty="0">
              <a:ln>
                <a:noFill/>
              </a:ln>
              <a:solidFill>
                <a:srgbClr val="191B1F"/>
              </a:solidFill>
              <a:effectLst/>
              <a:uLnTx/>
              <a:uFillTx/>
              <a:latin typeface="-apple-system"/>
              <a:ea typeface="微软雅黑"/>
              <a:cs typeface="+mn-cs"/>
            </a:endParaRPr>
          </a:p>
          <a:p>
            <a:pPr marL="228600" marR="0" lvl="0" indent="-228600" algn="l"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zh-CN" altLang="en-US" sz="2000" b="0" i="0" u="none" strike="noStrike" kern="1200" cap="none" spc="300" normalizeH="0" baseline="0" noProof="0" dirty="0">
                <a:ln>
                  <a:noFill/>
                </a:ln>
                <a:solidFill>
                  <a:srgbClr val="191B1F"/>
                </a:solidFill>
                <a:effectLst/>
                <a:uLnTx/>
                <a:uFillTx/>
                <a:latin typeface="-apple-system"/>
                <a:ea typeface="微软雅黑"/>
                <a:cs typeface="+mn-cs"/>
              </a:rPr>
              <a:t>奖励建模的过程较为复杂，需要额外的计算开销。</a:t>
            </a:r>
          </a:p>
          <a:p>
            <a:pPr marL="228600" marR="0" lvl="0" indent="-228600" algn="l"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zh-CN" altLang="en-US" sz="2000" b="0" i="0" u="none" strike="noStrike" kern="1200" cap="none" spc="300" normalizeH="0" baseline="0" noProof="0" dirty="0">
                <a:ln>
                  <a:noFill/>
                </a:ln>
                <a:solidFill>
                  <a:srgbClr val="191B1F"/>
                </a:solidFill>
                <a:effectLst/>
                <a:uLnTx/>
                <a:uFillTx/>
                <a:latin typeface="-apple-system"/>
                <a:ea typeface="微软雅黑"/>
                <a:cs typeface="+mn-cs"/>
              </a:rPr>
              <a:t>强化学习流程复杂，过程不稳定，且对超参数敏感。</a:t>
            </a:r>
            <a:endParaRPr kumimoji="0" lang="en-US" altLang="zh-CN" sz="2000" b="0" i="0" u="none" strike="noStrike" kern="1200" cap="none" spc="300" normalizeH="0" baseline="0" noProof="0" dirty="0">
              <a:ln>
                <a:noFill/>
              </a:ln>
              <a:solidFill>
                <a:srgbClr val="191B1F"/>
              </a:solidFill>
              <a:effectLst/>
              <a:uLnTx/>
              <a:uFillTx/>
              <a:latin typeface="-apple-system"/>
              <a:ea typeface="微软雅黑"/>
              <a:cs typeface="+mn-cs"/>
            </a:endParaRPr>
          </a:p>
          <a:p>
            <a:pPr marL="228600" marR="0" lvl="0" indent="-228600" algn="l"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n-US" altLang="zh-CN" sz="2000" b="0" i="0" u="none" strike="noStrike" kern="1200" cap="none" spc="300" normalizeH="0" baseline="0" noProof="0" dirty="0">
              <a:ln>
                <a:noFill/>
              </a:ln>
              <a:solidFill>
                <a:srgbClr val="191B1F"/>
              </a:solidFill>
              <a:effectLst/>
              <a:uLnTx/>
              <a:uFillTx/>
              <a:latin typeface="-apple-system"/>
              <a:ea typeface="微软雅黑"/>
              <a:cs typeface="+mn-cs"/>
            </a:endParaRPr>
          </a:p>
          <a:p>
            <a:pPr marL="228600" marR="0" lvl="0" indent="-228600" algn="l"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zh-CN" altLang="en-US" sz="2000" b="1" i="0" u="none" strike="noStrike" kern="1200" cap="none" spc="300" normalizeH="0" baseline="0" noProof="0" dirty="0">
                <a:ln>
                  <a:noFill/>
                </a:ln>
                <a:solidFill>
                  <a:srgbClr val="191B1F"/>
                </a:solidFill>
                <a:effectLst/>
                <a:uLnTx/>
                <a:uFillTx/>
                <a:latin typeface="-apple-system"/>
                <a:ea typeface="微软雅黑"/>
                <a:cs typeface="+mn-cs"/>
              </a:rPr>
              <a:t>直接偏好优化 </a:t>
            </a:r>
            <a:r>
              <a:rPr kumimoji="0" lang="en-US" altLang="zh-CN" sz="2000" b="1" i="0" u="none" strike="noStrike" kern="1200" cap="none" spc="300" normalizeH="0" baseline="0" noProof="0" dirty="0">
                <a:ln>
                  <a:noFill/>
                </a:ln>
                <a:solidFill>
                  <a:srgbClr val="191B1F"/>
                </a:solidFill>
                <a:effectLst/>
                <a:uLnTx/>
                <a:uFillTx/>
                <a:latin typeface="-apple-system"/>
                <a:ea typeface="微软雅黑"/>
                <a:cs typeface="+mn-cs"/>
              </a:rPr>
              <a:t>(DPO) </a:t>
            </a:r>
            <a:r>
              <a:rPr kumimoji="0" lang="zh-CN" altLang="en-US" sz="2000" b="1" i="0" u="none" strike="noStrike" kern="1200" cap="none" spc="300" normalizeH="0" baseline="0" noProof="0" dirty="0">
                <a:ln>
                  <a:noFill/>
                </a:ln>
                <a:solidFill>
                  <a:srgbClr val="191B1F"/>
                </a:solidFill>
                <a:effectLst/>
                <a:uLnTx/>
                <a:uFillTx/>
                <a:latin typeface="-apple-system"/>
                <a:ea typeface="微软雅黑"/>
                <a:cs typeface="+mn-cs"/>
              </a:rPr>
              <a:t>：</a:t>
            </a:r>
            <a:r>
              <a:rPr kumimoji="0" lang="zh-CN" altLang="en-US" sz="2000" b="0" i="0" u="none" strike="noStrike" kern="1200" cap="none" spc="300" normalizeH="0" baseline="0" noProof="0" dirty="0">
                <a:ln>
                  <a:noFill/>
                </a:ln>
                <a:solidFill>
                  <a:srgbClr val="191B1F"/>
                </a:solidFill>
                <a:effectLst/>
                <a:uLnTx/>
                <a:uFillTx/>
                <a:latin typeface="-apple-system"/>
                <a:ea typeface="微软雅黑"/>
                <a:cs typeface="+mn-cs"/>
              </a:rPr>
              <a:t>通过利用奖励函数与最优策略之间的映射关系，证明这个受限的奖励最大化问题可以通过单阶段的策略训练来精确优化，本质上是在人类偏好数据上解决一个分类问题。</a:t>
            </a:r>
            <a:endParaRPr kumimoji="0" lang="en-US" altLang="zh-CN" sz="2000" b="0" i="0" u="none" strike="noStrike" kern="1200" cap="none" spc="300" normalizeH="0" baseline="0" noProof="0" dirty="0">
              <a:ln>
                <a:noFill/>
              </a:ln>
              <a:solidFill>
                <a:srgbClr val="191B1F"/>
              </a:solidFill>
              <a:effectLst/>
              <a:uLnTx/>
              <a:uFillTx/>
              <a:latin typeface="-apple-system"/>
              <a:ea typeface="微软雅黑"/>
              <a:cs typeface="+mn-cs"/>
            </a:endParaRPr>
          </a:p>
          <a:p>
            <a:pPr marL="228600" marR="0" lvl="0" indent="-228600" algn="l"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zh-CN" altLang="en-US" sz="2000" b="0" i="0" u="none" strike="noStrike" kern="1200" cap="none" spc="30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通过一个简单的分类目标直接优化最能满足偏好的策略，拟合一个隐式奖励模型，其相应的最优策略可以以封闭形式提取出来。</a:t>
            </a:r>
            <a:endParaRPr kumimoji="0" lang="en-US" altLang="zh-CN" sz="2000" b="0" i="0" u="none" strike="noStrike" kern="1200" cap="none" spc="300" normalizeH="0" baseline="0" noProof="0" dirty="0">
              <a:ln>
                <a:noFill/>
              </a:ln>
              <a:solidFill>
                <a:srgbClr val="191B1F"/>
              </a:solidFill>
              <a:effectLst/>
              <a:uLnTx/>
              <a:uFillTx/>
              <a:latin typeface="-apple-system"/>
              <a:ea typeface="微软雅黑"/>
              <a:cs typeface="+mn-cs"/>
            </a:endParaRPr>
          </a:p>
          <a:p>
            <a:pPr marL="228600" marR="0" lvl="0" indent="-228600" algn="l"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n-US" altLang="zh-CN" sz="2000" b="0" i="0" u="none" strike="noStrike" kern="1200" cap="none" spc="300" normalizeH="0" baseline="0" noProof="0" dirty="0">
                <a:ln>
                  <a:noFill/>
                </a:ln>
                <a:solidFill>
                  <a:srgbClr val="191B1F"/>
                </a:solidFill>
                <a:effectLst/>
                <a:uLnTx/>
                <a:uFillTx/>
                <a:latin typeface="-apple-system"/>
                <a:ea typeface="微软雅黑"/>
                <a:cs typeface="+mn-cs"/>
              </a:rPr>
              <a:t>DPO</a:t>
            </a:r>
            <a:r>
              <a:rPr kumimoji="0" lang="zh-CN" altLang="en-US" sz="2000" b="0" i="0" u="none" strike="noStrike" kern="1200" cap="none" spc="300" normalizeH="0" baseline="0" noProof="0" dirty="0">
                <a:ln>
                  <a:noFill/>
                </a:ln>
                <a:solidFill>
                  <a:srgbClr val="191B1F"/>
                </a:solidFill>
                <a:effectLst/>
                <a:uLnTx/>
                <a:uFillTx/>
                <a:latin typeface="-apple-system"/>
                <a:ea typeface="微软雅黑"/>
                <a:cs typeface="+mn-cs"/>
              </a:rPr>
              <a:t>是稳定的、性能和计算成本轻量级的，无需拟合奖励模型。</a:t>
            </a:r>
            <a:endParaRPr kumimoji="0" lang="zh-CN" altLang="en-US" sz="2000" b="0" i="0" u="none" strike="noStrike" kern="1200" cap="none" spc="30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2" name="半闭框 11">
            <a:extLst>
              <a:ext uri="{FF2B5EF4-FFF2-40B4-BE49-F238E27FC236}">
                <a16:creationId xmlns:a16="http://schemas.microsoft.com/office/drawing/2014/main" id="{219EFBCA-1F03-BFCF-FF21-CEEE92904BD1}"/>
              </a:ext>
            </a:extLst>
          </p:cNvPr>
          <p:cNvSpPr/>
          <p:nvPr/>
        </p:nvSpPr>
        <p:spPr>
          <a:xfrm>
            <a:off x="1058985" y="1459875"/>
            <a:ext cx="480646" cy="480646"/>
          </a:xfrm>
          <a:prstGeom prst="halfFrame">
            <a:avLst>
              <a:gd name="adj1" fmla="val 17948"/>
              <a:gd name="adj2" fmla="val 17949"/>
            </a:avLst>
          </a:prstGeom>
          <a:solidFill>
            <a:schemeClr val="accent4"/>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3" name="半闭框 12">
            <a:extLst>
              <a:ext uri="{FF2B5EF4-FFF2-40B4-BE49-F238E27FC236}">
                <a16:creationId xmlns:a16="http://schemas.microsoft.com/office/drawing/2014/main" id="{20FC9666-E642-B916-2A57-D183C86FA604}"/>
              </a:ext>
            </a:extLst>
          </p:cNvPr>
          <p:cNvSpPr/>
          <p:nvPr/>
        </p:nvSpPr>
        <p:spPr>
          <a:xfrm flipH="1" flipV="1">
            <a:off x="10639669" y="5185859"/>
            <a:ext cx="480646" cy="480646"/>
          </a:xfrm>
          <a:prstGeom prst="halfFrame">
            <a:avLst>
              <a:gd name="adj1" fmla="val 17948"/>
              <a:gd name="adj2" fmla="val 17949"/>
            </a:avLst>
          </a:prstGeom>
          <a:solidFill>
            <a:schemeClr val="accent4"/>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3734991939"/>
      </p:ext>
    </p:extLst>
  </p:cSld>
  <p:clrMapOvr>
    <a:masterClrMapping/>
  </p:clrMapOvr>
  <p:transition spd="med">
    <p:pull/>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C1AD4D-1BC8-47D2-CEAE-474E5A35C639}"/>
            </a:ext>
          </a:extLst>
        </p:cNvPr>
        <p:cNvGrpSpPr/>
        <p:nvPr/>
      </p:nvGrpSpPr>
      <p:grpSpPr>
        <a:xfrm>
          <a:off x="0" y="0"/>
          <a:ext cx="0" cy="0"/>
          <a:chOff x="0" y="0"/>
          <a:chExt cx="0" cy="0"/>
        </a:xfrm>
      </p:grpSpPr>
      <p:sp>
        <p:nvSpPr>
          <p:cNvPr id="9" name="标题 8">
            <a:extLst>
              <a:ext uri="{FF2B5EF4-FFF2-40B4-BE49-F238E27FC236}">
                <a16:creationId xmlns:a16="http://schemas.microsoft.com/office/drawing/2014/main" id="{06146985-A1DF-0077-D9E6-231096CD6B3A}"/>
              </a:ext>
            </a:extLst>
          </p:cNvPr>
          <p:cNvSpPr>
            <a:spLocks noGrp="1"/>
          </p:cNvSpPr>
          <p:nvPr>
            <p:ph type="title"/>
          </p:nvPr>
        </p:nvSpPr>
        <p:spPr/>
        <p:txBody>
          <a:bodyPr/>
          <a:lstStyle/>
          <a:p>
            <a:r>
              <a:rPr lang="en-US" altLang="zh-CN" dirty="0"/>
              <a:t>DPO outline</a:t>
            </a:r>
            <a:endParaRPr lang="zh-CN" altLang="en-US" dirty="0"/>
          </a:p>
        </p:txBody>
      </p:sp>
      <mc:AlternateContent xmlns:mc="http://schemas.openxmlformats.org/markup-compatibility/2006" xmlns:a14="http://schemas.microsoft.com/office/drawing/2010/main">
        <mc:Choice Requires="a14">
          <p:sp>
            <p:nvSpPr>
              <p:cNvPr id="11" name="内容占位符 1">
                <a:extLst>
                  <a:ext uri="{FF2B5EF4-FFF2-40B4-BE49-F238E27FC236}">
                    <a16:creationId xmlns:a16="http://schemas.microsoft.com/office/drawing/2014/main" id="{BE251AB7-0656-C841-6F4D-6C4847DBBEE5}"/>
                  </a:ext>
                </a:extLst>
              </p:cNvPr>
              <p:cNvSpPr txBox="1"/>
              <p:nvPr/>
            </p:nvSpPr>
            <p:spPr>
              <a:xfrm>
                <a:off x="1256649" y="1700198"/>
                <a:ext cx="9678702" cy="3610708"/>
              </a:xfrm>
              <a:prstGeom prst="rect">
                <a:avLst/>
              </a:prstGeom>
            </p:spPr>
            <p:txBody>
              <a:bodyPr vert="horz" lIns="0" tIns="0" rIns="0" bIns="0" rtlCol="0">
                <a:no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800" kern="1200" spc="3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spc="3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3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zh-CN" altLang="en-US" sz="2000" b="0" i="0" u="none" strike="noStrike" kern="1200" cap="none" spc="30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一般的 </a:t>
                </a:r>
                <a:r>
                  <a:rPr kumimoji="0" lang="en-US" altLang="zh-CN" sz="2000" b="0" i="0" u="none" strike="noStrike" kern="1200" cap="none" spc="30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DPO </a:t>
                </a:r>
                <a:r>
                  <a:rPr kumimoji="0" lang="zh-CN" altLang="en-US" sz="2000" b="0" i="0" u="none" strike="noStrike" kern="1200" cap="none" spc="30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流程如下：</a:t>
                </a:r>
                <a:endParaRPr kumimoji="0" lang="en-US" altLang="zh-CN" sz="2000" b="0" i="0" u="none" strike="noStrike" kern="1200" cap="none" spc="30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457200" marR="0" lvl="0" indent="-457200" algn="l" defTabSz="914400" rtl="0" eaLnBrk="1" fontAlgn="auto" latinLnBrk="0" hangingPunct="1">
                  <a:lnSpc>
                    <a:spcPct val="120000"/>
                  </a:lnSpc>
                  <a:spcBef>
                    <a:spcPts val="1000"/>
                  </a:spcBef>
                  <a:spcAft>
                    <a:spcPts val="0"/>
                  </a:spcAft>
                  <a:buClrTx/>
                  <a:buSzTx/>
                  <a:buFont typeface="Arial" panose="020B0604020202020204" pitchFamily="34" charset="0"/>
                  <a:buAutoNum type="arabicParenR"/>
                  <a:tabLst/>
                  <a:defRPr/>
                </a:pPr>
                <a:r>
                  <a:rPr kumimoji="0" lang="zh-CN" altLang="en-US" sz="2000" b="0" i="0" u="none" strike="noStrike" kern="1200" cap="none" spc="30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对每个</a:t>
                </a:r>
                <a:r>
                  <a:rPr kumimoji="0" lang="en-US" altLang="zh-CN" sz="2000" b="0" i="0" u="none" strike="noStrike" kern="1200" cap="none" spc="30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prompt</a:t>
                </a:r>
                <a14:m>
                  <m:oMath xmlns:m="http://schemas.openxmlformats.org/officeDocument/2006/math">
                    <m:r>
                      <a:rPr kumimoji="0" lang="zh-CN" altLang="en-US" sz="2000" b="0" i="1" u="none" strike="noStrike" kern="1200" cap="none" spc="300" normalizeH="0" baseline="0" noProof="0" dirty="0" smtClean="0">
                        <a:ln>
                          <a:noFill/>
                        </a:ln>
                        <a:solidFill>
                          <a:srgbClr val="000000"/>
                        </a:solidFill>
                        <a:effectLst/>
                        <a:uLnTx/>
                        <a:uFillTx/>
                        <a:latin typeface="Cambria Math" panose="02040503050406030204" pitchFamily="18" charset="0"/>
                        <a:ea typeface="微软雅黑" panose="020B0503020204020204" pitchFamily="34" charset="-122"/>
                        <a:cs typeface="+mn-cs"/>
                      </a:rPr>
                      <m:t> </m:t>
                    </m:r>
                    <m:r>
                      <a:rPr kumimoji="0" lang="en-US" altLang="zh-CN" sz="2000" b="0" i="1" u="none" strike="noStrike" kern="1200" cap="none" spc="300" normalizeH="0" baseline="0" noProof="0" dirty="0" smtClean="0">
                        <a:ln>
                          <a:noFill/>
                        </a:ln>
                        <a:solidFill>
                          <a:srgbClr val="000000"/>
                        </a:solidFill>
                        <a:effectLst/>
                        <a:uLnTx/>
                        <a:uFillTx/>
                        <a:latin typeface="Cambria Math" panose="02040503050406030204" pitchFamily="18" charset="0"/>
                        <a:ea typeface="微软雅黑" panose="020B0503020204020204" pitchFamily="34" charset="-122"/>
                        <a:cs typeface="+mn-cs"/>
                      </a:rPr>
                      <m:t>𝑥</m:t>
                    </m:r>
                    <m:r>
                      <a:rPr kumimoji="0" lang="en-US" altLang="zh-CN" sz="2000" b="0" i="1" u="none" strike="noStrike" kern="1200" cap="none" spc="300" normalizeH="0" baseline="0" noProof="0" dirty="0" smtClean="0">
                        <a:ln>
                          <a:noFill/>
                        </a:ln>
                        <a:solidFill>
                          <a:srgbClr val="000000"/>
                        </a:solidFill>
                        <a:effectLst/>
                        <a:uLnTx/>
                        <a:uFillTx/>
                        <a:latin typeface="Cambria Math" panose="02040503050406030204" pitchFamily="18" charset="0"/>
                        <a:ea typeface="微软雅黑" panose="020B0503020204020204" pitchFamily="34" charset="-122"/>
                        <a:cs typeface="+mn-cs"/>
                      </a:rPr>
                      <m:t> </m:t>
                    </m:r>
                  </m:oMath>
                </a14:m>
                <a:r>
                  <a:rPr kumimoji="0" lang="zh-CN" altLang="en-US" sz="2000" b="0" i="0" u="none" strike="noStrike" kern="1200" cap="none" spc="30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的输出</a:t>
                </a:r>
                <a14:m>
                  <m:oMath xmlns:m="http://schemas.openxmlformats.org/officeDocument/2006/math">
                    <m:d>
                      <m:dPr>
                        <m:ctrlPr>
                          <a:rPr kumimoji="0" lang="en-US" altLang="zh-CN" sz="2000" b="0" i="1" u="none" strike="noStrike" kern="1200" cap="none" spc="300" normalizeH="0" baseline="0" noProof="0" dirty="0">
                            <a:ln>
                              <a:noFill/>
                            </a:ln>
                            <a:solidFill>
                              <a:srgbClr val="000000"/>
                            </a:solidFill>
                            <a:effectLst/>
                            <a:uLnTx/>
                            <a:uFillTx/>
                            <a:latin typeface="Cambria Math" panose="02040503050406030204" pitchFamily="18" charset="0"/>
                            <a:ea typeface="微软雅黑" panose="020B0503020204020204" pitchFamily="34" charset="-122"/>
                            <a:cs typeface="+mn-cs"/>
                          </a:rPr>
                        </m:ctrlPr>
                      </m:dPr>
                      <m:e>
                        <m:sSub>
                          <m:sSubPr>
                            <m:ctrlPr>
                              <a:rPr kumimoji="0" lang="en-US" altLang="zh-CN" sz="2000" b="0" i="1" u="none" strike="noStrike" kern="1200" cap="none" spc="300" normalizeH="0" baseline="0" noProof="0" dirty="0">
                                <a:ln>
                                  <a:noFill/>
                                </a:ln>
                                <a:solidFill>
                                  <a:srgbClr val="000000"/>
                                </a:solidFill>
                                <a:effectLst/>
                                <a:uLnTx/>
                                <a:uFillTx/>
                                <a:latin typeface="Cambria Math" panose="02040503050406030204" pitchFamily="18" charset="0"/>
                                <a:ea typeface="微软雅黑" panose="020B0503020204020204" pitchFamily="34" charset="-122"/>
                                <a:cs typeface="+mn-cs"/>
                              </a:rPr>
                            </m:ctrlPr>
                          </m:sSubPr>
                          <m:e>
                            <m:r>
                              <a:rPr kumimoji="0" lang="en-US" altLang="zh-CN" sz="2000" b="0" i="1" u="none" strike="noStrike" kern="1200" cap="none" spc="300" normalizeH="0" baseline="0" noProof="0" dirty="0">
                                <a:ln>
                                  <a:noFill/>
                                </a:ln>
                                <a:solidFill>
                                  <a:srgbClr val="000000"/>
                                </a:solidFill>
                                <a:effectLst/>
                                <a:uLnTx/>
                                <a:uFillTx/>
                                <a:latin typeface="Cambria Math" panose="02040503050406030204" pitchFamily="18" charset="0"/>
                                <a:ea typeface="微软雅黑" panose="020B0503020204020204" pitchFamily="34" charset="-122"/>
                                <a:cs typeface="+mn-cs"/>
                              </a:rPr>
                              <m:t>𝑦</m:t>
                            </m:r>
                          </m:e>
                          <m:sub>
                            <m:r>
                              <a:rPr kumimoji="0" lang="en-US" altLang="zh-CN" sz="2000" b="0" i="1" u="none" strike="noStrike" kern="1200" cap="none" spc="300" normalizeH="0" baseline="0" noProof="0" dirty="0">
                                <a:ln>
                                  <a:noFill/>
                                </a:ln>
                                <a:solidFill>
                                  <a:srgbClr val="000000"/>
                                </a:solidFill>
                                <a:effectLst/>
                                <a:uLnTx/>
                                <a:uFillTx/>
                                <a:latin typeface="Cambria Math" panose="02040503050406030204" pitchFamily="18" charset="0"/>
                                <a:ea typeface="微软雅黑" panose="020B0503020204020204" pitchFamily="34" charset="-122"/>
                                <a:cs typeface="+mn-cs"/>
                              </a:rPr>
                              <m:t>1</m:t>
                            </m:r>
                          </m:sub>
                        </m:sSub>
                        <m:r>
                          <a:rPr kumimoji="0" lang="en-US" altLang="zh-CN" sz="2000" b="0" i="1" u="none" strike="noStrike" kern="1200" cap="none" spc="300" normalizeH="0" baseline="0" noProof="0" dirty="0">
                            <a:ln>
                              <a:noFill/>
                            </a:ln>
                            <a:solidFill>
                              <a:srgbClr val="000000"/>
                            </a:solidFill>
                            <a:effectLst/>
                            <a:uLnTx/>
                            <a:uFillTx/>
                            <a:latin typeface="Cambria Math" panose="02040503050406030204" pitchFamily="18" charset="0"/>
                            <a:ea typeface="微软雅黑" panose="020B0503020204020204" pitchFamily="34" charset="-122"/>
                            <a:cs typeface="+mn-cs"/>
                          </a:rPr>
                          <m:t>, </m:t>
                        </m:r>
                        <m:sSub>
                          <m:sSubPr>
                            <m:ctrlPr>
                              <a:rPr kumimoji="0" lang="en-US" altLang="zh-CN" sz="2000" b="0" i="1" u="none" strike="noStrike" kern="1200" cap="none" spc="300" normalizeH="0" baseline="0" noProof="0" dirty="0">
                                <a:ln>
                                  <a:noFill/>
                                </a:ln>
                                <a:solidFill>
                                  <a:srgbClr val="000000"/>
                                </a:solidFill>
                                <a:effectLst/>
                                <a:uLnTx/>
                                <a:uFillTx/>
                                <a:latin typeface="Cambria Math" panose="02040503050406030204" pitchFamily="18" charset="0"/>
                                <a:ea typeface="微软雅黑" panose="020B0503020204020204" pitchFamily="34" charset="-122"/>
                                <a:cs typeface="+mn-cs"/>
                              </a:rPr>
                            </m:ctrlPr>
                          </m:sSubPr>
                          <m:e>
                            <m:r>
                              <a:rPr kumimoji="0" lang="en-US" altLang="zh-CN" sz="2000" b="0" i="1" u="none" strike="noStrike" kern="1200" cap="none" spc="300" normalizeH="0" baseline="0" noProof="0" dirty="0">
                                <a:ln>
                                  <a:noFill/>
                                </a:ln>
                                <a:solidFill>
                                  <a:srgbClr val="000000"/>
                                </a:solidFill>
                                <a:effectLst/>
                                <a:uLnTx/>
                                <a:uFillTx/>
                                <a:latin typeface="Cambria Math" panose="02040503050406030204" pitchFamily="18" charset="0"/>
                                <a:ea typeface="微软雅黑" panose="020B0503020204020204" pitchFamily="34" charset="-122"/>
                                <a:cs typeface="+mn-cs"/>
                              </a:rPr>
                              <m:t>𝑦</m:t>
                            </m:r>
                          </m:e>
                          <m:sub>
                            <m:r>
                              <a:rPr kumimoji="0" lang="en-US" altLang="zh-CN" sz="2000" b="0" i="1" u="none" strike="noStrike" kern="1200" cap="none" spc="300" normalizeH="0" baseline="0" noProof="0" dirty="0">
                                <a:ln>
                                  <a:noFill/>
                                </a:ln>
                                <a:solidFill>
                                  <a:srgbClr val="000000"/>
                                </a:solidFill>
                                <a:effectLst/>
                                <a:uLnTx/>
                                <a:uFillTx/>
                                <a:latin typeface="Cambria Math" panose="02040503050406030204" pitchFamily="18" charset="0"/>
                                <a:ea typeface="微软雅黑" panose="020B0503020204020204" pitchFamily="34" charset="-122"/>
                                <a:cs typeface="+mn-cs"/>
                              </a:rPr>
                              <m:t>2</m:t>
                            </m:r>
                          </m:sub>
                        </m:sSub>
                      </m:e>
                    </m:d>
                    <m:r>
                      <a:rPr kumimoji="0" lang="en-US" altLang="zh-CN" sz="2000" b="0" i="1" u="none" strike="noStrike" kern="1200" cap="none" spc="300" normalizeH="0" baseline="0" noProof="0" dirty="0">
                        <a:ln>
                          <a:noFill/>
                        </a:ln>
                        <a:solidFill>
                          <a:srgbClr val="000000"/>
                        </a:solidFill>
                        <a:effectLst/>
                        <a:uLnTx/>
                        <a:uFillTx/>
                        <a:latin typeface="Cambria Math" panose="02040503050406030204" pitchFamily="18" charset="0"/>
                        <a:ea typeface="微软雅黑" panose="020B0503020204020204" pitchFamily="34" charset="-122"/>
                        <a:cs typeface="+mn-cs"/>
                      </a:rPr>
                      <m:t>∼</m:t>
                    </m:r>
                    <m:sSup>
                      <m:sSupPr>
                        <m:ctrlPr>
                          <a:rPr kumimoji="0" lang="en-US" altLang="zh-CN" sz="2000" b="0" i="1" u="none" strike="noStrike" kern="1200" cap="none" spc="300" normalizeH="0" baseline="0" noProof="0" dirty="0">
                            <a:ln>
                              <a:noFill/>
                            </a:ln>
                            <a:solidFill>
                              <a:srgbClr val="000000"/>
                            </a:solidFill>
                            <a:effectLst/>
                            <a:uLnTx/>
                            <a:uFillTx/>
                            <a:latin typeface="Cambria Math" panose="02040503050406030204" pitchFamily="18" charset="0"/>
                            <a:ea typeface="微软雅黑" panose="020B0503020204020204" pitchFamily="34" charset="-122"/>
                            <a:cs typeface="+mn-cs"/>
                          </a:rPr>
                        </m:ctrlPr>
                      </m:sSupPr>
                      <m:e>
                        <m:r>
                          <a:rPr kumimoji="0" lang="en-US" altLang="zh-CN" sz="2000" b="0" i="1" u="none" strike="noStrike" kern="1200" cap="none" spc="300" normalizeH="0" baseline="0" noProof="0" dirty="0">
                            <a:ln>
                              <a:noFill/>
                            </a:ln>
                            <a:solidFill>
                              <a:srgbClr val="000000"/>
                            </a:solidFill>
                            <a:effectLst/>
                            <a:uLnTx/>
                            <a:uFillTx/>
                            <a:latin typeface="Cambria Math" panose="02040503050406030204" pitchFamily="18" charset="0"/>
                            <a:ea typeface="微软雅黑" panose="020B0503020204020204" pitchFamily="34" charset="-122"/>
                            <a:cs typeface="+mn-cs"/>
                          </a:rPr>
                          <m:t>𝜋</m:t>
                        </m:r>
                      </m:e>
                      <m:sup>
                        <m:r>
                          <m:rPr>
                            <m:sty m:val="p"/>
                          </m:rPr>
                          <a:rPr kumimoji="0" lang="en-US" altLang="zh-CN" sz="2000" b="0" i="1" u="none" strike="noStrike" kern="1200" cap="none" spc="300" normalizeH="0" baseline="0" noProof="0" dirty="0" smtClean="0">
                            <a:ln>
                              <a:noFill/>
                            </a:ln>
                            <a:solidFill>
                              <a:srgbClr val="000000"/>
                            </a:solidFill>
                            <a:effectLst/>
                            <a:uLnTx/>
                            <a:uFillTx/>
                            <a:latin typeface="Cambria Math" panose="02040503050406030204" pitchFamily="18" charset="0"/>
                            <a:ea typeface="微软雅黑" panose="020B0503020204020204" pitchFamily="34" charset="-122"/>
                            <a:cs typeface="+mn-cs"/>
                          </a:rPr>
                          <m:t>ref</m:t>
                        </m:r>
                      </m:sup>
                    </m:sSup>
                    <m:d>
                      <m:dPr>
                        <m:ctrlPr>
                          <a:rPr kumimoji="0" lang="en-US" altLang="zh-CN" sz="2000" b="0" i="1" u="none" strike="noStrike" kern="1200" cap="none" spc="300" normalizeH="0" baseline="0" noProof="0" dirty="0">
                            <a:ln>
                              <a:noFill/>
                            </a:ln>
                            <a:solidFill>
                              <a:srgbClr val="000000"/>
                            </a:solidFill>
                            <a:effectLst/>
                            <a:uLnTx/>
                            <a:uFillTx/>
                            <a:latin typeface="Cambria Math" panose="02040503050406030204" pitchFamily="18" charset="0"/>
                            <a:ea typeface="微软雅黑" panose="020B0503020204020204" pitchFamily="34" charset="-122"/>
                            <a:cs typeface="+mn-cs"/>
                          </a:rPr>
                        </m:ctrlPr>
                      </m:dPr>
                      <m:e>
                        <m:r>
                          <a:rPr kumimoji="0" lang="en-US" altLang="zh-CN" sz="2000" b="0" i="1" u="none" strike="noStrike" kern="1200" cap="none" spc="300" normalizeH="0" baseline="0" noProof="0" dirty="0" smtClean="0">
                            <a:ln>
                              <a:noFill/>
                            </a:ln>
                            <a:solidFill>
                              <a:srgbClr val="000000"/>
                            </a:solidFill>
                            <a:effectLst/>
                            <a:uLnTx/>
                            <a:uFillTx/>
                            <a:latin typeface="Cambria Math" panose="02040503050406030204" pitchFamily="18" charset="0"/>
                            <a:ea typeface="微软雅黑" panose="020B0503020204020204" pitchFamily="34" charset="-122"/>
                            <a:cs typeface="+mn-cs"/>
                          </a:rPr>
                          <m:t>−</m:t>
                        </m:r>
                      </m:e>
                      <m:e>
                        <m:r>
                          <a:rPr kumimoji="0" lang="en-US" altLang="zh-CN" sz="2000" b="0" i="1" u="none" strike="noStrike" kern="1200" cap="none" spc="300" normalizeH="0" baseline="0" noProof="0" dirty="0" err="1">
                            <a:ln>
                              <a:noFill/>
                            </a:ln>
                            <a:solidFill>
                              <a:srgbClr val="000000"/>
                            </a:solidFill>
                            <a:effectLst/>
                            <a:uLnTx/>
                            <a:uFillTx/>
                            <a:latin typeface="Cambria Math" panose="02040503050406030204" pitchFamily="18" charset="0"/>
                            <a:ea typeface="微软雅黑" panose="020B0503020204020204" pitchFamily="34" charset="-122"/>
                            <a:cs typeface="+mn-cs"/>
                          </a:rPr>
                          <m:t>𝑥</m:t>
                        </m:r>
                      </m:e>
                    </m:d>
                    <m:r>
                      <a:rPr kumimoji="0" lang="en-US" altLang="zh-CN" sz="2000" b="0" i="1" u="none" strike="noStrike" kern="1200" cap="none" spc="300" normalizeH="0" baseline="0" noProof="0" dirty="0" err="1">
                        <a:ln>
                          <a:noFill/>
                        </a:ln>
                        <a:solidFill>
                          <a:srgbClr val="000000"/>
                        </a:solidFill>
                        <a:effectLst/>
                        <a:uLnTx/>
                        <a:uFillTx/>
                        <a:latin typeface="Cambria Math" panose="02040503050406030204" pitchFamily="18" charset="0"/>
                        <a:ea typeface="微软雅黑" panose="020B0503020204020204" pitchFamily="34" charset="-122"/>
                        <a:cs typeface="+mn-cs"/>
                      </a:rPr>
                      <m:t> </m:t>
                    </m:r>
                  </m:oMath>
                </a14:m>
                <a:r>
                  <a:rPr kumimoji="0" lang="zh-CN" altLang="en-US" sz="2000" b="0" i="0" u="none" strike="noStrike" kern="1200" cap="none" spc="30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进行采样，用人类偏好进行标注，从而构建偏好离线数据集</a:t>
                </a:r>
                <a14:m>
                  <m:oMath xmlns:m="http://schemas.openxmlformats.org/officeDocument/2006/math">
                    <m:r>
                      <a:rPr kumimoji="0" lang="en-US" altLang="zh-CN" sz="2000" b="0" i="1" u="none" strike="noStrike" kern="1200" cap="none" spc="300" normalizeH="0" baseline="0" noProof="0" dirty="0">
                        <a:ln>
                          <a:noFill/>
                        </a:ln>
                        <a:solidFill>
                          <a:srgbClr val="000000"/>
                        </a:solidFill>
                        <a:effectLst/>
                        <a:uLnTx/>
                        <a:uFillTx/>
                        <a:latin typeface="Cambria Math" panose="02040503050406030204" pitchFamily="18" charset="0"/>
                        <a:ea typeface="微软雅黑" panose="020B0503020204020204" pitchFamily="34" charset="-122"/>
                        <a:cs typeface="+mn-cs"/>
                      </a:rPr>
                      <m:t>𝐷</m:t>
                    </m:r>
                    <m:r>
                      <a:rPr kumimoji="0" lang="en-US" altLang="zh-CN" sz="2000" b="0" i="1" u="none" strike="noStrike" kern="1200" cap="none" spc="300" normalizeH="0" baseline="0" noProof="0" dirty="0">
                        <a:ln>
                          <a:noFill/>
                        </a:ln>
                        <a:solidFill>
                          <a:srgbClr val="000000"/>
                        </a:solidFill>
                        <a:effectLst/>
                        <a:uLnTx/>
                        <a:uFillTx/>
                        <a:latin typeface="Cambria Math" panose="02040503050406030204" pitchFamily="18" charset="0"/>
                        <a:ea typeface="微软雅黑" panose="020B0503020204020204" pitchFamily="34" charset="-122"/>
                        <a:cs typeface="+mn-cs"/>
                      </a:rPr>
                      <m:t>=</m:t>
                    </m:r>
                    <m:sSubSup>
                      <m:sSubSupPr>
                        <m:ctrlPr>
                          <a:rPr kumimoji="0" lang="en-US" altLang="zh-CN" sz="2000" b="0" i="1" u="none" strike="noStrike" kern="1200" cap="none" spc="300" normalizeH="0" baseline="0" noProof="0" dirty="0">
                            <a:ln>
                              <a:noFill/>
                            </a:ln>
                            <a:solidFill>
                              <a:srgbClr val="000000"/>
                            </a:solidFill>
                            <a:effectLst/>
                            <a:uLnTx/>
                            <a:uFillTx/>
                            <a:latin typeface="Cambria Math" panose="02040503050406030204" pitchFamily="18" charset="0"/>
                            <a:ea typeface="微软雅黑" panose="020B0503020204020204" pitchFamily="34" charset="-122"/>
                            <a:cs typeface="+mn-cs"/>
                          </a:rPr>
                        </m:ctrlPr>
                      </m:sSubSupPr>
                      <m:e>
                        <m:d>
                          <m:dPr>
                            <m:begChr m:val="{"/>
                            <m:endChr m:val="}"/>
                            <m:ctrlPr>
                              <a:rPr kumimoji="0" lang="en-US" altLang="zh-CN" sz="2000" b="0" i="1" u="none" strike="noStrike" kern="1200" cap="none" spc="300" normalizeH="0" baseline="0" noProof="0" dirty="0">
                                <a:ln>
                                  <a:noFill/>
                                </a:ln>
                                <a:solidFill>
                                  <a:srgbClr val="000000"/>
                                </a:solidFill>
                                <a:effectLst/>
                                <a:uLnTx/>
                                <a:uFillTx/>
                                <a:latin typeface="Cambria Math" panose="02040503050406030204" pitchFamily="18" charset="0"/>
                                <a:ea typeface="微软雅黑" panose="020B0503020204020204" pitchFamily="34" charset="-122"/>
                                <a:cs typeface="+mn-cs"/>
                              </a:rPr>
                            </m:ctrlPr>
                          </m:dPr>
                          <m:e>
                            <m:sSup>
                              <m:sSupPr>
                                <m:ctrlPr>
                                  <a:rPr kumimoji="0" lang="en-US" altLang="zh-CN" sz="2000" b="0" i="1" u="none" strike="noStrike" kern="1200" cap="none" spc="300" normalizeH="0" baseline="0" noProof="0" dirty="0">
                                    <a:ln>
                                      <a:noFill/>
                                    </a:ln>
                                    <a:solidFill>
                                      <a:srgbClr val="000000"/>
                                    </a:solidFill>
                                    <a:effectLst/>
                                    <a:uLnTx/>
                                    <a:uFillTx/>
                                    <a:latin typeface="Cambria Math" panose="02040503050406030204" pitchFamily="18" charset="0"/>
                                    <a:ea typeface="微软雅黑" panose="020B0503020204020204" pitchFamily="34" charset="-122"/>
                                    <a:cs typeface="+mn-cs"/>
                                  </a:rPr>
                                </m:ctrlPr>
                              </m:sSupPr>
                              <m:e>
                                <m:r>
                                  <a:rPr kumimoji="0" lang="en-US" altLang="zh-CN" sz="2000" b="0" i="1" u="none" strike="noStrike" kern="1200" cap="none" spc="300" normalizeH="0" baseline="0" noProof="0" dirty="0">
                                    <a:ln>
                                      <a:noFill/>
                                    </a:ln>
                                    <a:solidFill>
                                      <a:srgbClr val="000000"/>
                                    </a:solidFill>
                                    <a:effectLst/>
                                    <a:uLnTx/>
                                    <a:uFillTx/>
                                    <a:latin typeface="Cambria Math" panose="02040503050406030204" pitchFamily="18" charset="0"/>
                                    <a:ea typeface="微软雅黑" panose="020B0503020204020204" pitchFamily="34" charset="-122"/>
                                    <a:cs typeface="+mn-cs"/>
                                  </a:rPr>
                                  <m:t>𝑥</m:t>
                                </m:r>
                              </m:e>
                              <m:sup>
                                <m:d>
                                  <m:dPr>
                                    <m:ctrlPr>
                                      <a:rPr kumimoji="0" lang="en-US" altLang="zh-CN" sz="2000" b="0" i="1" u="none" strike="noStrike" kern="1200" cap="none" spc="300" normalizeH="0" baseline="0" noProof="0" dirty="0">
                                        <a:ln>
                                          <a:noFill/>
                                        </a:ln>
                                        <a:solidFill>
                                          <a:srgbClr val="000000"/>
                                        </a:solidFill>
                                        <a:effectLst/>
                                        <a:uLnTx/>
                                        <a:uFillTx/>
                                        <a:latin typeface="Cambria Math" panose="02040503050406030204" pitchFamily="18" charset="0"/>
                                        <a:ea typeface="微软雅黑" panose="020B0503020204020204" pitchFamily="34" charset="-122"/>
                                        <a:cs typeface="+mn-cs"/>
                                      </a:rPr>
                                    </m:ctrlPr>
                                  </m:dPr>
                                  <m:e>
                                    <m:r>
                                      <a:rPr kumimoji="0" lang="en-US" altLang="zh-CN" sz="2000" b="0" i="1" u="none" strike="noStrike" kern="1200" cap="none" spc="300" normalizeH="0" baseline="0" noProof="0" dirty="0" err="1">
                                        <a:ln>
                                          <a:noFill/>
                                        </a:ln>
                                        <a:solidFill>
                                          <a:srgbClr val="000000"/>
                                        </a:solidFill>
                                        <a:effectLst/>
                                        <a:uLnTx/>
                                        <a:uFillTx/>
                                        <a:latin typeface="Cambria Math" panose="02040503050406030204" pitchFamily="18" charset="0"/>
                                        <a:ea typeface="微软雅黑" panose="020B0503020204020204" pitchFamily="34" charset="-122"/>
                                        <a:cs typeface="+mn-cs"/>
                                      </a:rPr>
                                      <m:t>𝑖</m:t>
                                    </m:r>
                                  </m:e>
                                </m:d>
                              </m:sup>
                            </m:sSup>
                            <m:r>
                              <a:rPr kumimoji="0" lang="en-US" altLang="zh-CN" sz="2000" b="0" i="1" u="none" strike="noStrike" kern="1200" cap="none" spc="300" normalizeH="0" baseline="0" noProof="0" dirty="0">
                                <a:ln>
                                  <a:noFill/>
                                </a:ln>
                                <a:solidFill>
                                  <a:srgbClr val="000000"/>
                                </a:solidFill>
                                <a:effectLst/>
                                <a:uLnTx/>
                                <a:uFillTx/>
                                <a:latin typeface="Cambria Math" panose="02040503050406030204" pitchFamily="18" charset="0"/>
                                <a:ea typeface="微软雅黑" panose="020B0503020204020204" pitchFamily="34" charset="-122"/>
                                <a:cs typeface="+mn-cs"/>
                              </a:rPr>
                              <m:t>, </m:t>
                            </m:r>
                            <m:sSubSup>
                              <m:sSubSupPr>
                                <m:ctrlPr>
                                  <a:rPr kumimoji="0" lang="en-US" altLang="zh-CN" sz="2000" b="0" i="1" u="none" strike="noStrike" kern="1200" cap="none" spc="300" normalizeH="0" baseline="0" noProof="0" dirty="0">
                                    <a:ln>
                                      <a:noFill/>
                                    </a:ln>
                                    <a:solidFill>
                                      <a:srgbClr val="000000"/>
                                    </a:solidFill>
                                    <a:effectLst/>
                                    <a:uLnTx/>
                                    <a:uFillTx/>
                                    <a:latin typeface="Cambria Math" panose="02040503050406030204" pitchFamily="18" charset="0"/>
                                    <a:ea typeface="微软雅黑" panose="020B0503020204020204" pitchFamily="34" charset="-122"/>
                                    <a:cs typeface="+mn-cs"/>
                                  </a:rPr>
                                </m:ctrlPr>
                              </m:sSubSupPr>
                              <m:e>
                                <m:r>
                                  <a:rPr kumimoji="0" lang="en-US" altLang="zh-CN" sz="2000" b="0" i="1" u="none" strike="noStrike" kern="1200" cap="none" spc="300" normalizeH="0" baseline="0" noProof="0" dirty="0">
                                    <a:ln>
                                      <a:noFill/>
                                    </a:ln>
                                    <a:solidFill>
                                      <a:srgbClr val="000000"/>
                                    </a:solidFill>
                                    <a:effectLst/>
                                    <a:uLnTx/>
                                    <a:uFillTx/>
                                    <a:latin typeface="Cambria Math" panose="02040503050406030204" pitchFamily="18" charset="0"/>
                                    <a:ea typeface="微软雅黑" panose="020B0503020204020204" pitchFamily="34" charset="-122"/>
                                    <a:cs typeface="+mn-cs"/>
                                  </a:rPr>
                                  <m:t>𝑦</m:t>
                                </m:r>
                              </m:e>
                              <m:sub>
                                <m:r>
                                  <a:rPr kumimoji="0" lang="en-US" altLang="zh-CN" sz="2000" b="0" i="1" u="none" strike="noStrike" kern="1200" cap="none" spc="300" normalizeH="0" baseline="0" noProof="0" dirty="0">
                                    <a:ln>
                                      <a:noFill/>
                                    </a:ln>
                                    <a:solidFill>
                                      <a:srgbClr val="000000"/>
                                    </a:solidFill>
                                    <a:effectLst/>
                                    <a:uLnTx/>
                                    <a:uFillTx/>
                                    <a:latin typeface="Cambria Math" panose="02040503050406030204" pitchFamily="18" charset="0"/>
                                    <a:ea typeface="微软雅黑" panose="020B0503020204020204" pitchFamily="34" charset="-122"/>
                                    <a:cs typeface="+mn-cs"/>
                                  </a:rPr>
                                  <m:t>𝑤</m:t>
                                </m:r>
                              </m:sub>
                              <m:sup>
                                <m:d>
                                  <m:dPr>
                                    <m:ctrlPr>
                                      <a:rPr kumimoji="0" lang="en-US" altLang="zh-CN" sz="2000" b="0" i="1" u="none" strike="noStrike" kern="1200" cap="none" spc="300" normalizeH="0" baseline="0" noProof="0" dirty="0">
                                        <a:ln>
                                          <a:noFill/>
                                        </a:ln>
                                        <a:solidFill>
                                          <a:srgbClr val="000000"/>
                                        </a:solidFill>
                                        <a:effectLst/>
                                        <a:uLnTx/>
                                        <a:uFillTx/>
                                        <a:latin typeface="Cambria Math" panose="02040503050406030204" pitchFamily="18" charset="0"/>
                                        <a:ea typeface="微软雅黑" panose="020B0503020204020204" pitchFamily="34" charset="-122"/>
                                        <a:cs typeface="+mn-cs"/>
                                      </a:rPr>
                                    </m:ctrlPr>
                                  </m:dPr>
                                  <m:e>
                                    <m:r>
                                      <a:rPr kumimoji="0" lang="en-US" altLang="zh-CN" sz="2000" b="0" i="1" u="none" strike="noStrike" kern="1200" cap="none" spc="300" normalizeH="0" baseline="0" noProof="0" dirty="0" err="1">
                                        <a:ln>
                                          <a:noFill/>
                                        </a:ln>
                                        <a:solidFill>
                                          <a:srgbClr val="000000"/>
                                        </a:solidFill>
                                        <a:effectLst/>
                                        <a:uLnTx/>
                                        <a:uFillTx/>
                                        <a:latin typeface="Cambria Math" panose="02040503050406030204" pitchFamily="18" charset="0"/>
                                        <a:ea typeface="微软雅黑" panose="020B0503020204020204" pitchFamily="34" charset="-122"/>
                                        <a:cs typeface="+mn-cs"/>
                                      </a:rPr>
                                      <m:t>𝑖</m:t>
                                    </m:r>
                                  </m:e>
                                </m:d>
                              </m:sup>
                            </m:sSubSup>
                            <m:r>
                              <a:rPr kumimoji="0" lang="en-US" altLang="zh-CN" sz="2000" b="0" i="1" u="none" strike="noStrike" kern="1200" cap="none" spc="300" normalizeH="0" baseline="0" noProof="0" dirty="0">
                                <a:ln>
                                  <a:noFill/>
                                </a:ln>
                                <a:solidFill>
                                  <a:srgbClr val="000000"/>
                                </a:solidFill>
                                <a:effectLst/>
                                <a:uLnTx/>
                                <a:uFillTx/>
                                <a:latin typeface="Cambria Math" panose="02040503050406030204" pitchFamily="18" charset="0"/>
                                <a:ea typeface="微软雅黑" panose="020B0503020204020204" pitchFamily="34" charset="-122"/>
                                <a:cs typeface="+mn-cs"/>
                              </a:rPr>
                              <m:t>,</m:t>
                            </m:r>
                            <m:sSubSup>
                              <m:sSubSupPr>
                                <m:ctrlPr>
                                  <a:rPr kumimoji="0" lang="en-US" altLang="zh-CN" sz="2000" b="0" i="1" u="none" strike="noStrike" kern="1200" cap="none" spc="300" normalizeH="0" baseline="0" noProof="0" dirty="0">
                                    <a:ln>
                                      <a:noFill/>
                                    </a:ln>
                                    <a:solidFill>
                                      <a:srgbClr val="000000"/>
                                    </a:solidFill>
                                    <a:effectLst/>
                                    <a:uLnTx/>
                                    <a:uFillTx/>
                                    <a:latin typeface="Cambria Math" panose="02040503050406030204" pitchFamily="18" charset="0"/>
                                    <a:ea typeface="微软雅黑" panose="020B0503020204020204" pitchFamily="34" charset="-122"/>
                                    <a:cs typeface="+mn-cs"/>
                                  </a:rPr>
                                </m:ctrlPr>
                              </m:sSubSupPr>
                              <m:e>
                                <m:r>
                                  <a:rPr kumimoji="0" lang="en-US" altLang="zh-CN" sz="2000" b="0" i="1" u="none" strike="noStrike" kern="1200" cap="none" spc="300" normalizeH="0" baseline="0" noProof="0" dirty="0">
                                    <a:ln>
                                      <a:noFill/>
                                    </a:ln>
                                    <a:solidFill>
                                      <a:srgbClr val="000000"/>
                                    </a:solidFill>
                                    <a:effectLst/>
                                    <a:uLnTx/>
                                    <a:uFillTx/>
                                    <a:latin typeface="Cambria Math" panose="02040503050406030204" pitchFamily="18" charset="0"/>
                                    <a:ea typeface="微软雅黑" panose="020B0503020204020204" pitchFamily="34" charset="-122"/>
                                    <a:cs typeface="+mn-cs"/>
                                  </a:rPr>
                                  <m:t>𝑦</m:t>
                                </m:r>
                              </m:e>
                              <m:sub>
                                <m:r>
                                  <a:rPr kumimoji="0" lang="en-US" altLang="zh-CN" sz="2000" b="0" i="1" u="none" strike="noStrike" kern="1200" cap="none" spc="300" normalizeH="0" baseline="0" noProof="0" dirty="0">
                                    <a:ln>
                                      <a:noFill/>
                                    </a:ln>
                                    <a:solidFill>
                                      <a:srgbClr val="000000"/>
                                    </a:solidFill>
                                    <a:effectLst/>
                                    <a:uLnTx/>
                                    <a:uFillTx/>
                                    <a:latin typeface="Cambria Math" panose="02040503050406030204" pitchFamily="18" charset="0"/>
                                    <a:ea typeface="微软雅黑" panose="020B0503020204020204" pitchFamily="34" charset="-122"/>
                                    <a:cs typeface="+mn-cs"/>
                                  </a:rPr>
                                  <m:t>𝑙</m:t>
                                </m:r>
                              </m:sub>
                              <m:sup>
                                <m:d>
                                  <m:dPr>
                                    <m:ctrlPr>
                                      <a:rPr kumimoji="0" lang="en-US" altLang="zh-CN" sz="2000" b="0" i="1" u="none" strike="noStrike" kern="1200" cap="none" spc="300" normalizeH="0" baseline="0" noProof="0" dirty="0">
                                        <a:ln>
                                          <a:noFill/>
                                        </a:ln>
                                        <a:solidFill>
                                          <a:srgbClr val="000000"/>
                                        </a:solidFill>
                                        <a:effectLst/>
                                        <a:uLnTx/>
                                        <a:uFillTx/>
                                        <a:latin typeface="Cambria Math" panose="02040503050406030204" pitchFamily="18" charset="0"/>
                                        <a:ea typeface="微软雅黑" panose="020B0503020204020204" pitchFamily="34" charset="-122"/>
                                        <a:cs typeface="+mn-cs"/>
                                      </a:rPr>
                                    </m:ctrlPr>
                                  </m:dPr>
                                  <m:e>
                                    <m:r>
                                      <a:rPr kumimoji="0" lang="en-US" altLang="zh-CN" sz="2000" b="0" i="1" u="none" strike="noStrike" kern="1200" cap="none" spc="300" normalizeH="0" baseline="0" noProof="0" dirty="0" err="1">
                                        <a:ln>
                                          <a:noFill/>
                                        </a:ln>
                                        <a:solidFill>
                                          <a:srgbClr val="000000"/>
                                        </a:solidFill>
                                        <a:effectLst/>
                                        <a:uLnTx/>
                                        <a:uFillTx/>
                                        <a:latin typeface="Cambria Math" panose="02040503050406030204" pitchFamily="18" charset="0"/>
                                        <a:ea typeface="微软雅黑" panose="020B0503020204020204" pitchFamily="34" charset="-122"/>
                                        <a:cs typeface="+mn-cs"/>
                                      </a:rPr>
                                      <m:t>𝑖</m:t>
                                    </m:r>
                                  </m:e>
                                </m:d>
                              </m:sup>
                            </m:sSubSup>
                          </m:e>
                        </m:d>
                      </m:e>
                      <m:sub>
                        <m:r>
                          <a:rPr kumimoji="0" lang="en-US" altLang="zh-CN" sz="2000" b="0" i="1" u="none" strike="noStrike" kern="1200" cap="none" spc="300" normalizeH="0" baseline="0" noProof="0" dirty="0">
                            <a:ln>
                              <a:noFill/>
                            </a:ln>
                            <a:solidFill>
                              <a:srgbClr val="000000"/>
                            </a:solidFill>
                            <a:effectLst/>
                            <a:uLnTx/>
                            <a:uFillTx/>
                            <a:latin typeface="Cambria Math" panose="02040503050406030204" pitchFamily="18" charset="0"/>
                            <a:ea typeface="微软雅黑" panose="020B0503020204020204" pitchFamily="34" charset="-122"/>
                            <a:cs typeface="+mn-cs"/>
                          </a:rPr>
                          <m:t>𝑖</m:t>
                        </m:r>
                        <m:r>
                          <a:rPr kumimoji="0" lang="en-US" altLang="zh-CN" sz="2000" b="0" i="1" u="none" strike="noStrike" kern="1200" cap="none" spc="300" normalizeH="0" baseline="0" noProof="0" dirty="0" smtClean="0">
                            <a:ln>
                              <a:noFill/>
                            </a:ln>
                            <a:solidFill>
                              <a:srgbClr val="000000"/>
                            </a:solidFill>
                            <a:effectLst/>
                            <a:uLnTx/>
                            <a:uFillTx/>
                            <a:latin typeface="Cambria Math" panose="02040503050406030204" pitchFamily="18" charset="0"/>
                            <a:ea typeface="微软雅黑" panose="020B0503020204020204" pitchFamily="34" charset="-122"/>
                            <a:cs typeface="+mn-cs"/>
                          </a:rPr>
                          <m:t>=1</m:t>
                        </m:r>
                      </m:sub>
                      <m:sup>
                        <m:r>
                          <a:rPr kumimoji="0" lang="en-US" altLang="zh-CN" sz="2000" b="0" i="1" u="none" strike="noStrike" kern="1200" cap="none" spc="300" normalizeH="0" baseline="0" noProof="0" dirty="0">
                            <a:ln>
                              <a:noFill/>
                            </a:ln>
                            <a:solidFill>
                              <a:srgbClr val="000000"/>
                            </a:solidFill>
                            <a:effectLst/>
                            <a:uLnTx/>
                            <a:uFillTx/>
                            <a:latin typeface="Cambria Math" panose="02040503050406030204" pitchFamily="18" charset="0"/>
                            <a:ea typeface="微软雅黑" panose="020B0503020204020204" pitchFamily="34" charset="-122"/>
                            <a:cs typeface="+mn-cs"/>
                          </a:rPr>
                          <m:t>𝑁</m:t>
                        </m:r>
                      </m:sup>
                    </m:sSubSup>
                  </m:oMath>
                </a14:m>
                <a:r>
                  <a:rPr kumimoji="0" lang="zh-CN" altLang="en-US" sz="2000" b="0" i="0" u="none" strike="noStrike" kern="1200" cap="none" spc="30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 </a:t>
                </a:r>
                <a:endParaRPr kumimoji="0" lang="en-US" altLang="zh-CN" sz="2000" b="0" i="0" u="none" strike="noStrike" kern="1200" cap="none" spc="30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457200" marR="0" lvl="0" indent="-457200" algn="l" defTabSz="914400" rtl="0" eaLnBrk="1" fontAlgn="auto" latinLnBrk="0" hangingPunct="1">
                  <a:lnSpc>
                    <a:spcPct val="120000"/>
                  </a:lnSpc>
                  <a:spcBef>
                    <a:spcPts val="1000"/>
                  </a:spcBef>
                  <a:spcAft>
                    <a:spcPts val="0"/>
                  </a:spcAft>
                  <a:buClrTx/>
                  <a:buSzTx/>
                  <a:buFont typeface="Arial" panose="020B0604020202020204" pitchFamily="34" charset="0"/>
                  <a:buAutoNum type="arabicParenR"/>
                  <a:tabLst/>
                  <a:defRPr/>
                </a:pPr>
                <a:r>
                  <a:rPr kumimoji="0" lang="zh-CN" altLang="en-US" sz="2000" b="0" i="0" u="none" strike="noStrike" kern="1200" cap="none" spc="30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优化语言模型</a:t>
                </a:r>
                <a14:m>
                  <m:oMath xmlns:m="http://schemas.openxmlformats.org/officeDocument/2006/math">
                    <m:sSup>
                      <m:sSupPr>
                        <m:ctrlPr>
                          <a:rPr kumimoji="0" lang="en-US" altLang="zh-CN" sz="2000" b="0" i="1" u="none" strike="noStrike" kern="1200" cap="none" spc="300" normalizeH="0" baseline="0" noProof="0" dirty="0" smtClean="0">
                            <a:ln>
                              <a:noFill/>
                            </a:ln>
                            <a:solidFill>
                              <a:srgbClr val="000000"/>
                            </a:solidFill>
                            <a:effectLst/>
                            <a:uLnTx/>
                            <a:uFillTx/>
                            <a:latin typeface="Cambria Math" panose="02040503050406030204" pitchFamily="18" charset="0"/>
                            <a:ea typeface="微软雅黑" panose="020B0503020204020204" pitchFamily="34" charset="-122"/>
                            <a:cs typeface="+mn-cs"/>
                          </a:rPr>
                        </m:ctrlPr>
                      </m:sSupPr>
                      <m:e>
                        <m:r>
                          <a:rPr kumimoji="0" lang="en-US" altLang="zh-CN" sz="2000" b="0" i="1" u="none" strike="noStrike" kern="1200" cap="none" spc="300" normalizeH="0" baseline="0" noProof="0" dirty="0" smtClean="0">
                            <a:ln>
                              <a:noFill/>
                            </a:ln>
                            <a:solidFill>
                              <a:srgbClr val="000000"/>
                            </a:solidFill>
                            <a:effectLst/>
                            <a:uLnTx/>
                            <a:uFillTx/>
                            <a:latin typeface="Cambria Math" panose="02040503050406030204" pitchFamily="18" charset="0"/>
                            <a:ea typeface="微软雅黑" panose="020B0503020204020204" pitchFamily="34" charset="-122"/>
                            <a:cs typeface="+mn-cs"/>
                          </a:rPr>
                          <m:t>𝜋</m:t>
                        </m:r>
                      </m:e>
                      <m:sup>
                        <m:r>
                          <a:rPr kumimoji="0" lang="en-US" altLang="zh-CN" sz="2000" b="0" i="1" u="none" strike="noStrike" kern="1200" cap="none" spc="300" normalizeH="0" baseline="0" noProof="0" dirty="0" smtClean="0">
                            <a:ln>
                              <a:noFill/>
                            </a:ln>
                            <a:solidFill>
                              <a:srgbClr val="000000"/>
                            </a:solidFill>
                            <a:effectLst/>
                            <a:uLnTx/>
                            <a:uFillTx/>
                            <a:latin typeface="Cambria Math" panose="02040503050406030204" pitchFamily="18" charset="0"/>
                            <a:ea typeface="微软雅黑" panose="020B0503020204020204" pitchFamily="34" charset="-122"/>
                            <a:cs typeface="+mn-cs"/>
                          </a:rPr>
                          <m:t>𝜃</m:t>
                        </m:r>
                      </m:sup>
                    </m:sSup>
                  </m:oMath>
                </a14:m>
                <a:r>
                  <a:rPr kumimoji="0" lang="zh-CN" altLang="en-US" sz="2000" b="0" i="0" u="none" strike="noStrike" kern="1200" cap="none" spc="30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，使损失函数最小化。</a:t>
                </a:r>
                <a:endParaRPr kumimoji="0" lang="en-US" altLang="zh-CN" sz="2000" b="0" i="0" u="none" strike="noStrike" kern="1200" cap="none" spc="30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mc:Choice>
        <mc:Fallback xmlns="">
          <p:sp>
            <p:nvSpPr>
              <p:cNvPr id="11" name="内容占位符 1">
                <a:extLst>
                  <a:ext uri="{FF2B5EF4-FFF2-40B4-BE49-F238E27FC236}">
                    <a16:creationId xmlns:a16="http://schemas.microsoft.com/office/drawing/2014/main" id="{BE251AB7-0656-C841-6F4D-6C4847DBBEE5}"/>
                  </a:ext>
                </a:extLst>
              </p:cNvPr>
              <p:cNvSpPr txBox="1">
                <a:spLocks noRot="1" noChangeAspect="1" noMove="1" noResize="1" noEditPoints="1" noAdjustHandles="1" noChangeArrowheads="1" noChangeShapeType="1" noTextEdit="1"/>
              </p:cNvSpPr>
              <p:nvPr/>
            </p:nvSpPr>
            <p:spPr>
              <a:xfrm>
                <a:off x="1256649" y="1700198"/>
                <a:ext cx="9678702" cy="3610708"/>
              </a:xfrm>
              <a:prstGeom prst="rect">
                <a:avLst/>
              </a:prstGeom>
              <a:blipFill>
                <a:blip r:embed="rId3"/>
                <a:stretch>
                  <a:fillRect l="-1763" t="-1351" r="-1008"/>
                </a:stretch>
              </a:blipFill>
            </p:spPr>
            <p:txBody>
              <a:bodyPr/>
              <a:lstStyle/>
              <a:p>
                <a:r>
                  <a:rPr lang="zh-CN" altLang="en-US">
                    <a:noFill/>
                  </a:rPr>
                  <a:t> </a:t>
                </a:r>
              </a:p>
            </p:txBody>
          </p:sp>
        </mc:Fallback>
      </mc:AlternateContent>
      <p:sp>
        <p:nvSpPr>
          <p:cNvPr id="12" name="半闭框 11">
            <a:extLst>
              <a:ext uri="{FF2B5EF4-FFF2-40B4-BE49-F238E27FC236}">
                <a16:creationId xmlns:a16="http://schemas.microsoft.com/office/drawing/2014/main" id="{FA5B2CDB-B4D0-BFC8-3B98-A6C145FB5A3D}"/>
              </a:ext>
            </a:extLst>
          </p:cNvPr>
          <p:cNvSpPr/>
          <p:nvPr/>
        </p:nvSpPr>
        <p:spPr>
          <a:xfrm>
            <a:off x="1058985" y="1459875"/>
            <a:ext cx="480646" cy="480646"/>
          </a:xfrm>
          <a:prstGeom prst="halfFrame">
            <a:avLst>
              <a:gd name="adj1" fmla="val 17948"/>
              <a:gd name="adj2" fmla="val 17949"/>
            </a:avLst>
          </a:prstGeom>
          <a:solidFill>
            <a:schemeClr val="accent4"/>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3" name="半闭框 12">
            <a:extLst>
              <a:ext uri="{FF2B5EF4-FFF2-40B4-BE49-F238E27FC236}">
                <a16:creationId xmlns:a16="http://schemas.microsoft.com/office/drawing/2014/main" id="{BBC89A1A-B3FB-496A-3968-326C9D16A3E5}"/>
              </a:ext>
            </a:extLst>
          </p:cNvPr>
          <p:cNvSpPr/>
          <p:nvPr/>
        </p:nvSpPr>
        <p:spPr>
          <a:xfrm flipH="1" flipV="1">
            <a:off x="10639669" y="5185859"/>
            <a:ext cx="480646" cy="480646"/>
          </a:xfrm>
          <a:prstGeom prst="halfFrame">
            <a:avLst>
              <a:gd name="adj1" fmla="val 17948"/>
              <a:gd name="adj2" fmla="val 17949"/>
            </a:avLst>
          </a:prstGeom>
          <a:solidFill>
            <a:schemeClr val="accent4"/>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pic>
        <p:nvPicPr>
          <p:cNvPr id="2" name="图片 1">
            <a:extLst>
              <a:ext uri="{FF2B5EF4-FFF2-40B4-BE49-F238E27FC236}">
                <a16:creationId xmlns:a16="http://schemas.microsoft.com/office/drawing/2014/main" id="{C2084F64-D994-722A-AC60-4AD0AC3204FE}"/>
              </a:ext>
            </a:extLst>
          </p:cNvPr>
          <p:cNvPicPr>
            <a:picLocks noChangeAspect="1"/>
          </p:cNvPicPr>
          <p:nvPr/>
        </p:nvPicPr>
        <p:blipFill>
          <a:blip r:embed="rId4"/>
          <a:srcRect r="3253"/>
          <a:stretch/>
        </p:blipFill>
        <p:spPr>
          <a:xfrm>
            <a:off x="647791" y="3972437"/>
            <a:ext cx="9893046" cy="2085385"/>
          </a:xfrm>
          <a:prstGeom prst="rect">
            <a:avLst/>
          </a:prstGeom>
        </p:spPr>
      </p:pic>
    </p:spTree>
    <p:extLst>
      <p:ext uri="{BB962C8B-B14F-4D97-AF65-F5344CB8AC3E}">
        <p14:creationId xmlns:p14="http://schemas.microsoft.com/office/powerpoint/2010/main" val="3630201117"/>
      </p:ext>
    </p:extLst>
  </p:cSld>
  <p:clrMapOvr>
    <a:masterClrMapping/>
  </p:clrMapOvr>
  <p:transition spd="med">
    <p:pull/>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6E20548-4641-A7C1-ADE4-8CCB77AD5ADF}"/>
              </a:ext>
            </a:extLst>
          </p:cNvPr>
          <p:cNvSpPr>
            <a:spLocks noGrp="1"/>
          </p:cNvSpPr>
          <p:nvPr>
            <p:ph type="title"/>
          </p:nvPr>
        </p:nvSpPr>
        <p:spPr/>
        <p:txBody>
          <a:bodyPr/>
          <a:lstStyle/>
          <a:p>
            <a:r>
              <a:rPr lang="zh-CN" altLang="en-US" dirty="0"/>
              <a:t>偏好数据（</a:t>
            </a:r>
            <a:r>
              <a:rPr lang="en-US" altLang="zh-CN" dirty="0"/>
              <a:t>chosen/reject</a:t>
            </a:r>
            <a:r>
              <a:rPr lang="zh-CN" altLang="en-US" dirty="0"/>
              <a:t>）</a:t>
            </a:r>
          </a:p>
        </p:txBody>
      </p:sp>
      <p:pic>
        <p:nvPicPr>
          <p:cNvPr id="4" name="图片 3">
            <a:extLst>
              <a:ext uri="{FF2B5EF4-FFF2-40B4-BE49-F238E27FC236}">
                <a16:creationId xmlns:a16="http://schemas.microsoft.com/office/drawing/2014/main" id="{018E551B-CD03-CB92-B836-81B5A4C10444}"/>
              </a:ext>
            </a:extLst>
          </p:cNvPr>
          <p:cNvPicPr>
            <a:picLocks noChangeAspect="1"/>
          </p:cNvPicPr>
          <p:nvPr/>
        </p:nvPicPr>
        <p:blipFill>
          <a:blip r:embed="rId2"/>
          <a:stretch>
            <a:fillRect/>
          </a:stretch>
        </p:blipFill>
        <p:spPr>
          <a:xfrm>
            <a:off x="1371600" y="1871133"/>
            <a:ext cx="9098829" cy="4207933"/>
          </a:xfrm>
          <a:prstGeom prst="rect">
            <a:avLst/>
          </a:prstGeom>
        </p:spPr>
      </p:pic>
      <p:sp>
        <p:nvSpPr>
          <p:cNvPr id="6" name="文本框 5">
            <a:extLst>
              <a:ext uri="{FF2B5EF4-FFF2-40B4-BE49-F238E27FC236}">
                <a16:creationId xmlns:a16="http://schemas.microsoft.com/office/drawing/2014/main" id="{FA84AECF-B9E3-2765-D17D-962A1C484C15}"/>
              </a:ext>
            </a:extLst>
          </p:cNvPr>
          <p:cNvSpPr txBox="1"/>
          <p:nvPr/>
        </p:nvSpPr>
        <p:spPr>
          <a:xfrm>
            <a:off x="1371600" y="1263134"/>
            <a:ext cx="609600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30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Helpful</a:t>
            </a:r>
            <a:r>
              <a:rPr kumimoji="0" lang="zh-CN" altLang="en-US" sz="1800" b="1" i="0" u="none" strike="noStrike" kern="1200" cap="none" spc="30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a:t>
            </a:r>
            <a:r>
              <a:rPr kumimoji="0" lang="en-US" altLang="zh-CN" sz="1800" b="1" i="0" u="none" strike="noStrike" kern="1200" cap="none" spc="30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safety……</a:t>
            </a:r>
            <a:endParaRPr kumimoji="0" lang="zh-CN" altLang="en-US" sz="1800" b="1" i="0" u="none" strike="noStrike" kern="1200" cap="none" spc="0" normalizeH="0" baseline="0" noProof="0" dirty="0">
              <a:ln>
                <a:noFill/>
              </a:ln>
              <a:solidFill>
                <a:prstClr val="black"/>
              </a:solidFill>
              <a:effectLst/>
              <a:uLnTx/>
              <a:uFillTx/>
              <a:latin typeface="微软雅黑"/>
              <a:ea typeface="微软雅黑"/>
              <a:cs typeface="+mn-cs"/>
            </a:endParaRPr>
          </a:p>
        </p:txBody>
      </p:sp>
    </p:spTree>
    <p:extLst>
      <p:ext uri="{BB962C8B-B14F-4D97-AF65-F5344CB8AC3E}">
        <p14:creationId xmlns:p14="http://schemas.microsoft.com/office/powerpoint/2010/main" val="3546983828"/>
      </p:ext>
    </p:extLst>
  </p:cSld>
  <p:clrMapOvr>
    <a:masterClrMapping/>
  </p:clrMapOvr>
  <p:transition spd="med">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6C1779-ED6F-A5CD-D49F-1582077AAA5B}"/>
            </a:ext>
          </a:extLst>
        </p:cNvPr>
        <p:cNvGrpSpPr/>
        <p:nvPr/>
      </p:nvGrpSpPr>
      <p:grpSpPr>
        <a:xfrm>
          <a:off x="0" y="0"/>
          <a:ext cx="0" cy="0"/>
          <a:chOff x="0" y="0"/>
          <a:chExt cx="0" cy="0"/>
        </a:xfrm>
      </p:grpSpPr>
      <p:sp>
        <p:nvSpPr>
          <p:cNvPr id="9" name="标题 8">
            <a:extLst>
              <a:ext uri="{FF2B5EF4-FFF2-40B4-BE49-F238E27FC236}">
                <a16:creationId xmlns:a16="http://schemas.microsoft.com/office/drawing/2014/main" id="{054F9409-C384-B31B-2AE0-C4B8631F22FB}"/>
              </a:ext>
            </a:extLst>
          </p:cNvPr>
          <p:cNvSpPr>
            <a:spLocks noGrp="1"/>
          </p:cNvSpPr>
          <p:nvPr>
            <p:ph type="title"/>
          </p:nvPr>
        </p:nvSpPr>
        <p:spPr/>
        <p:txBody>
          <a:bodyPr/>
          <a:lstStyle/>
          <a:p>
            <a:pPr algn="l"/>
            <a:r>
              <a:rPr lang="en-US" altLang="zh-CN" b="1" i="0" dirty="0">
                <a:solidFill>
                  <a:srgbClr val="191B1F"/>
                </a:solidFill>
                <a:effectLst/>
                <a:latin typeface="-apple-system"/>
              </a:rPr>
              <a:t>Bradley-Terry </a:t>
            </a:r>
            <a:r>
              <a:rPr lang="zh-CN" altLang="en-US" b="1" i="0" dirty="0">
                <a:solidFill>
                  <a:srgbClr val="191B1F"/>
                </a:solidFill>
                <a:effectLst/>
                <a:latin typeface="-apple-system"/>
              </a:rPr>
              <a:t>模型</a:t>
            </a:r>
          </a:p>
        </p:txBody>
      </p:sp>
      <p:sp>
        <p:nvSpPr>
          <p:cNvPr id="11" name="内容占位符 1">
            <a:extLst>
              <a:ext uri="{FF2B5EF4-FFF2-40B4-BE49-F238E27FC236}">
                <a16:creationId xmlns:a16="http://schemas.microsoft.com/office/drawing/2014/main" id="{11299AE4-219A-2876-08F3-680858578F94}"/>
              </a:ext>
            </a:extLst>
          </p:cNvPr>
          <p:cNvSpPr txBox="1"/>
          <p:nvPr/>
        </p:nvSpPr>
        <p:spPr>
          <a:xfrm>
            <a:off x="1539631" y="1700198"/>
            <a:ext cx="9100038" cy="3610708"/>
          </a:xfrm>
          <a:prstGeom prst="rect">
            <a:avLst/>
          </a:prstGeom>
        </p:spPr>
        <p:txBody>
          <a:bodyPr vert="horz" lIns="0" tIns="0" rIns="0" bIns="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800" kern="1200" spc="3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spc="3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3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zh-CN" altLang="en-US" sz="2800" b="0" i="0" u="none" strike="noStrike" kern="1200" cap="none" spc="30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2" name="半闭框 11">
            <a:extLst>
              <a:ext uri="{FF2B5EF4-FFF2-40B4-BE49-F238E27FC236}">
                <a16:creationId xmlns:a16="http://schemas.microsoft.com/office/drawing/2014/main" id="{93535059-B0E8-3746-83CF-12FA1375E0A2}"/>
              </a:ext>
            </a:extLst>
          </p:cNvPr>
          <p:cNvSpPr/>
          <p:nvPr/>
        </p:nvSpPr>
        <p:spPr>
          <a:xfrm>
            <a:off x="1058985" y="1459875"/>
            <a:ext cx="480646" cy="480646"/>
          </a:xfrm>
          <a:prstGeom prst="halfFrame">
            <a:avLst>
              <a:gd name="adj1" fmla="val 17948"/>
              <a:gd name="adj2" fmla="val 17949"/>
            </a:avLst>
          </a:prstGeom>
          <a:solidFill>
            <a:schemeClr val="accent4"/>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3" name="半闭框 12">
            <a:extLst>
              <a:ext uri="{FF2B5EF4-FFF2-40B4-BE49-F238E27FC236}">
                <a16:creationId xmlns:a16="http://schemas.microsoft.com/office/drawing/2014/main" id="{FA7E41D1-0457-A4D3-AC7A-C3844B1E8438}"/>
              </a:ext>
            </a:extLst>
          </p:cNvPr>
          <p:cNvSpPr/>
          <p:nvPr/>
        </p:nvSpPr>
        <p:spPr>
          <a:xfrm flipH="1" flipV="1">
            <a:off x="10639669" y="5185859"/>
            <a:ext cx="480646" cy="480646"/>
          </a:xfrm>
          <a:prstGeom prst="halfFrame">
            <a:avLst>
              <a:gd name="adj1" fmla="val 17948"/>
              <a:gd name="adj2" fmla="val 17949"/>
            </a:avLst>
          </a:prstGeom>
          <a:solidFill>
            <a:schemeClr val="accent4"/>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5" name="文本框 4">
            <a:extLst>
              <a:ext uri="{FF2B5EF4-FFF2-40B4-BE49-F238E27FC236}">
                <a16:creationId xmlns:a16="http://schemas.microsoft.com/office/drawing/2014/main" id="{67AED254-4E0D-E7DD-08F8-5AE537ABC08B}"/>
              </a:ext>
            </a:extLst>
          </p:cNvPr>
          <p:cNvSpPr txBox="1"/>
          <p:nvPr/>
        </p:nvSpPr>
        <p:spPr>
          <a:xfrm>
            <a:off x="1286607" y="1673141"/>
            <a:ext cx="9833708" cy="728982"/>
          </a:xfrm>
          <a:prstGeom prst="rect">
            <a:avLst/>
          </a:prstGeom>
          <a:noFill/>
        </p:spPr>
        <p:txBody>
          <a:bodyPr wrap="square">
            <a:spAutoFit/>
          </a:body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zh-CN" altLang="en-US" sz="1800" b="0" i="0" u="none" strike="noStrike" kern="1200" cap="none" spc="30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假设每支参赛队 </a:t>
            </a:r>
            <a:r>
              <a:rPr kumimoji="0" lang="en-US" altLang="zh-CN" sz="1800" b="0" i="0" u="none" strike="noStrike" kern="1200" cap="none" spc="300" normalizeH="0" baseline="0" noProof="0" dirty="0" err="1">
                <a:ln>
                  <a:noFill/>
                </a:ln>
                <a:solidFill>
                  <a:srgbClr val="000000"/>
                </a:solidFill>
                <a:effectLst/>
                <a:uLnTx/>
                <a:uFillTx/>
                <a:latin typeface="微软雅黑" panose="020B0503020204020204" pitchFamily="34" charset="-122"/>
                <a:ea typeface="微软雅黑" panose="020B0503020204020204" pitchFamily="34" charset="-122"/>
                <a:cs typeface="+mn-cs"/>
              </a:rPr>
              <a:t>i</a:t>
            </a:r>
            <a:r>
              <a:rPr kumimoji="0" lang="en-US" altLang="zh-CN" sz="1800" b="0" i="0" u="none" strike="noStrike" kern="1200" cap="none" spc="30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 </a:t>
            </a:r>
            <a:r>
              <a:rPr kumimoji="0" lang="zh-CN" altLang="en-US" sz="1800" b="0" i="0" u="none" strike="noStrike" kern="1200" cap="none" spc="30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有一个固定的水平 </a:t>
            </a:r>
            <a:r>
              <a:rPr kumimoji="0" lang="en-US" altLang="zh-CN" sz="1800" b="0" i="0" u="none" strike="noStrike" kern="1200" cap="none" spc="300" normalizeH="0" baseline="0" noProof="0" dirty="0" err="1">
                <a:ln>
                  <a:noFill/>
                </a:ln>
                <a:solidFill>
                  <a:srgbClr val="000000"/>
                </a:solidFill>
                <a:effectLst/>
                <a:uLnTx/>
                <a:uFillTx/>
                <a:latin typeface="微软雅黑" panose="020B0503020204020204" pitchFamily="34" charset="-122"/>
                <a:ea typeface="微软雅黑" panose="020B0503020204020204" pitchFamily="34" charset="-122"/>
                <a:cs typeface="+mn-cs"/>
              </a:rPr>
              <a:t>λi</a:t>
            </a:r>
            <a:r>
              <a:rPr kumimoji="0" lang="en-US" altLang="zh-CN" sz="1800" b="0" i="0" u="none" strike="noStrike" kern="1200" cap="none" spc="30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 </a:t>
            </a:r>
            <a:r>
              <a:rPr kumimoji="0" lang="zh-CN" altLang="en-US" sz="1800" b="0" i="0" u="none" strike="noStrike" kern="1200" cap="none" spc="30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两支队伍 </a:t>
            </a:r>
            <a:r>
              <a:rPr kumimoji="0" lang="en-US" altLang="zh-CN" sz="1800" b="0" i="0" u="none" strike="noStrike" kern="1200" cap="none" spc="300" normalizeH="0" baseline="0" noProof="0" dirty="0" err="1">
                <a:ln>
                  <a:noFill/>
                </a:ln>
                <a:solidFill>
                  <a:srgbClr val="000000"/>
                </a:solidFill>
                <a:effectLst/>
                <a:uLnTx/>
                <a:uFillTx/>
                <a:latin typeface="微软雅黑" panose="020B0503020204020204" pitchFamily="34" charset="-122"/>
                <a:ea typeface="微软雅黑" panose="020B0503020204020204" pitchFamily="34" charset="-122"/>
                <a:cs typeface="+mn-cs"/>
              </a:rPr>
              <a:t>i</a:t>
            </a:r>
            <a:r>
              <a:rPr kumimoji="0" lang="zh-CN" altLang="en-US" sz="1800" b="0" i="0" u="none" strike="noStrike" kern="1200" cap="none" spc="30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a:t>
            </a:r>
            <a:r>
              <a:rPr kumimoji="0" lang="en-US" altLang="zh-CN" sz="1800" b="0" i="0" u="none" strike="noStrike" kern="1200" cap="none" spc="30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j </a:t>
            </a:r>
            <a:r>
              <a:rPr kumimoji="0" lang="zh-CN" altLang="en-US" sz="1800" b="0" i="0" u="none" strike="noStrike" kern="1200" cap="none" spc="30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交手的胜率为水平差的 </a:t>
            </a:r>
            <a:r>
              <a:rPr kumimoji="0" lang="en-US" altLang="zh-CN" sz="1800" b="0" i="0" u="none" strike="noStrike" kern="1200" cap="none" spc="30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Logistic</a:t>
            </a:r>
            <a:r>
              <a:rPr kumimoji="0" lang="zh-CN" altLang="en-US" sz="1800" b="0" i="0" u="none" strike="noStrike" kern="1200" cap="none" spc="30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函数</a:t>
            </a:r>
            <a:r>
              <a:rPr kumimoji="0" lang="en-US" altLang="zh-CN" sz="1800" b="0" i="0" u="none" strike="noStrike" kern="1200" cap="none" spc="30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a:t>
            </a:r>
          </a:p>
        </p:txBody>
      </p:sp>
      <p:pic>
        <p:nvPicPr>
          <p:cNvPr id="7" name="图片 6">
            <a:extLst>
              <a:ext uri="{FF2B5EF4-FFF2-40B4-BE49-F238E27FC236}">
                <a16:creationId xmlns:a16="http://schemas.microsoft.com/office/drawing/2014/main" id="{7FC0A457-47AF-7687-16C4-72EEC45A7A52}"/>
              </a:ext>
            </a:extLst>
          </p:cNvPr>
          <p:cNvPicPr>
            <a:picLocks noChangeAspect="1"/>
          </p:cNvPicPr>
          <p:nvPr/>
        </p:nvPicPr>
        <p:blipFill>
          <a:blip r:embed="rId3"/>
          <a:stretch>
            <a:fillRect/>
          </a:stretch>
        </p:blipFill>
        <p:spPr>
          <a:xfrm>
            <a:off x="3499889" y="2426488"/>
            <a:ext cx="3638550" cy="495300"/>
          </a:xfrm>
          <a:prstGeom prst="rect">
            <a:avLst/>
          </a:prstGeom>
        </p:spPr>
      </p:pic>
      <mc:AlternateContent xmlns:mc="http://schemas.openxmlformats.org/markup-compatibility/2006" xmlns:a14="http://schemas.microsoft.com/office/drawing/2010/main">
        <mc:Choice Requires="a14">
          <p:sp>
            <p:nvSpPr>
              <p:cNvPr id="18" name="文本框 17">
                <a:extLst>
                  <a:ext uri="{FF2B5EF4-FFF2-40B4-BE49-F238E27FC236}">
                    <a16:creationId xmlns:a16="http://schemas.microsoft.com/office/drawing/2014/main" id="{1E0CF888-1544-9F3F-FE5A-B2B9DF55FDD3}"/>
                  </a:ext>
                </a:extLst>
              </p:cNvPr>
              <p:cNvSpPr txBox="1"/>
              <p:nvPr/>
            </p:nvSpPr>
            <p:spPr>
              <a:xfrm>
                <a:off x="1326068" y="3133385"/>
                <a:ext cx="9754785" cy="101835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srgbClr val="191B1F"/>
                    </a:solidFill>
                    <a:effectLst/>
                    <a:uLnTx/>
                    <a:uFillTx/>
                    <a:latin typeface="-apple-system"/>
                    <a:ea typeface="微软雅黑"/>
                    <a:cs typeface="+mn-cs"/>
                  </a:rPr>
                  <a:t>其中</a:t>
                </a:r>
                <a14:m>
                  <m:oMath xmlns:m="http://schemas.openxmlformats.org/officeDocument/2006/math">
                    <m:r>
                      <a:rPr kumimoji="0" lang="zh-CN" altLang="en-US" sz="1800" b="0" i="1" u="none" strike="noStrike" kern="1200" cap="none" spc="0" normalizeH="0" baseline="0" noProof="0" dirty="0" smtClean="0">
                        <a:ln>
                          <a:noFill/>
                        </a:ln>
                        <a:solidFill>
                          <a:srgbClr val="191B1F"/>
                        </a:solidFill>
                        <a:effectLst/>
                        <a:uLnTx/>
                        <a:uFillTx/>
                        <a:latin typeface="Cambria Math" panose="02040503050406030204" pitchFamily="18" charset="0"/>
                        <a:cs typeface="+mn-cs"/>
                      </a:rPr>
                      <m:t> </m:t>
                    </m:r>
                    <m:r>
                      <a:rPr kumimoji="0" lang="en-US" altLang="zh-CN" sz="1800" b="0" i="1" u="none" strike="noStrike" kern="1200" cap="none" spc="0" normalizeH="0" baseline="0" noProof="0" dirty="0" err="1" smtClean="0">
                        <a:ln>
                          <a:noFill/>
                        </a:ln>
                        <a:solidFill>
                          <a:srgbClr val="191B1F"/>
                        </a:solidFill>
                        <a:effectLst/>
                        <a:uLnTx/>
                        <a:uFillTx/>
                        <a:latin typeface="Cambria Math" panose="02040503050406030204" pitchFamily="18" charset="0"/>
                        <a:cs typeface="+mn-cs"/>
                      </a:rPr>
                      <m:t>𝑖</m:t>
                    </m:r>
                    <m:r>
                      <a:rPr kumimoji="0" lang="zh-CN" altLang="en-US" sz="1800" b="0" i="1" u="none" strike="noStrike" kern="1200" cap="none" spc="0" normalizeH="0" baseline="0" noProof="0" dirty="0">
                        <a:ln>
                          <a:noFill/>
                        </a:ln>
                        <a:solidFill>
                          <a:srgbClr val="191B1F"/>
                        </a:solidFill>
                        <a:effectLst/>
                        <a:uLnTx/>
                        <a:uFillTx/>
                        <a:latin typeface="Cambria Math" panose="02040503050406030204" pitchFamily="18" charset="0"/>
                        <a:cs typeface="+mn-cs"/>
                      </a:rPr>
                      <m:t>＞</m:t>
                    </m:r>
                    <m:r>
                      <a:rPr kumimoji="0" lang="en-US" altLang="zh-CN" sz="1800" b="0" i="1" u="none" strike="noStrike" kern="1200" cap="none" spc="0" normalizeH="0" baseline="0" noProof="0" dirty="0">
                        <a:ln>
                          <a:noFill/>
                        </a:ln>
                        <a:solidFill>
                          <a:srgbClr val="191B1F"/>
                        </a:solidFill>
                        <a:effectLst/>
                        <a:uLnTx/>
                        <a:uFillTx/>
                        <a:latin typeface="Cambria Math" panose="02040503050406030204" pitchFamily="18" charset="0"/>
                        <a:cs typeface="+mn-cs"/>
                      </a:rPr>
                      <m:t>𝑗</m:t>
                    </m:r>
                    <m:r>
                      <a:rPr kumimoji="0" lang="en-US" altLang="zh-CN" sz="1800" b="0" i="1" u="none" strike="noStrike" kern="1200" cap="none" spc="0" normalizeH="0" baseline="0" noProof="0" dirty="0">
                        <a:ln>
                          <a:noFill/>
                        </a:ln>
                        <a:solidFill>
                          <a:srgbClr val="191B1F"/>
                        </a:solidFill>
                        <a:effectLst/>
                        <a:uLnTx/>
                        <a:uFillTx/>
                        <a:latin typeface="Cambria Math" panose="02040503050406030204" pitchFamily="18" charset="0"/>
                        <a:cs typeface="+mn-cs"/>
                      </a:rPr>
                      <m:t> </m:t>
                    </m:r>
                  </m:oMath>
                </a14:m>
                <a:r>
                  <a:rPr kumimoji="0" lang="zh-CN" altLang="en-US" sz="1800" b="0" i="0" u="none" strike="noStrike" kern="1200" cap="none" spc="0" normalizeH="0" baseline="0" noProof="0" dirty="0">
                    <a:ln>
                      <a:noFill/>
                    </a:ln>
                    <a:solidFill>
                      <a:srgbClr val="191B1F"/>
                    </a:solidFill>
                    <a:effectLst/>
                    <a:uLnTx/>
                    <a:uFillTx/>
                    <a:latin typeface="-apple-system"/>
                    <a:ea typeface="微软雅黑"/>
                    <a:cs typeface="+mn-cs"/>
                  </a:rPr>
                  <a:t>表示 </a:t>
                </a:r>
                <a14:m>
                  <m:oMath xmlns:m="http://schemas.openxmlformats.org/officeDocument/2006/math">
                    <m:r>
                      <a:rPr kumimoji="0" lang="en-US" altLang="zh-CN" sz="1800" b="0" i="1" u="none" strike="noStrike" kern="1200" cap="none" spc="0" normalizeH="0" baseline="0" noProof="0" dirty="0" smtClean="0">
                        <a:ln>
                          <a:noFill/>
                        </a:ln>
                        <a:solidFill>
                          <a:srgbClr val="191B1F"/>
                        </a:solidFill>
                        <a:effectLst/>
                        <a:uLnTx/>
                        <a:uFillTx/>
                        <a:latin typeface="Cambria Math" panose="02040503050406030204" pitchFamily="18" charset="0"/>
                        <a:cs typeface="+mn-cs"/>
                      </a:rPr>
                      <m:t>𝑖</m:t>
                    </m:r>
                    <m:r>
                      <a:rPr kumimoji="0" lang="en-US" altLang="zh-CN" sz="1800" b="0" i="1" u="none" strike="noStrike" kern="1200" cap="none" spc="0" normalizeH="0" baseline="0" noProof="0" dirty="0">
                        <a:ln>
                          <a:noFill/>
                        </a:ln>
                        <a:solidFill>
                          <a:srgbClr val="191B1F"/>
                        </a:solidFill>
                        <a:effectLst/>
                        <a:uLnTx/>
                        <a:uFillTx/>
                        <a:latin typeface="Cambria Math" panose="02040503050406030204" pitchFamily="18" charset="0"/>
                        <a:cs typeface="+mn-cs"/>
                      </a:rPr>
                      <m:t> </m:t>
                    </m:r>
                  </m:oMath>
                </a14:m>
                <a:r>
                  <a:rPr kumimoji="0" lang="zh-CN" altLang="en-US" sz="1800" b="0" i="0" u="none" strike="noStrike" kern="1200" cap="none" spc="0" normalizeH="0" baseline="0" noProof="0" dirty="0">
                    <a:ln>
                      <a:noFill/>
                    </a:ln>
                    <a:solidFill>
                      <a:srgbClr val="191B1F"/>
                    </a:solidFill>
                    <a:effectLst/>
                    <a:uLnTx/>
                    <a:uFillTx/>
                    <a:latin typeface="-apple-system"/>
                    <a:ea typeface="微软雅黑"/>
                    <a:cs typeface="+mn-cs"/>
                  </a:rPr>
                  <a:t>队胜 </a:t>
                </a:r>
                <a14:m>
                  <m:oMath xmlns:m="http://schemas.openxmlformats.org/officeDocument/2006/math">
                    <m:r>
                      <a:rPr kumimoji="0" lang="en-US" altLang="zh-CN" sz="1800" b="0" i="1" u="none" strike="noStrike" kern="1200" cap="none" spc="0" normalizeH="0" baseline="0" noProof="0" dirty="0" smtClean="0">
                        <a:ln>
                          <a:noFill/>
                        </a:ln>
                        <a:solidFill>
                          <a:srgbClr val="191B1F"/>
                        </a:solidFill>
                        <a:effectLst/>
                        <a:uLnTx/>
                        <a:uFillTx/>
                        <a:latin typeface="Cambria Math" panose="02040503050406030204" pitchFamily="18" charset="0"/>
                        <a:cs typeface="+mn-cs"/>
                      </a:rPr>
                      <m:t>𝑗</m:t>
                    </m:r>
                    <m:r>
                      <a:rPr kumimoji="0" lang="en-US" altLang="zh-CN" sz="1800" b="0" i="1" u="none" strike="noStrike" kern="1200" cap="none" spc="0" normalizeH="0" baseline="0" noProof="0" dirty="0" smtClean="0">
                        <a:ln>
                          <a:noFill/>
                        </a:ln>
                        <a:solidFill>
                          <a:srgbClr val="191B1F"/>
                        </a:solidFill>
                        <a:effectLst/>
                        <a:uLnTx/>
                        <a:uFillTx/>
                        <a:latin typeface="Cambria Math" panose="02040503050406030204" pitchFamily="18" charset="0"/>
                        <a:cs typeface="+mn-cs"/>
                      </a:rPr>
                      <m:t> </m:t>
                    </m:r>
                  </m:oMath>
                </a14:m>
                <a:r>
                  <a:rPr kumimoji="0" lang="zh-CN" altLang="en-US" sz="1800" b="0" i="0" u="none" strike="noStrike" kern="1200" cap="none" spc="0" normalizeH="0" baseline="0" noProof="0" dirty="0">
                    <a:ln>
                      <a:noFill/>
                    </a:ln>
                    <a:solidFill>
                      <a:srgbClr val="191B1F"/>
                    </a:solidFill>
                    <a:effectLst/>
                    <a:uLnTx/>
                    <a:uFillTx/>
                    <a:latin typeface="-apple-system"/>
                    <a:ea typeface="微软雅黑"/>
                    <a:cs typeface="+mn-cs"/>
                  </a:rPr>
                  <a:t>队， </a:t>
                </a:r>
                <a14:m>
                  <m:oMath xmlns:m="http://schemas.openxmlformats.org/officeDocument/2006/math">
                    <m:sSub>
                      <m:sSubPr>
                        <m:ctrlPr>
                          <a:rPr kumimoji="0" lang="en-US" altLang="zh-CN" sz="1800" b="0" i="1" u="none" strike="noStrike" kern="1200" cap="none" spc="0" normalizeH="0" baseline="0" noProof="0" dirty="0" smtClean="0">
                            <a:ln>
                              <a:noFill/>
                            </a:ln>
                            <a:solidFill>
                              <a:srgbClr val="191B1F"/>
                            </a:solidFill>
                            <a:effectLst/>
                            <a:uLnTx/>
                            <a:uFillTx/>
                            <a:latin typeface="Cambria Math" panose="02040503050406030204" pitchFamily="18" charset="0"/>
                            <a:cs typeface="+mn-cs"/>
                          </a:rPr>
                        </m:ctrlPr>
                      </m:sSubPr>
                      <m:e>
                        <m:r>
                          <a:rPr kumimoji="0" lang="en-US" altLang="zh-CN" sz="1800" b="0" i="1" u="none" strike="noStrike" kern="1200" cap="none" spc="0" normalizeH="0" baseline="0" noProof="0" dirty="0" smtClean="0">
                            <a:ln>
                              <a:noFill/>
                            </a:ln>
                            <a:solidFill>
                              <a:srgbClr val="191B1F"/>
                            </a:solidFill>
                            <a:effectLst/>
                            <a:uLnTx/>
                            <a:uFillTx/>
                            <a:latin typeface="Cambria Math" panose="02040503050406030204" pitchFamily="18" charset="0"/>
                            <a:cs typeface="+mn-cs"/>
                          </a:rPr>
                          <m:t>𝛼</m:t>
                        </m:r>
                      </m:e>
                      <m:sub>
                        <m:r>
                          <a:rPr kumimoji="0" lang="en-US" altLang="zh-CN" sz="1800" b="0" i="1" u="none" strike="noStrike" kern="1200" cap="none" spc="0" normalizeH="0" baseline="0" noProof="0" dirty="0" err="1">
                            <a:ln>
                              <a:noFill/>
                            </a:ln>
                            <a:solidFill>
                              <a:srgbClr val="191B1F"/>
                            </a:solidFill>
                            <a:effectLst/>
                            <a:uLnTx/>
                            <a:uFillTx/>
                            <a:latin typeface="Cambria Math" panose="02040503050406030204" pitchFamily="18" charset="0"/>
                            <a:cs typeface="+mn-cs"/>
                          </a:rPr>
                          <m:t>𝑖</m:t>
                        </m:r>
                      </m:sub>
                    </m:sSub>
                    <m:r>
                      <a:rPr kumimoji="0" lang="en-US" altLang="zh-CN" sz="1800" b="0" i="1" u="none" strike="noStrike" kern="1200" cap="none" spc="0" normalizeH="0" baseline="0" noProof="0" dirty="0">
                        <a:ln>
                          <a:noFill/>
                        </a:ln>
                        <a:solidFill>
                          <a:srgbClr val="191B1F"/>
                        </a:solidFill>
                        <a:effectLst/>
                        <a:uLnTx/>
                        <a:uFillTx/>
                        <a:latin typeface="Cambria Math" panose="02040503050406030204" pitchFamily="18" charset="0"/>
                        <a:cs typeface="+mn-cs"/>
                      </a:rPr>
                      <m:t>=</m:t>
                    </m:r>
                    <m:r>
                      <m:rPr>
                        <m:sty m:val="p"/>
                      </m:rPr>
                      <a:rPr kumimoji="0" lang="en-US" altLang="zh-CN" sz="1800" b="0" i="1" u="none" strike="noStrike" kern="1200" cap="none" spc="0" normalizeH="0" baseline="0" noProof="0" dirty="0">
                        <a:ln>
                          <a:noFill/>
                        </a:ln>
                        <a:solidFill>
                          <a:srgbClr val="191B1F"/>
                        </a:solidFill>
                        <a:effectLst/>
                        <a:uLnTx/>
                        <a:uFillTx/>
                        <a:latin typeface="Cambria Math" panose="02040503050406030204" pitchFamily="18" charset="0"/>
                        <a:cs typeface="+mn-cs"/>
                      </a:rPr>
                      <m:t>exp</m:t>
                    </m:r>
                    <m:r>
                      <a:rPr kumimoji="0" lang="en-US" altLang="zh-CN" sz="1800" b="0" i="1" u="none" strike="noStrike" kern="1200" cap="none" spc="0" normalizeH="0" baseline="0" noProof="0" dirty="0">
                        <a:ln>
                          <a:noFill/>
                        </a:ln>
                        <a:solidFill>
                          <a:srgbClr val="191B1F"/>
                        </a:solidFill>
                        <a:effectLst/>
                        <a:uLnTx/>
                        <a:uFillTx/>
                        <a:latin typeface="Cambria Math" panose="02040503050406030204" pitchFamily="18" charset="0"/>
                        <a:cs typeface="+mn-cs"/>
                      </a:rPr>
                      <m:t>⁡(</m:t>
                    </m:r>
                    <m:sSub>
                      <m:sSubPr>
                        <m:ctrlPr>
                          <a:rPr kumimoji="0" lang="en-US" altLang="zh-CN" sz="1800" b="0" i="1" u="none" strike="noStrike" kern="1200" cap="none" spc="0" normalizeH="0" baseline="0" noProof="0" dirty="0" smtClean="0">
                            <a:ln>
                              <a:noFill/>
                            </a:ln>
                            <a:solidFill>
                              <a:srgbClr val="191B1F"/>
                            </a:solidFill>
                            <a:effectLst/>
                            <a:uLnTx/>
                            <a:uFillTx/>
                            <a:latin typeface="Cambria Math" panose="02040503050406030204" pitchFamily="18" charset="0"/>
                            <a:cs typeface="+mn-cs"/>
                          </a:rPr>
                        </m:ctrlPr>
                      </m:sSubPr>
                      <m:e>
                        <m:r>
                          <a:rPr kumimoji="0" lang="en-US" altLang="zh-CN" sz="1800" b="0" i="1" u="none" strike="noStrike" kern="1200" cap="none" spc="0" normalizeH="0" baseline="0" noProof="0" dirty="0" err="1">
                            <a:ln>
                              <a:noFill/>
                            </a:ln>
                            <a:solidFill>
                              <a:srgbClr val="191B1F"/>
                            </a:solidFill>
                            <a:effectLst/>
                            <a:uLnTx/>
                            <a:uFillTx/>
                            <a:latin typeface="Cambria Math" panose="02040503050406030204" pitchFamily="18" charset="0"/>
                            <a:cs typeface="+mn-cs"/>
                          </a:rPr>
                          <m:t>𝜆</m:t>
                        </m:r>
                      </m:e>
                      <m:sub>
                        <m:r>
                          <a:rPr kumimoji="0" lang="en-US" altLang="zh-CN" sz="1800" b="0" i="1" u="none" strike="noStrike" kern="1200" cap="none" spc="0" normalizeH="0" baseline="0" noProof="0" dirty="0" err="1">
                            <a:ln>
                              <a:noFill/>
                            </a:ln>
                            <a:solidFill>
                              <a:srgbClr val="191B1F"/>
                            </a:solidFill>
                            <a:effectLst/>
                            <a:uLnTx/>
                            <a:uFillTx/>
                            <a:latin typeface="Cambria Math" panose="02040503050406030204" pitchFamily="18" charset="0"/>
                            <a:cs typeface="+mn-cs"/>
                          </a:rPr>
                          <m:t>𝑖</m:t>
                        </m:r>
                      </m:sub>
                    </m:sSub>
                    <m:r>
                      <a:rPr kumimoji="0" lang="en-US" altLang="zh-CN" sz="1800" b="0" i="1" u="none" strike="noStrike" kern="1200" cap="none" spc="0" normalizeH="0" baseline="0" noProof="0" dirty="0">
                        <a:ln>
                          <a:noFill/>
                        </a:ln>
                        <a:solidFill>
                          <a:srgbClr val="191B1F"/>
                        </a:solidFill>
                        <a:effectLst/>
                        <a:uLnTx/>
                        <a:uFillTx/>
                        <a:latin typeface="Cambria Math" panose="02040503050406030204" pitchFamily="18" charset="0"/>
                        <a:cs typeface="+mn-cs"/>
                      </a:rPr>
                      <m:t>) </m:t>
                    </m:r>
                  </m:oMath>
                </a14:m>
                <a:r>
                  <a:rPr kumimoji="0" lang="zh-CN" altLang="en-US" sz="1800" b="0" i="0" u="none" strike="noStrike" kern="1200" cap="none" spc="0" normalizeH="0" baseline="0" noProof="0" dirty="0">
                    <a:ln>
                      <a:noFill/>
                    </a:ln>
                    <a:solidFill>
                      <a:srgbClr val="191B1F"/>
                    </a:solidFill>
                    <a:effectLst/>
                    <a:uLnTx/>
                    <a:uFillTx/>
                    <a:latin typeface="-apple-system"/>
                    <a:ea typeface="微软雅黑"/>
                    <a:cs typeface="+mn-cs"/>
                  </a:rPr>
                  <a:t>称作参赛队</a:t>
                </a:r>
                <a14:m>
                  <m:oMath xmlns:m="http://schemas.openxmlformats.org/officeDocument/2006/math">
                    <m:r>
                      <a:rPr kumimoji="0" lang="zh-CN" altLang="en-US" sz="1800" b="0" i="1" u="none" strike="noStrike" kern="1200" cap="none" spc="0" normalizeH="0" baseline="0" noProof="0" dirty="0" smtClean="0">
                        <a:ln>
                          <a:noFill/>
                        </a:ln>
                        <a:solidFill>
                          <a:srgbClr val="191B1F"/>
                        </a:solidFill>
                        <a:effectLst/>
                        <a:uLnTx/>
                        <a:uFillTx/>
                        <a:latin typeface="Cambria Math" panose="02040503050406030204" pitchFamily="18" charset="0"/>
                        <a:cs typeface="+mn-cs"/>
                      </a:rPr>
                      <m:t> </m:t>
                    </m:r>
                    <m:r>
                      <a:rPr kumimoji="0" lang="en-US" altLang="zh-CN" sz="1800" b="0" i="1" u="none" strike="noStrike" kern="1200" cap="none" spc="0" normalizeH="0" baseline="0" noProof="0" dirty="0" err="1">
                        <a:ln>
                          <a:noFill/>
                        </a:ln>
                        <a:solidFill>
                          <a:srgbClr val="191B1F"/>
                        </a:solidFill>
                        <a:effectLst/>
                        <a:uLnTx/>
                        <a:uFillTx/>
                        <a:latin typeface="Cambria Math" panose="02040503050406030204" pitchFamily="18" charset="0"/>
                        <a:cs typeface="+mn-cs"/>
                      </a:rPr>
                      <m:t>𝑖</m:t>
                    </m:r>
                    <m:r>
                      <a:rPr kumimoji="0" lang="en-US" altLang="zh-CN" sz="1800" b="0" i="1" u="none" strike="noStrike" kern="1200" cap="none" spc="0" normalizeH="0" baseline="0" noProof="0" dirty="0">
                        <a:ln>
                          <a:noFill/>
                        </a:ln>
                        <a:solidFill>
                          <a:srgbClr val="191B1F"/>
                        </a:solidFill>
                        <a:effectLst/>
                        <a:uLnTx/>
                        <a:uFillTx/>
                        <a:latin typeface="Cambria Math" panose="02040503050406030204" pitchFamily="18" charset="0"/>
                        <a:cs typeface="+mn-cs"/>
                      </a:rPr>
                      <m:t> </m:t>
                    </m:r>
                  </m:oMath>
                </a14:m>
                <a:r>
                  <a:rPr kumimoji="0" lang="zh-CN" altLang="en-US" sz="1800" b="0" i="0" u="none" strike="noStrike" kern="1200" cap="none" spc="0" normalizeH="0" baseline="0" noProof="0" dirty="0">
                    <a:ln>
                      <a:noFill/>
                    </a:ln>
                    <a:solidFill>
                      <a:srgbClr val="191B1F"/>
                    </a:solidFill>
                    <a:effectLst/>
                    <a:uLnTx/>
                    <a:uFillTx/>
                    <a:latin typeface="-apple-system"/>
                    <a:ea typeface="微软雅黑"/>
                    <a:cs typeface="+mn-cs"/>
                  </a:rPr>
                  <a:t>的实力。这里的水平和实力都是每支参赛队的隐参数，需要由比赛记录</a:t>
                </a:r>
                <a14:m>
                  <m:oMath xmlns:m="http://schemas.openxmlformats.org/officeDocument/2006/math">
                    <m:r>
                      <a:rPr kumimoji="0" lang="zh-CN" altLang="en-US" sz="1800" b="0" i="1" u="none" strike="noStrike" kern="1200" cap="none" spc="0" normalizeH="0" baseline="0" noProof="0" dirty="0" smtClean="0">
                        <a:ln>
                          <a:noFill/>
                        </a:ln>
                        <a:solidFill>
                          <a:srgbClr val="191B1F"/>
                        </a:solidFill>
                        <a:effectLst/>
                        <a:uLnTx/>
                        <a:uFillTx/>
                        <a:latin typeface="Cambria Math" panose="02040503050406030204" pitchFamily="18" charset="0"/>
                        <a:cs typeface="+mn-cs"/>
                      </a:rPr>
                      <m:t> </m:t>
                    </m:r>
                    <m:sSub>
                      <m:sSubPr>
                        <m:ctrlPr>
                          <a:rPr kumimoji="0" lang="en-US" altLang="zh-CN" sz="1800" b="0" i="1" u="none" strike="noStrike" kern="1200" cap="none" spc="0" normalizeH="0" baseline="0" noProof="0" dirty="0" smtClean="0">
                            <a:ln>
                              <a:noFill/>
                            </a:ln>
                            <a:solidFill>
                              <a:srgbClr val="191B1F"/>
                            </a:solidFill>
                            <a:effectLst/>
                            <a:uLnTx/>
                            <a:uFillTx/>
                            <a:latin typeface="Cambria Math" panose="02040503050406030204" pitchFamily="18" charset="0"/>
                            <a:cs typeface="+mn-cs"/>
                          </a:rPr>
                        </m:ctrlPr>
                      </m:sSubPr>
                      <m:e>
                        <m:r>
                          <a:rPr kumimoji="0" lang="en-US" altLang="zh-CN" sz="1800" b="0" i="1" u="none" strike="noStrike" kern="1200" cap="none" spc="0" normalizeH="0" baseline="0" noProof="0" dirty="0" err="1">
                            <a:ln>
                              <a:noFill/>
                            </a:ln>
                            <a:solidFill>
                              <a:srgbClr val="191B1F"/>
                            </a:solidFill>
                            <a:effectLst/>
                            <a:uLnTx/>
                            <a:uFillTx/>
                            <a:latin typeface="Cambria Math" panose="02040503050406030204" pitchFamily="18" charset="0"/>
                            <a:cs typeface="+mn-cs"/>
                          </a:rPr>
                          <m:t>𝑛</m:t>
                        </m:r>
                      </m:e>
                      <m:sub>
                        <m:r>
                          <a:rPr kumimoji="0" lang="en-US" altLang="zh-CN" sz="1800" b="0" i="1" u="none" strike="noStrike" kern="1200" cap="none" spc="0" normalizeH="0" baseline="0" noProof="0" dirty="0" err="1">
                            <a:ln>
                              <a:noFill/>
                            </a:ln>
                            <a:solidFill>
                              <a:srgbClr val="191B1F"/>
                            </a:solidFill>
                            <a:effectLst/>
                            <a:uLnTx/>
                            <a:uFillTx/>
                            <a:latin typeface="Cambria Math" panose="02040503050406030204" pitchFamily="18" charset="0"/>
                            <a:cs typeface="+mn-cs"/>
                          </a:rPr>
                          <m:t>𝑖𝑗</m:t>
                        </m:r>
                      </m:sub>
                    </m:sSub>
                    <m:r>
                      <a:rPr kumimoji="0" lang="en-US" altLang="zh-CN" sz="1800" b="0" i="1" u="none" strike="noStrike" kern="1200" cap="none" spc="0" normalizeH="0" baseline="0" noProof="0" dirty="0">
                        <a:ln>
                          <a:noFill/>
                        </a:ln>
                        <a:solidFill>
                          <a:srgbClr val="191B1F"/>
                        </a:solidFill>
                        <a:effectLst/>
                        <a:uLnTx/>
                        <a:uFillTx/>
                        <a:latin typeface="Cambria Math" panose="02040503050406030204" pitchFamily="18" charset="0"/>
                        <a:cs typeface="+mn-cs"/>
                      </a:rPr>
                      <m:t> </m:t>
                    </m:r>
                  </m:oMath>
                </a14:m>
                <a:r>
                  <a:rPr kumimoji="0" lang="zh-CN" altLang="en-US" sz="1800" b="0" i="0" u="none" strike="noStrike" kern="1200" cap="none" spc="0" normalizeH="0" baseline="0" noProof="0" dirty="0">
                    <a:ln>
                      <a:noFill/>
                    </a:ln>
                    <a:solidFill>
                      <a:srgbClr val="191B1F"/>
                    </a:solidFill>
                    <a:effectLst/>
                    <a:uLnTx/>
                    <a:uFillTx/>
                    <a:latin typeface="-apple-system"/>
                    <a:ea typeface="微软雅黑"/>
                    <a:cs typeface="+mn-cs"/>
                  </a:rPr>
                  <a:t>根据最大似然估计方法方法得出。对于全部的 </a:t>
                </a:r>
                <a14:m>
                  <m:oMath xmlns:m="http://schemas.openxmlformats.org/officeDocument/2006/math">
                    <m:r>
                      <a:rPr kumimoji="0" lang="en-US" altLang="zh-CN" sz="1800" b="0" i="1" u="none" strike="noStrike" kern="1200" cap="none" spc="0" normalizeH="0" baseline="0" noProof="0" dirty="0" smtClean="0">
                        <a:ln>
                          <a:noFill/>
                        </a:ln>
                        <a:solidFill>
                          <a:srgbClr val="191B1F"/>
                        </a:solidFill>
                        <a:effectLst/>
                        <a:uLnTx/>
                        <a:uFillTx/>
                        <a:latin typeface="Cambria Math" panose="02040503050406030204" pitchFamily="18" charset="0"/>
                        <a:cs typeface="+mn-cs"/>
                      </a:rPr>
                      <m:t>𝑁</m:t>
                    </m:r>
                    <m:r>
                      <a:rPr kumimoji="0" lang="en-US" altLang="zh-CN" sz="1800" b="0" i="1" u="none" strike="noStrike" kern="1200" cap="none" spc="0" normalizeH="0" baseline="0" noProof="0" dirty="0" smtClean="0">
                        <a:ln>
                          <a:noFill/>
                        </a:ln>
                        <a:solidFill>
                          <a:srgbClr val="191B1F"/>
                        </a:solidFill>
                        <a:effectLst/>
                        <a:uLnTx/>
                        <a:uFillTx/>
                        <a:latin typeface="Cambria Math" panose="02040503050406030204" pitchFamily="18" charset="0"/>
                        <a:cs typeface="+mn-cs"/>
                      </a:rPr>
                      <m:t>=</m:t>
                    </m:r>
                    <m:sSub>
                      <m:sSubPr>
                        <m:ctrlPr>
                          <a:rPr kumimoji="0" lang="en-US" altLang="zh-CN" sz="1800" b="0" i="1" u="none" strike="noStrike" kern="1200" cap="none" spc="0" normalizeH="0" baseline="0" noProof="0" dirty="0" smtClean="0">
                            <a:ln>
                              <a:noFill/>
                            </a:ln>
                            <a:solidFill>
                              <a:srgbClr val="191B1F"/>
                            </a:solidFill>
                            <a:effectLst/>
                            <a:uLnTx/>
                            <a:uFillTx/>
                            <a:latin typeface="Cambria Math" panose="02040503050406030204" pitchFamily="18" charset="0"/>
                            <a:cs typeface="+mn-cs"/>
                          </a:rPr>
                        </m:ctrlPr>
                      </m:sSubPr>
                      <m:e>
                        <m:r>
                          <m:rPr>
                            <m:sty m:val="p"/>
                          </m:rPr>
                          <a:rPr kumimoji="0" lang="en-US" altLang="zh-CN" sz="1800" b="0" i="0" u="none" strike="noStrike" kern="1200" cap="none" spc="0" normalizeH="0" baseline="0" noProof="0" dirty="0" err="1">
                            <a:ln>
                              <a:noFill/>
                            </a:ln>
                            <a:solidFill>
                              <a:srgbClr val="191B1F"/>
                            </a:solidFill>
                            <a:effectLst/>
                            <a:uLnTx/>
                            <a:uFillTx/>
                            <a:latin typeface="Cambria Math" panose="02040503050406030204" pitchFamily="18" charset="0"/>
                            <a:cs typeface="+mn-cs"/>
                          </a:rPr>
                          <m:t>Σ</m:t>
                        </m:r>
                      </m:e>
                      <m:sub>
                        <m:r>
                          <a:rPr kumimoji="0" lang="en-US" altLang="zh-CN" sz="1800" b="0" i="1" u="none" strike="noStrike" kern="1200" cap="none" spc="0" normalizeH="0" baseline="0" noProof="0" dirty="0" smtClean="0">
                            <a:ln>
                              <a:noFill/>
                            </a:ln>
                            <a:solidFill>
                              <a:srgbClr val="191B1F"/>
                            </a:solidFill>
                            <a:effectLst/>
                            <a:uLnTx/>
                            <a:uFillTx/>
                            <a:latin typeface="Cambria Math" panose="02040503050406030204" pitchFamily="18" charset="0"/>
                            <a:cs typeface="+mn-cs"/>
                          </a:rPr>
                          <m:t>𝑖𝑗</m:t>
                        </m:r>
                      </m:sub>
                    </m:sSub>
                    <m:sSub>
                      <m:sSubPr>
                        <m:ctrlPr>
                          <a:rPr kumimoji="0" lang="en-US" altLang="zh-CN" sz="1800" b="0" i="1" u="none" strike="noStrike" kern="1200" cap="none" spc="0" normalizeH="0" baseline="0" noProof="0" dirty="0" smtClean="0">
                            <a:ln>
                              <a:noFill/>
                            </a:ln>
                            <a:solidFill>
                              <a:srgbClr val="191B1F"/>
                            </a:solidFill>
                            <a:effectLst/>
                            <a:uLnTx/>
                            <a:uFillTx/>
                            <a:latin typeface="Cambria Math" panose="02040503050406030204" pitchFamily="18" charset="0"/>
                            <a:cs typeface="+mn-cs"/>
                          </a:rPr>
                        </m:ctrlPr>
                      </m:sSubPr>
                      <m:e>
                        <m:r>
                          <a:rPr kumimoji="0" lang="en-US" altLang="zh-CN" sz="1800" b="0" i="1" u="none" strike="noStrike" kern="1200" cap="none" spc="0" normalizeH="0" baseline="0" noProof="0" dirty="0" err="1">
                            <a:ln>
                              <a:noFill/>
                            </a:ln>
                            <a:solidFill>
                              <a:srgbClr val="191B1F"/>
                            </a:solidFill>
                            <a:effectLst/>
                            <a:uLnTx/>
                            <a:uFillTx/>
                            <a:latin typeface="Cambria Math" panose="02040503050406030204" pitchFamily="18" charset="0"/>
                            <a:cs typeface="+mn-cs"/>
                          </a:rPr>
                          <m:t>𝑛</m:t>
                        </m:r>
                      </m:e>
                      <m:sub>
                        <m:r>
                          <a:rPr kumimoji="0" lang="en-US" altLang="zh-CN" sz="1800" b="0" i="1" u="none" strike="noStrike" kern="1200" cap="none" spc="0" normalizeH="0" baseline="0" noProof="0" dirty="0" err="1">
                            <a:ln>
                              <a:noFill/>
                            </a:ln>
                            <a:solidFill>
                              <a:srgbClr val="191B1F"/>
                            </a:solidFill>
                            <a:effectLst/>
                            <a:uLnTx/>
                            <a:uFillTx/>
                            <a:latin typeface="Cambria Math" panose="02040503050406030204" pitchFamily="18" charset="0"/>
                            <a:cs typeface="+mn-cs"/>
                          </a:rPr>
                          <m:t>𝑖𝑗</m:t>
                        </m:r>
                      </m:sub>
                    </m:sSub>
                    <m:r>
                      <a:rPr kumimoji="0" lang="en-US" altLang="zh-CN" sz="1800" b="0" i="1" u="none" strike="noStrike" kern="1200" cap="none" spc="0" normalizeH="0" baseline="0" noProof="0" dirty="0">
                        <a:ln>
                          <a:noFill/>
                        </a:ln>
                        <a:solidFill>
                          <a:srgbClr val="191B1F"/>
                        </a:solidFill>
                        <a:effectLst/>
                        <a:uLnTx/>
                        <a:uFillTx/>
                        <a:latin typeface="Cambria Math" panose="02040503050406030204" pitchFamily="18" charset="0"/>
                        <a:cs typeface="+mn-cs"/>
                      </a:rPr>
                      <m:t> </m:t>
                    </m:r>
                  </m:oMath>
                </a14:m>
                <a:r>
                  <a:rPr kumimoji="0" lang="zh-CN" altLang="en-US" sz="1800" b="0" i="0" u="none" strike="noStrike" kern="1200" cap="none" spc="0" normalizeH="0" baseline="0" noProof="0" dirty="0">
                    <a:ln>
                      <a:noFill/>
                    </a:ln>
                    <a:solidFill>
                      <a:srgbClr val="191B1F"/>
                    </a:solidFill>
                    <a:effectLst/>
                    <a:uLnTx/>
                    <a:uFillTx/>
                    <a:latin typeface="-apple-system"/>
                    <a:ea typeface="微软雅黑"/>
                    <a:cs typeface="+mn-cs"/>
                  </a:rPr>
                  <a:t>场比赛，对数似然函数满足</a:t>
                </a:r>
                <a:endParaRPr kumimoji="0" lang="zh-CN" altLang="en-US" sz="1800" b="0" i="0" u="none" strike="noStrike" kern="1200" cap="none" spc="0" normalizeH="0" baseline="0" noProof="0" dirty="0">
                  <a:ln>
                    <a:noFill/>
                  </a:ln>
                  <a:solidFill>
                    <a:prstClr val="black"/>
                  </a:solidFill>
                  <a:effectLst/>
                  <a:uLnTx/>
                  <a:uFillTx/>
                  <a:latin typeface="微软雅黑"/>
                  <a:ea typeface="微软雅黑"/>
                  <a:cs typeface="+mn-cs"/>
                </a:endParaRPr>
              </a:p>
            </p:txBody>
          </p:sp>
        </mc:Choice>
        <mc:Fallback xmlns="">
          <p:sp>
            <p:nvSpPr>
              <p:cNvPr id="18" name="文本框 17">
                <a:extLst>
                  <a:ext uri="{FF2B5EF4-FFF2-40B4-BE49-F238E27FC236}">
                    <a16:creationId xmlns:a16="http://schemas.microsoft.com/office/drawing/2014/main" id="{1E0CF888-1544-9F3F-FE5A-B2B9DF55FDD3}"/>
                  </a:ext>
                </a:extLst>
              </p:cNvPr>
              <p:cNvSpPr txBox="1">
                <a:spLocks noRot="1" noChangeAspect="1" noMove="1" noResize="1" noEditPoints="1" noAdjustHandles="1" noChangeArrowheads="1" noChangeShapeType="1" noTextEdit="1"/>
              </p:cNvSpPr>
              <p:nvPr/>
            </p:nvSpPr>
            <p:spPr>
              <a:xfrm>
                <a:off x="1326068" y="3133385"/>
                <a:ext cx="9754785" cy="1018356"/>
              </a:xfrm>
              <a:prstGeom prst="rect">
                <a:avLst/>
              </a:prstGeom>
              <a:blipFill>
                <a:blip r:embed="rId4"/>
                <a:stretch>
                  <a:fillRect l="-563" t="-599" r="-63" b="-8982"/>
                </a:stretch>
              </a:blipFill>
            </p:spPr>
            <p:txBody>
              <a:bodyPr/>
              <a:lstStyle/>
              <a:p>
                <a:r>
                  <a:rPr lang="zh-CN" altLang="en-US">
                    <a:noFill/>
                  </a:rPr>
                  <a:t> </a:t>
                </a:r>
              </a:p>
            </p:txBody>
          </p:sp>
        </mc:Fallback>
      </mc:AlternateContent>
      <p:pic>
        <p:nvPicPr>
          <p:cNvPr id="20" name="图片 19">
            <a:extLst>
              <a:ext uri="{FF2B5EF4-FFF2-40B4-BE49-F238E27FC236}">
                <a16:creationId xmlns:a16="http://schemas.microsoft.com/office/drawing/2014/main" id="{17B3B4B4-C3E8-E383-6B29-18ED580E8A93}"/>
              </a:ext>
            </a:extLst>
          </p:cNvPr>
          <p:cNvPicPr>
            <a:picLocks noChangeAspect="1"/>
          </p:cNvPicPr>
          <p:nvPr/>
        </p:nvPicPr>
        <p:blipFill>
          <a:blip r:embed="rId5"/>
          <a:stretch>
            <a:fillRect/>
          </a:stretch>
        </p:blipFill>
        <p:spPr>
          <a:xfrm>
            <a:off x="4036450" y="4173500"/>
            <a:ext cx="3228975" cy="495300"/>
          </a:xfrm>
          <a:prstGeom prst="rect">
            <a:avLst/>
          </a:prstGeom>
        </p:spPr>
      </p:pic>
    </p:spTree>
    <p:extLst>
      <p:ext uri="{BB962C8B-B14F-4D97-AF65-F5344CB8AC3E}">
        <p14:creationId xmlns:p14="http://schemas.microsoft.com/office/powerpoint/2010/main" val="142683325"/>
      </p:ext>
    </p:extLst>
  </p:cSld>
  <p:clrMapOvr>
    <a:masterClrMapping/>
  </p:clrMapOvr>
  <p:transition spd="med">
    <p:pull/>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0FE0AE-CCCC-A1E8-B120-1386E1153128}"/>
            </a:ext>
          </a:extLst>
        </p:cNvPr>
        <p:cNvGrpSpPr/>
        <p:nvPr/>
      </p:nvGrpSpPr>
      <p:grpSpPr>
        <a:xfrm>
          <a:off x="0" y="0"/>
          <a:ext cx="0" cy="0"/>
          <a:chOff x="0" y="0"/>
          <a:chExt cx="0" cy="0"/>
        </a:xfrm>
      </p:grpSpPr>
      <p:sp>
        <p:nvSpPr>
          <p:cNvPr id="9" name="标题 8">
            <a:extLst>
              <a:ext uri="{FF2B5EF4-FFF2-40B4-BE49-F238E27FC236}">
                <a16:creationId xmlns:a16="http://schemas.microsoft.com/office/drawing/2014/main" id="{EDA37740-D1D2-2B39-10C9-0A5BBBFF5130}"/>
              </a:ext>
            </a:extLst>
          </p:cNvPr>
          <p:cNvSpPr>
            <a:spLocks noGrp="1"/>
          </p:cNvSpPr>
          <p:nvPr>
            <p:ph type="title"/>
          </p:nvPr>
        </p:nvSpPr>
        <p:spPr/>
        <p:txBody>
          <a:bodyPr/>
          <a:lstStyle/>
          <a:p>
            <a:r>
              <a:rPr lang="en-US" altLang="zh-CN" dirty="0"/>
              <a:t>Preliminary</a:t>
            </a:r>
            <a:endParaRPr lang="zh-CN" altLang="en-US" dirty="0"/>
          </a:p>
        </p:txBody>
      </p:sp>
      <mc:AlternateContent xmlns:mc="http://schemas.openxmlformats.org/markup-compatibility/2006" xmlns:a14="http://schemas.microsoft.com/office/drawing/2010/main">
        <mc:Choice Requires="a14">
          <p:sp>
            <p:nvSpPr>
              <p:cNvPr id="11" name="内容占位符 1">
                <a:extLst>
                  <a:ext uri="{FF2B5EF4-FFF2-40B4-BE49-F238E27FC236}">
                    <a16:creationId xmlns:a16="http://schemas.microsoft.com/office/drawing/2014/main" id="{040E09C2-E0E2-E9F9-7E23-950D9959AF94}"/>
                  </a:ext>
                </a:extLst>
              </p:cNvPr>
              <p:cNvSpPr txBox="1"/>
              <p:nvPr/>
            </p:nvSpPr>
            <p:spPr>
              <a:xfrm>
                <a:off x="1299307" y="1665166"/>
                <a:ext cx="9633033" cy="3732959"/>
              </a:xfrm>
              <a:prstGeom prst="rect">
                <a:avLst/>
              </a:prstGeom>
            </p:spPr>
            <p:txBody>
              <a:bodyPr vert="horz" lIns="0" tIns="0" rIns="0" bIns="0" rtlCol="0">
                <a:no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800" kern="1200" spc="3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spc="3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3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n-US" altLang="zh-CN" sz="1800" b="1" i="0" u="none" strike="noStrike" kern="1200" cap="none" spc="30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SFT</a:t>
                </a:r>
                <a:r>
                  <a:rPr kumimoji="0" lang="zh-CN" altLang="en-US" sz="1800" b="1" i="0" u="none" strike="noStrike" kern="1200" cap="none" spc="30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a:t>
                </a:r>
                <a:r>
                  <a:rPr kumimoji="0" lang="en-US" altLang="zh-CN" sz="1800" b="0" i="0" u="none" strike="noStrike" kern="1200" cap="none" spc="30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RLHF </a:t>
                </a:r>
                <a:r>
                  <a:rPr kumimoji="0" lang="zh-CN" altLang="en-US" sz="1800" b="0" i="0" u="none" strike="noStrike" kern="1200" cap="none" spc="30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通常首先针对下游任务（对话、总结等）的高质量数据，通过监督学习对预先训练的 </a:t>
                </a:r>
                <a:r>
                  <a:rPr kumimoji="0" lang="en-US" altLang="zh-CN" sz="1800" b="0" i="0" u="none" strike="noStrike" kern="1200" cap="none" spc="30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LM </a:t>
                </a:r>
                <a:r>
                  <a:rPr kumimoji="0" lang="zh-CN" altLang="en-US" sz="1800" b="0" i="0" u="none" strike="noStrike" kern="1200" cap="none" spc="30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进行微调，以获得模型 </a:t>
                </a:r>
                <a14:m>
                  <m:oMath xmlns:m="http://schemas.openxmlformats.org/officeDocument/2006/math">
                    <m:sSup>
                      <m:sSupPr>
                        <m:ctrlPr>
                          <a:rPr kumimoji="0" lang="en-US" altLang="zh-CN" sz="1800" b="0" i="1" u="none" strike="noStrike" kern="1200" cap="none" spc="300" normalizeH="0" baseline="0" noProof="0" dirty="0" smtClean="0">
                            <a:ln>
                              <a:noFill/>
                            </a:ln>
                            <a:solidFill>
                              <a:srgbClr val="000000"/>
                            </a:solidFill>
                            <a:effectLst/>
                            <a:uLnTx/>
                            <a:uFillTx/>
                            <a:latin typeface="Cambria Math" panose="02040503050406030204" pitchFamily="18" charset="0"/>
                            <a:ea typeface="微软雅黑" panose="020B0503020204020204" pitchFamily="34" charset="-122"/>
                            <a:cs typeface="+mn-cs"/>
                          </a:rPr>
                        </m:ctrlPr>
                      </m:sSupPr>
                      <m:e>
                        <m:r>
                          <a:rPr kumimoji="0" lang="en-US" altLang="zh-CN" sz="1800" b="0" i="1" u="none" strike="noStrike" kern="1200" cap="none" spc="300" normalizeH="0" baseline="0" noProof="0" dirty="0" smtClean="0">
                            <a:ln>
                              <a:noFill/>
                            </a:ln>
                            <a:solidFill>
                              <a:srgbClr val="000000"/>
                            </a:solidFill>
                            <a:effectLst/>
                            <a:uLnTx/>
                            <a:uFillTx/>
                            <a:latin typeface="Cambria Math" panose="02040503050406030204" pitchFamily="18" charset="0"/>
                            <a:ea typeface="微软雅黑" panose="020B0503020204020204" pitchFamily="34" charset="-122"/>
                            <a:cs typeface="+mn-cs"/>
                          </a:rPr>
                          <m:t>𝜋</m:t>
                        </m:r>
                      </m:e>
                      <m:sup>
                        <m:r>
                          <a:rPr kumimoji="0" lang="en-US" altLang="zh-CN" sz="1800" b="0" i="1" u="none" strike="noStrike" kern="1200" cap="none" spc="300" normalizeH="0" baseline="0" noProof="0" dirty="0" smtClean="0">
                            <a:ln>
                              <a:noFill/>
                            </a:ln>
                            <a:solidFill>
                              <a:srgbClr val="000000"/>
                            </a:solidFill>
                            <a:effectLst/>
                            <a:uLnTx/>
                            <a:uFillTx/>
                            <a:latin typeface="Cambria Math" panose="02040503050406030204" pitchFamily="18" charset="0"/>
                            <a:ea typeface="微软雅黑" panose="020B0503020204020204" pitchFamily="34" charset="-122"/>
                            <a:cs typeface="+mn-cs"/>
                          </a:rPr>
                          <m:t>𝑆𝐹𝑇</m:t>
                        </m:r>
                      </m:sup>
                    </m:sSup>
                  </m:oMath>
                </a14:m>
                <a:endParaRPr kumimoji="0" lang="en-US" altLang="zh-CN" sz="1800" b="0" i="0" u="none" strike="noStrike" kern="1200" cap="none" spc="30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zh-CN" altLang="en-US" sz="1800" b="1" i="0" u="none" strike="noStrike" kern="1200" cap="none" spc="30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奖励建模阶段：</a:t>
                </a:r>
                <a:r>
                  <a:rPr kumimoji="0" lang="zh-CN" altLang="en-US" sz="1800" b="0" i="0" u="none" strike="noStrike" kern="1200" cap="none" spc="30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在第二阶段，</a:t>
                </a:r>
                <a:r>
                  <a:rPr kumimoji="0" lang="en-US" altLang="zh-CN" sz="1800" b="0" i="0" u="none" strike="noStrike" kern="1200" cap="none" spc="30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SFT </a:t>
                </a:r>
                <a:r>
                  <a:rPr kumimoji="0" lang="zh-CN" altLang="en-US" sz="1800" b="0" i="0" u="none" strike="noStrike" kern="1200" cap="none" spc="30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模型根据提示 </a:t>
                </a:r>
                <a:r>
                  <a:rPr kumimoji="0" lang="en-US" altLang="zh-CN" sz="1800" b="0" i="0" u="none" strike="noStrike" kern="1200" cap="none" spc="30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x </a:t>
                </a:r>
                <a:r>
                  <a:rPr kumimoji="0" lang="zh-CN" altLang="en-US" sz="1800" b="0" i="0" u="none" strike="noStrike" kern="1200" cap="none" spc="30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生成一对答案 </a:t>
                </a:r>
                <a14:m>
                  <m:oMath xmlns:m="http://schemas.openxmlformats.org/officeDocument/2006/math">
                    <m:d>
                      <m:dPr>
                        <m:ctrlPr>
                          <a:rPr kumimoji="0" lang="en-US" altLang="zh-CN" sz="1800" b="0" i="1" u="none" strike="noStrike" kern="1200" cap="none" spc="300" normalizeH="0" baseline="0" noProof="0" dirty="0" smtClean="0">
                            <a:ln>
                              <a:noFill/>
                            </a:ln>
                            <a:solidFill>
                              <a:srgbClr val="000000"/>
                            </a:solidFill>
                            <a:effectLst/>
                            <a:uLnTx/>
                            <a:uFillTx/>
                            <a:latin typeface="Cambria Math" panose="02040503050406030204" pitchFamily="18" charset="0"/>
                            <a:ea typeface="微软雅黑" panose="020B0503020204020204" pitchFamily="34" charset="-122"/>
                            <a:cs typeface="+mn-cs"/>
                          </a:rPr>
                        </m:ctrlPr>
                      </m:dPr>
                      <m:e>
                        <m:sSub>
                          <m:sSubPr>
                            <m:ctrlPr>
                              <a:rPr kumimoji="0" lang="en-US" altLang="zh-CN" sz="1800" b="0" i="1" u="none" strike="noStrike" kern="1200" cap="none" spc="300" normalizeH="0" baseline="0" noProof="0" dirty="0" smtClean="0">
                                <a:ln>
                                  <a:noFill/>
                                </a:ln>
                                <a:solidFill>
                                  <a:srgbClr val="000000"/>
                                </a:solidFill>
                                <a:effectLst/>
                                <a:uLnTx/>
                                <a:uFillTx/>
                                <a:latin typeface="Cambria Math" panose="02040503050406030204" pitchFamily="18" charset="0"/>
                                <a:ea typeface="微软雅黑" panose="020B0503020204020204" pitchFamily="34" charset="-122"/>
                                <a:cs typeface="+mn-cs"/>
                              </a:rPr>
                            </m:ctrlPr>
                          </m:sSubPr>
                          <m:e>
                            <m:r>
                              <a:rPr kumimoji="0" lang="en-US" altLang="zh-CN" sz="1800" b="0" i="1" u="none" strike="noStrike" kern="1200" cap="none" spc="300" normalizeH="0" baseline="0" noProof="0" dirty="0" smtClean="0">
                                <a:ln>
                                  <a:noFill/>
                                </a:ln>
                                <a:solidFill>
                                  <a:srgbClr val="000000"/>
                                </a:solidFill>
                                <a:effectLst/>
                                <a:uLnTx/>
                                <a:uFillTx/>
                                <a:latin typeface="Cambria Math" panose="02040503050406030204" pitchFamily="18" charset="0"/>
                                <a:ea typeface="微软雅黑" panose="020B0503020204020204" pitchFamily="34" charset="-122"/>
                                <a:cs typeface="+mn-cs"/>
                              </a:rPr>
                              <m:t>𝑦</m:t>
                            </m:r>
                          </m:e>
                          <m:sub>
                            <m:r>
                              <a:rPr kumimoji="0" lang="en-US" altLang="zh-CN" sz="1800" b="0" i="1" u="none" strike="noStrike" kern="1200" cap="none" spc="300" normalizeH="0" baseline="0" noProof="0" dirty="0" smtClean="0">
                                <a:ln>
                                  <a:noFill/>
                                </a:ln>
                                <a:solidFill>
                                  <a:srgbClr val="000000"/>
                                </a:solidFill>
                                <a:effectLst/>
                                <a:uLnTx/>
                                <a:uFillTx/>
                                <a:latin typeface="Cambria Math" panose="02040503050406030204" pitchFamily="18" charset="0"/>
                                <a:ea typeface="微软雅黑" panose="020B0503020204020204" pitchFamily="34" charset="-122"/>
                                <a:cs typeface="+mn-cs"/>
                              </a:rPr>
                              <m:t>1</m:t>
                            </m:r>
                          </m:sub>
                        </m:sSub>
                        <m:r>
                          <a:rPr kumimoji="0" lang="en-US" altLang="zh-CN" sz="1800" b="0" i="1" u="none" strike="noStrike" kern="1200" cap="none" spc="300" normalizeH="0" baseline="0" noProof="0" dirty="0" smtClean="0">
                            <a:ln>
                              <a:noFill/>
                            </a:ln>
                            <a:solidFill>
                              <a:srgbClr val="000000"/>
                            </a:solidFill>
                            <a:effectLst/>
                            <a:uLnTx/>
                            <a:uFillTx/>
                            <a:latin typeface="Cambria Math" panose="02040503050406030204" pitchFamily="18" charset="0"/>
                            <a:ea typeface="微软雅黑" panose="020B0503020204020204" pitchFamily="34" charset="-122"/>
                            <a:cs typeface="+mn-cs"/>
                          </a:rPr>
                          <m:t>, </m:t>
                        </m:r>
                        <m:sSub>
                          <m:sSubPr>
                            <m:ctrlPr>
                              <a:rPr kumimoji="0" lang="en-US" altLang="zh-CN" sz="1800" b="0" i="1" u="none" strike="noStrike" kern="1200" cap="none" spc="300" normalizeH="0" baseline="0" noProof="0" dirty="0" smtClean="0">
                                <a:ln>
                                  <a:noFill/>
                                </a:ln>
                                <a:solidFill>
                                  <a:srgbClr val="000000"/>
                                </a:solidFill>
                                <a:effectLst/>
                                <a:uLnTx/>
                                <a:uFillTx/>
                                <a:latin typeface="Cambria Math" panose="02040503050406030204" pitchFamily="18" charset="0"/>
                                <a:ea typeface="微软雅黑" panose="020B0503020204020204" pitchFamily="34" charset="-122"/>
                                <a:cs typeface="+mn-cs"/>
                              </a:rPr>
                            </m:ctrlPr>
                          </m:sSubPr>
                          <m:e>
                            <m:r>
                              <a:rPr kumimoji="0" lang="en-US" altLang="zh-CN" sz="1800" b="0" i="1" u="none" strike="noStrike" kern="1200" cap="none" spc="300" normalizeH="0" baseline="0" noProof="0" dirty="0" smtClean="0">
                                <a:ln>
                                  <a:noFill/>
                                </a:ln>
                                <a:solidFill>
                                  <a:srgbClr val="000000"/>
                                </a:solidFill>
                                <a:effectLst/>
                                <a:uLnTx/>
                                <a:uFillTx/>
                                <a:latin typeface="Cambria Math" panose="02040503050406030204" pitchFamily="18" charset="0"/>
                                <a:ea typeface="微软雅黑" panose="020B0503020204020204" pitchFamily="34" charset="-122"/>
                                <a:cs typeface="+mn-cs"/>
                              </a:rPr>
                              <m:t>𝑦</m:t>
                            </m:r>
                          </m:e>
                          <m:sub>
                            <m:r>
                              <a:rPr kumimoji="0" lang="en-US" altLang="zh-CN" sz="1800" b="0" i="1" u="none" strike="noStrike" kern="1200" cap="none" spc="300" normalizeH="0" baseline="0" noProof="0" dirty="0" smtClean="0">
                                <a:ln>
                                  <a:noFill/>
                                </a:ln>
                                <a:solidFill>
                                  <a:srgbClr val="000000"/>
                                </a:solidFill>
                                <a:effectLst/>
                                <a:uLnTx/>
                                <a:uFillTx/>
                                <a:latin typeface="Cambria Math" panose="02040503050406030204" pitchFamily="18" charset="0"/>
                                <a:ea typeface="微软雅黑" panose="020B0503020204020204" pitchFamily="34" charset="-122"/>
                                <a:cs typeface="+mn-cs"/>
                              </a:rPr>
                              <m:t>2</m:t>
                            </m:r>
                          </m:sub>
                        </m:sSub>
                      </m:e>
                    </m:d>
                    <m:r>
                      <a:rPr kumimoji="0" lang="en-US" altLang="zh-CN" sz="1800" b="0" i="1" u="none" strike="noStrike" kern="1200" cap="none" spc="300" normalizeH="0" baseline="0" noProof="0" dirty="0" smtClean="0">
                        <a:ln>
                          <a:noFill/>
                        </a:ln>
                        <a:solidFill>
                          <a:srgbClr val="000000"/>
                        </a:solidFill>
                        <a:effectLst/>
                        <a:uLnTx/>
                        <a:uFillTx/>
                        <a:latin typeface="Cambria Math" panose="02040503050406030204" pitchFamily="18" charset="0"/>
                        <a:ea typeface="微软雅黑" panose="020B0503020204020204" pitchFamily="34" charset="-122"/>
                        <a:cs typeface="+mn-cs"/>
                      </a:rPr>
                      <m:t>∼</m:t>
                    </m:r>
                    <m:sSup>
                      <m:sSupPr>
                        <m:ctrlPr>
                          <a:rPr kumimoji="0" lang="en-US" altLang="zh-CN" sz="1800" b="0" i="1" u="none" strike="noStrike" kern="1200" cap="none" spc="300" normalizeH="0" baseline="0" noProof="0" dirty="0" smtClean="0">
                            <a:ln>
                              <a:noFill/>
                            </a:ln>
                            <a:solidFill>
                              <a:srgbClr val="000000"/>
                            </a:solidFill>
                            <a:effectLst/>
                            <a:uLnTx/>
                            <a:uFillTx/>
                            <a:latin typeface="Cambria Math" panose="02040503050406030204" pitchFamily="18" charset="0"/>
                            <a:ea typeface="微软雅黑" panose="020B0503020204020204" pitchFamily="34" charset="-122"/>
                            <a:cs typeface="+mn-cs"/>
                          </a:rPr>
                        </m:ctrlPr>
                      </m:sSupPr>
                      <m:e>
                        <m:r>
                          <a:rPr kumimoji="0" lang="en-US" altLang="zh-CN" sz="1800" b="0" i="1" u="none" strike="noStrike" kern="1200" cap="none" spc="300" normalizeH="0" baseline="0" noProof="0" dirty="0" smtClean="0">
                            <a:ln>
                              <a:noFill/>
                            </a:ln>
                            <a:solidFill>
                              <a:srgbClr val="000000"/>
                            </a:solidFill>
                            <a:effectLst/>
                            <a:uLnTx/>
                            <a:uFillTx/>
                            <a:latin typeface="Cambria Math" panose="02040503050406030204" pitchFamily="18" charset="0"/>
                            <a:ea typeface="微软雅黑" panose="020B0503020204020204" pitchFamily="34" charset="-122"/>
                            <a:cs typeface="+mn-cs"/>
                          </a:rPr>
                          <m:t>𝜋</m:t>
                        </m:r>
                      </m:e>
                      <m:sup>
                        <m:r>
                          <a:rPr kumimoji="0" lang="en-US" altLang="zh-CN" sz="1800" b="0" i="1" u="none" strike="noStrike" kern="1200" cap="none" spc="300" normalizeH="0" baseline="0" noProof="0" dirty="0" smtClean="0">
                            <a:ln>
                              <a:noFill/>
                            </a:ln>
                            <a:solidFill>
                              <a:srgbClr val="000000"/>
                            </a:solidFill>
                            <a:effectLst/>
                            <a:uLnTx/>
                            <a:uFillTx/>
                            <a:latin typeface="Cambria Math" panose="02040503050406030204" pitchFamily="18" charset="0"/>
                            <a:ea typeface="微软雅黑" panose="020B0503020204020204" pitchFamily="34" charset="-122"/>
                            <a:cs typeface="+mn-cs"/>
                          </a:rPr>
                          <m:t>𝑆𝐹𝑇</m:t>
                        </m:r>
                      </m:sup>
                    </m:sSup>
                    <m:d>
                      <m:dPr>
                        <m:ctrlPr>
                          <a:rPr kumimoji="0" lang="en-US" altLang="zh-CN" sz="1800" b="0" i="1" u="none" strike="noStrike" kern="1200" cap="none" spc="300" normalizeH="0" baseline="0" noProof="0" dirty="0" smtClean="0">
                            <a:ln>
                              <a:noFill/>
                            </a:ln>
                            <a:solidFill>
                              <a:srgbClr val="000000"/>
                            </a:solidFill>
                            <a:effectLst/>
                            <a:uLnTx/>
                            <a:uFillTx/>
                            <a:latin typeface="Cambria Math" panose="02040503050406030204" pitchFamily="18" charset="0"/>
                            <a:ea typeface="微软雅黑" panose="020B0503020204020204" pitchFamily="34" charset="-122"/>
                            <a:cs typeface="+mn-cs"/>
                          </a:rPr>
                        </m:ctrlPr>
                      </m:dPr>
                      <m:e>
                        <m:r>
                          <a:rPr kumimoji="0" lang="en-US" altLang="zh-CN" sz="1800" b="0" i="1" u="none" strike="noStrike" kern="1200" cap="none" spc="300" normalizeH="0" baseline="0" noProof="0" dirty="0" err="1" smtClean="0">
                            <a:ln>
                              <a:noFill/>
                            </a:ln>
                            <a:solidFill>
                              <a:srgbClr val="000000"/>
                            </a:solidFill>
                            <a:effectLst/>
                            <a:uLnTx/>
                            <a:uFillTx/>
                            <a:latin typeface="Cambria Math" panose="02040503050406030204" pitchFamily="18" charset="0"/>
                            <a:ea typeface="微软雅黑" panose="020B0503020204020204" pitchFamily="34" charset="-122"/>
                            <a:cs typeface="+mn-cs"/>
                          </a:rPr>
                          <m:t>𝑦</m:t>
                        </m:r>
                      </m:e>
                      <m:e>
                        <m:r>
                          <a:rPr kumimoji="0" lang="en-US" altLang="zh-CN" sz="1800" b="0" i="1" u="none" strike="noStrike" kern="1200" cap="none" spc="300" normalizeH="0" baseline="0" noProof="0" dirty="0" err="1" smtClean="0">
                            <a:ln>
                              <a:noFill/>
                            </a:ln>
                            <a:solidFill>
                              <a:srgbClr val="000000"/>
                            </a:solidFill>
                            <a:effectLst/>
                            <a:uLnTx/>
                            <a:uFillTx/>
                            <a:latin typeface="Cambria Math" panose="02040503050406030204" pitchFamily="18" charset="0"/>
                            <a:ea typeface="微软雅黑" panose="020B0503020204020204" pitchFamily="34" charset="-122"/>
                            <a:cs typeface="+mn-cs"/>
                          </a:rPr>
                          <m:t>𝑥</m:t>
                        </m:r>
                      </m:e>
                    </m:d>
                    <m:r>
                      <a:rPr kumimoji="0" lang="zh-CN" altLang="en-US" sz="1800" b="0" i="1" u="none" strike="noStrike" kern="1200" cap="none" spc="300" normalizeH="0" baseline="0" noProof="0" dirty="0">
                        <a:ln>
                          <a:noFill/>
                        </a:ln>
                        <a:solidFill>
                          <a:srgbClr val="000000"/>
                        </a:solidFill>
                        <a:effectLst/>
                        <a:uLnTx/>
                        <a:uFillTx/>
                        <a:latin typeface="Cambria Math" panose="02040503050406030204" pitchFamily="18" charset="0"/>
                        <a:ea typeface="微软雅黑" panose="020B0503020204020204" pitchFamily="34" charset="-122"/>
                        <a:cs typeface="+mn-cs"/>
                      </a:rPr>
                      <m:t>。</m:t>
                    </m:r>
                  </m:oMath>
                </a14:m>
                <a:r>
                  <a:rPr kumimoji="0" lang="zh-CN" altLang="en-US" sz="1800" b="0" i="0" u="none" strike="noStrike" kern="1200" cap="none" spc="30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然后，这些答案会被呈现给人类标注者，人类标注者会表达对其中一个答案的偏好，表示为 </a:t>
                </a:r>
                <a14:m>
                  <m:oMath xmlns:m="http://schemas.openxmlformats.org/officeDocument/2006/math">
                    <m:sSub>
                      <m:sSubPr>
                        <m:ctrlPr>
                          <a:rPr kumimoji="0" lang="en-US" altLang="zh-CN" sz="1800" b="0" i="1" u="none" strike="noStrike" kern="1200" cap="none" spc="300" normalizeH="0" baseline="0" noProof="0" dirty="0" smtClean="0">
                            <a:ln>
                              <a:noFill/>
                            </a:ln>
                            <a:solidFill>
                              <a:srgbClr val="000000"/>
                            </a:solidFill>
                            <a:effectLst/>
                            <a:uLnTx/>
                            <a:uFillTx/>
                            <a:latin typeface="Cambria Math" panose="02040503050406030204" pitchFamily="18" charset="0"/>
                            <a:ea typeface="微软雅黑" panose="020B0503020204020204" pitchFamily="34" charset="-122"/>
                            <a:cs typeface="+mn-cs"/>
                          </a:rPr>
                        </m:ctrlPr>
                      </m:sSubPr>
                      <m:e>
                        <m:r>
                          <a:rPr kumimoji="0" lang="en-US" altLang="zh-CN" sz="1800" b="0" i="1" u="none" strike="noStrike" kern="1200" cap="none" spc="300" normalizeH="0" baseline="0" noProof="0" dirty="0" smtClean="0">
                            <a:ln>
                              <a:noFill/>
                            </a:ln>
                            <a:solidFill>
                              <a:srgbClr val="000000"/>
                            </a:solidFill>
                            <a:effectLst/>
                            <a:uLnTx/>
                            <a:uFillTx/>
                            <a:latin typeface="Cambria Math" panose="02040503050406030204" pitchFamily="18" charset="0"/>
                            <a:ea typeface="微软雅黑" panose="020B0503020204020204" pitchFamily="34" charset="-122"/>
                            <a:cs typeface="+mn-cs"/>
                          </a:rPr>
                          <m:t>𝑦</m:t>
                        </m:r>
                      </m:e>
                      <m:sub>
                        <m:r>
                          <a:rPr kumimoji="0" lang="en-US" altLang="zh-CN" sz="1800" b="0" i="1" u="none" strike="noStrike" kern="1200" cap="none" spc="300" normalizeH="0" baseline="0" noProof="0" dirty="0" smtClean="0">
                            <a:ln>
                              <a:noFill/>
                            </a:ln>
                            <a:solidFill>
                              <a:srgbClr val="000000"/>
                            </a:solidFill>
                            <a:effectLst/>
                            <a:uLnTx/>
                            <a:uFillTx/>
                            <a:latin typeface="Cambria Math" panose="02040503050406030204" pitchFamily="18" charset="0"/>
                            <a:ea typeface="微软雅黑" panose="020B0503020204020204" pitchFamily="34" charset="-122"/>
                            <a:cs typeface="+mn-cs"/>
                          </a:rPr>
                          <m:t>𝑤</m:t>
                        </m:r>
                      </m:sub>
                    </m:sSub>
                    <m:r>
                      <a:rPr kumimoji="0" lang="en-US" altLang="zh-CN" sz="1800" b="0" i="1" u="none" strike="noStrike" kern="1200" cap="none" spc="300" normalizeH="0" baseline="0" noProof="0" dirty="0" smtClean="0">
                        <a:ln>
                          <a:noFill/>
                        </a:ln>
                        <a:solidFill>
                          <a:srgbClr val="000000"/>
                        </a:solidFill>
                        <a:effectLst/>
                        <a:uLnTx/>
                        <a:uFillTx/>
                        <a:latin typeface="Cambria Math" panose="02040503050406030204" pitchFamily="18" charset="0"/>
                        <a:ea typeface="微软雅黑" panose="020B0503020204020204" pitchFamily="34" charset="-122"/>
                        <a:cs typeface="+mn-cs"/>
                      </a:rPr>
                      <m:t>≻</m:t>
                    </m:r>
                    <m:sSub>
                      <m:sSubPr>
                        <m:ctrlPr>
                          <a:rPr kumimoji="0" lang="en-US" altLang="zh-CN" sz="1800" b="0" i="1" u="none" strike="noStrike" kern="1200" cap="none" spc="300" normalizeH="0" baseline="0" noProof="0" dirty="0" smtClean="0">
                            <a:ln>
                              <a:noFill/>
                            </a:ln>
                            <a:solidFill>
                              <a:srgbClr val="000000"/>
                            </a:solidFill>
                            <a:effectLst/>
                            <a:uLnTx/>
                            <a:uFillTx/>
                            <a:latin typeface="Cambria Math" panose="02040503050406030204" pitchFamily="18" charset="0"/>
                            <a:ea typeface="微软雅黑" panose="020B0503020204020204" pitchFamily="34" charset="-122"/>
                            <a:cs typeface="+mn-cs"/>
                          </a:rPr>
                        </m:ctrlPr>
                      </m:sSubPr>
                      <m:e>
                        <m:r>
                          <a:rPr kumimoji="0" lang="en-US" altLang="zh-CN" sz="1800" b="0" i="1" u="none" strike="noStrike" kern="1200" cap="none" spc="300" normalizeH="0" baseline="0" noProof="0" dirty="0" smtClean="0">
                            <a:ln>
                              <a:noFill/>
                            </a:ln>
                            <a:solidFill>
                              <a:srgbClr val="000000"/>
                            </a:solidFill>
                            <a:effectLst/>
                            <a:uLnTx/>
                            <a:uFillTx/>
                            <a:latin typeface="Cambria Math" panose="02040503050406030204" pitchFamily="18" charset="0"/>
                            <a:ea typeface="微软雅黑" panose="020B0503020204020204" pitchFamily="34" charset="-122"/>
                            <a:cs typeface="+mn-cs"/>
                          </a:rPr>
                          <m:t>𝑦</m:t>
                        </m:r>
                      </m:e>
                      <m:sub>
                        <m:r>
                          <a:rPr kumimoji="0" lang="en-US" altLang="zh-CN" sz="1800" b="0" i="1" u="none" strike="noStrike" kern="1200" cap="none" spc="300" normalizeH="0" baseline="0" noProof="0" dirty="0" smtClean="0">
                            <a:ln>
                              <a:noFill/>
                            </a:ln>
                            <a:solidFill>
                              <a:srgbClr val="000000"/>
                            </a:solidFill>
                            <a:effectLst/>
                            <a:uLnTx/>
                            <a:uFillTx/>
                            <a:latin typeface="Cambria Math" panose="02040503050406030204" pitchFamily="18" charset="0"/>
                            <a:ea typeface="微软雅黑" panose="020B0503020204020204" pitchFamily="34" charset="-122"/>
                            <a:cs typeface="+mn-cs"/>
                          </a:rPr>
                          <m:t>𝑙</m:t>
                        </m:r>
                      </m:sub>
                    </m:sSub>
                    <m:r>
                      <a:rPr kumimoji="0" lang="en-US" altLang="zh-CN" sz="1800" b="0" i="1" u="none" strike="noStrike" kern="1200" cap="none" spc="300" normalizeH="0" baseline="0" noProof="0" dirty="0" smtClean="0">
                        <a:ln>
                          <a:noFill/>
                        </a:ln>
                        <a:solidFill>
                          <a:srgbClr val="000000"/>
                        </a:solidFill>
                        <a:effectLst/>
                        <a:uLnTx/>
                        <a:uFillTx/>
                        <a:latin typeface="Cambria Math" panose="02040503050406030204" pitchFamily="18" charset="0"/>
                        <a:ea typeface="微软雅黑" panose="020B0503020204020204" pitchFamily="34" charset="-122"/>
                        <a:cs typeface="+mn-cs"/>
                      </a:rPr>
                      <m:t>|</m:t>
                    </m:r>
                    <m:r>
                      <a:rPr kumimoji="0" lang="en-US" altLang="zh-CN" sz="1800" b="0" i="1" u="none" strike="noStrike" kern="1200" cap="none" spc="300" normalizeH="0" baseline="0" noProof="0" dirty="0" smtClean="0">
                        <a:ln>
                          <a:noFill/>
                        </a:ln>
                        <a:solidFill>
                          <a:srgbClr val="000000"/>
                        </a:solidFill>
                        <a:effectLst/>
                        <a:uLnTx/>
                        <a:uFillTx/>
                        <a:latin typeface="Cambria Math" panose="02040503050406030204" pitchFamily="18" charset="0"/>
                        <a:ea typeface="微软雅黑" panose="020B0503020204020204" pitchFamily="34" charset="-122"/>
                        <a:cs typeface="+mn-cs"/>
                      </a:rPr>
                      <m:t>𝑥</m:t>
                    </m:r>
                  </m:oMath>
                </a14:m>
                <a:r>
                  <a:rPr kumimoji="0" lang="zh-CN" altLang="en-US" sz="1800" b="0" i="0" u="none" strike="noStrike" kern="1200" cap="none" spc="30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，其中</a:t>
                </a:r>
                <a14:m>
                  <m:oMath xmlns:m="http://schemas.openxmlformats.org/officeDocument/2006/math">
                    <m:sSub>
                      <m:sSubPr>
                        <m:ctrlPr>
                          <a:rPr kumimoji="0" lang="en-US" altLang="zh-CN" sz="1800" b="0" i="1" u="none" strike="noStrike" kern="1200" cap="none" spc="300" normalizeH="0" baseline="0" noProof="0" dirty="0">
                            <a:ln>
                              <a:noFill/>
                            </a:ln>
                            <a:solidFill>
                              <a:srgbClr val="000000"/>
                            </a:solidFill>
                            <a:effectLst/>
                            <a:uLnTx/>
                            <a:uFillTx/>
                            <a:latin typeface="Cambria Math" panose="02040503050406030204" pitchFamily="18" charset="0"/>
                            <a:ea typeface="微软雅黑" panose="020B0503020204020204" pitchFamily="34" charset="-122"/>
                            <a:cs typeface="+mn-cs"/>
                          </a:rPr>
                        </m:ctrlPr>
                      </m:sSubPr>
                      <m:e>
                        <m:r>
                          <a:rPr kumimoji="0" lang="en-US" altLang="zh-CN" sz="1800" b="0" i="1" u="none" strike="noStrike" kern="1200" cap="none" spc="300" normalizeH="0" baseline="0" noProof="0" dirty="0">
                            <a:ln>
                              <a:noFill/>
                            </a:ln>
                            <a:solidFill>
                              <a:srgbClr val="000000"/>
                            </a:solidFill>
                            <a:effectLst/>
                            <a:uLnTx/>
                            <a:uFillTx/>
                            <a:latin typeface="Cambria Math" panose="02040503050406030204" pitchFamily="18" charset="0"/>
                            <a:ea typeface="微软雅黑" panose="020B0503020204020204" pitchFamily="34" charset="-122"/>
                            <a:cs typeface="+mn-cs"/>
                          </a:rPr>
                          <m:t>𝑦</m:t>
                        </m:r>
                      </m:e>
                      <m:sub>
                        <m:r>
                          <a:rPr kumimoji="0" lang="en-US" altLang="zh-CN" sz="1800" b="0" i="1" u="none" strike="noStrike" kern="1200" cap="none" spc="300" normalizeH="0" baseline="0" noProof="0" dirty="0">
                            <a:ln>
                              <a:noFill/>
                            </a:ln>
                            <a:solidFill>
                              <a:srgbClr val="000000"/>
                            </a:solidFill>
                            <a:effectLst/>
                            <a:uLnTx/>
                            <a:uFillTx/>
                            <a:latin typeface="Cambria Math" panose="02040503050406030204" pitchFamily="18" charset="0"/>
                            <a:ea typeface="微软雅黑" panose="020B0503020204020204" pitchFamily="34" charset="-122"/>
                            <a:cs typeface="+mn-cs"/>
                          </a:rPr>
                          <m:t>𝑤</m:t>
                        </m:r>
                      </m:sub>
                    </m:sSub>
                  </m:oMath>
                </a14:m>
                <a:r>
                  <a:rPr kumimoji="0" lang="zh-CN" altLang="en-US" sz="1800" b="0" i="0" u="none" strike="noStrike" kern="1200" cap="none" spc="30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和</a:t>
                </a:r>
                <a14:m>
                  <m:oMath xmlns:m="http://schemas.openxmlformats.org/officeDocument/2006/math">
                    <m:sSub>
                      <m:sSubPr>
                        <m:ctrlPr>
                          <a:rPr kumimoji="0" lang="en-US" altLang="zh-CN" sz="1800" b="0" i="1" u="none" strike="noStrike" kern="1200" cap="none" spc="300" normalizeH="0" baseline="0" noProof="0" dirty="0">
                            <a:ln>
                              <a:noFill/>
                            </a:ln>
                            <a:solidFill>
                              <a:srgbClr val="000000"/>
                            </a:solidFill>
                            <a:effectLst/>
                            <a:uLnTx/>
                            <a:uFillTx/>
                            <a:latin typeface="Cambria Math" panose="02040503050406030204" pitchFamily="18" charset="0"/>
                            <a:ea typeface="微软雅黑" panose="020B0503020204020204" pitchFamily="34" charset="-122"/>
                            <a:cs typeface="+mn-cs"/>
                          </a:rPr>
                        </m:ctrlPr>
                      </m:sSubPr>
                      <m:e>
                        <m:r>
                          <a:rPr kumimoji="0" lang="en-US" altLang="zh-CN" sz="1800" b="0" i="1" u="none" strike="noStrike" kern="1200" cap="none" spc="300" normalizeH="0" baseline="0" noProof="0" dirty="0">
                            <a:ln>
                              <a:noFill/>
                            </a:ln>
                            <a:solidFill>
                              <a:srgbClr val="000000"/>
                            </a:solidFill>
                            <a:effectLst/>
                            <a:uLnTx/>
                            <a:uFillTx/>
                            <a:latin typeface="Cambria Math" panose="02040503050406030204" pitchFamily="18" charset="0"/>
                            <a:ea typeface="微软雅黑" panose="020B0503020204020204" pitchFamily="34" charset="-122"/>
                            <a:cs typeface="+mn-cs"/>
                          </a:rPr>
                          <m:t>𝑦</m:t>
                        </m:r>
                      </m:e>
                      <m:sub>
                        <m:r>
                          <a:rPr kumimoji="0" lang="en-US" altLang="zh-CN" sz="1800" b="0" i="1" u="none" strike="noStrike" kern="1200" cap="none" spc="300" normalizeH="0" baseline="0" noProof="0" dirty="0">
                            <a:ln>
                              <a:noFill/>
                            </a:ln>
                            <a:solidFill>
                              <a:srgbClr val="000000"/>
                            </a:solidFill>
                            <a:effectLst/>
                            <a:uLnTx/>
                            <a:uFillTx/>
                            <a:latin typeface="Cambria Math" panose="02040503050406030204" pitchFamily="18" charset="0"/>
                            <a:ea typeface="微软雅黑" panose="020B0503020204020204" pitchFamily="34" charset="-122"/>
                            <a:cs typeface="+mn-cs"/>
                          </a:rPr>
                          <m:t>𝑙</m:t>
                        </m:r>
                      </m:sub>
                    </m:sSub>
                  </m:oMath>
                </a14:m>
                <a:r>
                  <a:rPr kumimoji="0" lang="zh-CN" altLang="en-US" sz="1800" b="0" i="0" u="none" strike="noStrike" kern="1200" cap="none" spc="30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分别表示</a:t>
                </a:r>
                <a14:m>
                  <m:oMath xmlns:m="http://schemas.openxmlformats.org/officeDocument/2006/math">
                    <m:r>
                      <a:rPr kumimoji="0" lang="en-US" altLang="zh-CN" sz="1800" b="0" i="1" u="none" strike="noStrike" kern="1200" cap="none" spc="300" normalizeH="0" baseline="0" noProof="0" dirty="0">
                        <a:ln>
                          <a:noFill/>
                        </a:ln>
                        <a:solidFill>
                          <a:srgbClr val="000000"/>
                        </a:solidFill>
                        <a:effectLst/>
                        <a:uLnTx/>
                        <a:uFillTx/>
                        <a:latin typeface="Cambria Math" panose="02040503050406030204" pitchFamily="18" charset="0"/>
                        <a:ea typeface="微软雅黑" panose="020B0503020204020204" pitchFamily="34" charset="-122"/>
                        <a:cs typeface="+mn-cs"/>
                      </a:rPr>
                      <m:t>(</m:t>
                    </m:r>
                    <m:sSub>
                      <m:sSubPr>
                        <m:ctrlPr>
                          <a:rPr kumimoji="0" lang="en-US" altLang="zh-CN" sz="1800" b="0" i="1" u="none" strike="noStrike" kern="1200" cap="none" spc="300" normalizeH="0" baseline="0" noProof="0" dirty="0">
                            <a:ln>
                              <a:noFill/>
                            </a:ln>
                            <a:solidFill>
                              <a:srgbClr val="000000"/>
                            </a:solidFill>
                            <a:effectLst/>
                            <a:uLnTx/>
                            <a:uFillTx/>
                            <a:latin typeface="Cambria Math" panose="02040503050406030204" pitchFamily="18" charset="0"/>
                            <a:ea typeface="微软雅黑" panose="020B0503020204020204" pitchFamily="34" charset="-122"/>
                            <a:cs typeface="+mn-cs"/>
                          </a:rPr>
                        </m:ctrlPr>
                      </m:sSubPr>
                      <m:e>
                        <m:r>
                          <a:rPr kumimoji="0" lang="en-US" altLang="zh-CN" sz="1800" b="0" i="1" u="none" strike="noStrike" kern="1200" cap="none" spc="300" normalizeH="0" baseline="0" noProof="0" dirty="0">
                            <a:ln>
                              <a:noFill/>
                            </a:ln>
                            <a:solidFill>
                              <a:srgbClr val="000000"/>
                            </a:solidFill>
                            <a:effectLst/>
                            <a:uLnTx/>
                            <a:uFillTx/>
                            <a:latin typeface="Cambria Math" panose="02040503050406030204" pitchFamily="18" charset="0"/>
                            <a:ea typeface="微软雅黑" panose="020B0503020204020204" pitchFamily="34" charset="-122"/>
                            <a:cs typeface="+mn-cs"/>
                          </a:rPr>
                          <m:t>𝑦</m:t>
                        </m:r>
                      </m:e>
                      <m:sub>
                        <m:r>
                          <a:rPr kumimoji="0" lang="en-US" altLang="zh-CN" sz="1800" b="0" i="1" u="none" strike="noStrike" kern="1200" cap="none" spc="300" normalizeH="0" baseline="0" noProof="0" dirty="0">
                            <a:ln>
                              <a:noFill/>
                            </a:ln>
                            <a:solidFill>
                              <a:srgbClr val="000000"/>
                            </a:solidFill>
                            <a:effectLst/>
                            <a:uLnTx/>
                            <a:uFillTx/>
                            <a:latin typeface="Cambria Math" panose="02040503050406030204" pitchFamily="18" charset="0"/>
                            <a:ea typeface="微软雅黑" panose="020B0503020204020204" pitchFamily="34" charset="-122"/>
                            <a:cs typeface="+mn-cs"/>
                          </a:rPr>
                          <m:t>1</m:t>
                        </m:r>
                      </m:sub>
                    </m:sSub>
                    <m:r>
                      <a:rPr kumimoji="0" lang="en-US" altLang="zh-CN" sz="1800" b="0" i="1" u="none" strike="noStrike" kern="1200" cap="none" spc="300" normalizeH="0" baseline="0" noProof="0" dirty="0">
                        <a:ln>
                          <a:noFill/>
                        </a:ln>
                        <a:solidFill>
                          <a:srgbClr val="000000"/>
                        </a:solidFill>
                        <a:effectLst/>
                        <a:uLnTx/>
                        <a:uFillTx/>
                        <a:latin typeface="Cambria Math" panose="02040503050406030204" pitchFamily="18" charset="0"/>
                        <a:ea typeface="微软雅黑" panose="020B0503020204020204" pitchFamily="34" charset="-122"/>
                        <a:cs typeface="+mn-cs"/>
                      </a:rPr>
                      <m:t>, </m:t>
                    </m:r>
                    <m:sSub>
                      <m:sSubPr>
                        <m:ctrlPr>
                          <a:rPr kumimoji="0" lang="en-US" altLang="zh-CN" sz="1800" b="0" i="1" u="none" strike="noStrike" kern="1200" cap="none" spc="300" normalizeH="0" baseline="0" noProof="0" dirty="0">
                            <a:ln>
                              <a:noFill/>
                            </a:ln>
                            <a:solidFill>
                              <a:srgbClr val="000000"/>
                            </a:solidFill>
                            <a:effectLst/>
                            <a:uLnTx/>
                            <a:uFillTx/>
                            <a:latin typeface="Cambria Math" panose="02040503050406030204" pitchFamily="18" charset="0"/>
                            <a:ea typeface="微软雅黑" panose="020B0503020204020204" pitchFamily="34" charset="-122"/>
                            <a:cs typeface="+mn-cs"/>
                          </a:rPr>
                        </m:ctrlPr>
                      </m:sSubPr>
                      <m:e>
                        <m:r>
                          <a:rPr kumimoji="0" lang="en-US" altLang="zh-CN" sz="1800" b="0" i="1" u="none" strike="noStrike" kern="1200" cap="none" spc="300" normalizeH="0" baseline="0" noProof="0" dirty="0">
                            <a:ln>
                              <a:noFill/>
                            </a:ln>
                            <a:solidFill>
                              <a:srgbClr val="000000"/>
                            </a:solidFill>
                            <a:effectLst/>
                            <a:uLnTx/>
                            <a:uFillTx/>
                            <a:latin typeface="Cambria Math" panose="02040503050406030204" pitchFamily="18" charset="0"/>
                            <a:ea typeface="微软雅黑" panose="020B0503020204020204" pitchFamily="34" charset="-122"/>
                            <a:cs typeface="+mn-cs"/>
                          </a:rPr>
                          <m:t>𝑦</m:t>
                        </m:r>
                      </m:e>
                      <m:sub>
                        <m:r>
                          <a:rPr kumimoji="0" lang="en-US" altLang="zh-CN" sz="1800" b="0" i="1" u="none" strike="noStrike" kern="1200" cap="none" spc="300" normalizeH="0" baseline="0" noProof="0" dirty="0">
                            <a:ln>
                              <a:noFill/>
                            </a:ln>
                            <a:solidFill>
                              <a:srgbClr val="000000"/>
                            </a:solidFill>
                            <a:effectLst/>
                            <a:uLnTx/>
                            <a:uFillTx/>
                            <a:latin typeface="Cambria Math" panose="02040503050406030204" pitchFamily="18" charset="0"/>
                            <a:ea typeface="微软雅黑" panose="020B0503020204020204" pitchFamily="34" charset="-122"/>
                            <a:cs typeface="+mn-cs"/>
                          </a:rPr>
                          <m:t>2</m:t>
                        </m:r>
                      </m:sub>
                    </m:sSub>
                    <m:r>
                      <a:rPr kumimoji="0" lang="en-US" altLang="zh-CN" sz="1800" b="0" i="1" u="none" strike="noStrike" kern="1200" cap="none" spc="300" normalizeH="0" baseline="0" noProof="0" dirty="0">
                        <a:ln>
                          <a:noFill/>
                        </a:ln>
                        <a:solidFill>
                          <a:srgbClr val="000000"/>
                        </a:solidFill>
                        <a:effectLst/>
                        <a:uLnTx/>
                        <a:uFillTx/>
                        <a:latin typeface="Cambria Math" panose="02040503050406030204" pitchFamily="18" charset="0"/>
                        <a:ea typeface="微软雅黑" panose="020B0503020204020204" pitchFamily="34" charset="-122"/>
                        <a:cs typeface="+mn-cs"/>
                      </a:rPr>
                      <m:t>)</m:t>
                    </m:r>
                  </m:oMath>
                </a14:m>
                <a:r>
                  <a:rPr kumimoji="0" lang="zh-CN" altLang="en-US" sz="1800" b="0" i="0" u="none" strike="noStrike" kern="1200" cap="none" spc="30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中偏好的和不偏好的回答。我们假定这些偏好是由某个潜在的奖励模型 </a:t>
                </a:r>
                <a14:m>
                  <m:oMath xmlns:m="http://schemas.openxmlformats.org/officeDocument/2006/math">
                    <m:sSup>
                      <m:sSupPr>
                        <m:ctrlPr>
                          <a:rPr kumimoji="0" lang="en-US" altLang="zh-CN" sz="1800" b="0" i="1" u="none" strike="noStrike" kern="1200" cap="none" spc="300" normalizeH="0" baseline="0" noProof="0" dirty="0" smtClean="0">
                            <a:ln>
                              <a:noFill/>
                            </a:ln>
                            <a:solidFill>
                              <a:srgbClr val="000000"/>
                            </a:solidFill>
                            <a:effectLst/>
                            <a:uLnTx/>
                            <a:uFillTx/>
                            <a:latin typeface="Cambria Math" panose="02040503050406030204" pitchFamily="18" charset="0"/>
                            <a:ea typeface="微软雅黑" panose="020B0503020204020204" pitchFamily="34" charset="-122"/>
                            <a:cs typeface="+mn-cs"/>
                          </a:rPr>
                        </m:ctrlPr>
                      </m:sSupPr>
                      <m:e>
                        <m:r>
                          <a:rPr kumimoji="0" lang="en-US" altLang="zh-CN" sz="1800" b="0" i="1" u="none" strike="noStrike" kern="1200" cap="none" spc="300" normalizeH="0" baseline="0" noProof="0" dirty="0" smtClean="0">
                            <a:ln>
                              <a:noFill/>
                            </a:ln>
                            <a:solidFill>
                              <a:srgbClr val="000000"/>
                            </a:solidFill>
                            <a:effectLst/>
                            <a:uLnTx/>
                            <a:uFillTx/>
                            <a:latin typeface="Cambria Math" panose="02040503050406030204" pitchFamily="18" charset="0"/>
                            <a:ea typeface="微软雅黑" panose="020B0503020204020204" pitchFamily="34" charset="-122"/>
                            <a:cs typeface="+mn-cs"/>
                          </a:rPr>
                          <m:t>𝑟</m:t>
                        </m:r>
                      </m:e>
                      <m:sup>
                        <m:r>
                          <a:rPr kumimoji="0" lang="en-US" altLang="zh-CN" sz="1800" b="0" i="1" u="none" strike="noStrike" kern="1200" cap="none" spc="300" normalizeH="0" baseline="0" noProof="0" dirty="0" smtClean="0">
                            <a:ln>
                              <a:noFill/>
                            </a:ln>
                            <a:solidFill>
                              <a:srgbClr val="000000"/>
                            </a:solidFill>
                            <a:effectLst/>
                            <a:uLnTx/>
                            <a:uFillTx/>
                            <a:latin typeface="Cambria Math" panose="02040503050406030204" pitchFamily="18" charset="0"/>
                            <a:ea typeface="微软雅黑" panose="020B0503020204020204" pitchFamily="34" charset="-122"/>
                            <a:cs typeface="+mn-cs"/>
                          </a:rPr>
                          <m:t>∗</m:t>
                        </m:r>
                      </m:sup>
                    </m:sSup>
                    <m:r>
                      <a:rPr kumimoji="0" lang="en-US" altLang="zh-CN" sz="1800" b="0" i="1" u="none" strike="noStrike" kern="1200" cap="none" spc="300" normalizeH="0" baseline="0" noProof="0" dirty="0" smtClean="0">
                        <a:ln>
                          <a:noFill/>
                        </a:ln>
                        <a:solidFill>
                          <a:srgbClr val="000000"/>
                        </a:solidFill>
                        <a:effectLst/>
                        <a:uLnTx/>
                        <a:uFillTx/>
                        <a:latin typeface="Cambria Math" panose="02040503050406030204" pitchFamily="18" charset="0"/>
                        <a:ea typeface="微软雅黑" panose="020B0503020204020204" pitchFamily="34" charset="-122"/>
                        <a:cs typeface="+mn-cs"/>
                      </a:rPr>
                      <m:t>(</m:t>
                    </m:r>
                    <m:r>
                      <a:rPr kumimoji="0" lang="en-US" altLang="zh-CN" sz="1800" b="0" i="1" u="none" strike="noStrike" kern="1200" cap="none" spc="300" normalizeH="0" baseline="0" noProof="0" dirty="0" smtClean="0">
                        <a:ln>
                          <a:noFill/>
                        </a:ln>
                        <a:solidFill>
                          <a:srgbClr val="000000"/>
                        </a:solidFill>
                        <a:effectLst/>
                        <a:uLnTx/>
                        <a:uFillTx/>
                        <a:latin typeface="Cambria Math" panose="02040503050406030204" pitchFamily="18" charset="0"/>
                        <a:ea typeface="微软雅黑" panose="020B0503020204020204" pitchFamily="34" charset="-122"/>
                        <a:cs typeface="+mn-cs"/>
                      </a:rPr>
                      <m:t>𝑦</m:t>
                    </m:r>
                    <m:r>
                      <a:rPr kumimoji="0" lang="en-US" altLang="zh-CN" sz="1800" b="0" i="1" u="none" strike="noStrike" kern="1200" cap="none" spc="300" normalizeH="0" baseline="0" noProof="0" dirty="0" smtClean="0">
                        <a:ln>
                          <a:noFill/>
                        </a:ln>
                        <a:solidFill>
                          <a:srgbClr val="000000"/>
                        </a:solidFill>
                        <a:effectLst/>
                        <a:uLnTx/>
                        <a:uFillTx/>
                        <a:latin typeface="Cambria Math" panose="02040503050406030204" pitchFamily="18" charset="0"/>
                        <a:ea typeface="微软雅黑" panose="020B0503020204020204" pitchFamily="34" charset="-122"/>
                        <a:cs typeface="+mn-cs"/>
                      </a:rPr>
                      <m:t>, </m:t>
                    </m:r>
                    <m:r>
                      <a:rPr kumimoji="0" lang="en-US" altLang="zh-CN" sz="1800" b="0" i="1" u="none" strike="noStrike" kern="1200" cap="none" spc="300" normalizeH="0" baseline="0" noProof="0" dirty="0" smtClean="0">
                        <a:ln>
                          <a:noFill/>
                        </a:ln>
                        <a:solidFill>
                          <a:srgbClr val="000000"/>
                        </a:solidFill>
                        <a:effectLst/>
                        <a:uLnTx/>
                        <a:uFillTx/>
                        <a:latin typeface="Cambria Math" panose="02040503050406030204" pitchFamily="18" charset="0"/>
                        <a:ea typeface="微软雅黑" panose="020B0503020204020204" pitchFamily="34" charset="-122"/>
                        <a:cs typeface="+mn-cs"/>
                      </a:rPr>
                      <m:t>𝑥</m:t>
                    </m:r>
                    <m:r>
                      <a:rPr kumimoji="0" lang="en-US" altLang="zh-CN" sz="1800" b="0" i="1" u="none" strike="noStrike" kern="1200" cap="none" spc="300" normalizeH="0" baseline="0" noProof="0" dirty="0" smtClean="0">
                        <a:ln>
                          <a:noFill/>
                        </a:ln>
                        <a:solidFill>
                          <a:srgbClr val="000000"/>
                        </a:solidFill>
                        <a:effectLst/>
                        <a:uLnTx/>
                        <a:uFillTx/>
                        <a:latin typeface="Cambria Math" panose="02040503050406030204" pitchFamily="18" charset="0"/>
                        <a:ea typeface="微软雅黑" panose="020B0503020204020204" pitchFamily="34" charset="-122"/>
                        <a:cs typeface="+mn-cs"/>
                      </a:rPr>
                      <m:t>)</m:t>
                    </m:r>
                  </m:oMath>
                </a14:m>
                <a:r>
                  <a:rPr kumimoji="0" lang="zh-CN" altLang="en-US" sz="1800" b="0" i="0" u="none" strike="noStrike" kern="1200" cap="none" spc="30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产生的，而我们无法获得该模型。</a:t>
                </a:r>
                <a:r>
                  <a:rPr kumimoji="0" lang="en-US" altLang="zh-CN" sz="1800" b="0" i="0" u="none" strike="noStrike" kern="1200" cap="none" spc="30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BT </a:t>
                </a:r>
                <a:r>
                  <a:rPr kumimoji="0" lang="zh-CN" altLang="en-US" sz="1800" b="0" i="0" u="none" strike="noStrike" kern="1200" cap="none" spc="30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偏好模型规定，人类偏好分布 </a:t>
                </a:r>
                <a14:m>
                  <m:oMath xmlns:m="http://schemas.openxmlformats.org/officeDocument/2006/math">
                    <m:sSup>
                      <m:sSupPr>
                        <m:ctrlPr>
                          <a:rPr kumimoji="0" lang="en-US" altLang="zh-CN" sz="1800" b="0" i="1" u="none" strike="noStrike" kern="1200" cap="none" spc="300" normalizeH="0" baseline="0" noProof="0" smtClean="0">
                            <a:ln>
                              <a:noFill/>
                            </a:ln>
                            <a:solidFill>
                              <a:srgbClr val="000000"/>
                            </a:solidFill>
                            <a:effectLst/>
                            <a:uLnTx/>
                            <a:uFillTx/>
                            <a:latin typeface="Cambria Math" panose="02040503050406030204" pitchFamily="18" charset="0"/>
                            <a:ea typeface="微软雅黑" panose="020B0503020204020204" pitchFamily="34" charset="-122"/>
                            <a:cs typeface="+mn-cs"/>
                          </a:rPr>
                        </m:ctrlPr>
                      </m:sSupPr>
                      <m:e>
                        <m:r>
                          <a:rPr kumimoji="0" lang="en-US" altLang="zh-CN" sz="1800" b="0" i="1" u="none" strike="noStrike" kern="1200" cap="none" spc="300" normalizeH="0" baseline="0" noProof="0" smtClean="0">
                            <a:ln>
                              <a:noFill/>
                            </a:ln>
                            <a:solidFill>
                              <a:srgbClr val="000000"/>
                            </a:solidFill>
                            <a:effectLst/>
                            <a:uLnTx/>
                            <a:uFillTx/>
                            <a:latin typeface="Cambria Math" panose="02040503050406030204" pitchFamily="18" charset="0"/>
                            <a:ea typeface="微软雅黑" panose="020B0503020204020204" pitchFamily="34" charset="-122"/>
                            <a:cs typeface="+mn-cs"/>
                          </a:rPr>
                          <m:t>𝑝</m:t>
                        </m:r>
                      </m:e>
                      <m:sup>
                        <m:r>
                          <a:rPr kumimoji="0" lang="en-US" altLang="zh-CN" sz="1800" b="0" i="1" u="none" strike="noStrike" kern="1200" cap="none" spc="300" normalizeH="0" baseline="0" noProof="0" smtClean="0">
                            <a:ln>
                              <a:noFill/>
                            </a:ln>
                            <a:solidFill>
                              <a:srgbClr val="000000"/>
                            </a:solidFill>
                            <a:effectLst/>
                            <a:uLnTx/>
                            <a:uFillTx/>
                            <a:latin typeface="Cambria Math" panose="02040503050406030204" pitchFamily="18" charset="0"/>
                            <a:ea typeface="微软雅黑" panose="020B0503020204020204" pitchFamily="34" charset="-122"/>
                            <a:cs typeface="+mn-cs"/>
                          </a:rPr>
                          <m:t>∗</m:t>
                        </m:r>
                      </m:sup>
                    </m:sSup>
                  </m:oMath>
                </a14:m>
                <a:r>
                  <a:rPr kumimoji="0" lang="en-US" altLang="zh-CN" sz="1800" b="0" i="0" u="none" strike="noStrike" kern="1200" cap="none" spc="30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 </a:t>
                </a:r>
                <a:r>
                  <a:rPr kumimoji="0" lang="zh-CN" altLang="en-US" sz="1800" b="0" i="0" u="none" strike="noStrike" kern="1200" cap="none" spc="30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可以写成</a:t>
                </a:r>
              </a:p>
            </p:txBody>
          </p:sp>
        </mc:Choice>
        <mc:Fallback xmlns="">
          <p:sp>
            <p:nvSpPr>
              <p:cNvPr id="11" name="内容占位符 1">
                <a:extLst>
                  <a:ext uri="{FF2B5EF4-FFF2-40B4-BE49-F238E27FC236}">
                    <a16:creationId xmlns:a16="http://schemas.microsoft.com/office/drawing/2014/main" id="{040E09C2-E0E2-E9F9-7E23-950D9959AF94}"/>
                  </a:ext>
                </a:extLst>
              </p:cNvPr>
              <p:cNvSpPr txBox="1">
                <a:spLocks noRot="1" noChangeAspect="1" noMove="1" noResize="1" noEditPoints="1" noAdjustHandles="1" noChangeArrowheads="1" noChangeShapeType="1" noTextEdit="1"/>
              </p:cNvSpPr>
              <p:nvPr/>
            </p:nvSpPr>
            <p:spPr>
              <a:xfrm>
                <a:off x="1299307" y="1665166"/>
                <a:ext cx="9633033" cy="3732959"/>
              </a:xfrm>
              <a:prstGeom prst="rect">
                <a:avLst/>
              </a:prstGeom>
              <a:blipFill>
                <a:blip r:embed="rId3"/>
                <a:stretch>
                  <a:fillRect l="-1456" t="-1305" r="-1519"/>
                </a:stretch>
              </a:blipFill>
            </p:spPr>
            <p:txBody>
              <a:bodyPr/>
              <a:lstStyle/>
              <a:p>
                <a:r>
                  <a:rPr lang="zh-CN" altLang="en-US">
                    <a:noFill/>
                  </a:rPr>
                  <a:t> </a:t>
                </a:r>
              </a:p>
            </p:txBody>
          </p:sp>
        </mc:Fallback>
      </mc:AlternateContent>
      <p:sp>
        <p:nvSpPr>
          <p:cNvPr id="12" name="半闭框 11">
            <a:extLst>
              <a:ext uri="{FF2B5EF4-FFF2-40B4-BE49-F238E27FC236}">
                <a16:creationId xmlns:a16="http://schemas.microsoft.com/office/drawing/2014/main" id="{76190A5A-8721-0E90-8977-83BB8822D0E7}"/>
              </a:ext>
            </a:extLst>
          </p:cNvPr>
          <p:cNvSpPr/>
          <p:nvPr/>
        </p:nvSpPr>
        <p:spPr>
          <a:xfrm>
            <a:off x="1058985" y="1459875"/>
            <a:ext cx="480646" cy="480646"/>
          </a:xfrm>
          <a:prstGeom prst="halfFrame">
            <a:avLst>
              <a:gd name="adj1" fmla="val 17948"/>
              <a:gd name="adj2" fmla="val 17949"/>
            </a:avLst>
          </a:prstGeom>
          <a:solidFill>
            <a:schemeClr val="accent4"/>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3" name="半闭框 12">
            <a:extLst>
              <a:ext uri="{FF2B5EF4-FFF2-40B4-BE49-F238E27FC236}">
                <a16:creationId xmlns:a16="http://schemas.microsoft.com/office/drawing/2014/main" id="{A4B69132-8798-C5FD-DA63-7EF98F4CEB71}"/>
              </a:ext>
            </a:extLst>
          </p:cNvPr>
          <p:cNvSpPr/>
          <p:nvPr/>
        </p:nvSpPr>
        <p:spPr>
          <a:xfrm flipH="1" flipV="1">
            <a:off x="10639669" y="5185859"/>
            <a:ext cx="480646" cy="480646"/>
          </a:xfrm>
          <a:prstGeom prst="halfFrame">
            <a:avLst>
              <a:gd name="adj1" fmla="val 17948"/>
              <a:gd name="adj2" fmla="val 17949"/>
            </a:avLst>
          </a:prstGeom>
          <a:solidFill>
            <a:schemeClr val="accent4"/>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pic>
        <p:nvPicPr>
          <p:cNvPr id="3" name="图片 2">
            <a:extLst>
              <a:ext uri="{FF2B5EF4-FFF2-40B4-BE49-F238E27FC236}">
                <a16:creationId xmlns:a16="http://schemas.microsoft.com/office/drawing/2014/main" id="{6DBF9D6D-3395-5199-497E-B0D93DD32529}"/>
              </a:ext>
            </a:extLst>
          </p:cNvPr>
          <p:cNvPicPr>
            <a:picLocks noChangeAspect="1"/>
          </p:cNvPicPr>
          <p:nvPr/>
        </p:nvPicPr>
        <p:blipFill>
          <a:blip r:embed="rId4"/>
          <a:stretch>
            <a:fillRect/>
          </a:stretch>
        </p:blipFill>
        <p:spPr>
          <a:xfrm>
            <a:off x="2294686" y="4619928"/>
            <a:ext cx="7267575" cy="981075"/>
          </a:xfrm>
          <a:prstGeom prst="rect">
            <a:avLst/>
          </a:prstGeom>
        </p:spPr>
      </p:pic>
    </p:spTree>
    <p:extLst>
      <p:ext uri="{BB962C8B-B14F-4D97-AF65-F5344CB8AC3E}">
        <p14:creationId xmlns:p14="http://schemas.microsoft.com/office/powerpoint/2010/main" val="1754215036"/>
      </p:ext>
    </p:extLst>
  </p:cSld>
  <p:clrMapOvr>
    <a:masterClrMapping/>
  </p:clrMapOvr>
  <p:transition spd="med">
    <p:pull/>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02E7F8-683C-4763-222E-2CBCC1FD008B}"/>
            </a:ext>
          </a:extLst>
        </p:cNvPr>
        <p:cNvGrpSpPr/>
        <p:nvPr/>
      </p:nvGrpSpPr>
      <p:grpSpPr>
        <a:xfrm>
          <a:off x="0" y="0"/>
          <a:ext cx="0" cy="0"/>
          <a:chOff x="0" y="0"/>
          <a:chExt cx="0" cy="0"/>
        </a:xfrm>
      </p:grpSpPr>
      <p:sp>
        <p:nvSpPr>
          <p:cNvPr id="9" name="标题 8">
            <a:extLst>
              <a:ext uri="{FF2B5EF4-FFF2-40B4-BE49-F238E27FC236}">
                <a16:creationId xmlns:a16="http://schemas.microsoft.com/office/drawing/2014/main" id="{D1FF7B46-0D16-12F6-CB7E-83E7D4F64651}"/>
              </a:ext>
            </a:extLst>
          </p:cNvPr>
          <p:cNvSpPr>
            <a:spLocks noGrp="1"/>
          </p:cNvSpPr>
          <p:nvPr>
            <p:ph type="title"/>
          </p:nvPr>
        </p:nvSpPr>
        <p:spPr/>
        <p:txBody>
          <a:bodyPr/>
          <a:lstStyle/>
          <a:p>
            <a:r>
              <a:rPr lang="en-US" altLang="zh-CN" dirty="0"/>
              <a:t>Preliminary</a:t>
            </a:r>
            <a:endParaRPr lang="zh-CN" altLang="en-US" dirty="0"/>
          </a:p>
        </p:txBody>
      </p:sp>
      <mc:AlternateContent xmlns:mc="http://schemas.openxmlformats.org/markup-compatibility/2006">
        <mc:Choice xmlns:a14="http://schemas.microsoft.com/office/drawing/2010/main" Requires="a14">
          <p:sp>
            <p:nvSpPr>
              <p:cNvPr id="11" name="内容占位符 1">
                <a:extLst>
                  <a:ext uri="{FF2B5EF4-FFF2-40B4-BE49-F238E27FC236}">
                    <a16:creationId xmlns:a16="http://schemas.microsoft.com/office/drawing/2014/main" id="{4821A061-2F8B-F20E-7A40-DB183FBC9917}"/>
                  </a:ext>
                </a:extLst>
              </p:cNvPr>
              <p:cNvSpPr txBox="1"/>
              <p:nvPr/>
            </p:nvSpPr>
            <p:spPr>
              <a:xfrm>
                <a:off x="1299308" y="1542725"/>
                <a:ext cx="9457445" cy="3610708"/>
              </a:xfrm>
              <a:prstGeom prst="rect">
                <a:avLst/>
              </a:prstGeom>
            </p:spPr>
            <p:txBody>
              <a:bodyPr vert="horz" lIns="0" tIns="0" rIns="0" bIns="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800" kern="1200" spc="3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spc="3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3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zh-CN" altLang="en-US" sz="2000" b="0" i="0" u="none" strike="noStrike" kern="1200" cap="none" spc="30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假设可以从 </a:t>
                </a:r>
                <a14:m>
                  <m:oMath xmlns:m="http://schemas.openxmlformats.org/officeDocument/2006/math">
                    <m:sSup>
                      <m:sSupPr>
                        <m:ctrlPr>
                          <a:rPr kumimoji="0" lang="en-US" altLang="zh-CN" sz="2000" b="0" i="1" u="none" strike="noStrike" kern="1200" cap="none" spc="300" normalizeH="0" baseline="0" noProof="0" dirty="0" smtClean="0">
                            <a:ln>
                              <a:noFill/>
                            </a:ln>
                            <a:solidFill>
                              <a:srgbClr val="000000"/>
                            </a:solidFill>
                            <a:effectLst/>
                            <a:uLnTx/>
                            <a:uFillTx/>
                            <a:latin typeface="Cambria Math" panose="02040503050406030204" pitchFamily="18" charset="0"/>
                            <a:ea typeface="微软雅黑" panose="020B0503020204020204" pitchFamily="34" charset="-122"/>
                            <a:cs typeface="+mn-cs"/>
                          </a:rPr>
                        </m:ctrlPr>
                      </m:sSupPr>
                      <m:e>
                        <m:r>
                          <m:rPr>
                            <m:sty m:val="p"/>
                          </m:rPr>
                          <a:rPr kumimoji="0" lang="en-US" altLang="zh-CN" sz="2000" b="0" i="0" u="none" strike="noStrike" kern="1200" cap="none" spc="300" normalizeH="0" baseline="0" noProof="0" dirty="0" smtClean="0">
                            <a:ln>
                              <a:noFill/>
                            </a:ln>
                            <a:solidFill>
                              <a:srgbClr val="000000"/>
                            </a:solidFill>
                            <a:effectLst/>
                            <a:uLnTx/>
                            <a:uFillTx/>
                            <a:latin typeface="Cambria Math" panose="02040503050406030204" pitchFamily="18" charset="0"/>
                            <a:ea typeface="微软雅黑" panose="020B0503020204020204" pitchFamily="34" charset="-122"/>
                            <a:cs typeface="+mn-cs"/>
                          </a:rPr>
                          <m:t>p</m:t>
                        </m:r>
                      </m:e>
                      <m:sup>
                        <m:r>
                          <a:rPr kumimoji="0" lang="en-US" altLang="zh-CN" sz="2000" b="0" i="1" u="none" strike="noStrike" kern="1200" cap="none" spc="300" normalizeH="0" baseline="0" noProof="0" dirty="0" smtClean="0">
                            <a:ln>
                              <a:noFill/>
                            </a:ln>
                            <a:solidFill>
                              <a:srgbClr val="000000"/>
                            </a:solidFill>
                            <a:effectLst/>
                            <a:uLnTx/>
                            <a:uFillTx/>
                            <a:latin typeface="Cambria Math" panose="02040503050406030204" pitchFamily="18" charset="0"/>
                            <a:ea typeface="微软雅黑" panose="020B0503020204020204" pitchFamily="34" charset="-122"/>
                            <a:cs typeface="+mn-cs"/>
                          </a:rPr>
                          <m:t>∗</m:t>
                        </m:r>
                      </m:sup>
                    </m:sSup>
                    <m:r>
                      <a:rPr kumimoji="0" lang="en-US" altLang="zh-CN" sz="2000" b="0" i="1" u="none" strike="noStrike" kern="1200" cap="none" spc="300" normalizeH="0" baseline="0" noProof="0" dirty="0" smtClean="0">
                        <a:ln>
                          <a:noFill/>
                        </a:ln>
                        <a:solidFill>
                          <a:srgbClr val="000000"/>
                        </a:solidFill>
                        <a:effectLst/>
                        <a:uLnTx/>
                        <a:uFillTx/>
                        <a:latin typeface="Cambria Math" panose="02040503050406030204" pitchFamily="18" charset="0"/>
                        <a:ea typeface="微软雅黑" panose="020B0503020204020204" pitchFamily="34" charset="-122"/>
                        <a:cs typeface="+mn-cs"/>
                      </a:rPr>
                      <m:t> </m:t>
                    </m:r>
                  </m:oMath>
                </a14:m>
                <a:r>
                  <a:rPr kumimoji="0" lang="zh-CN" altLang="en-US" sz="2000" b="0" i="0" u="none" strike="noStrike" kern="1200" cap="none" spc="30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中采样的静态比较数据集 </a:t>
                </a:r>
                <a14:m>
                  <m:oMath xmlns:m="http://schemas.openxmlformats.org/officeDocument/2006/math">
                    <m:r>
                      <a:rPr kumimoji="0" lang="en-US" altLang="zh-CN" sz="2000" b="0" i="1" u="none" strike="noStrike" kern="1200" cap="none" spc="300" normalizeH="0" baseline="0" noProof="0" dirty="0" smtClean="0">
                        <a:ln>
                          <a:noFill/>
                        </a:ln>
                        <a:solidFill>
                          <a:srgbClr val="000000"/>
                        </a:solidFill>
                        <a:effectLst/>
                        <a:uLnTx/>
                        <a:uFillTx/>
                        <a:latin typeface="Cambria Math" panose="02040503050406030204" pitchFamily="18" charset="0"/>
                        <a:ea typeface="微软雅黑" panose="020B0503020204020204" pitchFamily="34" charset="-122"/>
                        <a:cs typeface="+mn-cs"/>
                      </a:rPr>
                      <m:t>𝐷</m:t>
                    </m:r>
                    <m:r>
                      <a:rPr kumimoji="0" lang="en-US" altLang="zh-CN" sz="2000" b="0" i="1" u="none" strike="noStrike" kern="1200" cap="none" spc="300" normalizeH="0" baseline="0" noProof="0" dirty="0" smtClean="0">
                        <a:ln>
                          <a:noFill/>
                        </a:ln>
                        <a:solidFill>
                          <a:srgbClr val="000000"/>
                        </a:solidFill>
                        <a:effectLst/>
                        <a:uLnTx/>
                        <a:uFillTx/>
                        <a:latin typeface="Cambria Math" panose="02040503050406030204" pitchFamily="18" charset="0"/>
                        <a:ea typeface="微软雅黑" panose="020B0503020204020204" pitchFamily="34" charset="-122"/>
                        <a:cs typeface="+mn-cs"/>
                      </a:rPr>
                      <m:t>=</m:t>
                    </m:r>
                    <m:sSubSup>
                      <m:sSubSupPr>
                        <m:ctrlPr>
                          <a:rPr kumimoji="0" lang="en-US" altLang="zh-CN" sz="2000" b="0" i="1" u="none" strike="noStrike" kern="1200" cap="none" spc="300" normalizeH="0" baseline="0" noProof="0" dirty="0" smtClean="0">
                            <a:ln>
                              <a:noFill/>
                            </a:ln>
                            <a:solidFill>
                              <a:srgbClr val="000000"/>
                            </a:solidFill>
                            <a:effectLst/>
                            <a:uLnTx/>
                            <a:uFillTx/>
                            <a:latin typeface="Cambria Math" panose="02040503050406030204" pitchFamily="18" charset="0"/>
                            <a:ea typeface="微软雅黑" panose="020B0503020204020204" pitchFamily="34" charset="-122"/>
                            <a:cs typeface="+mn-cs"/>
                          </a:rPr>
                        </m:ctrlPr>
                      </m:sSubSupPr>
                      <m:e>
                        <m:d>
                          <m:dPr>
                            <m:begChr m:val="{"/>
                            <m:endChr m:val="}"/>
                            <m:ctrlPr>
                              <a:rPr kumimoji="0" lang="en-US" altLang="zh-CN" sz="2000" b="0" i="1" u="none" strike="noStrike" kern="1200" cap="none" spc="300" normalizeH="0" baseline="0" noProof="0" dirty="0" smtClean="0">
                                <a:ln>
                                  <a:noFill/>
                                </a:ln>
                                <a:solidFill>
                                  <a:srgbClr val="000000"/>
                                </a:solidFill>
                                <a:effectLst/>
                                <a:uLnTx/>
                                <a:uFillTx/>
                                <a:latin typeface="Cambria Math" panose="02040503050406030204" pitchFamily="18" charset="0"/>
                                <a:ea typeface="微软雅黑" panose="020B0503020204020204" pitchFamily="34" charset="-122"/>
                                <a:cs typeface="+mn-cs"/>
                              </a:rPr>
                            </m:ctrlPr>
                          </m:dPr>
                          <m:e>
                            <m:sSup>
                              <m:sSupPr>
                                <m:ctrlPr>
                                  <a:rPr kumimoji="0" lang="en-US" altLang="zh-CN" sz="2000" b="0" i="1" u="none" strike="noStrike" kern="1200" cap="none" spc="300" normalizeH="0" baseline="0" noProof="0" dirty="0" smtClean="0">
                                    <a:ln>
                                      <a:noFill/>
                                    </a:ln>
                                    <a:solidFill>
                                      <a:srgbClr val="000000"/>
                                    </a:solidFill>
                                    <a:effectLst/>
                                    <a:uLnTx/>
                                    <a:uFillTx/>
                                    <a:latin typeface="Cambria Math" panose="02040503050406030204" pitchFamily="18" charset="0"/>
                                    <a:ea typeface="微软雅黑" panose="020B0503020204020204" pitchFamily="34" charset="-122"/>
                                    <a:cs typeface="+mn-cs"/>
                                  </a:rPr>
                                </m:ctrlPr>
                              </m:sSupPr>
                              <m:e>
                                <m:r>
                                  <a:rPr kumimoji="0" lang="en-US" altLang="zh-CN" sz="2000" b="0" i="1" u="none" strike="noStrike" kern="1200" cap="none" spc="300" normalizeH="0" baseline="0" noProof="0" dirty="0" smtClean="0">
                                    <a:ln>
                                      <a:noFill/>
                                    </a:ln>
                                    <a:solidFill>
                                      <a:srgbClr val="000000"/>
                                    </a:solidFill>
                                    <a:effectLst/>
                                    <a:uLnTx/>
                                    <a:uFillTx/>
                                    <a:latin typeface="Cambria Math" panose="02040503050406030204" pitchFamily="18" charset="0"/>
                                    <a:ea typeface="微软雅黑" panose="020B0503020204020204" pitchFamily="34" charset="-122"/>
                                    <a:cs typeface="+mn-cs"/>
                                  </a:rPr>
                                  <m:t>𝑥</m:t>
                                </m:r>
                              </m:e>
                              <m:sup>
                                <m:d>
                                  <m:dPr>
                                    <m:ctrlPr>
                                      <a:rPr kumimoji="0" lang="en-US" altLang="zh-CN" sz="2000" b="0" i="1" u="none" strike="noStrike" kern="1200" cap="none" spc="300" normalizeH="0" baseline="0" noProof="0" dirty="0" smtClean="0">
                                        <a:ln>
                                          <a:noFill/>
                                        </a:ln>
                                        <a:solidFill>
                                          <a:srgbClr val="000000"/>
                                        </a:solidFill>
                                        <a:effectLst/>
                                        <a:uLnTx/>
                                        <a:uFillTx/>
                                        <a:latin typeface="Cambria Math" panose="02040503050406030204" pitchFamily="18" charset="0"/>
                                        <a:ea typeface="微软雅黑" panose="020B0503020204020204" pitchFamily="34" charset="-122"/>
                                        <a:cs typeface="+mn-cs"/>
                                      </a:rPr>
                                    </m:ctrlPr>
                                  </m:dPr>
                                  <m:e>
                                    <m:r>
                                      <a:rPr kumimoji="0" lang="en-US" altLang="zh-CN" sz="2000" b="0" i="1" u="none" strike="noStrike" kern="1200" cap="none" spc="300" normalizeH="0" baseline="0" noProof="0" dirty="0" err="1" smtClean="0">
                                        <a:ln>
                                          <a:noFill/>
                                        </a:ln>
                                        <a:solidFill>
                                          <a:srgbClr val="000000"/>
                                        </a:solidFill>
                                        <a:effectLst/>
                                        <a:uLnTx/>
                                        <a:uFillTx/>
                                        <a:latin typeface="Cambria Math" panose="02040503050406030204" pitchFamily="18" charset="0"/>
                                        <a:ea typeface="微软雅黑" panose="020B0503020204020204" pitchFamily="34" charset="-122"/>
                                        <a:cs typeface="+mn-cs"/>
                                      </a:rPr>
                                      <m:t>𝑖</m:t>
                                    </m:r>
                                  </m:e>
                                </m:d>
                              </m:sup>
                            </m:sSup>
                            <m:r>
                              <a:rPr kumimoji="0" lang="en-US" altLang="zh-CN" sz="2000" b="0" i="1" u="none" strike="noStrike" kern="1200" cap="none" spc="300" normalizeH="0" baseline="0" noProof="0" dirty="0" smtClean="0">
                                <a:ln>
                                  <a:noFill/>
                                </a:ln>
                                <a:solidFill>
                                  <a:srgbClr val="000000"/>
                                </a:solidFill>
                                <a:effectLst/>
                                <a:uLnTx/>
                                <a:uFillTx/>
                                <a:latin typeface="Cambria Math" panose="02040503050406030204" pitchFamily="18" charset="0"/>
                                <a:ea typeface="微软雅黑" panose="020B0503020204020204" pitchFamily="34" charset="-122"/>
                                <a:cs typeface="+mn-cs"/>
                              </a:rPr>
                              <m:t>, </m:t>
                            </m:r>
                            <m:sSubSup>
                              <m:sSubSupPr>
                                <m:ctrlPr>
                                  <a:rPr kumimoji="0" lang="en-US" altLang="zh-CN" sz="2000" b="0" i="1" u="none" strike="noStrike" kern="1200" cap="none" spc="300" normalizeH="0" baseline="0" noProof="0" dirty="0" smtClean="0">
                                    <a:ln>
                                      <a:noFill/>
                                    </a:ln>
                                    <a:solidFill>
                                      <a:srgbClr val="000000"/>
                                    </a:solidFill>
                                    <a:effectLst/>
                                    <a:uLnTx/>
                                    <a:uFillTx/>
                                    <a:latin typeface="Cambria Math" panose="02040503050406030204" pitchFamily="18" charset="0"/>
                                    <a:ea typeface="微软雅黑" panose="020B0503020204020204" pitchFamily="34" charset="-122"/>
                                    <a:cs typeface="+mn-cs"/>
                                  </a:rPr>
                                </m:ctrlPr>
                              </m:sSubSupPr>
                              <m:e>
                                <m:r>
                                  <a:rPr kumimoji="0" lang="en-US" altLang="zh-CN" sz="2000" b="0" i="1" u="none" strike="noStrike" kern="1200" cap="none" spc="300" normalizeH="0" baseline="0" noProof="0" dirty="0" smtClean="0">
                                    <a:ln>
                                      <a:noFill/>
                                    </a:ln>
                                    <a:solidFill>
                                      <a:srgbClr val="000000"/>
                                    </a:solidFill>
                                    <a:effectLst/>
                                    <a:uLnTx/>
                                    <a:uFillTx/>
                                    <a:latin typeface="Cambria Math" panose="02040503050406030204" pitchFamily="18" charset="0"/>
                                    <a:ea typeface="微软雅黑" panose="020B0503020204020204" pitchFamily="34" charset="-122"/>
                                    <a:cs typeface="+mn-cs"/>
                                  </a:rPr>
                                  <m:t>𝑦</m:t>
                                </m:r>
                              </m:e>
                              <m:sub>
                                <m:r>
                                  <a:rPr kumimoji="0" lang="en-US" altLang="zh-CN" sz="2000" b="0" i="1" u="none" strike="noStrike" kern="1200" cap="none" spc="300" normalizeH="0" baseline="0" noProof="0" dirty="0" smtClean="0">
                                    <a:ln>
                                      <a:noFill/>
                                    </a:ln>
                                    <a:solidFill>
                                      <a:srgbClr val="000000"/>
                                    </a:solidFill>
                                    <a:effectLst/>
                                    <a:uLnTx/>
                                    <a:uFillTx/>
                                    <a:latin typeface="Cambria Math" panose="02040503050406030204" pitchFamily="18" charset="0"/>
                                    <a:ea typeface="微软雅黑" panose="020B0503020204020204" pitchFamily="34" charset="-122"/>
                                    <a:cs typeface="+mn-cs"/>
                                  </a:rPr>
                                  <m:t>𝑤</m:t>
                                </m:r>
                              </m:sub>
                              <m:sup>
                                <m:d>
                                  <m:dPr>
                                    <m:ctrlPr>
                                      <a:rPr kumimoji="0" lang="en-US" altLang="zh-CN" sz="2000" b="0" i="1" u="none" strike="noStrike" kern="1200" cap="none" spc="300" normalizeH="0" baseline="0" noProof="0" dirty="0" smtClean="0">
                                        <a:ln>
                                          <a:noFill/>
                                        </a:ln>
                                        <a:solidFill>
                                          <a:srgbClr val="000000"/>
                                        </a:solidFill>
                                        <a:effectLst/>
                                        <a:uLnTx/>
                                        <a:uFillTx/>
                                        <a:latin typeface="Cambria Math" panose="02040503050406030204" pitchFamily="18" charset="0"/>
                                        <a:ea typeface="微软雅黑" panose="020B0503020204020204" pitchFamily="34" charset="-122"/>
                                        <a:cs typeface="+mn-cs"/>
                                      </a:rPr>
                                    </m:ctrlPr>
                                  </m:dPr>
                                  <m:e>
                                    <m:r>
                                      <a:rPr kumimoji="0" lang="en-US" altLang="zh-CN" sz="2000" b="0" i="1" u="none" strike="noStrike" kern="1200" cap="none" spc="300" normalizeH="0" baseline="0" noProof="0" dirty="0" err="1" smtClean="0">
                                        <a:ln>
                                          <a:noFill/>
                                        </a:ln>
                                        <a:solidFill>
                                          <a:srgbClr val="000000"/>
                                        </a:solidFill>
                                        <a:effectLst/>
                                        <a:uLnTx/>
                                        <a:uFillTx/>
                                        <a:latin typeface="Cambria Math" panose="02040503050406030204" pitchFamily="18" charset="0"/>
                                        <a:ea typeface="微软雅黑" panose="020B0503020204020204" pitchFamily="34" charset="-122"/>
                                        <a:cs typeface="+mn-cs"/>
                                      </a:rPr>
                                      <m:t>𝑖</m:t>
                                    </m:r>
                                  </m:e>
                                </m:d>
                              </m:sup>
                            </m:sSubSup>
                            <m:r>
                              <a:rPr kumimoji="0" lang="en-US" altLang="zh-CN" sz="2000" b="0" i="1" u="none" strike="noStrike" kern="1200" cap="none" spc="300" normalizeH="0" baseline="0" noProof="0" dirty="0" smtClean="0">
                                <a:ln>
                                  <a:noFill/>
                                </a:ln>
                                <a:solidFill>
                                  <a:srgbClr val="000000"/>
                                </a:solidFill>
                                <a:effectLst/>
                                <a:uLnTx/>
                                <a:uFillTx/>
                                <a:latin typeface="Cambria Math" panose="02040503050406030204" pitchFamily="18" charset="0"/>
                                <a:ea typeface="微软雅黑" panose="020B0503020204020204" pitchFamily="34" charset="-122"/>
                                <a:cs typeface="+mn-cs"/>
                              </a:rPr>
                              <m:t>,</m:t>
                            </m:r>
                            <m:sSubSup>
                              <m:sSubSupPr>
                                <m:ctrlPr>
                                  <a:rPr kumimoji="0" lang="en-US" altLang="zh-CN" sz="2000" b="0" i="1" u="none" strike="noStrike" kern="1200" cap="none" spc="300" normalizeH="0" baseline="0" noProof="0" dirty="0">
                                    <a:ln>
                                      <a:noFill/>
                                    </a:ln>
                                    <a:solidFill>
                                      <a:srgbClr val="000000"/>
                                    </a:solidFill>
                                    <a:effectLst/>
                                    <a:uLnTx/>
                                    <a:uFillTx/>
                                    <a:latin typeface="Cambria Math" panose="02040503050406030204" pitchFamily="18" charset="0"/>
                                    <a:ea typeface="微软雅黑" panose="020B0503020204020204" pitchFamily="34" charset="-122"/>
                                    <a:cs typeface="+mn-cs"/>
                                  </a:rPr>
                                </m:ctrlPr>
                              </m:sSubSupPr>
                              <m:e>
                                <m:r>
                                  <a:rPr kumimoji="0" lang="en-US" altLang="zh-CN" sz="2000" b="0" i="1" u="none" strike="noStrike" kern="1200" cap="none" spc="300" normalizeH="0" baseline="0" noProof="0" dirty="0">
                                    <a:ln>
                                      <a:noFill/>
                                    </a:ln>
                                    <a:solidFill>
                                      <a:srgbClr val="000000"/>
                                    </a:solidFill>
                                    <a:effectLst/>
                                    <a:uLnTx/>
                                    <a:uFillTx/>
                                    <a:latin typeface="Cambria Math" panose="02040503050406030204" pitchFamily="18" charset="0"/>
                                    <a:ea typeface="微软雅黑" panose="020B0503020204020204" pitchFamily="34" charset="-122"/>
                                    <a:cs typeface="+mn-cs"/>
                                  </a:rPr>
                                  <m:t>𝑦</m:t>
                                </m:r>
                              </m:e>
                              <m:sub>
                                <m:r>
                                  <a:rPr kumimoji="0" lang="en-US" altLang="zh-CN" sz="2000" b="0" i="1" u="none" strike="noStrike" kern="1200" cap="none" spc="300" normalizeH="0" baseline="0" noProof="0" dirty="0" smtClean="0">
                                    <a:ln>
                                      <a:noFill/>
                                    </a:ln>
                                    <a:solidFill>
                                      <a:srgbClr val="000000"/>
                                    </a:solidFill>
                                    <a:effectLst/>
                                    <a:uLnTx/>
                                    <a:uFillTx/>
                                    <a:latin typeface="Cambria Math" panose="02040503050406030204" pitchFamily="18" charset="0"/>
                                    <a:ea typeface="微软雅黑" panose="020B0503020204020204" pitchFamily="34" charset="-122"/>
                                    <a:cs typeface="+mn-cs"/>
                                  </a:rPr>
                                  <m:t>𝑙</m:t>
                                </m:r>
                              </m:sub>
                              <m:sup>
                                <m:d>
                                  <m:dPr>
                                    <m:ctrlPr>
                                      <a:rPr kumimoji="0" lang="en-US" altLang="zh-CN" sz="2000" b="0" i="1" u="none" strike="noStrike" kern="1200" cap="none" spc="300" normalizeH="0" baseline="0" noProof="0" dirty="0">
                                        <a:ln>
                                          <a:noFill/>
                                        </a:ln>
                                        <a:solidFill>
                                          <a:srgbClr val="000000"/>
                                        </a:solidFill>
                                        <a:effectLst/>
                                        <a:uLnTx/>
                                        <a:uFillTx/>
                                        <a:latin typeface="Cambria Math" panose="02040503050406030204" pitchFamily="18" charset="0"/>
                                        <a:ea typeface="微软雅黑" panose="020B0503020204020204" pitchFamily="34" charset="-122"/>
                                        <a:cs typeface="+mn-cs"/>
                                      </a:rPr>
                                    </m:ctrlPr>
                                  </m:dPr>
                                  <m:e>
                                    <m:r>
                                      <a:rPr kumimoji="0" lang="en-US" altLang="zh-CN" sz="2000" b="0" i="1" u="none" strike="noStrike" kern="1200" cap="none" spc="300" normalizeH="0" baseline="0" noProof="0" dirty="0" err="1">
                                        <a:ln>
                                          <a:noFill/>
                                        </a:ln>
                                        <a:solidFill>
                                          <a:srgbClr val="000000"/>
                                        </a:solidFill>
                                        <a:effectLst/>
                                        <a:uLnTx/>
                                        <a:uFillTx/>
                                        <a:latin typeface="Cambria Math" panose="02040503050406030204" pitchFamily="18" charset="0"/>
                                        <a:ea typeface="微软雅黑" panose="020B0503020204020204" pitchFamily="34" charset="-122"/>
                                        <a:cs typeface="+mn-cs"/>
                                      </a:rPr>
                                      <m:t>𝑖</m:t>
                                    </m:r>
                                  </m:e>
                                </m:d>
                              </m:sup>
                            </m:sSubSup>
                          </m:e>
                        </m:d>
                      </m:e>
                      <m:sub>
                        <m:r>
                          <a:rPr kumimoji="0" lang="en-US" altLang="zh-CN" sz="2000" b="0" i="1" u="none" strike="noStrike" kern="1200" cap="none" spc="300" normalizeH="0" baseline="0" noProof="0" dirty="0" smtClean="0">
                            <a:ln>
                              <a:noFill/>
                            </a:ln>
                            <a:solidFill>
                              <a:srgbClr val="000000"/>
                            </a:solidFill>
                            <a:effectLst/>
                            <a:uLnTx/>
                            <a:uFillTx/>
                            <a:latin typeface="Cambria Math" panose="02040503050406030204" pitchFamily="18" charset="0"/>
                            <a:ea typeface="微软雅黑" panose="020B0503020204020204" pitchFamily="34" charset="-122"/>
                            <a:cs typeface="+mn-cs"/>
                          </a:rPr>
                          <m:t>𝑖</m:t>
                        </m:r>
                        <m:r>
                          <a:rPr kumimoji="0" lang="en-US" altLang="zh-CN" sz="2000" b="0" i="1" u="none" strike="noStrike" kern="1200" cap="none" spc="300" normalizeH="0" baseline="0" noProof="0" dirty="0" smtClean="0">
                            <a:ln>
                              <a:noFill/>
                            </a:ln>
                            <a:solidFill>
                              <a:srgbClr val="000000"/>
                            </a:solidFill>
                            <a:effectLst/>
                            <a:uLnTx/>
                            <a:uFillTx/>
                            <a:latin typeface="Cambria Math" panose="02040503050406030204" pitchFamily="18" charset="0"/>
                            <a:ea typeface="微软雅黑" panose="020B0503020204020204" pitchFamily="34" charset="-122"/>
                            <a:cs typeface="+mn-cs"/>
                          </a:rPr>
                          <m:t>=1</m:t>
                        </m:r>
                      </m:sub>
                      <m:sup>
                        <m:r>
                          <a:rPr kumimoji="0" lang="en-US" altLang="zh-CN" sz="2000" b="0" i="1" u="none" strike="noStrike" kern="1200" cap="none" spc="300" normalizeH="0" baseline="0" noProof="0" dirty="0" smtClean="0">
                            <a:ln>
                              <a:noFill/>
                            </a:ln>
                            <a:solidFill>
                              <a:srgbClr val="000000"/>
                            </a:solidFill>
                            <a:effectLst/>
                            <a:uLnTx/>
                            <a:uFillTx/>
                            <a:latin typeface="Cambria Math" panose="02040503050406030204" pitchFamily="18" charset="0"/>
                            <a:ea typeface="微软雅黑" panose="020B0503020204020204" pitchFamily="34" charset="-122"/>
                            <a:cs typeface="+mn-cs"/>
                          </a:rPr>
                          <m:t>𝑁</m:t>
                        </m:r>
                      </m:sup>
                    </m:sSubSup>
                  </m:oMath>
                </a14:m>
                <a:r>
                  <a:rPr kumimoji="0" lang="zh-CN" altLang="en-US" sz="2000" b="0" i="0" u="none" strike="noStrike" kern="1200" cap="none" spc="30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，我们可以对奖励模型 </a:t>
                </a:r>
                <a14:m>
                  <m:oMath xmlns:m="http://schemas.openxmlformats.org/officeDocument/2006/math">
                    <m:sSub>
                      <m:sSubPr>
                        <m:ctrlPr>
                          <a:rPr kumimoji="0" lang="en-US" altLang="zh-CN" sz="2000" b="0" i="1" u="none" strike="noStrike" kern="1200" cap="none" spc="300" normalizeH="0" baseline="0" noProof="0" dirty="0" smtClean="0">
                            <a:ln>
                              <a:noFill/>
                            </a:ln>
                            <a:solidFill>
                              <a:srgbClr val="000000"/>
                            </a:solidFill>
                            <a:effectLst/>
                            <a:uLnTx/>
                            <a:uFillTx/>
                            <a:latin typeface="Cambria Math" panose="02040503050406030204" pitchFamily="18" charset="0"/>
                            <a:ea typeface="微软雅黑" panose="020B0503020204020204" pitchFamily="34" charset="-122"/>
                            <a:cs typeface="+mn-cs"/>
                          </a:rPr>
                        </m:ctrlPr>
                      </m:sSubPr>
                      <m:e>
                        <m:r>
                          <a:rPr kumimoji="0" lang="en-US" altLang="zh-CN" sz="2000" b="0" i="1" u="none" strike="noStrike" kern="1200" cap="none" spc="300" normalizeH="0" baseline="0" noProof="0" dirty="0" smtClean="0">
                            <a:ln>
                              <a:noFill/>
                            </a:ln>
                            <a:solidFill>
                              <a:srgbClr val="000000"/>
                            </a:solidFill>
                            <a:effectLst/>
                            <a:uLnTx/>
                            <a:uFillTx/>
                            <a:latin typeface="Cambria Math" panose="02040503050406030204" pitchFamily="18" charset="0"/>
                            <a:ea typeface="微软雅黑" panose="020B0503020204020204" pitchFamily="34" charset="-122"/>
                            <a:cs typeface="+mn-cs"/>
                          </a:rPr>
                          <m:t>𝑟</m:t>
                        </m:r>
                      </m:e>
                      <m:sub>
                        <m:r>
                          <a:rPr kumimoji="0" lang="zh-CN" altLang="en-US" sz="2000" b="0" i="1" u="none" strike="noStrike" kern="1200" cap="none" spc="300" normalizeH="0" baseline="0" noProof="0" dirty="0" smtClean="0">
                            <a:ln>
                              <a:noFill/>
                            </a:ln>
                            <a:solidFill>
                              <a:srgbClr val="000000"/>
                            </a:solidFill>
                            <a:effectLst/>
                            <a:uLnTx/>
                            <a:uFillTx/>
                            <a:latin typeface="Cambria Math" panose="02040503050406030204" pitchFamily="18" charset="0"/>
                            <a:ea typeface="微软雅黑" panose="020B0503020204020204" pitchFamily="34" charset="-122"/>
                            <a:cs typeface="+mn-cs"/>
                          </a:rPr>
                          <m:t>𝜙</m:t>
                        </m:r>
                      </m:sub>
                    </m:sSub>
                    <m:r>
                      <a:rPr kumimoji="0" lang="en-US" altLang="zh-CN" sz="2000" b="0" i="1" u="none" strike="noStrike" kern="1200" cap="none" spc="300" normalizeH="0" baseline="0" noProof="0" dirty="0" smtClean="0">
                        <a:ln>
                          <a:noFill/>
                        </a:ln>
                        <a:solidFill>
                          <a:srgbClr val="000000"/>
                        </a:solidFill>
                        <a:effectLst/>
                        <a:uLnTx/>
                        <a:uFillTx/>
                        <a:latin typeface="Cambria Math" panose="02040503050406030204" pitchFamily="18" charset="0"/>
                        <a:ea typeface="微软雅黑" panose="020B0503020204020204" pitchFamily="34" charset="-122"/>
                        <a:cs typeface="+mn-cs"/>
                      </a:rPr>
                      <m:t>(</m:t>
                    </m:r>
                    <m:r>
                      <a:rPr kumimoji="0" lang="en-US" altLang="zh-CN" sz="2000" b="0" i="1" u="none" strike="noStrike" kern="1200" cap="none" spc="300" normalizeH="0" baseline="0" noProof="0" dirty="0" err="1" smtClean="0">
                        <a:ln>
                          <a:noFill/>
                        </a:ln>
                        <a:solidFill>
                          <a:srgbClr val="000000"/>
                        </a:solidFill>
                        <a:effectLst/>
                        <a:uLnTx/>
                        <a:uFillTx/>
                        <a:latin typeface="Cambria Math" panose="02040503050406030204" pitchFamily="18" charset="0"/>
                        <a:ea typeface="微软雅黑" panose="020B0503020204020204" pitchFamily="34" charset="-122"/>
                        <a:cs typeface="+mn-cs"/>
                      </a:rPr>
                      <m:t>𝑥</m:t>
                    </m:r>
                    <m:r>
                      <a:rPr kumimoji="0" lang="en-US" altLang="zh-CN" sz="2000" b="0" i="1" u="none" strike="noStrike" kern="1200" cap="none" spc="300" normalizeH="0" baseline="0" noProof="0" dirty="0" err="1" smtClean="0">
                        <a:ln>
                          <a:noFill/>
                        </a:ln>
                        <a:solidFill>
                          <a:srgbClr val="000000"/>
                        </a:solidFill>
                        <a:effectLst/>
                        <a:uLnTx/>
                        <a:uFillTx/>
                        <a:latin typeface="Cambria Math" panose="02040503050406030204" pitchFamily="18" charset="0"/>
                        <a:ea typeface="微软雅黑" panose="020B0503020204020204" pitchFamily="34" charset="-122"/>
                        <a:cs typeface="+mn-cs"/>
                      </a:rPr>
                      <m:t>,</m:t>
                    </m:r>
                    <m:r>
                      <a:rPr kumimoji="0" lang="en-US" altLang="zh-CN" sz="2000" b="0" i="1" u="none" strike="noStrike" kern="1200" cap="none" spc="300" normalizeH="0" baseline="0" noProof="0" dirty="0" err="1" smtClean="0">
                        <a:ln>
                          <a:noFill/>
                        </a:ln>
                        <a:solidFill>
                          <a:srgbClr val="000000"/>
                        </a:solidFill>
                        <a:effectLst/>
                        <a:uLnTx/>
                        <a:uFillTx/>
                        <a:latin typeface="Cambria Math" panose="02040503050406030204" pitchFamily="18" charset="0"/>
                        <a:ea typeface="微软雅黑" panose="020B0503020204020204" pitchFamily="34" charset="-122"/>
                        <a:cs typeface="+mn-cs"/>
                      </a:rPr>
                      <m:t>𝑦</m:t>
                    </m:r>
                    <m:r>
                      <a:rPr kumimoji="0" lang="en-US" altLang="zh-CN" sz="2000" b="0" i="1" u="none" strike="noStrike" kern="1200" cap="none" spc="300" normalizeH="0" baseline="0" noProof="0" dirty="0" smtClean="0">
                        <a:ln>
                          <a:noFill/>
                        </a:ln>
                        <a:solidFill>
                          <a:srgbClr val="000000"/>
                        </a:solidFill>
                        <a:effectLst/>
                        <a:uLnTx/>
                        <a:uFillTx/>
                        <a:latin typeface="Cambria Math" panose="02040503050406030204" pitchFamily="18" charset="0"/>
                        <a:ea typeface="微软雅黑" panose="020B0503020204020204" pitchFamily="34" charset="-122"/>
                        <a:cs typeface="+mn-cs"/>
                      </a:rPr>
                      <m:t>)</m:t>
                    </m:r>
                  </m:oMath>
                </a14:m>
                <a:r>
                  <a:rPr kumimoji="0" lang="zh-CN" altLang="en-US" sz="2000" b="0" i="0" u="none" strike="noStrike" kern="1200" cap="none" spc="30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进行参数化，并通过最大似然估计参数。将问题框定为二元分类，就有了负对数似然损失：</a:t>
                </a:r>
                <a:endParaRPr kumimoji="0" lang="en-US" altLang="zh-CN" sz="2000" b="0" i="0" u="none" strike="noStrike" kern="1200" cap="none" spc="30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n-US" altLang="zh-CN" sz="2000" b="0" i="0" u="none" strike="noStrike" kern="1200" cap="none" spc="30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n-US" altLang="zh-CN" sz="2000" b="0" i="0" u="none" strike="noStrike" kern="1200" cap="none" spc="30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n-US" altLang="zh-CN" sz="2000" b="1" i="0" u="none" strike="noStrike" kern="1200" cap="none" spc="30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RL </a:t>
                </a:r>
                <a:r>
                  <a:rPr kumimoji="0" lang="zh-CN" altLang="en-US" sz="2000" b="1" i="0" u="none" strike="noStrike" kern="1200" cap="none" spc="30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微调阶段</a:t>
                </a:r>
                <a:r>
                  <a:rPr kumimoji="0" lang="zh-CN" altLang="en-US" sz="2000" b="0" i="0" u="none" strike="noStrike" kern="1200" cap="none" spc="30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：在 </a:t>
                </a:r>
                <a:r>
                  <a:rPr kumimoji="0" lang="en-US" altLang="zh-CN" sz="2000" b="0" i="0" u="none" strike="noStrike" kern="1200" cap="none" spc="30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RL </a:t>
                </a:r>
                <a:r>
                  <a:rPr kumimoji="0" lang="zh-CN" altLang="en-US" sz="2000" b="0" i="0" u="none" strike="noStrike" kern="1200" cap="none" spc="30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阶段，我们利用学习到的奖励函数为语言模型提供反馈。优化函数为：</a:t>
                </a:r>
              </a:p>
            </p:txBody>
          </p:sp>
        </mc:Choice>
        <mc:Fallback>
          <p:sp>
            <p:nvSpPr>
              <p:cNvPr id="11" name="内容占位符 1">
                <a:extLst>
                  <a:ext uri="{FF2B5EF4-FFF2-40B4-BE49-F238E27FC236}">
                    <a16:creationId xmlns:a16="http://schemas.microsoft.com/office/drawing/2014/main" id="{4821A061-2F8B-F20E-7A40-DB183FBC9917}"/>
                  </a:ext>
                </a:extLst>
              </p:cNvPr>
              <p:cNvSpPr txBox="1">
                <a:spLocks noRot="1" noChangeAspect="1" noMove="1" noResize="1" noEditPoints="1" noAdjustHandles="1" noChangeArrowheads="1" noChangeShapeType="1" noTextEdit="1"/>
              </p:cNvSpPr>
              <p:nvPr/>
            </p:nvSpPr>
            <p:spPr>
              <a:xfrm>
                <a:off x="1299308" y="1542725"/>
                <a:ext cx="9457445" cy="3610708"/>
              </a:xfrm>
              <a:prstGeom prst="rect">
                <a:avLst/>
              </a:prstGeom>
              <a:blipFill>
                <a:blip r:embed="rId3"/>
                <a:stretch>
                  <a:fillRect l="-1611" r="-1031"/>
                </a:stretch>
              </a:blipFill>
            </p:spPr>
            <p:txBody>
              <a:bodyPr/>
              <a:lstStyle/>
              <a:p>
                <a:r>
                  <a:rPr lang="zh-CN" altLang="en-US">
                    <a:noFill/>
                  </a:rPr>
                  <a:t> </a:t>
                </a:r>
              </a:p>
            </p:txBody>
          </p:sp>
        </mc:Fallback>
      </mc:AlternateContent>
      <p:sp>
        <p:nvSpPr>
          <p:cNvPr id="12" name="半闭框 11">
            <a:extLst>
              <a:ext uri="{FF2B5EF4-FFF2-40B4-BE49-F238E27FC236}">
                <a16:creationId xmlns:a16="http://schemas.microsoft.com/office/drawing/2014/main" id="{48DE35E1-E39E-5C45-1FE3-DE6B14E2F38A}"/>
              </a:ext>
            </a:extLst>
          </p:cNvPr>
          <p:cNvSpPr/>
          <p:nvPr/>
        </p:nvSpPr>
        <p:spPr>
          <a:xfrm>
            <a:off x="1058985" y="1459875"/>
            <a:ext cx="480646" cy="480646"/>
          </a:xfrm>
          <a:prstGeom prst="halfFrame">
            <a:avLst>
              <a:gd name="adj1" fmla="val 17948"/>
              <a:gd name="adj2" fmla="val 17949"/>
            </a:avLst>
          </a:prstGeom>
          <a:solidFill>
            <a:schemeClr val="accent4"/>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3" name="半闭框 12">
            <a:extLst>
              <a:ext uri="{FF2B5EF4-FFF2-40B4-BE49-F238E27FC236}">
                <a16:creationId xmlns:a16="http://schemas.microsoft.com/office/drawing/2014/main" id="{C4B30F5D-1DC7-47BB-493C-9C2871854C0F}"/>
              </a:ext>
            </a:extLst>
          </p:cNvPr>
          <p:cNvSpPr/>
          <p:nvPr/>
        </p:nvSpPr>
        <p:spPr>
          <a:xfrm flipH="1" flipV="1">
            <a:off x="10639669" y="5185859"/>
            <a:ext cx="480646" cy="480646"/>
          </a:xfrm>
          <a:prstGeom prst="halfFrame">
            <a:avLst>
              <a:gd name="adj1" fmla="val 17948"/>
              <a:gd name="adj2" fmla="val 17949"/>
            </a:avLst>
          </a:prstGeom>
          <a:solidFill>
            <a:schemeClr val="accent4"/>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pic>
        <p:nvPicPr>
          <p:cNvPr id="3" name="图片 2">
            <a:extLst>
              <a:ext uri="{FF2B5EF4-FFF2-40B4-BE49-F238E27FC236}">
                <a16:creationId xmlns:a16="http://schemas.microsoft.com/office/drawing/2014/main" id="{ACB2D422-BF91-D47A-C239-5BD7B4010001}"/>
              </a:ext>
            </a:extLst>
          </p:cNvPr>
          <p:cNvPicPr>
            <a:picLocks noChangeAspect="1"/>
          </p:cNvPicPr>
          <p:nvPr/>
        </p:nvPicPr>
        <p:blipFill>
          <a:blip r:embed="rId4"/>
          <a:stretch>
            <a:fillRect/>
          </a:stretch>
        </p:blipFill>
        <p:spPr>
          <a:xfrm>
            <a:off x="2590800" y="3114717"/>
            <a:ext cx="7010400" cy="466725"/>
          </a:xfrm>
          <a:prstGeom prst="rect">
            <a:avLst/>
          </a:prstGeom>
        </p:spPr>
      </p:pic>
      <p:pic>
        <p:nvPicPr>
          <p:cNvPr id="5" name="图片 4">
            <a:extLst>
              <a:ext uri="{FF2B5EF4-FFF2-40B4-BE49-F238E27FC236}">
                <a16:creationId xmlns:a16="http://schemas.microsoft.com/office/drawing/2014/main" id="{14DA49C3-5070-3567-2914-1A6EAC51E50D}"/>
              </a:ext>
            </a:extLst>
          </p:cNvPr>
          <p:cNvPicPr>
            <a:picLocks noChangeAspect="1"/>
          </p:cNvPicPr>
          <p:nvPr/>
        </p:nvPicPr>
        <p:blipFill>
          <a:blip r:embed="rId5"/>
          <a:stretch>
            <a:fillRect/>
          </a:stretch>
        </p:blipFill>
        <p:spPr>
          <a:xfrm>
            <a:off x="2331180" y="5140432"/>
            <a:ext cx="7772400" cy="571500"/>
          </a:xfrm>
          <a:prstGeom prst="rect">
            <a:avLst/>
          </a:prstGeom>
        </p:spPr>
      </p:pic>
    </p:spTree>
    <p:extLst>
      <p:ext uri="{BB962C8B-B14F-4D97-AF65-F5344CB8AC3E}">
        <p14:creationId xmlns:p14="http://schemas.microsoft.com/office/powerpoint/2010/main" val="1579563429"/>
      </p:ext>
    </p:extLst>
  </p:cSld>
  <p:clrMapOvr>
    <a:masterClrMapping/>
  </p:clrMapOvr>
  <p:transition spd="med">
    <p:pull/>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9837B9-6B5F-E1EB-E984-C257D1BA12BD}"/>
            </a:ext>
          </a:extLst>
        </p:cNvPr>
        <p:cNvGrpSpPr/>
        <p:nvPr/>
      </p:nvGrpSpPr>
      <p:grpSpPr>
        <a:xfrm>
          <a:off x="0" y="0"/>
          <a:ext cx="0" cy="0"/>
          <a:chOff x="0" y="0"/>
          <a:chExt cx="0" cy="0"/>
        </a:xfrm>
      </p:grpSpPr>
      <p:sp>
        <p:nvSpPr>
          <p:cNvPr id="9" name="标题 8">
            <a:extLst>
              <a:ext uri="{FF2B5EF4-FFF2-40B4-BE49-F238E27FC236}">
                <a16:creationId xmlns:a16="http://schemas.microsoft.com/office/drawing/2014/main" id="{991E0C74-9EF2-0BDF-8FB6-784E8705CBB1}"/>
              </a:ext>
            </a:extLst>
          </p:cNvPr>
          <p:cNvSpPr>
            <a:spLocks noGrp="1"/>
          </p:cNvSpPr>
          <p:nvPr>
            <p:ph type="title"/>
          </p:nvPr>
        </p:nvSpPr>
        <p:spPr/>
        <p:txBody>
          <a:bodyPr/>
          <a:lstStyle/>
          <a:p>
            <a:r>
              <a:rPr lang="en-US" altLang="zh-CN" dirty="0"/>
              <a:t>Direct Preference Optimization</a:t>
            </a:r>
            <a:endParaRPr lang="zh-CN" altLang="en-US" dirty="0"/>
          </a:p>
        </p:txBody>
      </p:sp>
      <p:sp>
        <p:nvSpPr>
          <p:cNvPr id="11" name="内容占位符 1">
            <a:extLst>
              <a:ext uri="{FF2B5EF4-FFF2-40B4-BE49-F238E27FC236}">
                <a16:creationId xmlns:a16="http://schemas.microsoft.com/office/drawing/2014/main" id="{919B1D02-B4D9-28EF-52FA-343C57462AD2}"/>
              </a:ext>
            </a:extLst>
          </p:cNvPr>
          <p:cNvSpPr txBox="1"/>
          <p:nvPr/>
        </p:nvSpPr>
        <p:spPr>
          <a:xfrm>
            <a:off x="1539631" y="1940522"/>
            <a:ext cx="9100038" cy="383755"/>
          </a:xfrm>
          <a:prstGeom prst="rect">
            <a:avLst/>
          </a:prstGeom>
        </p:spPr>
        <p:txBody>
          <a:bodyPr vert="horz" lIns="0" tIns="0" rIns="0" bIns="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800" kern="1200" spc="3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spc="3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3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zh-CN" altLang="en-US" sz="1800" b="1" i="0" u="none" strike="noStrike" kern="1200" cap="none" spc="300" normalizeH="0" baseline="0" noProof="0" dirty="0">
                <a:ln>
                  <a:noFill/>
                </a:ln>
                <a:solidFill>
                  <a:srgbClr val="191B1F"/>
                </a:solidFill>
                <a:effectLst/>
                <a:uLnTx/>
                <a:uFillTx/>
                <a:latin typeface="-apple-system"/>
                <a:ea typeface="微软雅黑"/>
                <a:cs typeface="+mn-cs"/>
              </a:rPr>
              <a:t>推导</a:t>
            </a:r>
            <a:r>
              <a:rPr kumimoji="0" lang="en-US" altLang="zh-CN" sz="1800" b="1" i="0" u="none" strike="noStrike" kern="1200" cap="none" spc="300" normalizeH="0" baseline="0" noProof="0" dirty="0">
                <a:ln>
                  <a:noFill/>
                </a:ln>
                <a:solidFill>
                  <a:srgbClr val="191B1F"/>
                </a:solidFill>
                <a:effectLst/>
                <a:uLnTx/>
                <a:uFillTx/>
                <a:latin typeface="-apple-system"/>
                <a:ea typeface="微软雅黑"/>
                <a:cs typeface="+mn-cs"/>
              </a:rPr>
              <a:t>DPO</a:t>
            </a:r>
            <a:r>
              <a:rPr kumimoji="0" lang="zh-CN" altLang="en-US" sz="1800" b="1" i="0" u="none" strike="noStrike" kern="1200" cap="none" spc="300" normalizeH="0" baseline="0" noProof="0" dirty="0">
                <a:ln>
                  <a:noFill/>
                </a:ln>
                <a:solidFill>
                  <a:srgbClr val="191B1F"/>
                </a:solidFill>
                <a:effectLst/>
                <a:uLnTx/>
                <a:uFillTx/>
                <a:latin typeface="-apple-system"/>
                <a:ea typeface="微软雅黑"/>
                <a:cs typeface="+mn-cs"/>
              </a:rPr>
              <a:t>目标函数</a:t>
            </a:r>
            <a:r>
              <a:rPr kumimoji="0" lang="en-US" altLang="zh-CN" sz="1800" b="1" i="0" u="none" strike="noStrike" kern="1200" cap="none" spc="300" normalizeH="0" baseline="0" noProof="0" dirty="0">
                <a:ln>
                  <a:noFill/>
                </a:ln>
                <a:solidFill>
                  <a:srgbClr val="191B1F"/>
                </a:solidFill>
                <a:effectLst/>
                <a:uLnTx/>
                <a:uFillTx/>
                <a:latin typeface="-apple-system"/>
                <a:ea typeface="微软雅黑"/>
                <a:cs typeface="+mn-cs"/>
              </a:rPr>
              <a:t>: </a:t>
            </a:r>
            <a:r>
              <a:rPr kumimoji="0" lang="zh-CN" altLang="en-US" sz="1800" b="0" i="0" u="none" strike="noStrike" kern="1200" cap="none" spc="300" normalizeH="0" baseline="0" noProof="0" dirty="0">
                <a:ln>
                  <a:noFill/>
                </a:ln>
                <a:solidFill>
                  <a:srgbClr val="191B1F"/>
                </a:solidFill>
                <a:effectLst/>
                <a:uLnTx/>
                <a:uFillTx/>
                <a:latin typeface="-apple-system"/>
                <a:ea typeface="微软雅黑"/>
                <a:cs typeface="+mn-cs"/>
              </a:rPr>
              <a:t>上面公式</a:t>
            </a:r>
            <a:r>
              <a:rPr kumimoji="0" lang="en-US" altLang="zh-CN" sz="1800" b="0" i="0" u="none" strike="noStrike" kern="1200" cap="none" spc="300" normalizeH="0" baseline="0" noProof="0" dirty="0">
                <a:ln>
                  <a:noFill/>
                </a:ln>
                <a:solidFill>
                  <a:srgbClr val="191B1F"/>
                </a:solidFill>
                <a:effectLst/>
                <a:uLnTx/>
                <a:uFillTx/>
                <a:latin typeface="-apple-system"/>
                <a:ea typeface="微软雅黑"/>
                <a:cs typeface="+mn-cs"/>
              </a:rPr>
              <a:t>KL</a:t>
            </a:r>
            <a:r>
              <a:rPr kumimoji="0" lang="zh-CN" altLang="en-US" sz="1800" b="0" i="0" u="none" strike="noStrike" kern="1200" cap="none" spc="300" normalizeH="0" baseline="0" noProof="0" dirty="0">
                <a:ln>
                  <a:noFill/>
                </a:ln>
                <a:solidFill>
                  <a:srgbClr val="191B1F"/>
                </a:solidFill>
                <a:effectLst/>
                <a:uLnTx/>
                <a:uFillTx/>
                <a:latin typeface="-apple-system"/>
                <a:ea typeface="微软雅黑"/>
                <a:cs typeface="+mn-cs"/>
              </a:rPr>
              <a:t>约束奖励最大化目标的最优解具有以下形式：</a:t>
            </a:r>
            <a:endParaRPr kumimoji="0" lang="zh-CN" altLang="en-US" sz="1800" b="0" i="0" u="none" strike="noStrike" kern="1200" cap="none" spc="30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2" name="半闭框 11">
            <a:extLst>
              <a:ext uri="{FF2B5EF4-FFF2-40B4-BE49-F238E27FC236}">
                <a16:creationId xmlns:a16="http://schemas.microsoft.com/office/drawing/2014/main" id="{E5D6EE58-5647-024C-E5A8-3EF1E9A417D1}"/>
              </a:ext>
            </a:extLst>
          </p:cNvPr>
          <p:cNvSpPr/>
          <p:nvPr/>
        </p:nvSpPr>
        <p:spPr>
          <a:xfrm>
            <a:off x="1058985" y="1459875"/>
            <a:ext cx="480646" cy="480646"/>
          </a:xfrm>
          <a:prstGeom prst="halfFrame">
            <a:avLst>
              <a:gd name="adj1" fmla="val 17948"/>
              <a:gd name="adj2" fmla="val 17949"/>
            </a:avLst>
          </a:prstGeom>
          <a:solidFill>
            <a:schemeClr val="accent4"/>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3" name="半闭框 12">
            <a:extLst>
              <a:ext uri="{FF2B5EF4-FFF2-40B4-BE49-F238E27FC236}">
                <a16:creationId xmlns:a16="http://schemas.microsoft.com/office/drawing/2014/main" id="{D45C707C-0450-F722-EBC3-5BFD0392E4CD}"/>
              </a:ext>
            </a:extLst>
          </p:cNvPr>
          <p:cNvSpPr/>
          <p:nvPr/>
        </p:nvSpPr>
        <p:spPr>
          <a:xfrm flipH="1" flipV="1">
            <a:off x="10639669" y="5185859"/>
            <a:ext cx="480646" cy="480646"/>
          </a:xfrm>
          <a:prstGeom prst="halfFrame">
            <a:avLst>
              <a:gd name="adj1" fmla="val 17948"/>
              <a:gd name="adj2" fmla="val 17949"/>
            </a:avLst>
          </a:prstGeom>
          <a:solidFill>
            <a:schemeClr val="accent4"/>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pic>
        <p:nvPicPr>
          <p:cNvPr id="2" name="图片 1">
            <a:extLst>
              <a:ext uri="{FF2B5EF4-FFF2-40B4-BE49-F238E27FC236}">
                <a16:creationId xmlns:a16="http://schemas.microsoft.com/office/drawing/2014/main" id="{2906D756-8358-EDB5-A28B-12BC69681537}"/>
              </a:ext>
            </a:extLst>
          </p:cNvPr>
          <p:cNvPicPr>
            <a:picLocks noChangeAspect="1"/>
          </p:cNvPicPr>
          <p:nvPr/>
        </p:nvPicPr>
        <p:blipFill>
          <a:blip r:embed="rId3"/>
          <a:stretch>
            <a:fillRect/>
          </a:stretch>
        </p:blipFill>
        <p:spPr>
          <a:xfrm>
            <a:off x="2042274" y="1174125"/>
            <a:ext cx="7772400" cy="571500"/>
          </a:xfrm>
          <a:prstGeom prst="rect">
            <a:avLst/>
          </a:prstGeom>
        </p:spPr>
      </p:pic>
      <p:pic>
        <p:nvPicPr>
          <p:cNvPr id="4" name="图片 3">
            <a:extLst>
              <a:ext uri="{FF2B5EF4-FFF2-40B4-BE49-F238E27FC236}">
                <a16:creationId xmlns:a16="http://schemas.microsoft.com/office/drawing/2014/main" id="{064791FC-9561-B8C2-D278-651C5E61D5E1}"/>
              </a:ext>
            </a:extLst>
          </p:cNvPr>
          <p:cNvPicPr>
            <a:picLocks noChangeAspect="1"/>
          </p:cNvPicPr>
          <p:nvPr/>
        </p:nvPicPr>
        <p:blipFill>
          <a:blip r:embed="rId4"/>
          <a:stretch>
            <a:fillRect/>
          </a:stretch>
        </p:blipFill>
        <p:spPr>
          <a:xfrm>
            <a:off x="2139501" y="2555701"/>
            <a:ext cx="4261300" cy="611995"/>
          </a:xfrm>
          <a:prstGeom prst="rect">
            <a:avLst/>
          </a:prstGeom>
        </p:spPr>
      </p:pic>
      <p:pic>
        <p:nvPicPr>
          <p:cNvPr id="6" name="图片 5">
            <a:extLst>
              <a:ext uri="{FF2B5EF4-FFF2-40B4-BE49-F238E27FC236}">
                <a16:creationId xmlns:a16="http://schemas.microsoft.com/office/drawing/2014/main" id="{8179B783-802B-BCE2-2211-86630D508063}"/>
              </a:ext>
            </a:extLst>
          </p:cNvPr>
          <p:cNvPicPr>
            <a:picLocks noChangeAspect="1"/>
          </p:cNvPicPr>
          <p:nvPr/>
        </p:nvPicPr>
        <p:blipFill>
          <a:blip r:embed="rId5"/>
          <a:stretch>
            <a:fillRect/>
          </a:stretch>
        </p:blipFill>
        <p:spPr>
          <a:xfrm>
            <a:off x="6960591" y="2567617"/>
            <a:ext cx="4159724" cy="525176"/>
          </a:xfrm>
          <a:prstGeom prst="rect">
            <a:avLst/>
          </a:prstGeom>
        </p:spPr>
      </p:pic>
      <p:pic>
        <p:nvPicPr>
          <p:cNvPr id="15" name="图片 14">
            <a:extLst>
              <a:ext uri="{FF2B5EF4-FFF2-40B4-BE49-F238E27FC236}">
                <a16:creationId xmlns:a16="http://schemas.microsoft.com/office/drawing/2014/main" id="{6738C3C8-C897-D7C5-11AB-B62DF258257F}"/>
              </a:ext>
            </a:extLst>
          </p:cNvPr>
          <p:cNvPicPr>
            <a:picLocks noChangeAspect="1"/>
          </p:cNvPicPr>
          <p:nvPr/>
        </p:nvPicPr>
        <p:blipFill>
          <a:blip r:embed="rId6"/>
          <a:stretch>
            <a:fillRect/>
          </a:stretch>
        </p:blipFill>
        <p:spPr>
          <a:xfrm>
            <a:off x="3456370" y="3139939"/>
            <a:ext cx="5086350" cy="971550"/>
          </a:xfrm>
          <a:prstGeom prst="rect">
            <a:avLst/>
          </a:prstGeom>
        </p:spPr>
      </p:pic>
      <p:sp>
        <p:nvSpPr>
          <p:cNvPr id="16" name="箭头: 右 15">
            <a:extLst>
              <a:ext uri="{FF2B5EF4-FFF2-40B4-BE49-F238E27FC236}">
                <a16:creationId xmlns:a16="http://schemas.microsoft.com/office/drawing/2014/main" id="{CC195826-0A8C-A6EB-2F06-4F41BBFF28BA}"/>
              </a:ext>
            </a:extLst>
          </p:cNvPr>
          <p:cNvSpPr/>
          <p:nvPr/>
        </p:nvSpPr>
        <p:spPr>
          <a:xfrm>
            <a:off x="2749147" y="3605872"/>
            <a:ext cx="453154" cy="133129"/>
          </a:xfrm>
          <a:prstGeom prst="rightArrow">
            <a:avLst>
              <a:gd name="adj1" fmla="val 50000"/>
              <a:gd name="adj2" fmla="val 99606"/>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mc:AlternateContent xmlns:mc="http://schemas.openxmlformats.org/markup-compatibility/2006" xmlns:a14="http://schemas.microsoft.com/office/drawing/2010/main">
        <mc:Choice Requires="a14">
          <p:sp>
            <p:nvSpPr>
              <p:cNvPr id="18" name="文本框 17">
                <a:extLst>
                  <a:ext uri="{FF2B5EF4-FFF2-40B4-BE49-F238E27FC236}">
                    <a16:creationId xmlns:a16="http://schemas.microsoft.com/office/drawing/2014/main" id="{52129EA1-1CB2-8221-71A0-5710FAEBA8D4}"/>
                  </a:ext>
                </a:extLst>
              </p:cNvPr>
              <p:cNvSpPr txBox="1"/>
              <p:nvPr/>
            </p:nvSpPr>
            <p:spPr>
              <a:xfrm>
                <a:off x="1418379" y="4252080"/>
                <a:ext cx="9461613"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微软雅黑"/>
                    <a:ea typeface="微软雅黑"/>
                    <a:cs typeface="+mn-cs"/>
                  </a:rPr>
                  <a:t>我们可以将这种重新参数化应用于真实奖励 </a:t>
                </a:r>
                <a14:m>
                  <m:oMath xmlns:m="http://schemas.openxmlformats.org/officeDocument/2006/math">
                    <m:sSup>
                      <m:sSupPr>
                        <m:ctrlPr>
                          <a:rPr kumimoji="0" lang="en-US" altLang="zh-CN" sz="1800" b="0" i="1" u="none" strike="noStrike" kern="1200" cap="none" spc="0" normalizeH="0" baseline="0" noProof="0" dirty="0" smtClean="0">
                            <a:ln>
                              <a:noFill/>
                            </a:ln>
                            <a:solidFill>
                              <a:prstClr val="black"/>
                            </a:solidFill>
                            <a:effectLst/>
                            <a:uLnTx/>
                            <a:uFillTx/>
                            <a:latin typeface="Cambria Math" panose="02040503050406030204" pitchFamily="18" charset="0"/>
                            <a:cs typeface="+mn-cs"/>
                          </a:rPr>
                        </m:ctrlPr>
                      </m:sSupPr>
                      <m:e>
                        <m:r>
                          <a:rPr kumimoji="0" lang="zh-CN" altLang="en-US" sz="1800" b="0" i="1" u="none" strike="noStrike" kern="1200" cap="none" spc="0" normalizeH="0" baseline="0" noProof="0" dirty="0" smtClean="0">
                            <a:ln>
                              <a:noFill/>
                            </a:ln>
                            <a:solidFill>
                              <a:prstClr val="black"/>
                            </a:solidFill>
                            <a:effectLst/>
                            <a:uLnTx/>
                            <a:uFillTx/>
                            <a:latin typeface="Cambria Math" panose="02040503050406030204" pitchFamily="18" charset="0"/>
                            <a:cs typeface="+mn-cs"/>
                          </a:rPr>
                          <m:t>𝑟</m:t>
                        </m:r>
                      </m:e>
                      <m:sup>
                        <m:r>
                          <a:rPr kumimoji="0" lang="zh-CN" altLang="en-US" sz="1800" b="0" i="1" u="none" strike="noStrike" kern="1200" cap="none" spc="0" normalizeH="0" baseline="0" noProof="0" dirty="0" smtClean="0">
                            <a:ln>
                              <a:noFill/>
                            </a:ln>
                            <a:solidFill>
                              <a:prstClr val="black"/>
                            </a:solidFill>
                            <a:effectLst/>
                            <a:uLnTx/>
                            <a:uFillTx/>
                            <a:latin typeface="Cambria Math" panose="02040503050406030204" pitchFamily="18" charset="0"/>
                            <a:cs typeface="+mn-cs"/>
                          </a:rPr>
                          <m:t>∗</m:t>
                        </m:r>
                      </m:sup>
                    </m:sSup>
                    <m:r>
                      <a:rPr kumimoji="0" lang="zh-CN" altLang="en-US" sz="1800" b="0" i="1" u="none" strike="noStrike" kern="1200" cap="none" spc="0" normalizeH="0" baseline="0" noProof="0" dirty="0" smtClean="0">
                        <a:ln>
                          <a:noFill/>
                        </a:ln>
                        <a:solidFill>
                          <a:prstClr val="black"/>
                        </a:solidFill>
                        <a:effectLst/>
                        <a:uLnTx/>
                        <a:uFillTx/>
                        <a:latin typeface="Cambria Math" panose="02040503050406030204" pitchFamily="18" charset="0"/>
                        <a:cs typeface="+mn-cs"/>
                      </a:rPr>
                      <m:t> </m:t>
                    </m:r>
                  </m:oMath>
                </a14:m>
                <a:r>
                  <a:rPr kumimoji="0" lang="zh-CN" altLang="en-US" sz="1800" b="0" i="0" u="none" strike="noStrike" kern="1200" cap="none" spc="0" normalizeH="0" baseline="0" noProof="0" dirty="0">
                    <a:ln>
                      <a:noFill/>
                    </a:ln>
                    <a:solidFill>
                      <a:prstClr val="black"/>
                    </a:solidFill>
                    <a:effectLst/>
                    <a:uLnTx/>
                    <a:uFillTx/>
                    <a:latin typeface="微软雅黑"/>
                    <a:ea typeface="微软雅黑"/>
                    <a:cs typeface="+mn-cs"/>
                  </a:rPr>
                  <a:t>和相应的最优模型 </a:t>
                </a:r>
                <a14:m>
                  <m:oMath xmlns:m="http://schemas.openxmlformats.org/officeDocument/2006/math">
                    <m:sSup>
                      <m:sSupPr>
                        <m:ctrlPr>
                          <a:rPr kumimoji="0" lang="en-US" altLang="zh-CN" sz="1800" b="0" i="1" u="none" strike="noStrike" kern="1200" cap="none" spc="0" normalizeH="0" baseline="0" noProof="0" dirty="0" smtClean="0">
                            <a:ln>
                              <a:noFill/>
                            </a:ln>
                            <a:solidFill>
                              <a:prstClr val="black"/>
                            </a:solidFill>
                            <a:effectLst/>
                            <a:uLnTx/>
                            <a:uFillTx/>
                            <a:latin typeface="Cambria Math" panose="02040503050406030204" pitchFamily="18" charset="0"/>
                            <a:cs typeface="+mn-cs"/>
                          </a:rPr>
                        </m:ctrlPr>
                      </m:sSupPr>
                      <m:e>
                        <m:r>
                          <a:rPr kumimoji="0" lang="zh-CN" altLang="en-US" sz="1800" b="0" i="1" u="none" strike="noStrike" kern="1200" cap="none" spc="0" normalizeH="0" baseline="0" noProof="0" dirty="0" smtClean="0">
                            <a:ln>
                              <a:noFill/>
                            </a:ln>
                            <a:solidFill>
                              <a:prstClr val="black"/>
                            </a:solidFill>
                            <a:effectLst/>
                            <a:uLnTx/>
                            <a:uFillTx/>
                            <a:latin typeface="Cambria Math" panose="02040503050406030204" pitchFamily="18" charset="0"/>
                            <a:cs typeface="+mn-cs"/>
                          </a:rPr>
                          <m:t>𝜋</m:t>
                        </m:r>
                      </m:e>
                      <m:sup>
                        <m:r>
                          <a:rPr kumimoji="0" lang="zh-CN" altLang="en-US" sz="1800" b="0" i="1" u="none" strike="noStrike" kern="1200" cap="none" spc="0" normalizeH="0" baseline="0" noProof="0" dirty="0" smtClean="0">
                            <a:ln>
                              <a:noFill/>
                            </a:ln>
                            <a:solidFill>
                              <a:prstClr val="black"/>
                            </a:solidFill>
                            <a:effectLst/>
                            <a:uLnTx/>
                            <a:uFillTx/>
                            <a:latin typeface="Cambria Math" panose="02040503050406030204" pitchFamily="18" charset="0"/>
                            <a:cs typeface="+mn-cs"/>
                          </a:rPr>
                          <m:t>∗</m:t>
                        </m:r>
                      </m:sup>
                    </m:sSup>
                  </m:oMath>
                </a14:m>
                <a:r>
                  <a:rPr kumimoji="0" lang="zh-CN" altLang="en-US" sz="1800" b="0" i="0" u="none" strike="noStrike" kern="1200" cap="none" spc="0" normalizeH="0" baseline="0" noProof="0" dirty="0">
                    <a:ln>
                      <a:noFill/>
                    </a:ln>
                    <a:solidFill>
                      <a:prstClr val="black"/>
                    </a:solidFill>
                    <a:effectLst/>
                    <a:uLnTx/>
                    <a:uFillTx/>
                    <a:latin typeface="微软雅黑"/>
                    <a:ea typeface="微软雅黑"/>
                    <a:cs typeface="+mn-cs"/>
                  </a:rPr>
                  <a:t>。</a:t>
                </a:r>
                <a:r>
                  <a:rPr kumimoji="0" lang="en-US" altLang="zh-CN" sz="1800" b="0" i="0" u="none" strike="noStrike" kern="1200" cap="none" spc="0" normalizeH="0" baseline="0" noProof="0" dirty="0">
                    <a:ln>
                      <a:noFill/>
                    </a:ln>
                    <a:solidFill>
                      <a:prstClr val="black"/>
                    </a:solidFill>
                    <a:effectLst/>
                    <a:uLnTx/>
                    <a:uFillTx/>
                    <a:latin typeface="微软雅黑"/>
                    <a:ea typeface="微软雅黑"/>
                    <a:cs typeface="+mn-cs"/>
                  </a:rPr>
                  <a:t>BT</a:t>
                </a:r>
                <a:r>
                  <a:rPr kumimoji="0" lang="zh-CN" altLang="en-US" sz="1800" b="0" i="0" u="none" strike="noStrike" kern="1200" cap="none" spc="0" normalizeH="0" baseline="0" noProof="0" dirty="0">
                    <a:ln>
                      <a:noFill/>
                    </a:ln>
                    <a:solidFill>
                      <a:prstClr val="black"/>
                    </a:solidFill>
                    <a:effectLst/>
                    <a:uLnTx/>
                    <a:uFillTx/>
                    <a:latin typeface="微软雅黑"/>
                    <a:ea typeface="微软雅黑"/>
                    <a:cs typeface="+mn-cs"/>
                  </a:rPr>
                  <a:t>模型只取决于两次回答之间的奖励差异</a:t>
                </a:r>
              </a:p>
            </p:txBody>
          </p:sp>
        </mc:Choice>
        <mc:Fallback xmlns="">
          <p:sp>
            <p:nvSpPr>
              <p:cNvPr id="18" name="文本框 17">
                <a:extLst>
                  <a:ext uri="{FF2B5EF4-FFF2-40B4-BE49-F238E27FC236}">
                    <a16:creationId xmlns:a16="http://schemas.microsoft.com/office/drawing/2014/main" id="{52129EA1-1CB2-8221-71A0-5710FAEBA8D4}"/>
                  </a:ext>
                </a:extLst>
              </p:cNvPr>
              <p:cNvSpPr txBox="1">
                <a:spLocks noRot="1" noChangeAspect="1" noMove="1" noResize="1" noEditPoints="1" noAdjustHandles="1" noChangeArrowheads="1" noChangeShapeType="1" noTextEdit="1"/>
              </p:cNvSpPr>
              <p:nvPr/>
            </p:nvSpPr>
            <p:spPr>
              <a:xfrm>
                <a:off x="1418379" y="4252080"/>
                <a:ext cx="9461613" cy="646331"/>
              </a:xfrm>
              <a:prstGeom prst="rect">
                <a:avLst/>
              </a:prstGeom>
              <a:blipFill>
                <a:blip r:embed="rId7"/>
                <a:stretch>
                  <a:fillRect l="-580" t="-5660" b="-14151"/>
                </a:stretch>
              </a:blipFill>
            </p:spPr>
            <p:txBody>
              <a:bodyPr/>
              <a:lstStyle/>
              <a:p>
                <a:r>
                  <a:rPr lang="zh-CN" altLang="en-US">
                    <a:noFill/>
                  </a:rPr>
                  <a:t> </a:t>
                </a:r>
              </a:p>
            </p:txBody>
          </p:sp>
        </mc:Fallback>
      </mc:AlternateContent>
      <p:pic>
        <p:nvPicPr>
          <p:cNvPr id="20" name="图片 19">
            <a:extLst>
              <a:ext uri="{FF2B5EF4-FFF2-40B4-BE49-F238E27FC236}">
                <a16:creationId xmlns:a16="http://schemas.microsoft.com/office/drawing/2014/main" id="{57A02BA6-9BC4-44D1-8242-9C64F0755AE7}"/>
              </a:ext>
            </a:extLst>
          </p:cNvPr>
          <p:cNvPicPr>
            <a:picLocks noChangeAspect="1"/>
          </p:cNvPicPr>
          <p:nvPr/>
        </p:nvPicPr>
        <p:blipFill>
          <a:blip r:embed="rId8"/>
          <a:srcRect t="14828" b="9919"/>
          <a:stretch/>
        </p:blipFill>
        <p:spPr>
          <a:xfrm>
            <a:off x="3141564" y="5195873"/>
            <a:ext cx="5067300" cy="286707"/>
          </a:xfrm>
          <a:prstGeom prst="rect">
            <a:avLst/>
          </a:prstGeom>
        </p:spPr>
      </p:pic>
    </p:spTree>
    <p:extLst>
      <p:ext uri="{BB962C8B-B14F-4D97-AF65-F5344CB8AC3E}">
        <p14:creationId xmlns:p14="http://schemas.microsoft.com/office/powerpoint/2010/main" val="2820408673"/>
      </p:ext>
    </p:extLst>
  </p:cSld>
  <p:clrMapOvr>
    <a:masterClrMapping/>
  </p:clrMapOvr>
  <p:transition spd="med">
    <p:pull/>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CC70FB-4B5C-C289-65E9-56468E588542}"/>
            </a:ext>
          </a:extLst>
        </p:cNvPr>
        <p:cNvGrpSpPr/>
        <p:nvPr/>
      </p:nvGrpSpPr>
      <p:grpSpPr>
        <a:xfrm>
          <a:off x="0" y="0"/>
          <a:ext cx="0" cy="0"/>
          <a:chOff x="0" y="0"/>
          <a:chExt cx="0" cy="0"/>
        </a:xfrm>
      </p:grpSpPr>
      <p:sp>
        <p:nvSpPr>
          <p:cNvPr id="9" name="标题 8">
            <a:extLst>
              <a:ext uri="{FF2B5EF4-FFF2-40B4-BE49-F238E27FC236}">
                <a16:creationId xmlns:a16="http://schemas.microsoft.com/office/drawing/2014/main" id="{93DE5137-323E-B2CD-B29E-C865194B0579}"/>
              </a:ext>
            </a:extLst>
          </p:cNvPr>
          <p:cNvSpPr>
            <a:spLocks noGrp="1"/>
          </p:cNvSpPr>
          <p:nvPr>
            <p:ph type="title"/>
          </p:nvPr>
        </p:nvSpPr>
        <p:spPr/>
        <p:txBody>
          <a:bodyPr/>
          <a:lstStyle/>
          <a:p>
            <a:r>
              <a:rPr lang="en-US" altLang="zh-CN" dirty="0"/>
              <a:t>Direct Preference Optimization</a:t>
            </a:r>
            <a:endParaRPr lang="zh-CN" altLang="en-US" dirty="0"/>
          </a:p>
        </p:txBody>
      </p:sp>
      <p:sp>
        <p:nvSpPr>
          <p:cNvPr id="11" name="内容占位符 1">
            <a:extLst>
              <a:ext uri="{FF2B5EF4-FFF2-40B4-BE49-F238E27FC236}">
                <a16:creationId xmlns:a16="http://schemas.microsoft.com/office/drawing/2014/main" id="{1D9CFA14-A190-4E5D-FE25-FA4C20EA5865}"/>
              </a:ext>
            </a:extLst>
          </p:cNvPr>
          <p:cNvSpPr txBox="1"/>
          <p:nvPr/>
        </p:nvSpPr>
        <p:spPr>
          <a:xfrm>
            <a:off x="1539631" y="1700198"/>
            <a:ext cx="9100038" cy="3610708"/>
          </a:xfrm>
          <a:prstGeom prst="rect">
            <a:avLst/>
          </a:prstGeom>
        </p:spPr>
        <p:txBody>
          <a:bodyPr vert="horz" lIns="0" tIns="0" rIns="0" bIns="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800" kern="1200" spc="3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spc="3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3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zh-CN" altLang="en-US" sz="2800" b="0" i="0" u="none" strike="noStrike" kern="1200" cap="none" spc="30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2" name="半闭框 11">
            <a:extLst>
              <a:ext uri="{FF2B5EF4-FFF2-40B4-BE49-F238E27FC236}">
                <a16:creationId xmlns:a16="http://schemas.microsoft.com/office/drawing/2014/main" id="{AC38166A-6E42-9EA1-064C-49ECF61939D2}"/>
              </a:ext>
            </a:extLst>
          </p:cNvPr>
          <p:cNvSpPr/>
          <p:nvPr/>
        </p:nvSpPr>
        <p:spPr>
          <a:xfrm>
            <a:off x="1058985" y="1459875"/>
            <a:ext cx="480646" cy="480646"/>
          </a:xfrm>
          <a:prstGeom prst="halfFrame">
            <a:avLst>
              <a:gd name="adj1" fmla="val 17948"/>
              <a:gd name="adj2" fmla="val 17949"/>
            </a:avLst>
          </a:prstGeom>
          <a:solidFill>
            <a:schemeClr val="accent4"/>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3" name="半闭框 12">
            <a:extLst>
              <a:ext uri="{FF2B5EF4-FFF2-40B4-BE49-F238E27FC236}">
                <a16:creationId xmlns:a16="http://schemas.microsoft.com/office/drawing/2014/main" id="{63E1968C-B7FA-77A5-1E9D-8C3FED31CD79}"/>
              </a:ext>
            </a:extLst>
          </p:cNvPr>
          <p:cNvSpPr/>
          <p:nvPr/>
        </p:nvSpPr>
        <p:spPr>
          <a:xfrm flipH="1" flipV="1">
            <a:off x="10639669" y="5185859"/>
            <a:ext cx="480646" cy="480646"/>
          </a:xfrm>
          <a:prstGeom prst="halfFrame">
            <a:avLst>
              <a:gd name="adj1" fmla="val 17948"/>
              <a:gd name="adj2" fmla="val 17949"/>
            </a:avLst>
          </a:prstGeom>
          <a:solidFill>
            <a:schemeClr val="accent4"/>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mc:AlternateContent xmlns:mc="http://schemas.openxmlformats.org/markup-compatibility/2006" xmlns:a14="http://schemas.microsoft.com/office/drawing/2010/main">
        <mc:Choice Requires="a14">
          <p:sp>
            <p:nvSpPr>
              <p:cNvPr id="22" name="文本框 21">
                <a:extLst>
                  <a:ext uri="{FF2B5EF4-FFF2-40B4-BE49-F238E27FC236}">
                    <a16:creationId xmlns:a16="http://schemas.microsoft.com/office/drawing/2014/main" id="{D15916C3-1B26-07B5-963C-3D664180F6B8}"/>
                  </a:ext>
                </a:extLst>
              </p:cNvPr>
              <p:cNvSpPr txBox="1"/>
              <p:nvPr/>
            </p:nvSpPr>
            <p:spPr>
              <a:xfrm>
                <a:off x="1206174" y="2321443"/>
                <a:ext cx="10090207" cy="65396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微软雅黑"/>
                    <a:ea typeface="微软雅黑"/>
                    <a:cs typeface="+mn-cs"/>
                  </a:rPr>
                  <a:t>将参数化的</a:t>
                </a:r>
                <a14:m>
                  <m:oMath xmlns:m="http://schemas.openxmlformats.org/officeDocument/2006/math">
                    <m:r>
                      <a:rPr kumimoji="0" lang="zh-CN" altLang="en-US" sz="1800" b="0" i="1" u="none" strike="noStrike" kern="1200" cap="none" spc="0" normalizeH="0" baseline="0" noProof="0" dirty="0" smtClean="0">
                        <a:ln>
                          <a:noFill/>
                        </a:ln>
                        <a:solidFill>
                          <a:prstClr val="black"/>
                        </a:solidFill>
                        <a:effectLst/>
                        <a:uLnTx/>
                        <a:uFillTx/>
                        <a:latin typeface="Cambria Math" panose="02040503050406030204" pitchFamily="18" charset="0"/>
                        <a:cs typeface="+mn-cs"/>
                      </a:rPr>
                      <m:t>𝑟</m:t>
                    </m:r>
                    <m:r>
                      <a:rPr kumimoji="0" lang="zh-CN" altLang="en-US" sz="1800" b="0" i="1" u="none" strike="noStrike" kern="1200" cap="none" spc="0" normalizeH="0" baseline="0" noProof="0" dirty="0" smtClean="0">
                        <a:ln>
                          <a:noFill/>
                        </a:ln>
                        <a:solidFill>
                          <a:prstClr val="black"/>
                        </a:solidFill>
                        <a:effectLst/>
                        <a:uLnTx/>
                        <a:uFillTx/>
                        <a:latin typeface="Cambria Math" panose="02040503050406030204" pitchFamily="18" charset="0"/>
                        <a:cs typeface="+mn-cs"/>
                      </a:rPr>
                      <m:t>(</m:t>
                    </m:r>
                    <m:r>
                      <a:rPr kumimoji="0" lang="zh-CN" altLang="en-US" sz="1800" b="0" i="1" u="none" strike="noStrike" kern="1200" cap="none" spc="0" normalizeH="0" baseline="0" noProof="0" dirty="0" smtClean="0">
                        <a:ln>
                          <a:noFill/>
                        </a:ln>
                        <a:solidFill>
                          <a:prstClr val="black"/>
                        </a:solidFill>
                        <a:effectLst/>
                        <a:uLnTx/>
                        <a:uFillTx/>
                        <a:latin typeface="Cambria Math" panose="02040503050406030204" pitchFamily="18" charset="0"/>
                        <a:cs typeface="+mn-cs"/>
                      </a:rPr>
                      <m:t>𝑥</m:t>
                    </m:r>
                    <m:r>
                      <a:rPr kumimoji="0" lang="zh-CN" altLang="en-US" sz="1800" b="0" i="1" u="none" strike="noStrike" kern="1200" cap="none" spc="0" normalizeH="0" baseline="0" noProof="0" dirty="0" smtClean="0">
                        <a:ln>
                          <a:noFill/>
                        </a:ln>
                        <a:solidFill>
                          <a:prstClr val="black"/>
                        </a:solidFill>
                        <a:effectLst/>
                        <a:uLnTx/>
                        <a:uFillTx/>
                        <a:latin typeface="Cambria Math" panose="02040503050406030204" pitchFamily="18" charset="0"/>
                        <a:cs typeface="+mn-cs"/>
                      </a:rPr>
                      <m:t>,</m:t>
                    </m:r>
                    <m:r>
                      <a:rPr kumimoji="0" lang="zh-CN" altLang="en-US" sz="1800" b="0" i="1" u="none" strike="noStrike" kern="1200" cap="none" spc="0" normalizeH="0" baseline="0" noProof="0" dirty="0" smtClean="0">
                        <a:ln>
                          <a:noFill/>
                        </a:ln>
                        <a:solidFill>
                          <a:prstClr val="black"/>
                        </a:solidFill>
                        <a:effectLst/>
                        <a:uLnTx/>
                        <a:uFillTx/>
                        <a:latin typeface="Cambria Math" panose="02040503050406030204" pitchFamily="18" charset="0"/>
                        <a:cs typeface="+mn-cs"/>
                      </a:rPr>
                      <m:t>𝑦</m:t>
                    </m:r>
                    <m:r>
                      <a:rPr kumimoji="0" lang="zh-CN" altLang="en-US" sz="1800" b="0" i="1" u="none" strike="noStrike" kern="1200" cap="none" spc="0" normalizeH="0" baseline="0" noProof="0" dirty="0" smtClean="0">
                        <a:ln>
                          <a:noFill/>
                        </a:ln>
                        <a:solidFill>
                          <a:prstClr val="black"/>
                        </a:solidFill>
                        <a:effectLst/>
                        <a:uLnTx/>
                        <a:uFillTx/>
                        <a:latin typeface="Cambria Math" panose="02040503050406030204" pitchFamily="18" charset="0"/>
                        <a:cs typeface="+mn-cs"/>
                      </a:rPr>
                      <m:t>)</m:t>
                    </m:r>
                  </m:oMath>
                </a14:m>
                <a:r>
                  <a:rPr kumimoji="0" lang="zh-CN" altLang="en-US" sz="1800" b="0" i="0" u="none" strike="noStrike" kern="1200" cap="none" spc="0" normalizeH="0" baseline="0" noProof="0" dirty="0">
                    <a:ln>
                      <a:noFill/>
                    </a:ln>
                    <a:solidFill>
                      <a:prstClr val="black"/>
                    </a:solidFill>
                    <a:effectLst/>
                    <a:uLnTx/>
                    <a:uFillTx/>
                    <a:latin typeface="微软雅黑"/>
                    <a:ea typeface="微软雅黑"/>
                    <a:cs typeface="+mn-cs"/>
                  </a:rPr>
                  <a:t>代入偏好模型公式 ，</a:t>
                </a:r>
                <a14:m>
                  <m:oMath xmlns:m="http://schemas.openxmlformats.org/officeDocument/2006/math">
                    <m:r>
                      <a:rPr kumimoji="0" lang="en-US" altLang="zh-CN" sz="1800" b="0" i="1" u="none" strike="noStrike" kern="1200" cap="none" spc="0" normalizeH="0" baseline="0" noProof="0" dirty="0" smtClean="0">
                        <a:ln>
                          <a:noFill/>
                        </a:ln>
                        <a:solidFill>
                          <a:prstClr val="black"/>
                        </a:solidFill>
                        <a:effectLst/>
                        <a:uLnTx/>
                        <a:uFillTx/>
                        <a:latin typeface="Cambria Math" panose="02040503050406030204" pitchFamily="18" charset="0"/>
                        <a:cs typeface="+mn-cs"/>
                      </a:rPr>
                      <m:t>𝑍</m:t>
                    </m:r>
                    <m:r>
                      <a:rPr kumimoji="0" lang="en-US" altLang="zh-CN" sz="1800" b="0" i="1" u="none" strike="noStrike" kern="1200" cap="none" spc="0" normalizeH="0" baseline="0" noProof="0" dirty="0" smtClean="0">
                        <a:ln>
                          <a:noFill/>
                        </a:ln>
                        <a:solidFill>
                          <a:prstClr val="black"/>
                        </a:solidFill>
                        <a:effectLst/>
                        <a:uLnTx/>
                        <a:uFillTx/>
                        <a:latin typeface="Cambria Math" panose="02040503050406030204" pitchFamily="18" charset="0"/>
                        <a:cs typeface="+mn-cs"/>
                      </a:rPr>
                      <m:t>(</m:t>
                    </m:r>
                    <m:r>
                      <a:rPr kumimoji="0" lang="en-US" altLang="zh-CN" sz="1800" b="0" i="1" u="none" strike="noStrike" kern="1200" cap="none" spc="0" normalizeH="0" baseline="0" noProof="0" dirty="0" smtClean="0">
                        <a:ln>
                          <a:noFill/>
                        </a:ln>
                        <a:solidFill>
                          <a:prstClr val="black"/>
                        </a:solidFill>
                        <a:effectLst/>
                        <a:uLnTx/>
                        <a:uFillTx/>
                        <a:latin typeface="Cambria Math" panose="02040503050406030204" pitchFamily="18" charset="0"/>
                        <a:cs typeface="+mn-cs"/>
                      </a:rPr>
                      <m:t>𝑥</m:t>
                    </m:r>
                    <m:r>
                      <a:rPr kumimoji="0" lang="en-US" altLang="zh-CN" sz="1800" b="0" i="1" u="none" strike="noStrike" kern="1200" cap="none" spc="0" normalizeH="0" baseline="0" noProof="0" dirty="0" smtClean="0">
                        <a:ln>
                          <a:noFill/>
                        </a:ln>
                        <a:solidFill>
                          <a:prstClr val="black"/>
                        </a:solidFill>
                        <a:effectLst/>
                        <a:uLnTx/>
                        <a:uFillTx/>
                        <a:latin typeface="Cambria Math" panose="02040503050406030204" pitchFamily="18" charset="0"/>
                        <a:cs typeface="+mn-cs"/>
                      </a:rPr>
                      <m:t>) </m:t>
                    </m:r>
                  </m:oMath>
                </a14:m>
                <a:r>
                  <a:rPr kumimoji="0" lang="zh-CN" altLang="en-US" sz="1800" b="0" i="0" u="none" strike="noStrike" kern="1200" cap="none" spc="0" normalizeH="0" baseline="0" noProof="0" dirty="0">
                    <a:ln>
                      <a:noFill/>
                    </a:ln>
                    <a:solidFill>
                      <a:prstClr val="black"/>
                    </a:solidFill>
                    <a:effectLst/>
                    <a:uLnTx/>
                    <a:uFillTx/>
                    <a:latin typeface="微软雅黑"/>
                    <a:ea typeface="微软雅黑"/>
                    <a:cs typeface="+mn-cs"/>
                  </a:rPr>
                  <a:t>抵消，我们可以只用最优政策</a:t>
                </a:r>
                <a14:m>
                  <m:oMath xmlns:m="http://schemas.openxmlformats.org/officeDocument/2006/math">
                    <m:r>
                      <a:rPr kumimoji="0" lang="zh-CN" altLang="en-US" sz="1800" b="0" i="1" u="none" strike="noStrike" kern="1200" cap="none" spc="0" normalizeH="0" baseline="0" noProof="0" dirty="0" smtClean="0">
                        <a:ln>
                          <a:noFill/>
                        </a:ln>
                        <a:solidFill>
                          <a:prstClr val="black"/>
                        </a:solidFill>
                        <a:effectLst/>
                        <a:uLnTx/>
                        <a:uFillTx/>
                        <a:latin typeface="Cambria Math" panose="02040503050406030204" pitchFamily="18" charset="0"/>
                        <a:cs typeface="+mn-cs"/>
                      </a:rPr>
                      <m:t> </m:t>
                    </m:r>
                    <m:sSup>
                      <m:sSupPr>
                        <m:ctrlPr>
                          <a:rPr kumimoji="0" lang="en-US" altLang="zh-CN" sz="1800" b="0" i="1" u="none" strike="noStrike" kern="1200" cap="none" spc="0" normalizeH="0" baseline="0" noProof="0" dirty="0" smtClean="0">
                            <a:ln>
                              <a:noFill/>
                            </a:ln>
                            <a:solidFill>
                              <a:prstClr val="black"/>
                            </a:solidFill>
                            <a:effectLst/>
                            <a:uLnTx/>
                            <a:uFillTx/>
                            <a:latin typeface="Cambria Math" panose="02040503050406030204" pitchFamily="18" charset="0"/>
                            <a:cs typeface="+mn-cs"/>
                          </a:rPr>
                        </m:ctrlPr>
                      </m:sSupPr>
                      <m:e>
                        <m:r>
                          <a:rPr kumimoji="0" lang="zh-CN" altLang="en-US" sz="1800" b="0" i="1" u="none" strike="noStrike" kern="1200" cap="none" spc="0" normalizeH="0" baseline="0" noProof="0" dirty="0" smtClean="0">
                            <a:ln>
                              <a:noFill/>
                            </a:ln>
                            <a:solidFill>
                              <a:prstClr val="black"/>
                            </a:solidFill>
                            <a:effectLst/>
                            <a:uLnTx/>
                            <a:uFillTx/>
                            <a:latin typeface="Cambria Math" panose="02040503050406030204" pitchFamily="18" charset="0"/>
                            <a:cs typeface="+mn-cs"/>
                          </a:rPr>
                          <m:t>𝜋</m:t>
                        </m:r>
                      </m:e>
                      <m:sup>
                        <m:r>
                          <a:rPr kumimoji="0" lang="zh-CN" altLang="en-US" sz="1800" b="0" i="1" u="none" strike="noStrike" kern="1200" cap="none" spc="0" normalizeH="0" baseline="0" noProof="0" dirty="0" smtClean="0">
                            <a:ln>
                              <a:noFill/>
                            </a:ln>
                            <a:solidFill>
                              <a:prstClr val="black"/>
                            </a:solidFill>
                            <a:effectLst/>
                            <a:uLnTx/>
                            <a:uFillTx/>
                            <a:latin typeface="Cambria Math" panose="02040503050406030204" pitchFamily="18" charset="0"/>
                            <a:cs typeface="+mn-cs"/>
                          </a:rPr>
                          <m:t>∗</m:t>
                        </m:r>
                      </m:sup>
                    </m:sSup>
                    <m:r>
                      <a:rPr kumimoji="0" lang="zh-CN" altLang="en-US" sz="1800" b="0" i="1" u="none" strike="noStrike" kern="1200" cap="none" spc="0" normalizeH="0" baseline="0" noProof="0" dirty="0" smtClean="0">
                        <a:ln>
                          <a:noFill/>
                        </a:ln>
                        <a:solidFill>
                          <a:prstClr val="black"/>
                        </a:solidFill>
                        <a:effectLst/>
                        <a:uLnTx/>
                        <a:uFillTx/>
                        <a:latin typeface="Cambria Math" panose="02040503050406030204" pitchFamily="18" charset="0"/>
                        <a:cs typeface="+mn-cs"/>
                      </a:rPr>
                      <m:t> </m:t>
                    </m:r>
                  </m:oMath>
                </a14:m>
                <a:r>
                  <a:rPr kumimoji="0" lang="zh-CN" altLang="en-US" sz="1800" b="0" i="0" u="none" strike="noStrike" kern="1200" cap="none" spc="0" normalizeH="0" baseline="0" noProof="0" dirty="0">
                    <a:ln>
                      <a:noFill/>
                    </a:ln>
                    <a:solidFill>
                      <a:prstClr val="black"/>
                    </a:solidFill>
                    <a:effectLst/>
                    <a:uLnTx/>
                    <a:uFillTx/>
                    <a:latin typeface="微软雅黑"/>
                    <a:ea typeface="微软雅黑"/>
                    <a:cs typeface="+mn-cs"/>
                  </a:rPr>
                  <a:t>和参考政策 </a:t>
                </a:r>
                <a14:m>
                  <m:oMath xmlns:m="http://schemas.openxmlformats.org/officeDocument/2006/math">
                    <m:sSup>
                      <m:sSupPr>
                        <m:ctrlPr>
                          <a:rPr kumimoji="0" lang="en-US" altLang="zh-CN" sz="1800" b="0" i="1" u="none" strike="noStrike" kern="1200" cap="none" spc="0" normalizeH="0" baseline="0" noProof="0" dirty="0" smtClean="0">
                            <a:ln>
                              <a:noFill/>
                            </a:ln>
                            <a:solidFill>
                              <a:prstClr val="black"/>
                            </a:solidFill>
                            <a:effectLst/>
                            <a:uLnTx/>
                            <a:uFillTx/>
                            <a:latin typeface="Cambria Math" panose="02040503050406030204" pitchFamily="18" charset="0"/>
                            <a:cs typeface="+mn-cs"/>
                          </a:rPr>
                        </m:ctrlPr>
                      </m:sSupPr>
                      <m:e>
                        <m:r>
                          <a:rPr kumimoji="0" lang="zh-CN" altLang="en-US" sz="1800" b="0" i="1" u="none" strike="noStrike" kern="1200" cap="none" spc="0" normalizeH="0" baseline="0" noProof="0" dirty="0" smtClean="0">
                            <a:ln>
                              <a:noFill/>
                            </a:ln>
                            <a:solidFill>
                              <a:prstClr val="black"/>
                            </a:solidFill>
                            <a:effectLst/>
                            <a:uLnTx/>
                            <a:uFillTx/>
                            <a:latin typeface="Cambria Math" panose="02040503050406030204" pitchFamily="18" charset="0"/>
                            <a:cs typeface="+mn-cs"/>
                          </a:rPr>
                          <m:t>𝜋</m:t>
                        </m:r>
                      </m:e>
                      <m:sup>
                        <m:r>
                          <a:rPr kumimoji="0" lang="zh-CN" altLang="en-US" sz="1800" b="0" i="1" u="none" strike="noStrike" kern="1200" cap="none" spc="0" normalizeH="0" baseline="0" noProof="0" dirty="0" smtClean="0">
                            <a:ln>
                              <a:noFill/>
                            </a:ln>
                            <a:solidFill>
                              <a:prstClr val="black"/>
                            </a:solidFill>
                            <a:effectLst/>
                            <a:uLnTx/>
                            <a:uFillTx/>
                            <a:latin typeface="Cambria Math" panose="02040503050406030204" pitchFamily="18" charset="0"/>
                            <a:cs typeface="+mn-cs"/>
                          </a:rPr>
                          <m:t>𝑟𝑒𝑓</m:t>
                        </m:r>
                      </m:sup>
                    </m:sSup>
                    <m:r>
                      <a:rPr kumimoji="0" lang="zh-CN" altLang="en-US" sz="1800" b="0" i="1" u="none" strike="noStrike" kern="1200" cap="none" spc="0" normalizeH="0" baseline="0" noProof="0" dirty="0" smtClean="0">
                        <a:ln>
                          <a:noFill/>
                        </a:ln>
                        <a:solidFill>
                          <a:prstClr val="black"/>
                        </a:solidFill>
                        <a:effectLst/>
                        <a:uLnTx/>
                        <a:uFillTx/>
                        <a:latin typeface="Cambria Math" panose="02040503050406030204" pitchFamily="18" charset="0"/>
                        <a:cs typeface="+mn-cs"/>
                      </a:rPr>
                      <m:t> </m:t>
                    </m:r>
                  </m:oMath>
                </a14:m>
                <a:r>
                  <a:rPr kumimoji="0" lang="zh-CN" altLang="en-US" sz="1800" b="0" i="0" u="none" strike="noStrike" kern="1200" cap="none" spc="0" normalizeH="0" baseline="0" noProof="0" dirty="0">
                    <a:ln>
                      <a:noFill/>
                    </a:ln>
                    <a:solidFill>
                      <a:prstClr val="black"/>
                    </a:solidFill>
                    <a:effectLst/>
                    <a:uLnTx/>
                    <a:uFillTx/>
                    <a:latin typeface="微软雅黑"/>
                    <a:ea typeface="微软雅黑"/>
                    <a:cs typeface="+mn-cs"/>
                  </a:rPr>
                  <a:t>来表示人类偏好概率。因此，</a:t>
                </a:r>
                <a:r>
                  <a:rPr kumimoji="0" lang="en-US" altLang="zh-CN" sz="1800" b="0" i="0" u="none" strike="noStrike" kern="1200" cap="none" spc="0" normalizeH="0" baseline="0" noProof="0" dirty="0">
                    <a:ln>
                      <a:noFill/>
                    </a:ln>
                    <a:solidFill>
                      <a:prstClr val="black"/>
                    </a:solidFill>
                    <a:effectLst/>
                    <a:uLnTx/>
                    <a:uFillTx/>
                    <a:latin typeface="微软雅黑"/>
                    <a:ea typeface="微软雅黑"/>
                    <a:cs typeface="+mn-cs"/>
                  </a:rPr>
                  <a:t>BT</a:t>
                </a:r>
                <a:r>
                  <a:rPr kumimoji="0" lang="zh-CN" altLang="en-US" sz="1800" b="0" i="0" u="none" strike="noStrike" kern="1200" cap="none" spc="0" normalizeH="0" baseline="0" noProof="0" dirty="0">
                    <a:ln>
                      <a:noFill/>
                    </a:ln>
                    <a:solidFill>
                      <a:prstClr val="black"/>
                    </a:solidFill>
                    <a:effectLst/>
                    <a:uLnTx/>
                    <a:uFillTx/>
                    <a:latin typeface="微软雅黑"/>
                    <a:ea typeface="微软雅黑"/>
                    <a:cs typeface="+mn-cs"/>
                  </a:rPr>
                  <a:t>模型下的最优 RLHF 策略</a:t>
                </a:r>
                <a14:m>
                  <m:oMath xmlns:m="http://schemas.openxmlformats.org/officeDocument/2006/math">
                    <m:sSup>
                      <m:sSupPr>
                        <m:ctrlPr>
                          <a:rPr kumimoji="0" lang="en-US" altLang="zh-CN" sz="1800" b="0" i="1" u="none" strike="noStrike" kern="1200" cap="none" spc="0" normalizeH="0" baseline="0" noProof="0" dirty="0" smtClean="0">
                            <a:ln>
                              <a:noFill/>
                            </a:ln>
                            <a:solidFill>
                              <a:prstClr val="black"/>
                            </a:solidFill>
                            <a:effectLst/>
                            <a:uLnTx/>
                            <a:uFillTx/>
                            <a:latin typeface="Cambria Math" panose="02040503050406030204" pitchFamily="18" charset="0"/>
                            <a:cs typeface="+mn-cs"/>
                          </a:rPr>
                        </m:ctrlPr>
                      </m:sSupPr>
                      <m:e>
                        <m:r>
                          <a:rPr kumimoji="0" lang="zh-CN" altLang="en-US" sz="1800" b="0" i="1" u="none" strike="noStrike" kern="1200" cap="none" spc="0" normalizeH="0" baseline="0" noProof="0" dirty="0" smtClean="0">
                            <a:ln>
                              <a:noFill/>
                            </a:ln>
                            <a:solidFill>
                              <a:prstClr val="black"/>
                            </a:solidFill>
                            <a:effectLst/>
                            <a:uLnTx/>
                            <a:uFillTx/>
                            <a:latin typeface="Cambria Math" panose="02040503050406030204" pitchFamily="18" charset="0"/>
                            <a:cs typeface="+mn-cs"/>
                          </a:rPr>
                          <m:t>𝜋</m:t>
                        </m:r>
                      </m:e>
                      <m:sup>
                        <m:r>
                          <a:rPr kumimoji="0" lang="zh-CN" altLang="en-US" sz="1800" b="0" i="1" u="none" strike="noStrike" kern="1200" cap="none" spc="0" normalizeH="0" baseline="0" noProof="0" dirty="0" smtClean="0">
                            <a:ln>
                              <a:noFill/>
                            </a:ln>
                            <a:solidFill>
                              <a:prstClr val="black"/>
                            </a:solidFill>
                            <a:effectLst/>
                            <a:uLnTx/>
                            <a:uFillTx/>
                            <a:latin typeface="Cambria Math" panose="02040503050406030204" pitchFamily="18" charset="0"/>
                            <a:cs typeface="+mn-cs"/>
                          </a:rPr>
                          <m:t>∗</m:t>
                        </m:r>
                      </m:sup>
                    </m:sSup>
                  </m:oMath>
                </a14:m>
                <a:r>
                  <a:rPr kumimoji="0" lang="zh-CN" altLang="en-US" sz="1800" b="0" i="0" u="none" strike="noStrike" kern="1200" cap="none" spc="0" normalizeH="0" baseline="0" noProof="0" dirty="0">
                    <a:ln>
                      <a:noFill/>
                    </a:ln>
                    <a:solidFill>
                      <a:prstClr val="black"/>
                    </a:solidFill>
                    <a:effectLst/>
                    <a:uLnTx/>
                    <a:uFillTx/>
                    <a:latin typeface="微软雅黑"/>
                    <a:ea typeface="微软雅黑"/>
                    <a:cs typeface="+mn-cs"/>
                  </a:rPr>
                  <a:t>满足偏好模型：</a:t>
                </a:r>
              </a:p>
            </p:txBody>
          </p:sp>
        </mc:Choice>
        <mc:Fallback xmlns="">
          <p:sp>
            <p:nvSpPr>
              <p:cNvPr id="22" name="文本框 21">
                <a:extLst>
                  <a:ext uri="{FF2B5EF4-FFF2-40B4-BE49-F238E27FC236}">
                    <a16:creationId xmlns:a16="http://schemas.microsoft.com/office/drawing/2014/main" id="{D15916C3-1B26-07B5-963C-3D664180F6B8}"/>
                  </a:ext>
                </a:extLst>
              </p:cNvPr>
              <p:cNvSpPr txBox="1">
                <a:spLocks noRot="1" noChangeAspect="1" noMove="1" noResize="1" noEditPoints="1" noAdjustHandles="1" noChangeArrowheads="1" noChangeShapeType="1" noTextEdit="1"/>
              </p:cNvSpPr>
              <p:nvPr/>
            </p:nvSpPr>
            <p:spPr>
              <a:xfrm>
                <a:off x="1206174" y="2321443"/>
                <a:ext cx="10090207" cy="653962"/>
              </a:xfrm>
              <a:prstGeom prst="rect">
                <a:avLst/>
              </a:prstGeom>
              <a:blipFill>
                <a:blip r:embed="rId3"/>
                <a:stretch>
                  <a:fillRect l="-544" t="-4673" r="-483" b="-14019"/>
                </a:stretch>
              </a:blipFill>
            </p:spPr>
            <p:txBody>
              <a:bodyPr/>
              <a:lstStyle/>
              <a:p>
                <a:r>
                  <a:rPr lang="zh-CN" altLang="en-US">
                    <a:noFill/>
                  </a:rPr>
                  <a:t> </a:t>
                </a:r>
              </a:p>
            </p:txBody>
          </p:sp>
        </mc:Fallback>
      </mc:AlternateContent>
      <p:pic>
        <p:nvPicPr>
          <p:cNvPr id="2" name="图片 1">
            <a:extLst>
              <a:ext uri="{FF2B5EF4-FFF2-40B4-BE49-F238E27FC236}">
                <a16:creationId xmlns:a16="http://schemas.microsoft.com/office/drawing/2014/main" id="{95B84B8C-4C0B-1895-EBAD-9008E209BB54}"/>
              </a:ext>
            </a:extLst>
          </p:cNvPr>
          <p:cNvPicPr>
            <a:picLocks noChangeAspect="1"/>
          </p:cNvPicPr>
          <p:nvPr/>
        </p:nvPicPr>
        <p:blipFill>
          <a:blip r:embed="rId4"/>
          <a:stretch>
            <a:fillRect/>
          </a:stretch>
        </p:blipFill>
        <p:spPr>
          <a:xfrm>
            <a:off x="1606550" y="1149040"/>
            <a:ext cx="4489450" cy="857535"/>
          </a:xfrm>
          <a:prstGeom prst="rect">
            <a:avLst/>
          </a:prstGeom>
        </p:spPr>
      </p:pic>
      <p:pic>
        <p:nvPicPr>
          <p:cNvPr id="3" name="图片 2">
            <a:extLst>
              <a:ext uri="{FF2B5EF4-FFF2-40B4-BE49-F238E27FC236}">
                <a16:creationId xmlns:a16="http://schemas.microsoft.com/office/drawing/2014/main" id="{72820BA4-FF32-CB15-179F-6B32B32E75B9}"/>
              </a:ext>
            </a:extLst>
          </p:cNvPr>
          <p:cNvPicPr>
            <a:picLocks noChangeAspect="1"/>
          </p:cNvPicPr>
          <p:nvPr/>
        </p:nvPicPr>
        <p:blipFill>
          <a:blip r:embed="rId5"/>
          <a:stretch>
            <a:fillRect/>
          </a:stretch>
        </p:blipFill>
        <p:spPr>
          <a:xfrm>
            <a:off x="6256866" y="1205370"/>
            <a:ext cx="5795277" cy="782324"/>
          </a:xfrm>
          <a:prstGeom prst="rect">
            <a:avLst/>
          </a:prstGeom>
        </p:spPr>
      </p:pic>
      <p:pic>
        <p:nvPicPr>
          <p:cNvPr id="5" name="图片 4">
            <a:extLst>
              <a:ext uri="{FF2B5EF4-FFF2-40B4-BE49-F238E27FC236}">
                <a16:creationId xmlns:a16="http://schemas.microsoft.com/office/drawing/2014/main" id="{03E65823-99C6-22AA-D997-A91A87849FD5}"/>
              </a:ext>
            </a:extLst>
          </p:cNvPr>
          <p:cNvPicPr>
            <a:picLocks noChangeAspect="1"/>
          </p:cNvPicPr>
          <p:nvPr/>
        </p:nvPicPr>
        <p:blipFill>
          <a:blip r:embed="rId6"/>
          <a:stretch>
            <a:fillRect/>
          </a:stretch>
        </p:blipFill>
        <p:spPr>
          <a:xfrm>
            <a:off x="2110548" y="3021507"/>
            <a:ext cx="7507586" cy="1010112"/>
          </a:xfrm>
          <a:prstGeom prst="rect">
            <a:avLst/>
          </a:prstGeom>
        </p:spPr>
      </p:pic>
      <mc:AlternateContent xmlns:mc="http://schemas.openxmlformats.org/markup-compatibility/2006" xmlns:a14="http://schemas.microsoft.com/office/drawing/2010/main">
        <mc:Choice Requires="a14">
          <p:sp>
            <p:nvSpPr>
              <p:cNvPr id="7" name="文本框 6">
                <a:extLst>
                  <a:ext uri="{FF2B5EF4-FFF2-40B4-BE49-F238E27FC236}">
                    <a16:creationId xmlns:a16="http://schemas.microsoft.com/office/drawing/2014/main" id="{09B73547-D6A3-A35D-8DF6-8BA9FD1297DE}"/>
                  </a:ext>
                </a:extLst>
              </p:cNvPr>
              <p:cNvSpPr txBox="1"/>
              <p:nvPr/>
            </p:nvSpPr>
            <p:spPr>
              <a:xfrm>
                <a:off x="1058985" y="4121850"/>
                <a:ext cx="10153940" cy="65845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微软雅黑"/>
                    <a:ea typeface="微软雅黑"/>
                    <a:cs typeface="+mn-cs"/>
                  </a:rPr>
                  <a:t>现在，我们有了最优策略而非奖励模型的人类偏好概率数据，就可以为参数化策略</a:t>
                </a:r>
                <a14:m>
                  <m:oMath xmlns:m="http://schemas.openxmlformats.org/officeDocument/2006/math">
                    <m:r>
                      <a:rPr kumimoji="0" lang="zh-CN" altLang="en-US" sz="1800" b="0" i="1" u="none" strike="noStrike" kern="1200" cap="none" spc="0" normalizeH="0" baseline="0" noProof="0" dirty="0" smtClean="0">
                        <a:ln>
                          <a:noFill/>
                        </a:ln>
                        <a:solidFill>
                          <a:prstClr val="black"/>
                        </a:solidFill>
                        <a:effectLst/>
                        <a:uLnTx/>
                        <a:uFillTx/>
                        <a:latin typeface="Cambria Math" panose="02040503050406030204" pitchFamily="18" charset="0"/>
                        <a:cs typeface="+mn-cs"/>
                      </a:rPr>
                      <m:t> </m:t>
                    </m:r>
                    <m:sSup>
                      <m:sSupPr>
                        <m:ctrlPr>
                          <a:rPr kumimoji="0" lang="en-US" altLang="zh-CN" sz="1800" b="0" i="1" u="none" strike="noStrike" kern="1200" cap="none" spc="0" normalizeH="0" baseline="0" noProof="0" dirty="0" smtClean="0">
                            <a:ln>
                              <a:noFill/>
                            </a:ln>
                            <a:solidFill>
                              <a:prstClr val="black"/>
                            </a:solidFill>
                            <a:effectLst/>
                            <a:uLnTx/>
                            <a:uFillTx/>
                            <a:latin typeface="Cambria Math" panose="02040503050406030204" pitchFamily="18" charset="0"/>
                            <a:cs typeface="+mn-cs"/>
                          </a:rPr>
                        </m:ctrlPr>
                      </m:sSupPr>
                      <m:e>
                        <m:r>
                          <a:rPr kumimoji="0" lang="zh-CN" altLang="en-US" sz="1800" b="0" i="1" u="none" strike="noStrike" kern="1200" cap="none" spc="0" normalizeH="0" baseline="0" noProof="0" dirty="0">
                            <a:ln>
                              <a:noFill/>
                            </a:ln>
                            <a:solidFill>
                              <a:prstClr val="black"/>
                            </a:solidFill>
                            <a:effectLst/>
                            <a:uLnTx/>
                            <a:uFillTx/>
                            <a:latin typeface="Cambria Math" panose="02040503050406030204" pitchFamily="18" charset="0"/>
                            <a:cs typeface="+mn-cs"/>
                          </a:rPr>
                          <m:t>𝜋</m:t>
                        </m:r>
                      </m:e>
                      <m:sup>
                        <m:r>
                          <a:rPr kumimoji="0" lang="zh-CN" altLang="en-US" sz="1800" b="0" i="1" u="none" strike="noStrike" kern="1200" cap="none" spc="0" normalizeH="0" baseline="0" noProof="0" dirty="0">
                            <a:ln>
                              <a:noFill/>
                            </a:ln>
                            <a:solidFill>
                              <a:prstClr val="black"/>
                            </a:solidFill>
                            <a:effectLst/>
                            <a:uLnTx/>
                            <a:uFillTx/>
                            <a:latin typeface="Cambria Math" panose="02040503050406030204" pitchFamily="18" charset="0"/>
                            <a:cs typeface="+mn-cs"/>
                          </a:rPr>
                          <m:t>𝜃</m:t>
                        </m:r>
                      </m:sup>
                    </m:sSup>
                    <m:r>
                      <a:rPr kumimoji="0" lang="zh-CN" altLang="en-US" sz="1800" b="0" i="1" u="none" strike="noStrike" kern="1200" cap="none" spc="0" normalizeH="0" baseline="0" noProof="0" dirty="0">
                        <a:ln>
                          <a:noFill/>
                        </a:ln>
                        <a:solidFill>
                          <a:prstClr val="black"/>
                        </a:solidFill>
                        <a:effectLst/>
                        <a:uLnTx/>
                        <a:uFillTx/>
                        <a:latin typeface="Cambria Math" panose="02040503050406030204" pitchFamily="18" charset="0"/>
                        <a:cs typeface="+mn-cs"/>
                      </a:rPr>
                      <m:t> </m:t>
                    </m:r>
                  </m:oMath>
                </a14:m>
                <a:r>
                  <a:rPr kumimoji="0" lang="zh-CN" altLang="en-US" sz="1800" b="0" i="0" u="none" strike="noStrike" kern="1200" cap="none" spc="0" normalizeH="0" baseline="0" noProof="0" dirty="0">
                    <a:ln>
                      <a:noFill/>
                    </a:ln>
                    <a:solidFill>
                      <a:prstClr val="black"/>
                    </a:solidFill>
                    <a:effectLst/>
                    <a:uLnTx/>
                    <a:uFillTx/>
                    <a:latin typeface="微软雅黑"/>
                    <a:ea typeface="微软雅黑"/>
                    <a:cs typeface="+mn-cs"/>
                  </a:rPr>
                  <a:t>制定最大似然目标。我们的策略目标变为：</a:t>
                </a:r>
              </a:p>
            </p:txBody>
          </p:sp>
        </mc:Choice>
        <mc:Fallback xmlns="">
          <p:sp>
            <p:nvSpPr>
              <p:cNvPr id="7" name="文本框 6">
                <a:extLst>
                  <a:ext uri="{FF2B5EF4-FFF2-40B4-BE49-F238E27FC236}">
                    <a16:creationId xmlns:a16="http://schemas.microsoft.com/office/drawing/2014/main" id="{09B73547-D6A3-A35D-8DF6-8BA9FD1297DE}"/>
                  </a:ext>
                </a:extLst>
              </p:cNvPr>
              <p:cNvSpPr txBox="1">
                <a:spLocks noRot="1" noChangeAspect="1" noMove="1" noResize="1" noEditPoints="1" noAdjustHandles="1" noChangeArrowheads="1" noChangeShapeType="1" noTextEdit="1"/>
              </p:cNvSpPr>
              <p:nvPr/>
            </p:nvSpPr>
            <p:spPr>
              <a:xfrm>
                <a:off x="1058985" y="4121850"/>
                <a:ext cx="10153940" cy="658450"/>
              </a:xfrm>
              <a:prstGeom prst="rect">
                <a:avLst/>
              </a:prstGeom>
              <a:blipFill>
                <a:blip r:embed="rId7"/>
                <a:stretch>
                  <a:fillRect l="-541" t="-2778" b="-13889"/>
                </a:stretch>
              </a:blipFill>
            </p:spPr>
            <p:txBody>
              <a:bodyPr/>
              <a:lstStyle/>
              <a:p>
                <a:r>
                  <a:rPr lang="zh-CN" altLang="en-US">
                    <a:noFill/>
                  </a:rPr>
                  <a:t> </a:t>
                </a:r>
              </a:p>
            </p:txBody>
          </p:sp>
        </mc:Fallback>
      </mc:AlternateContent>
      <p:pic>
        <p:nvPicPr>
          <p:cNvPr id="14" name="图片 13">
            <a:extLst>
              <a:ext uri="{FF2B5EF4-FFF2-40B4-BE49-F238E27FC236}">
                <a16:creationId xmlns:a16="http://schemas.microsoft.com/office/drawing/2014/main" id="{85BE337D-D6BA-D9D1-5A21-7FE18E7855DF}"/>
              </a:ext>
            </a:extLst>
          </p:cNvPr>
          <p:cNvPicPr>
            <a:picLocks noChangeAspect="1"/>
          </p:cNvPicPr>
          <p:nvPr/>
        </p:nvPicPr>
        <p:blipFill>
          <a:blip r:embed="rId8"/>
          <a:stretch>
            <a:fillRect/>
          </a:stretch>
        </p:blipFill>
        <p:spPr>
          <a:xfrm>
            <a:off x="1206174" y="4831505"/>
            <a:ext cx="9368693" cy="923024"/>
          </a:xfrm>
          <a:prstGeom prst="rect">
            <a:avLst/>
          </a:prstGeom>
        </p:spPr>
      </p:pic>
      <mc:AlternateContent xmlns:mc="http://schemas.openxmlformats.org/markup-compatibility/2006" xmlns:a14="http://schemas.microsoft.com/office/drawing/2010/main">
        <mc:Choice Requires="a14">
          <p:sp>
            <p:nvSpPr>
              <p:cNvPr id="16" name="文本框 15">
                <a:extLst>
                  <a:ext uri="{FF2B5EF4-FFF2-40B4-BE49-F238E27FC236}">
                    <a16:creationId xmlns:a16="http://schemas.microsoft.com/office/drawing/2014/main" id="{782E6DD3-1363-EF09-98E3-42FB16EA6B12}"/>
                  </a:ext>
                </a:extLst>
              </p:cNvPr>
              <p:cNvSpPr txBox="1"/>
              <p:nvPr/>
            </p:nvSpPr>
            <p:spPr>
              <a:xfrm>
                <a:off x="1058985" y="5805734"/>
                <a:ext cx="8001000" cy="38145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微软雅黑"/>
                    <a:ea typeface="微软雅黑"/>
                    <a:cs typeface="+mn-cs"/>
                  </a:rPr>
                  <a:t>这样，我们就用另一种参数化方法拟合出了隐含奖励，其最优策略就是 </a:t>
                </a:r>
                <a14:m>
                  <m:oMath xmlns:m="http://schemas.openxmlformats.org/officeDocument/2006/math">
                    <m:sSup>
                      <m:sSupPr>
                        <m:ctrlPr>
                          <a:rPr kumimoji="0" lang="en-US" altLang="zh-CN" sz="1800" b="0" i="1" u="none" strike="noStrike" kern="1200" cap="none" spc="0" normalizeH="0" baseline="0" noProof="0" dirty="0" smtClean="0">
                            <a:ln>
                              <a:noFill/>
                            </a:ln>
                            <a:solidFill>
                              <a:prstClr val="black"/>
                            </a:solidFill>
                            <a:effectLst/>
                            <a:uLnTx/>
                            <a:uFillTx/>
                            <a:latin typeface="Cambria Math" panose="02040503050406030204" pitchFamily="18" charset="0"/>
                            <a:cs typeface="+mn-cs"/>
                          </a:rPr>
                        </m:ctrlPr>
                      </m:sSupPr>
                      <m:e>
                        <m:r>
                          <a:rPr kumimoji="0" lang="en-US" altLang="zh-CN" sz="1800" b="0" i="1" u="none" strike="noStrike" kern="1200" cap="none" spc="0" normalizeH="0" baseline="0" noProof="0" dirty="0" smtClean="0">
                            <a:ln>
                              <a:noFill/>
                            </a:ln>
                            <a:solidFill>
                              <a:prstClr val="black"/>
                            </a:solidFill>
                            <a:effectLst/>
                            <a:uLnTx/>
                            <a:uFillTx/>
                            <a:latin typeface="Cambria Math" panose="02040503050406030204" pitchFamily="18" charset="0"/>
                            <a:cs typeface="+mn-cs"/>
                          </a:rPr>
                          <m:t>𝜋</m:t>
                        </m:r>
                      </m:e>
                      <m:sup>
                        <m:r>
                          <a:rPr kumimoji="0" lang="en-US" altLang="zh-CN" sz="1800" b="0" i="1" u="none" strike="noStrike" kern="1200" cap="none" spc="0" normalizeH="0" baseline="0" noProof="0" dirty="0" smtClean="0">
                            <a:ln>
                              <a:noFill/>
                            </a:ln>
                            <a:solidFill>
                              <a:prstClr val="black"/>
                            </a:solidFill>
                            <a:effectLst/>
                            <a:uLnTx/>
                            <a:uFillTx/>
                            <a:latin typeface="Cambria Math" panose="02040503050406030204" pitchFamily="18" charset="0"/>
                            <a:cs typeface="+mn-cs"/>
                          </a:rPr>
                          <m:t>𝜃</m:t>
                        </m:r>
                      </m:sup>
                    </m:sSup>
                  </m:oMath>
                </a14:m>
                <a:r>
                  <a:rPr kumimoji="0" lang="zh-CN" altLang="en-US" sz="1800" b="0" i="0" u="none" strike="noStrike" kern="1200" cap="none" spc="0" normalizeH="0" baseline="0" noProof="0" dirty="0">
                    <a:ln>
                      <a:noFill/>
                    </a:ln>
                    <a:solidFill>
                      <a:prstClr val="black"/>
                    </a:solidFill>
                    <a:effectLst/>
                    <a:uLnTx/>
                    <a:uFillTx/>
                    <a:latin typeface="微软雅黑"/>
                    <a:ea typeface="微软雅黑"/>
                    <a:cs typeface="+mn-cs"/>
                  </a:rPr>
                  <a:t>。</a:t>
                </a:r>
              </a:p>
            </p:txBody>
          </p:sp>
        </mc:Choice>
        <mc:Fallback xmlns="">
          <p:sp>
            <p:nvSpPr>
              <p:cNvPr id="16" name="文本框 15">
                <a:extLst>
                  <a:ext uri="{FF2B5EF4-FFF2-40B4-BE49-F238E27FC236}">
                    <a16:creationId xmlns:a16="http://schemas.microsoft.com/office/drawing/2014/main" id="{782E6DD3-1363-EF09-98E3-42FB16EA6B12}"/>
                  </a:ext>
                </a:extLst>
              </p:cNvPr>
              <p:cNvSpPr txBox="1">
                <a:spLocks noRot="1" noChangeAspect="1" noMove="1" noResize="1" noEditPoints="1" noAdjustHandles="1" noChangeArrowheads="1" noChangeShapeType="1" noTextEdit="1"/>
              </p:cNvSpPr>
              <p:nvPr/>
            </p:nvSpPr>
            <p:spPr>
              <a:xfrm>
                <a:off x="1058985" y="5805734"/>
                <a:ext cx="8001000" cy="381451"/>
              </a:xfrm>
              <a:prstGeom prst="rect">
                <a:avLst/>
              </a:prstGeom>
              <a:blipFill>
                <a:blip r:embed="rId9"/>
                <a:stretch>
                  <a:fillRect l="-686" t="-4762" b="-23810"/>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3195534149"/>
      </p:ext>
    </p:extLst>
  </p:cSld>
  <p:clrMapOvr>
    <a:masterClrMapping/>
  </p:clrMapOvr>
  <p:transition spd="med">
    <p:pull/>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116782-7543-E55F-92FB-14E16F98B92C}"/>
            </a:ext>
          </a:extLst>
        </p:cNvPr>
        <p:cNvGrpSpPr/>
        <p:nvPr/>
      </p:nvGrpSpPr>
      <p:grpSpPr>
        <a:xfrm>
          <a:off x="0" y="0"/>
          <a:ext cx="0" cy="0"/>
          <a:chOff x="0" y="0"/>
          <a:chExt cx="0" cy="0"/>
        </a:xfrm>
      </p:grpSpPr>
      <p:sp>
        <p:nvSpPr>
          <p:cNvPr id="9" name="标题 8">
            <a:extLst>
              <a:ext uri="{FF2B5EF4-FFF2-40B4-BE49-F238E27FC236}">
                <a16:creationId xmlns:a16="http://schemas.microsoft.com/office/drawing/2014/main" id="{E181D889-4832-94A2-0B44-E2A19A409894}"/>
              </a:ext>
            </a:extLst>
          </p:cNvPr>
          <p:cNvSpPr>
            <a:spLocks noGrp="1"/>
          </p:cNvSpPr>
          <p:nvPr>
            <p:ph type="title"/>
          </p:nvPr>
        </p:nvSpPr>
        <p:spPr/>
        <p:txBody>
          <a:bodyPr/>
          <a:lstStyle/>
          <a:p>
            <a:r>
              <a:rPr lang="en-US" altLang="zh-CN" dirty="0"/>
              <a:t>DPO update</a:t>
            </a:r>
            <a:endParaRPr lang="zh-CN" altLang="en-US" dirty="0"/>
          </a:p>
        </p:txBody>
      </p:sp>
      <mc:AlternateContent xmlns:mc="http://schemas.openxmlformats.org/markup-compatibility/2006" xmlns:a14="http://schemas.microsoft.com/office/drawing/2010/main">
        <mc:Choice Requires="a14">
          <p:sp>
            <p:nvSpPr>
              <p:cNvPr id="11" name="内容占位符 1">
                <a:extLst>
                  <a:ext uri="{FF2B5EF4-FFF2-40B4-BE49-F238E27FC236}">
                    <a16:creationId xmlns:a16="http://schemas.microsoft.com/office/drawing/2014/main" id="{CA029807-D524-7F10-D2E1-B315148005C3}"/>
                  </a:ext>
                </a:extLst>
              </p:cNvPr>
              <p:cNvSpPr txBox="1"/>
              <p:nvPr/>
            </p:nvSpPr>
            <p:spPr>
              <a:xfrm>
                <a:off x="1539631" y="1700198"/>
                <a:ext cx="9100038" cy="3610708"/>
              </a:xfrm>
              <a:prstGeom prst="rect">
                <a:avLst/>
              </a:prstGeom>
            </p:spPr>
            <p:txBody>
              <a:bodyPr vert="horz" lIns="0" tIns="0" rIns="0" bIns="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800" kern="1200" spc="3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spc="3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3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zh-CN" altLang="en-US" sz="2000" b="0" i="0" u="none" strike="noStrike" kern="1200" cap="none" spc="30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与参数</a:t>
                </a:r>
                <a14:m>
                  <m:oMath xmlns:m="http://schemas.openxmlformats.org/officeDocument/2006/math">
                    <m:r>
                      <a:rPr kumimoji="0" lang="zh-CN" altLang="en-US" sz="2000" b="0" i="1" u="none" strike="noStrike" kern="1200" cap="none" spc="300" normalizeH="0" baseline="0" noProof="0" dirty="0" smtClean="0">
                        <a:ln>
                          <a:noFill/>
                        </a:ln>
                        <a:solidFill>
                          <a:srgbClr val="000000"/>
                        </a:solidFill>
                        <a:effectLst/>
                        <a:uLnTx/>
                        <a:uFillTx/>
                        <a:latin typeface="Cambria Math" panose="02040503050406030204" pitchFamily="18" charset="0"/>
                        <a:ea typeface="微软雅黑" panose="020B0503020204020204" pitchFamily="34" charset="-122"/>
                        <a:cs typeface="+mn-cs"/>
                      </a:rPr>
                      <m:t> </m:t>
                    </m:r>
                    <m:r>
                      <a:rPr kumimoji="0" lang="en-US" altLang="zh-CN" sz="2000" b="0" i="1" u="none" strike="noStrike" kern="1200" cap="none" spc="300" normalizeH="0" baseline="0" noProof="0" dirty="0" smtClean="0">
                        <a:ln>
                          <a:noFill/>
                        </a:ln>
                        <a:solidFill>
                          <a:srgbClr val="000000"/>
                        </a:solidFill>
                        <a:effectLst/>
                        <a:uLnTx/>
                        <a:uFillTx/>
                        <a:latin typeface="Cambria Math" panose="02040503050406030204" pitchFamily="18" charset="0"/>
                        <a:ea typeface="微软雅黑" panose="020B0503020204020204" pitchFamily="34" charset="-122"/>
                        <a:cs typeface="+mn-cs"/>
                      </a:rPr>
                      <m:t>𝜃</m:t>
                    </m:r>
                    <m:r>
                      <a:rPr kumimoji="0" lang="en-US" altLang="zh-CN" sz="2000" b="0" i="1" u="none" strike="noStrike" kern="1200" cap="none" spc="300" normalizeH="0" baseline="0" noProof="0" dirty="0" smtClean="0">
                        <a:ln>
                          <a:noFill/>
                        </a:ln>
                        <a:solidFill>
                          <a:srgbClr val="000000"/>
                        </a:solidFill>
                        <a:effectLst/>
                        <a:uLnTx/>
                        <a:uFillTx/>
                        <a:latin typeface="Cambria Math" panose="02040503050406030204" pitchFamily="18" charset="0"/>
                        <a:ea typeface="微软雅黑" panose="020B0503020204020204" pitchFamily="34" charset="-122"/>
                        <a:cs typeface="+mn-cs"/>
                      </a:rPr>
                      <m:t> </m:t>
                    </m:r>
                  </m:oMath>
                </a14:m>
                <a:r>
                  <a:rPr kumimoji="0" lang="zh-CN" altLang="en-US" sz="2000" b="0" i="0" u="none" strike="noStrike" kern="1200" cap="none" spc="30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有关的梯度可写成</a:t>
                </a:r>
              </a:p>
            </p:txBody>
          </p:sp>
        </mc:Choice>
        <mc:Fallback xmlns="">
          <p:sp>
            <p:nvSpPr>
              <p:cNvPr id="11" name="内容占位符 1">
                <a:extLst>
                  <a:ext uri="{FF2B5EF4-FFF2-40B4-BE49-F238E27FC236}">
                    <a16:creationId xmlns:a16="http://schemas.microsoft.com/office/drawing/2014/main" id="{CA029807-D524-7F10-D2E1-B315148005C3}"/>
                  </a:ext>
                </a:extLst>
              </p:cNvPr>
              <p:cNvSpPr txBox="1">
                <a:spLocks noRot="1" noChangeAspect="1" noMove="1" noResize="1" noEditPoints="1" noAdjustHandles="1" noChangeArrowheads="1" noChangeShapeType="1" noTextEdit="1"/>
              </p:cNvSpPr>
              <p:nvPr/>
            </p:nvSpPr>
            <p:spPr>
              <a:xfrm>
                <a:off x="1539631" y="1700198"/>
                <a:ext cx="9100038" cy="3610708"/>
              </a:xfrm>
              <a:prstGeom prst="rect">
                <a:avLst/>
              </a:prstGeom>
              <a:blipFill>
                <a:blip r:embed="rId3"/>
                <a:stretch>
                  <a:fillRect l="-1743" t="-1351"/>
                </a:stretch>
              </a:blipFill>
            </p:spPr>
            <p:txBody>
              <a:bodyPr/>
              <a:lstStyle/>
              <a:p>
                <a:r>
                  <a:rPr lang="zh-CN" altLang="en-US">
                    <a:noFill/>
                  </a:rPr>
                  <a:t> </a:t>
                </a:r>
              </a:p>
            </p:txBody>
          </p:sp>
        </mc:Fallback>
      </mc:AlternateContent>
      <p:sp>
        <p:nvSpPr>
          <p:cNvPr id="12" name="半闭框 11">
            <a:extLst>
              <a:ext uri="{FF2B5EF4-FFF2-40B4-BE49-F238E27FC236}">
                <a16:creationId xmlns:a16="http://schemas.microsoft.com/office/drawing/2014/main" id="{BF0CB069-BA1D-5BB3-91C3-FF90AD726DE5}"/>
              </a:ext>
            </a:extLst>
          </p:cNvPr>
          <p:cNvSpPr/>
          <p:nvPr/>
        </p:nvSpPr>
        <p:spPr>
          <a:xfrm>
            <a:off x="1058985" y="1459875"/>
            <a:ext cx="480646" cy="480646"/>
          </a:xfrm>
          <a:prstGeom prst="halfFrame">
            <a:avLst>
              <a:gd name="adj1" fmla="val 17948"/>
              <a:gd name="adj2" fmla="val 17949"/>
            </a:avLst>
          </a:prstGeom>
          <a:solidFill>
            <a:schemeClr val="accent4"/>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3" name="半闭框 12">
            <a:extLst>
              <a:ext uri="{FF2B5EF4-FFF2-40B4-BE49-F238E27FC236}">
                <a16:creationId xmlns:a16="http://schemas.microsoft.com/office/drawing/2014/main" id="{F598619E-0718-CD7A-14C6-63A699CEB955}"/>
              </a:ext>
            </a:extLst>
          </p:cNvPr>
          <p:cNvSpPr/>
          <p:nvPr/>
        </p:nvSpPr>
        <p:spPr>
          <a:xfrm flipH="1" flipV="1">
            <a:off x="10639669" y="5185859"/>
            <a:ext cx="480646" cy="480646"/>
          </a:xfrm>
          <a:prstGeom prst="halfFrame">
            <a:avLst>
              <a:gd name="adj1" fmla="val 17948"/>
              <a:gd name="adj2" fmla="val 17949"/>
            </a:avLst>
          </a:prstGeom>
          <a:solidFill>
            <a:schemeClr val="accent4"/>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pic>
        <p:nvPicPr>
          <p:cNvPr id="3" name="图片 2">
            <a:extLst>
              <a:ext uri="{FF2B5EF4-FFF2-40B4-BE49-F238E27FC236}">
                <a16:creationId xmlns:a16="http://schemas.microsoft.com/office/drawing/2014/main" id="{8A070241-73B2-FB1A-B5EB-E47B21EA344A}"/>
              </a:ext>
            </a:extLst>
          </p:cNvPr>
          <p:cNvPicPr>
            <a:picLocks noChangeAspect="1"/>
          </p:cNvPicPr>
          <p:nvPr/>
        </p:nvPicPr>
        <p:blipFill>
          <a:blip r:embed="rId4"/>
          <a:stretch>
            <a:fillRect/>
          </a:stretch>
        </p:blipFill>
        <p:spPr>
          <a:xfrm>
            <a:off x="842251" y="2270696"/>
            <a:ext cx="10374842" cy="1379729"/>
          </a:xfrm>
          <a:prstGeom prst="rect">
            <a:avLst/>
          </a:prstGeom>
        </p:spPr>
      </p:pic>
      <p:pic>
        <p:nvPicPr>
          <p:cNvPr id="5" name="图片 4">
            <a:extLst>
              <a:ext uri="{FF2B5EF4-FFF2-40B4-BE49-F238E27FC236}">
                <a16:creationId xmlns:a16="http://schemas.microsoft.com/office/drawing/2014/main" id="{0452C275-8B15-5D18-73C9-FD6626140C68}"/>
              </a:ext>
            </a:extLst>
          </p:cNvPr>
          <p:cNvPicPr>
            <a:picLocks noChangeAspect="1"/>
          </p:cNvPicPr>
          <p:nvPr/>
        </p:nvPicPr>
        <p:blipFill>
          <a:blip r:embed="rId5"/>
          <a:srcRect b="7302"/>
          <a:stretch/>
        </p:blipFill>
        <p:spPr>
          <a:xfrm>
            <a:off x="1177518" y="3980600"/>
            <a:ext cx="3335215" cy="528841"/>
          </a:xfrm>
          <a:prstGeom prst="rect">
            <a:avLst/>
          </a:prstGeom>
        </p:spPr>
      </p:pic>
      <mc:AlternateContent xmlns:mc="http://schemas.openxmlformats.org/markup-compatibility/2006" xmlns:a14="http://schemas.microsoft.com/office/drawing/2010/main">
        <mc:Choice Requires="a14">
          <p:sp>
            <p:nvSpPr>
              <p:cNvPr id="7" name="文本框 6">
                <a:extLst>
                  <a:ext uri="{FF2B5EF4-FFF2-40B4-BE49-F238E27FC236}">
                    <a16:creationId xmlns:a16="http://schemas.microsoft.com/office/drawing/2014/main" id="{C1B9291B-46EA-3E4D-BD48-25506860C254}"/>
                  </a:ext>
                </a:extLst>
              </p:cNvPr>
              <p:cNvSpPr txBox="1"/>
              <p:nvPr/>
            </p:nvSpPr>
            <p:spPr>
              <a:xfrm>
                <a:off x="1071685" y="4729959"/>
                <a:ext cx="9580684" cy="981679"/>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2000" b="0" i="0" u="none" strike="noStrike" kern="1200" cap="none" spc="0" normalizeH="0" baseline="0" noProof="0" dirty="0">
                    <a:ln>
                      <a:noFill/>
                    </a:ln>
                    <a:solidFill>
                      <a:prstClr val="black"/>
                    </a:solidFill>
                    <a:effectLst/>
                    <a:uLnTx/>
                    <a:uFillTx/>
                    <a:latin typeface="微软雅黑"/>
                    <a:ea typeface="微软雅黑"/>
                    <a:cs typeface="+mn-cs"/>
                  </a:rPr>
                  <a:t>其中，</a:t>
                </a:r>
                <a14:m>
                  <m:oMath xmlns:m="http://schemas.openxmlformats.org/officeDocument/2006/math">
                    <m:sSub>
                      <m:sSubPr>
                        <m:ctrlPr>
                          <a:rPr kumimoji="0" lang="en-US" altLang="zh-CN" sz="2000" b="0" i="1" u="none" strike="noStrike" kern="1200" cap="none" spc="0" normalizeH="0" baseline="0" noProof="0" dirty="0" smtClean="0">
                            <a:ln>
                              <a:noFill/>
                            </a:ln>
                            <a:solidFill>
                              <a:prstClr val="black"/>
                            </a:solidFill>
                            <a:effectLst/>
                            <a:uLnTx/>
                            <a:uFillTx/>
                            <a:latin typeface="Cambria Math" panose="02040503050406030204" pitchFamily="18" charset="0"/>
                            <a:cs typeface="+mn-cs"/>
                          </a:rPr>
                        </m:ctrlPr>
                      </m:sSubPr>
                      <m:e>
                        <m:r>
                          <a:rPr kumimoji="0" lang="zh-CN" altLang="en-US" sz="2000" b="0" i="1" u="none" strike="noStrike" kern="1200" cap="none" spc="0" normalizeH="0" baseline="0" noProof="0" dirty="0" smtClean="0">
                            <a:ln>
                              <a:noFill/>
                            </a:ln>
                            <a:solidFill>
                              <a:prstClr val="black"/>
                            </a:solidFill>
                            <a:effectLst/>
                            <a:uLnTx/>
                            <a:uFillTx/>
                            <a:latin typeface="Cambria Math" panose="02040503050406030204" pitchFamily="18" charset="0"/>
                            <a:cs typeface="+mn-cs"/>
                          </a:rPr>
                          <m:t>𝑟</m:t>
                        </m:r>
                      </m:e>
                      <m:sub>
                        <m:r>
                          <a:rPr kumimoji="0" lang="zh-CN" altLang="en-US" sz="2000" b="0" i="1" u="none" strike="noStrike" kern="1200" cap="none" spc="0" normalizeH="0" baseline="0" noProof="0" dirty="0" smtClean="0">
                            <a:ln>
                              <a:noFill/>
                            </a:ln>
                            <a:solidFill>
                              <a:prstClr val="black"/>
                            </a:solidFill>
                            <a:effectLst/>
                            <a:uLnTx/>
                            <a:uFillTx/>
                            <a:latin typeface="Cambria Math" panose="02040503050406030204" pitchFamily="18" charset="0"/>
                            <a:cs typeface="+mn-cs"/>
                          </a:rPr>
                          <m:t>𝜃</m:t>
                        </m:r>
                      </m:sub>
                    </m:sSub>
                    <m:r>
                      <a:rPr kumimoji="0" lang="zh-CN" altLang="en-US" sz="2000" b="0" i="1" u="none" strike="noStrike" kern="1200" cap="none" spc="0" normalizeH="0" baseline="0" noProof="0" dirty="0">
                        <a:ln>
                          <a:noFill/>
                        </a:ln>
                        <a:solidFill>
                          <a:prstClr val="black"/>
                        </a:solidFill>
                        <a:effectLst/>
                        <a:uLnTx/>
                        <a:uFillTx/>
                        <a:latin typeface="Cambria Math" panose="02040503050406030204" pitchFamily="18" charset="0"/>
                        <a:cs typeface="+mn-cs"/>
                      </a:rPr>
                      <m:t>(</m:t>
                    </m:r>
                    <m:r>
                      <a:rPr kumimoji="0" lang="zh-CN" altLang="en-US" sz="2000" b="0" i="1" u="none" strike="noStrike" kern="1200" cap="none" spc="0" normalizeH="0" baseline="0" noProof="0" dirty="0">
                        <a:ln>
                          <a:noFill/>
                        </a:ln>
                        <a:solidFill>
                          <a:prstClr val="black"/>
                        </a:solidFill>
                        <a:effectLst/>
                        <a:uLnTx/>
                        <a:uFillTx/>
                        <a:latin typeface="Cambria Math" panose="02040503050406030204" pitchFamily="18" charset="0"/>
                        <a:cs typeface="+mn-cs"/>
                      </a:rPr>
                      <m:t>𝑥</m:t>
                    </m:r>
                    <m:r>
                      <a:rPr kumimoji="0" lang="zh-CN" altLang="en-US" sz="2000" b="0" i="1" u="none" strike="noStrike" kern="1200" cap="none" spc="0" normalizeH="0" baseline="0" noProof="0" dirty="0">
                        <a:ln>
                          <a:noFill/>
                        </a:ln>
                        <a:solidFill>
                          <a:prstClr val="black"/>
                        </a:solidFill>
                        <a:effectLst/>
                        <a:uLnTx/>
                        <a:uFillTx/>
                        <a:latin typeface="Cambria Math" panose="02040503050406030204" pitchFamily="18" charset="0"/>
                        <a:cs typeface="+mn-cs"/>
                      </a:rPr>
                      <m:t>, </m:t>
                    </m:r>
                    <m:r>
                      <a:rPr kumimoji="0" lang="zh-CN" altLang="en-US" sz="2000" b="0" i="1" u="none" strike="noStrike" kern="1200" cap="none" spc="0" normalizeH="0" baseline="0" noProof="0" dirty="0">
                        <a:ln>
                          <a:noFill/>
                        </a:ln>
                        <a:solidFill>
                          <a:prstClr val="black"/>
                        </a:solidFill>
                        <a:effectLst/>
                        <a:uLnTx/>
                        <a:uFillTx/>
                        <a:latin typeface="Cambria Math" panose="02040503050406030204" pitchFamily="18" charset="0"/>
                        <a:cs typeface="+mn-cs"/>
                      </a:rPr>
                      <m:t>𝑦</m:t>
                    </m:r>
                    <m:r>
                      <a:rPr kumimoji="0" lang="zh-CN" altLang="en-US" sz="2000" b="0" i="1" u="none" strike="noStrike" kern="1200" cap="none" spc="0" normalizeH="0" baseline="0" noProof="0" dirty="0">
                        <a:ln>
                          <a:noFill/>
                        </a:ln>
                        <a:solidFill>
                          <a:prstClr val="black"/>
                        </a:solidFill>
                        <a:effectLst/>
                        <a:uLnTx/>
                        <a:uFillTx/>
                        <a:latin typeface="Cambria Math" panose="02040503050406030204" pitchFamily="18" charset="0"/>
                        <a:cs typeface="+mn-cs"/>
                      </a:rPr>
                      <m:t>) </m:t>
                    </m:r>
                  </m:oMath>
                </a14:m>
                <a:r>
                  <a:rPr kumimoji="0" lang="zh-CN" altLang="en-US" sz="2000" b="0" i="0" u="none" strike="noStrike" kern="1200" cap="none" spc="0" normalizeH="0" baseline="0" noProof="0" dirty="0">
                    <a:ln>
                      <a:noFill/>
                    </a:ln>
                    <a:solidFill>
                      <a:prstClr val="black"/>
                    </a:solidFill>
                    <a:effectLst/>
                    <a:uLnTx/>
                    <a:uFillTx/>
                    <a:latin typeface="微软雅黑"/>
                    <a:ea typeface="微软雅黑"/>
                    <a:cs typeface="+mn-cs"/>
                  </a:rPr>
                  <a:t>是由语言模型 </a:t>
                </a:r>
                <a14:m>
                  <m:oMath xmlns:m="http://schemas.openxmlformats.org/officeDocument/2006/math">
                    <m:sSup>
                      <m:sSupPr>
                        <m:ctrlPr>
                          <a:rPr kumimoji="0" lang="en-US" altLang="zh-CN" sz="2000" b="0" i="1" u="none" strike="noStrike" kern="1200" cap="none" spc="0" normalizeH="0" baseline="0" noProof="0" dirty="0" smtClean="0">
                            <a:ln>
                              <a:noFill/>
                            </a:ln>
                            <a:solidFill>
                              <a:prstClr val="black"/>
                            </a:solidFill>
                            <a:effectLst/>
                            <a:uLnTx/>
                            <a:uFillTx/>
                            <a:latin typeface="Cambria Math" panose="02040503050406030204" pitchFamily="18" charset="0"/>
                            <a:cs typeface="+mn-cs"/>
                          </a:rPr>
                        </m:ctrlPr>
                      </m:sSupPr>
                      <m:e>
                        <m:r>
                          <a:rPr kumimoji="0" lang="zh-CN" altLang="en-US" sz="2000" b="0" i="1" u="none" strike="noStrike" kern="1200" cap="none" spc="0" normalizeH="0" baseline="0" noProof="0" dirty="0" smtClean="0">
                            <a:ln>
                              <a:noFill/>
                            </a:ln>
                            <a:solidFill>
                              <a:prstClr val="black"/>
                            </a:solidFill>
                            <a:effectLst/>
                            <a:uLnTx/>
                            <a:uFillTx/>
                            <a:latin typeface="Cambria Math" panose="02040503050406030204" pitchFamily="18" charset="0"/>
                            <a:cs typeface="+mn-cs"/>
                          </a:rPr>
                          <m:t>𝜋</m:t>
                        </m:r>
                      </m:e>
                      <m:sup>
                        <m:r>
                          <a:rPr kumimoji="0" lang="zh-CN" altLang="en-US" sz="2000" b="0" i="1" u="none" strike="noStrike" kern="1200" cap="none" spc="0" normalizeH="0" baseline="0" noProof="0" dirty="0" smtClean="0">
                            <a:ln>
                              <a:noFill/>
                            </a:ln>
                            <a:solidFill>
                              <a:prstClr val="black"/>
                            </a:solidFill>
                            <a:effectLst/>
                            <a:uLnTx/>
                            <a:uFillTx/>
                            <a:latin typeface="Cambria Math" panose="02040503050406030204" pitchFamily="18" charset="0"/>
                            <a:cs typeface="+mn-cs"/>
                          </a:rPr>
                          <m:t>𝜃</m:t>
                        </m:r>
                      </m:sup>
                    </m:sSup>
                  </m:oMath>
                </a14:m>
                <a:r>
                  <a:rPr kumimoji="0" lang="zh-CN" altLang="en-US" sz="2000" b="0" i="0" u="none" strike="noStrike" kern="1200" cap="none" spc="0" normalizeH="0" baseline="0" noProof="0" dirty="0">
                    <a:ln>
                      <a:noFill/>
                    </a:ln>
                    <a:solidFill>
                      <a:prstClr val="black"/>
                    </a:solidFill>
                    <a:effectLst/>
                    <a:uLnTx/>
                    <a:uFillTx/>
                    <a:latin typeface="微软雅黑"/>
                    <a:ea typeface="微软雅黑"/>
                    <a:cs typeface="+mn-cs"/>
                  </a:rPr>
                  <a:t> 和参考模型 </a:t>
                </a:r>
                <a14:m>
                  <m:oMath xmlns:m="http://schemas.openxmlformats.org/officeDocument/2006/math">
                    <m:sSup>
                      <m:sSupPr>
                        <m:ctrlPr>
                          <a:rPr kumimoji="0" lang="en-US" altLang="zh-CN" sz="2000" b="0" i="1" u="none" strike="noStrike" kern="1200" cap="none" spc="0" normalizeH="0" baseline="0" noProof="0" dirty="0" smtClean="0">
                            <a:ln>
                              <a:noFill/>
                            </a:ln>
                            <a:solidFill>
                              <a:prstClr val="black"/>
                            </a:solidFill>
                            <a:effectLst/>
                            <a:uLnTx/>
                            <a:uFillTx/>
                            <a:latin typeface="Cambria Math" panose="02040503050406030204" pitchFamily="18" charset="0"/>
                            <a:cs typeface="+mn-cs"/>
                          </a:rPr>
                        </m:ctrlPr>
                      </m:sSupPr>
                      <m:e>
                        <m:r>
                          <a:rPr kumimoji="0" lang="zh-CN" altLang="en-US" sz="2000" b="0" i="1" u="none" strike="noStrike" kern="1200" cap="none" spc="0" normalizeH="0" baseline="0" noProof="0" dirty="0" smtClean="0">
                            <a:ln>
                              <a:noFill/>
                            </a:ln>
                            <a:solidFill>
                              <a:prstClr val="black"/>
                            </a:solidFill>
                            <a:effectLst/>
                            <a:uLnTx/>
                            <a:uFillTx/>
                            <a:latin typeface="Cambria Math" panose="02040503050406030204" pitchFamily="18" charset="0"/>
                            <a:cs typeface="+mn-cs"/>
                          </a:rPr>
                          <m:t>𝜋</m:t>
                        </m:r>
                      </m:e>
                      <m:sup>
                        <m:r>
                          <a:rPr kumimoji="0" lang="zh-CN" altLang="en-US" sz="2000" b="0" i="1" u="none" strike="noStrike" kern="1200" cap="none" spc="0" normalizeH="0" baseline="0" noProof="0" dirty="0" smtClean="0">
                            <a:ln>
                              <a:noFill/>
                            </a:ln>
                            <a:solidFill>
                              <a:prstClr val="black"/>
                            </a:solidFill>
                            <a:effectLst/>
                            <a:uLnTx/>
                            <a:uFillTx/>
                            <a:latin typeface="Cambria Math" panose="02040503050406030204" pitchFamily="18" charset="0"/>
                            <a:cs typeface="+mn-cs"/>
                          </a:rPr>
                          <m:t>𝑟𝑒𝑓</m:t>
                        </m:r>
                      </m:sup>
                    </m:sSup>
                    <m:r>
                      <a:rPr kumimoji="0" lang="zh-CN" altLang="en-US" sz="2000" b="0" i="1" u="none" strike="noStrike" kern="1200" cap="none" spc="0" normalizeH="0" baseline="0" noProof="0" dirty="0" smtClean="0">
                        <a:ln>
                          <a:noFill/>
                        </a:ln>
                        <a:solidFill>
                          <a:prstClr val="black"/>
                        </a:solidFill>
                        <a:effectLst/>
                        <a:uLnTx/>
                        <a:uFillTx/>
                        <a:latin typeface="Cambria Math" panose="02040503050406030204" pitchFamily="18" charset="0"/>
                        <a:cs typeface="+mn-cs"/>
                      </a:rPr>
                      <m:t> </m:t>
                    </m:r>
                  </m:oMath>
                </a14:m>
                <a:r>
                  <a:rPr kumimoji="0" lang="zh-CN" altLang="en-US" sz="2000" b="0" i="0" u="none" strike="noStrike" kern="1200" cap="none" spc="0" normalizeH="0" baseline="0" noProof="0" dirty="0">
                    <a:ln>
                      <a:noFill/>
                    </a:ln>
                    <a:solidFill>
                      <a:prstClr val="black"/>
                    </a:solidFill>
                    <a:effectLst/>
                    <a:uLnTx/>
                    <a:uFillTx/>
                    <a:latin typeface="微软雅黑"/>
                    <a:ea typeface="微软雅黑"/>
                    <a:cs typeface="+mn-cs"/>
                  </a:rPr>
                  <a:t>隐式定义的奖励。</a:t>
                </a:r>
                <a:endParaRPr kumimoji="0" lang="en-US" altLang="zh-CN" sz="2000" b="0" i="0" u="none" strike="noStrike" kern="1200" cap="none" spc="0" normalizeH="0" baseline="0" noProof="0" dirty="0">
                  <a:ln>
                    <a:noFill/>
                  </a:ln>
                  <a:solidFill>
                    <a:prstClr val="black"/>
                  </a:solidFill>
                  <a:effectLst/>
                  <a:uLnTx/>
                  <a:uFillTx/>
                  <a:latin typeface="微软雅黑"/>
                  <a:ea typeface="微软雅黑"/>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2000" b="0" i="0" u="none" strike="noStrike" kern="1200" cap="none" spc="0" normalizeH="0" baseline="0" noProof="0" dirty="0">
                    <a:ln>
                      <a:noFill/>
                    </a:ln>
                    <a:solidFill>
                      <a:prstClr val="black"/>
                    </a:solidFill>
                    <a:effectLst/>
                    <a:uLnTx/>
                    <a:uFillTx/>
                    <a:latin typeface="微软雅黑"/>
                    <a:ea typeface="微软雅黑"/>
                    <a:cs typeface="+mn-cs"/>
                  </a:rPr>
                  <a:t>损失函数的梯度增加了</a:t>
                </a:r>
                <a14:m>
                  <m:oMath xmlns:m="http://schemas.openxmlformats.org/officeDocument/2006/math">
                    <m:sSub>
                      <m:sSubPr>
                        <m:ctrlPr>
                          <a:rPr kumimoji="0" lang="en-US" altLang="zh-CN" sz="2000" b="0" i="1" u="none" strike="noStrike" kern="1200" cap="none" spc="0" normalizeH="0" baseline="0" noProof="0" dirty="0" smtClean="0">
                            <a:ln>
                              <a:noFill/>
                            </a:ln>
                            <a:solidFill>
                              <a:prstClr val="black"/>
                            </a:solidFill>
                            <a:effectLst/>
                            <a:uLnTx/>
                            <a:uFillTx/>
                            <a:latin typeface="Cambria Math" panose="02040503050406030204" pitchFamily="18" charset="0"/>
                            <a:cs typeface="+mn-cs"/>
                          </a:rPr>
                        </m:ctrlPr>
                      </m:sSubPr>
                      <m:e>
                        <m:r>
                          <a:rPr kumimoji="0" lang="zh-CN" altLang="en-US" sz="2000" b="0" i="1" u="none" strike="noStrike" kern="1200" cap="none" spc="0" normalizeH="0" baseline="0" noProof="0" dirty="0" smtClean="0">
                            <a:ln>
                              <a:noFill/>
                            </a:ln>
                            <a:solidFill>
                              <a:prstClr val="black"/>
                            </a:solidFill>
                            <a:effectLst/>
                            <a:uLnTx/>
                            <a:uFillTx/>
                            <a:latin typeface="Cambria Math" panose="02040503050406030204" pitchFamily="18" charset="0"/>
                            <a:cs typeface="+mn-cs"/>
                          </a:rPr>
                          <m:t>𝑦</m:t>
                        </m:r>
                      </m:e>
                      <m:sub>
                        <m:r>
                          <a:rPr kumimoji="0" lang="zh-CN" altLang="en-US" sz="2000" b="0" i="1" u="none" strike="noStrike" kern="1200" cap="none" spc="0" normalizeH="0" baseline="0" noProof="0" dirty="0" smtClean="0">
                            <a:ln>
                              <a:noFill/>
                            </a:ln>
                            <a:solidFill>
                              <a:prstClr val="black"/>
                            </a:solidFill>
                            <a:effectLst/>
                            <a:uLnTx/>
                            <a:uFillTx/>
                            <a:latin typeface="Cambria Math" panose="02040503050406030204" pitchFamily="18" charset="0"/>
                            <a:cs typeface="+mn-cs"/>
                          </a:rPr>
                          <m:t>𝑤</m:t>
                        </m:r>
                      </m:sub>
                    </m:sSub>
                    <m:r>
                      <a:rPr kumimoji="0" lang="zh-CN" altLang="en-US" sz="2000" b="0" i="1" u="none" strike="noStrike" kern="1200" cap="none" spc="0" normalizeH="0" baseline="0" noProof="0" dirty="0" smtClean="0">
                        <a:ln>
                          <a:noFill/>
                        </a:ln>
                        <a:solidFill>
                          <a:prstClr val="black"/>
                        </a:solidFill>
                        <a:effectLst/>
                        <a:uLnTx/>
                        <a:uFillTx/>
                        <a:latin typeface="Cambria Math" panose="02040503050406030204" pitchFamily="18" charset="0"/>
                        <a:cs typeface="+mn-cs"/>
                      </a:rPr>
                      <m:t> </m:t>
                    </m:r>
                  </m:oMath>
                </a14:m>
                <a:r>
                  <a:rPr kumimoji="0" lang="zh-CN" altLang="en-US" sz="2000" b="0" i="0" u="none" strike="noStrike" kern="1200" cap="none" spc="0" normalizeH="0" baseline="0" noProof="0" dirty="0">
                    <a:ln>
                      <a:noFill/>
                    </a:ln>
                    <a:solidFill>
                      <a:prstClr val="black"/>
                    </a:solidFill>
                    <a:effectLst/>
                    <a:uLnTx/>
                    <a:uFillTx/>
                    <a:latin typeface="微软雅黑"/>
                    <a:ea typeface="微软雅黑"/>
                    <a:cs typeface="+mn-cs"/>
                  </a:rPr>
                  <a:t>的可能性，降低了</a:t>
                </a:r>
                <a14:m>
                  <m:oMath xmlns:m="http://schemas.openxmlformats.org/officeDocument/2006/math">
                    <m:sSub>
                      <m:sSubPr>
                        <m:ctrlPr>
                          <a:rPr kumimoji="0" lang="en-US" altLang="zh-CN" sz="2000" b="0" i="1" u="none" strike="noStrike" kern="1200" cap="none" spc="0" normalizeH="0" baseline="0" noProof="0" dirty="0" smtClean="0">
                            <a:ln>
                              <a:noFill/>
                            </a:ln>
                            <a:solidFill>
                              <a:prstClr val="black"/>
                            </a:solidFill>
                            <a:effectLst/>
                            <a:uLnTx/>
                            <a:uFillTx/>
                            <a:latin typeface="Cambria Math" panose="02040503050406030204" pitchFamily="18" charset="0"/>
                            <a:cs typeface="+mn-cs"/>
                          </a:rPr>
                        </m:ctrlPr>
                      </m:sSubPr>
                      <m:e>
                        <m:r>
                          <a:rPr kumimoji="0" lang="zh-CN" altLang="en-US" sz="2000" b="0" i="1" u="none" strike="noStrike" kern="1200" cap="none" spc="0" normalizeH="0" baseline="0" noProof="0" dirty="0" smtClean="0">
                            <a:ln>
                              <a:noFill/>
                            </a:ln>
                            <a:solidFill>
                              <a:prstClr val="black"/>
                            </a:solidFill>
                            <a:effectLst/>
                            <a:uLnTx/>
                            <a:uFillTx/>
                            <a:latin typeface="Cambria Math" panose="02040503050406030204" pitchFamily="18" charset="0"/>
                            <a:cs typeface="+mn-cs"/>
                          </a:rPr>
                          <m:t>𝑦</m:t>
                        </m:r>
                      </m:e>
                      <m:sub>
                        <m:r>
                          <a:rPr kumimoji="0" lang="zh-CN" altLang="en-US" sz="2000" b="0" i="1" u="none" strike="noStrike" kern="1200" cap="none" spc="0" normalizeH="0" baseline="0" noProof="0" dirty="0" smtClean="0">
                            <a:ln>
                              <a:noFill/>
                            </a:ln>
                            <a:solidFill>
                              <a:prstClr val="black"/>
                            </a:solidFill>
                            <a:effectLst/>
                            <a:uLnTx/>
                            <a:uFillTx/>
                            <a:latin typeface="Cambria Math" panose="02040503050406030204" pitchFamily="18" charset="0"/>
                            <a:cs typeface="+mn-cs"/>
                          </a:rPr>
                          <m:t>𝑙</m:t>
                        </m:r>
                      </m:sub>
                    </m:sSub>
                  </m:oMath>
                </a14:m>
                <a:r>
                  <a:rPr kumimoji="0" lang="zh-CN" altLang="en-US" sz="2000" b="0" i="0" u="none" strike="noStrike" kern="1200" cap="none" spc="0" normalizeH="0" baseline="0" noProof="0" dirty="0">
                    <a:ln>
                      <a:noFill/>
                    </a:ln>
                    <a:solidFill>
                      <a:prstClr val="black"/>
                    </a:solidFill>
                    <a:effectLst/>
                    <a:uLnTx/>
                    <a:uFillTx/>
                    <a:latin typeface="微软雅黑"/>
                    <a:ea typeface="微软雅黑"/>
                    <a:cs typeface="+mn-cs"/>
                  </a:rPr>
                  <a:t> 的可能性。</a:t>
                </a:r>
              </a:p>
            </p:txBody>
          </p:sp>
        </mc:Choice>
        <mc:Fallback xmlns="">
          <p:sp>
            <p:nvSpPr>
              <p:cNvPr id="7" name="文本框 6">
                <a:extLst>
                  <a:ext uri="{FF2B5EF4-FFF2-40B4-BE49-F238E27FC236}">
                    <a16:creationId xmlns:a16="http://schemas.microsoft.com/office/drawing/2014/main" id="{C1B9291B-46EA-3E4D-BD48-25506860C254}"/>
                  </a:ext>
                </a:extLst>
              </p:cNvPr>
              <p:cNvSpPr txBox="1">
                <a:spLocks noRot="1" noChangeAspect="1" noMove="1" noResize="1" noEditPoints="1" noAdjustHandles="1" noChangeArrowheads="1" noChangeShapeType="1" noTextEdit="1"/>
              </p:cNvSpPr>
              <p:nvPr/>
            </p:nvSpPr>
            <p:spPr>
              <a:xfrm>
                <a:off x="1071685" y="4729959"/>
                <a:ext cx="9580684" cy="981679"/>
              </a:xfrm>
              <a:prstGeom prst="rect">
                <a:avLst/>
              </a:prstGeom>
              <a:blipFill>
                <a:blip r:embed="rId6"/>
                <a:stretch>
                  <a:fillRect l="-700" b="-10559"/>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657945634"/>
      </p:ext>
    </p:extLst>
  </p:cSld>
  <p:clrMapOvr>
    <a:masterClrMapping/>
  </p:clrMapOvr>
  <p:transition spd="med">
    <p:pull/>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5F25EB1-65EB-15D8-93C9-E27533D81FB2}"/>
              </a:ext>
            </a:extLst>
          </p:cNvPr>
          <p:cNvSpPr>
            <a:spLocks noGrp="1"/>
          </p:cNvSpPr>
          <p:nvPr>
            <p:ph type="title"/>
          </p:nvPr>
        </p:nvSpPr>
        <p:spPr/>
        <p:txBody>
          <a:bodyPr/>
          <a:lstStyle/>
          <a:p>
            <a:r>
              <a:rPr lang="zh-CN" altLang="en-US" dirty="0"/>
              <a:t>实验效果</a:t>
            </a:r>
          </a:p>
        </p:txBody>
      </p:sp>
      <p:pic>
        <p:nvPicPr>
          <p:cNvPr id="4" name="图片 3">
            <a:extLst>
              <a:ext uri="{FF2B5EF4-FFF2-40B4-BE49-F238E27FC236}">
                <a16:creationId xmlns:a16="http://schemas.microsoft.com/office/drawing/2014/main" id="{3F015D71-0473-E37F-650D-4AC116592835}"/>
              </a:ext>
            </a:extLst>
          </p:cNvPr>
          <p:cNvPicPr>
            <a:picLocks noChangeAspect="1"/>
          </p:cNvPicPr>
          <p:nvPr/>
        </p:nvPicPr>
        <p:blipFill>
          <a:blip r:embed="rId2"/>
          <a:stretch>
            <a:fillRect/>
          </a:stretch>
        </p:blipFill>
        <p:spPr>
          <a:xfrm>
            <a:off x="621770" y="1185862"/>
            <a:ext cx="10372725" cy="4943475"/>
          </a:xfrm>
          <a:prstGeom prst="rect">
            <a:avLst/>
          </a:prstGeom>
        </p:spPr>
      </p:pic>
    </p:spTree>
    <p:extLst>
      <p:ext uri="{BB962C8B-B14F-4D97-AF65-F5344CB8AC3E}">
        <p14:creationId xmlns:p14="http://schemas.microsoft.com/office/powerpoint/2010/main" val="3229847908"/>
      </p:ext>
    </p:extLst>
  </p:cSld>
  <p:clrMapOvr>
    <a:masterClrMapping/>
  </p:clrMapOvr>
  <p:transition spd="med">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2F69F8-07EA-E325-A23A-809FC7D75152}"/>
            </a:ext>
          </a:extLst>
        </p:cNvPr>
        <p:cNvGrpSpPr/>
        <p:nvPr/>
      </p:nvGrpSpPr>
      <p:grpSpPr>
        <a:xfrm>
          <a:off x="0" y="0"/>
          <a:ext cx="0" cy="0"/>
          <a:chOff x="0" y="0"/>
          <a:chExt cx="0" cy="0"/>
        </a:xfrm>
      </p:grpSpPr>
      <p:sp>
        <p:nvSpPr>
          <p:cNvPr id="9" name="标题 8">
            <a:extLst>
              <a:ext uri="{FF2B5EF4-FFF2-40B4-BE49-F238E27FC236}">
                <a16:creationId xmlns:a16="http://schemas.microsoft.com/office/drawing/2014/main" id="{56C52873-4EE8-775D-857F-549FDB3A5761}"/>
              </a:ext>
            </a:extLst>
          </p:cNvPr>
          <p:cNvSpPr>
            <a:spLocks noGrp="1"/>
          </p:cNvSpPr>
          <p:nvPr>
            <p:ph type="title"/>
          </p:nvPr>
        </p:nvSpPr>
        <p:spPr/>
        <p:txBody>
          <a:bodyPr/>
          <a:lstStyle/>
          <a:p>
            <a:r>
              <a:rPr lang="en-US" altLang="zh-CN" dirty="0"/>
              <a:t>limitations</a:t>
            </a:r>
            <a:endParaRPr lang="zh-CN" altLang="en-US" dirty="0"/>
          </a:p>
        </p:txBody>
      </p:sp>
      <mc:AlternateContent xmlns:mc="http://schemas.openxmlformats.org/markup-compatibility/2006" xmlns:a14="http://schemas.microsoft.com/office/drawing/2010/main">
        <mc:Choice Requires="a14">
          <p:sp>
            <p:nvSpPr>
              <p:cNvPr id="11" name="内容占位符 1">
                <a:extLst>
                  <a:ext uri="{FF2B5EF4-FFF2-40B4-BE49-F238E27FC236}">
                    <a16:creationId xmlns:a16="http://schemas.microsoft.com/office/drawing/2014/main" id="{AD6C77BB-B12D-5F33-DE18-0264EF30B065}"/>
                  </a:ext>
                </a:extLst>
              </p:cNvPr>
              <p:cNvSpPr txBox="1"/>
              <p:nvPr/>
            </p:nvSpPr>
            <p:spPr>
              <a:xfrm>
                <a:off x="1327150" y="1700198"/>
                <a:ext cx="9552517" cy="4141802"/>
              </a:xfrm>
              <a:prstGeom prst="rect">
                <a:avLst/>
              </a:prstGeom>
            </p:spPr>
            <p:txBody>
              <a:bodyPr vert="horz" lIns="0" tIns="0" rIns="0" bIns="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800" kern="1200" spc="3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spc="3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3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zh-CN" altLang="en-US" sz="1800" b="0" i="0" u="none" strike="noStrike" kern="1200" cap="none" spc="300" normalizeH="0" baseline="0" noProof="0" dirty="0">
                    <a:ln>
                      <a:noFill/>
                    </a:ln>
                    <a:solidFill>
                      <a:srgbClr val="191B1F"/>
                    </a:solidFill>
                    <a:effectLst/>
                    <a:uLnTx/>
                    <a:uFillTx/>
                    <a:latin typeface="-apple-system"/>
                    <a:ea typeface="微软雅黑"/>
                    <a:cs typeface="+mn-cs"/>
                  </a:rPr>
                  <a:t>很少有使用</a:t>
                </a:r>
                <a:r>
                  <a:rPr kumimoji="0" lang="en-US" altLang="zh-CN" sz="1800" b="0" i="0" u="none" strike="noStrike" kern="1200" cap="none" spc="300" normalizeH="0" baseline="0" noProof="0" dirty="0">
                    <a:ln>
                      <a:noFill/>
                    </a:ln>
                    <a:solidFill>
                      <a:srgbClr val="191B1F"/>
                    </a:solidFill>
                    <a:effectLst/>
                    <a:uLnTx/>
                    <a:uFillTx/>
                    <a:latin typeface="-apple-system"/>
                    <a:ea typeface="微软雅黑"/>
                    <a:cs typeface="+mn-cs"/>
                  </a:rPr>
                  <a:t>DPO</a:t>
                </a:r>
                <a:r>
                  <a:rPr kumimoji="0" lang="zh-CN" altLang="en-US" sz="1800" b="0" i="0" u="none" strike="noStrike" kern="1200" cap="none" spc="300" normalizeH="0" baseline="0" noProof="0" dirty="0">
                    <a:ln>
                      <a:noFill/>
                    </a:ln>
                    <a:solidFill>
                      <a:srgbClr val="191B1F"/>
                    </a:solidFill>
                    <a:effectLst/>
                    <a:uLnTx/>
                    <a:uFillTx/>
                    <a:latin typeface="-apple-system"/>
                    <a:ea typeface="微软雅黑"/>
                    <a:cs typeface="+mn-cs"/>
                  </a:rPr>
                  <a:t>（或其他无奖励算法）的模型能够达到与最先进的闭源</a:t>
                </a:r>
                <a:r>
                  <a:rPr kumimoji="0" lang="en-US" altLang="zh-CN" sz="1800" b="0" i="0" u="none" strike="noStrike" kern="1200" cap="none" spc="300" normalizeH="0" baseline="0" noProof="0" dirty="0">
                    <a:ln>
                      <a:noFill/>
                    </a:ln>
                    <a:solidFill>
                      <a:srgbClr val="191B1F"/>
                    </a:solidFill>
                    <a:effectLst/>
                    <a:uLnTx/>
                    <a:uFillTx/>
                    <a:latin typeface="-apple-system"/>
                    <a:ea typeface="微软雅黑"/>
                    <a:cs typeface="+mn-cs"/>
                  </a:rPr>
                  <a:t>LLMs</a:t>
                </a:r>
                <a:r>
                  <a:rPr kumimoji="0" lang="zh-CN" altLang="en-US" sz="1800" b="0" i="0" u="none" strike="noStrike" kern="1200" cap="none" spc="300" normalizeH="0" baseline="0" noProof="0" dirty="0">
                    <a:ln>
                      <a:noFill/>
                    </a:ln>
                    <a:solidFill>
                      <a:srgbClr val="191B1F"/>
                    </a:solidFill>
                    <a:effectLst/>
                    <a:uLnTx/>
                    <a:uFillTx/>
                    <a:latin typeface="-apple-system"/>
                    <a:ea typeface="微软雅黑"/>
                    <a:cs typeface="+mn-cs"/>
                  </a:rPr>
                  <a:t>（如</a:t>
                </a:r>
                <a:r>
                  <a:rPr kumimoji="0" lang="en-US" altLang="zh-CN" sz="1800" b="0" i="0" u="none" strike="noStrike" kern="1200" cap="none" spc="300" normalizeH="0" baseline="0" noProof="0" dirty="0">
                    <a:ln>
                      <a:noFill/>
                    </a:ln>
                    <a:solidFill>
                      <a:srgbClr val="191B1F"/>
                    </a:solidFill>
                    <a:effectLst/>
                    <a:uLnTx/>
                    <a:uFillTx/>
                    <a:latin typeface="-apple-system"/>
                    <a:ea typeface="微软雅黑"/>
                    <a:cs typeface="+mn-cs"/>
                  </a:rPr>
                  <a:t>OpenAI</a:t>
                </a:r>
                <a:r>
                  <a:rPr kumimoji="0" lang="zh-CN" altLang="en-US" sz="1800" b="0" i="0" u="none" strike="noStrike" kern="1200" cap="none" spc="300" normalizeH="0" baseline="0" noProof="0" dirty="0">
                    <a:ln>
                      <a:noFill/>
                    </a:ln>
                    <a:solidFill>
                      <a:srgbClr val="191B1F"/>
                    </a:solidFill>
                    <a:effectLst/>
                    <a:uLnTx/>
                    <a:uFillTx/>
                    <a:latin typeface="-apple-system"/>
                    <a:ea typeface="微软雅黑"/>
                    <a:cs typeface="+mn-cs"/>
                  </a:rPr>
                  <a:t>的</a:t>
                </a:r>
                <a:r>
                  <a:rPr kumimoji="0" lang="en-US" altLang="zh-CN" sz="1800" b="0" i="0" u="none" strike="noStrike" kern="1200" cap="none" spc="300" normalizeH="0" baseline="0" noProof="0" dirty="0">
                    <a:ln>
                      <a:noFill/>
                    </a:ln>
                    <a:solidFill>
                      <a:srgbClr val="191B1F"/>
                    </a:solidFill>
                    <a:effectLst/>
                    <a:uLnTx/>
                    <a:uFillTx/>
                    <a:latin typeface="-apple-system"/>
                    <a:ea typeface="微软雅黑"/>
                    <a:cs typeface="+mn-cs"/>
                  </a:rPr>
                  <a:t>ChatGPT</a:t>
                </a:r>
                <a:r>
                  <a:rPr kumimoji="0" lang="zh-CN" altLang="en-US" sz="1800" b="0" i="0" u="none" strike="noStrike" kern="1200" cap="none" spc="300" normalizeH="0" baseline="0" noProof="0" dirty="0">
                    <a:ln>
                      <a:noFill/>
                    </a:ln>
                    <a:solidFill>
                      <a:srgbClr val="191B1F"/>
                    </a:solidFill>
                    <a:effectLst/>
                    <a:uLnTx/>
                    <a:uFillTx/>
                    <a:latin typeface="-apple-system"/>
                    <a:ea typeface="微软雅黑"/>
                    <a:cs typeface="+mn-cs"/>
                  </a:rPr>
                  <a:t>或</a:t>
                </a:r>
                <a:r>
                  <a:rPr kumimoji="0" lang="en-US" altLang="zh-CN" sz="1800" b="0" i="0" u="none" strike="noStrike" kern="1200" cap="none" spc="300" normalizeH="0" baseline="0" noProof="0" dirty="0">
                    <a:ln>
                      <a:noFill/>
                    </a:ln>
                    <a:solidFill>
                      <a:srgbClr val="191B1F"/>
                    </a:solidFill>
                    <a:effectLst/>
                    <a:uLnTx/>
                    <a:uFillTx/>
                    <a:latin typeface="-apple-system"/>
                    <a:ea typeface="微软雅黑"/>
                    <a:cs typeface="+mn-cs"/>
                  </a:rPr>
                  <a:t>Anthropic</a:t>
                </a:r>
                <a:r>
                  <a:rPr kumimoji="0" lang="zh-CN" altLang="en-US" sz="1800" b="0" i="0" u="none" strike="noStrike" kern="1200" cap="none" spc="300" normalizeH="0" baseline="0" noProof="0" dirty="0">
                    <a:ln>
                      <a:noFill/>
                    </a:ln>
                    <a:solidFill>
                      <a:srgbClr val="191B1F"/>
                    </a:solidFill>
                    <a:effectLst/>
                    <a:uLnTx/>
                    <a:uFillTx/>
                    <a:latin typeface="-apple-system"/>
                    <a:ea typeface="微软雅黑"/>
                    <a:cs typeface="+mn-cs"/>
                  </a:rPr>
                  <a:t>的</a:t>
                </a:r>
                <a:r>
                  <a:rPr kumimoji="0" lang="en-US" altLang="zh-CN" sz="1800" b="0" i="0" u="none" strike="noStrike" kern="1200" cap="none" spc="300" normalizeH="0" baseline="0" noProof="0" dirty="0">
                    <a:ln>
                      <a:noFill/>
                    </a:ln>
                    <a:solidFill>
                      <a:srgbClr val="191B1F"/>
                    </a:solidFill>
                    <a:effectLst/>
                    <a:uLnTx/>
                    <a:uFillTx/>
                    <a:latin typeface="-apple-system"/>
                    <a:ea typeface="微软雅黑"/>
                    <a:cs typeface="+mn-cs"/>
                  </a:rPr>
                  <a:t>Claude</a:t>
                </a:r>
                <a:r>
                  <a:rPr kumimoji="0" lang="zh-CN" altLang="en-US" sz="1800" b="0" i="0" u="none" strike="noStrike" kern="1200" cap="none" spc="300" normalizeH="0" baseline="0" noProof="0" dirty="0">
                    <a:ln>
                      <a:noFill/>
                    </a:ln>
                    <a:solidFill>
                      <a:srgbClr val="191B1F"/>
                    </a:solidFill>
                    <a:effectLst/>
                    <a:uLnTx/>
                    <a:uFillTx/>
                    <a:latin typeface="-apple-system"/>
                    <a:ea typeface="微软雅黑"/>
                    <a:cs typeface="+mn-cs"/>
                  </a:rPr>
                  <a:t>）相媲美的性能。</a:t>
                </a:r>
                <a:endParaRPr kumimoji="0" lang="en-US" altLang="zh-CN" sz="1800" b="0" i="0" u="none" strike="noStrike" kern="1200" cap="none" spc="300" normalizeH="0" baseline="0" noProof="0" dirty="0">
                  <a:ln>
                    <a:noFill/>
                  </a:ln>
                  <a:solidFill>
                    <a:prstClr val="black"/>
                  </a:solidFill>
                  <a:effectLst/>
                  <a:uLnTx/>
                  <a:uFillTx/>
                  <a:latin typeface="微软雅黑"/>
                  <a:ea typeface="微软雅黑"/>
                  <a:cs typeface="+mn-cs"/>
                </a:endParaRPr>
              </a:p>
              <a:p>
                <a:pPr marL="228600" marR="0" lvl="0" indent="-228600" algn="l"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zh-CN" altLang="en-US" sz="1800" b="0" i="0" u="none" strike="noStrike" kern="1200" cap="none" spc="300" normalizeH="0" baseline="0" noProof="0" dirty="0">
                    <a:ln>
                      <a:noFill/>
                    </a:ln>
                    <a:solidFill>
                      <a:srgbClr val="191B1F"/>
                    </a:solidFill>
                    <a:effectLst/>
                    <a:uLnTx/>
                    <a:uFillTx/>
                    <a:latin typeface="-apple-system"/>
                    <a:ea typeface="微软雅黑"/>
                    <a:cs typeface="+mn-cs"/>
                  </a:rPr>
                  <a:t>在原始</a:t>
                </a:r>
                <a:r>
                  <a:rPr kumimoji="0" lang="en-US" altLang="zh-CN" sz="1800" b="0" i="0" u="none" strike="noStrike" kern="1200" cap="none" spc="300" normalizeH="0" baseline="0" noProof="0" dirty="0">
                    <a:ln>
                      <a:noFill/>
                    </a:ln>
                    <a:solidFill>
                      <a:srgbClr val="191B1F"/>
                    </a:solidFill>
                    <a:effectLst/>
                    <a:uLnTx/>
                    <a:uFillTx/>
                    <a:latin typeface="-apple-system"/>
                    <a:ea typeface="微软雅黑"/>
                    <a:cs typeface="+mn-cs"/>
                  </a:rPr>
                  <a:t>DPO</a:t>
                </a:r>
                <a:r>
                  <a:rPr kumimoji="0" lang="zh-CN" altLang="en-US" sz="1800" b="0" i="0" u="none" strike="noStrike" kern="1200" cap="none" spc="300" normalizeH="0" baseline="0" noProof="0" dirty="0">
                    <a:ln>
                      <a:noFill/>
                    </a:ln>
                    <a:solidFill>
                      <a:srgbClr val="191B1F"/>
                    </a:solidFill>
                    <a:effectLst/>
                    <a:uLnTx/>
                    <a:uFillTx/>
                    <a:latin typeface="-apple-system"/>
                    <a:ea typeface="微软雅黑"/>
                    <a:cs typeface="+mn-cs"/>
                  </a:rPr>
                  <a:t>训练期间，偏好数据集中选定和拒绝响应的可能性往往都会下降，而未出现在偏好对中的未见</a:t>
                </a:r>
                <a:r>
                  <a:rPr kumimoji="0" lang="en-US" altLang="zh-CN" sz="1800" b="0" i="0" u="none" strike="noStrike" kern="1200" cap="none" spc="300" normalizeH="0" baseline="0" noProof="0" dirty="0">
                    <a:ln>
                      <a:noFill/>
                    </a:ln>
                    <a:solidFill>
                      <a:srgbClr val="191B1F"/>
                    </a:solidFill>
                    <a:effectLst/>
                    <a:uLnTx/>
                    <a:uFillTx/>
                    <a:latin typeface="-apple-system"/>
                    <a:ea typeface="微软雅黑"/>
                    <a:cs typeface="+mn-cs"/>
                  </a:rPr>
                  <a:t>token</a:t>
                </a:r>
                <a:r>
                  <a:rPr kumimoji="0" lang="zh-CN" altLang="en-US" sz="1800" b="0" i="0" u="none" strike="noStrike" kern="1200" cap="none" spc="300" normalizeH="0" baseline="0" noProof="0" dirty="0">
                    <a:ln>
                      <a:noFill/>
                    </a:ln>
                    <a:solidFill>
                      <a:srgbClr val="191B1F"/>
                    </a:solidFill>
                    <a:effectLst/>
                    <a:uLnTx/>
                    <a:uFillTx/>
                    <a:latin typeface="-apple-system"/>
                    <a:ea typeface="微软雅黑"/>
                    <a:cs typeface="+mn-cs"/>
                  </a:rPr>
                  <a:t>的可能性往往会增加。 说明经过</a:t>
                </a:r>
                <a:r>
                  <a:rPr kumimoji="0" lang="en-US" altLang="zh-CN" sz="1800" b="0" i="0" u="none" strike="noStrike" kern="1200" cap="none" spc="300" normalizeH="0" baseline="0" noProof="0" dirty="0">
                    <a:ln>
                      <a:noFill/>
                    </a:ln>
                    <a:solidFill>
                      <a:srgbClr val="191B1F"/>
                    </a:solidFill>
                    <a:effectLst/>
                    <a:uLnTx/>
                    <a:uFillTx/>
                    <a:latin typeface="-apple-system"/>
                    <a:ea typeface="微软雅黑"/>
                    <a:cs typeface="+mn-cs"/>
                  </a:rPr>
                  <a:t>DPO</a:t>
                </a:r>
                <a:r>
                  <a:rPr kumimoji="0" lang="zh-CN" altLang="en-US" sz="1800" b="0" i="0" u="none" strike="noStrike" kern="1200" cap="none" spc="300" normalizeH="0" baseline="0" noProof="0" dirty="0">
                    <a:ln>
                      <a:noFill/>
                    </a:ln>
                    <a:solidFill>
                      <a:srgbClr val="191B1F"/>
                    </a:solidFill>
                    <a:effectLst/>
                    <a:uLnTx/>
                    <a:uFillTx/>
                    <a:latin typeface="-apple-system"/>
                    <a:ea typeface="微软雅黑"/>
                    <a:cs typeface="+mn-cs"/>
                  </a:rPr>
                  <a:t>训练的</a:t>
                </a:r>
                <a:r>
                  <a:rPr kumimoji="0" lang="en-US" altLang="zh-CN" sz="1800" b="0" i="0" u="none" strike="noStrike" kern="1200" cap="none" spc="300" normalizeH="0" baseline="0" noProof="0" dirty="0">
                    <a:ln>
                      <a:noFill/>
                    </a:ln>
                    <a:solidFill>
                      <a:srgbClr val="191B1F"/>
                    </a:solidFill>
                    <a:effectLst/>
                    <a:uLnTx/>
                    <a:uFillTx/>
                    <a:latin typeface="-apple-system"/>
                    <a:ea typeface="微软雅黑"/>
                    <a:cs typeface="+mn-cs"/>
                  </a:rPr>
                  <a:t>LLMs</a:t>
                </a:r>
                <a:r>
                  <a:rPr kumimoji="0" lang="zh-CN" altLang="en-US" sz="1800" b="0" i="0" u="none" strike="noStrike" kern="1200" cap="none" spc="300" normalizeH="0" baseline="0" noProof="0" dirty="0">
                    <a:ln>
                      <a:noFill/>
                    </a:ln>
                    <a:solidFill>
                      <a:srgbClr val="191B1F"/>
                    </a:solidFill>
                    <a:effectLst/>
                    <a:uLnTx/>
                    <a:uFillTx/>
                    <a:latin typeface="-apple-system"/>
                    <a:ea typeface="微软雅黑"/>
                    <a:cs typeface="+mn-cs"/>
                  </a:rPr>
                  <a:t>倾向于避免产生人类不偏好的响应，但也限制了生成符合人类偏好响应方面的能力。</a:t>
                </a:r>
                <a:endParaRPr kumimoji="0" lang="en-US" altLang="zh-CN" sz="1800" b="0" i="0" u="none" strike="noStrike" kern="1200" cap="none" spc="300" normalizeH="0" baseline="0" noProof="0" dirty="0">
                  <a:ln>
                    <a:noFill/>
                  </a:ln>
                  <a:solidFill>
                    <a:prstClr val="black"/>
                  </a:solidFill>
                  <a:effectLst/>
                  <a:uLnTx/>
                  <a:uFillTx/>
                  <a:latin typeface="微软雅黑"/>
                  <a:ea typeface="微软雅黑"/>
                  <a:cs typeface="+mn-cs"/>
                </a:endParaRPr>
              </a:p>
              <a:p>
                <a:pPr marL="228600" marR="0" lvl="0" indent="-228600" algn="l"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n-US" altLang="zh-CN" sz="1800" b="0" i="0" u="none" strike="noStrike" kern="1200" cap="none" spc="300" normalizeH="0" baseline="0" noProof="0" dirty="0">
                    <a:ln>
                      <a:noFill/>
                    </a:ln>
                    <a:solidFill>
                      <a:srgbClr val="191B1F"/>
                    </a:solidFill>
                    <a:effectLst/>
                    <a:uLnTx/>
                    <a:uFillTx/>
                    <a:latin typeface="-apple-system"/>
                    <a:ea typeface="微软雅黑"/>
                    <a:cs typeface="+mn-cs"/>
                  </a:rPr>
                  <a:t>DPO</a:t>
                </a:r>
                <a:r>
                  <a:rPr kumimoji="0" lang="zh-CN" altLang="en-US" sz="1800" b="0" i="0" u="none" strike="noStrike" kern="1200" cap="none" spc="300" normalizeH="0" baseline="0" noProof="0" dirty="0">
                    <a:ln>
                      <a:noFill/>
                    </a:ln>
                    <a:solidFill>
                      <a:srgbClr val="191B1F"/>
                    </a:solidFill>
                    <a:effectLst/>
                    <a:uLnTx/>
                    <a:uFillTx/>
                    <a:latin typeface="-apple-system"/>
                    <a:ea typeface="微软雅黑"/>
                    <a:cs typeface="+mn-cs"/>
                  </a:rPr>
                  <a:t>的性能受到模型输出与偏好数据集之间分布偏移的显著影响。一般来说，</a:t>
                </a:r>
                <a:r>
                  <a:rPr kumimoji="0" lang="en-US" altLang="zh-CN" sz="1800" b="0" i="0" u="none" strike="noStrike" kern="1200" cap="none" spc="300" normalizeH="0" baseline="0" noProof="0" dirty="0">
                    <a:ln>
                      <a:noFill/>
                    </a:ln>
                    <a:solidFill>
                      <a:srgbClr val="191B1F"/>
                    </a:solidFill>
                    <a:effectLst/>
                    <a:uLnTx/>
                    <a:uFillTx/>
                    <a:latin typeface="-apple-system"/>
                    <a:ea typeface="微软雅黑"/>
                    <a:cs typeface="+mn-cs"/>
                  </a:rPr>
                  <a:t>on-policy DPO</a:t>
                </a:r>
                <a:r>
                  <a:rPr kumimoji="0" lang="zh-CN" altLang="en-US" sz="1800" b="0" i="0" u="none" strike="noStrike" kern="1200" cap="none" spc="300" normalizeH="0" baseline="0" noProof="0" dirty="0">
                    <a:ln>
                      <a:noFill/>
                    </a:ln>
                    <a:solidFill>
                      <a:srgbClr val="191B1F"/>
                    </a:solidFill>
                    <a:effectLst/>
                    <a:uLnTx/>
                    <a:uFillTx/>
                    <a:latin typeface="-apple-system"/>
                    <a:ea typeface="微软雅黑"/>
                    <a:cs typeface="+mn-cs"/>
                  </a:rPr>
                  <a:t>（其中选定响应和拒绝响应都从当前策略模型</a:t>
                </a:r>
                <a14:m>
                  <m:oMath xmlns:m="http://schemas.openxmlformats.org/officeDocument/2006/math">
                    <m:sSup>
                      <m:sSupPr>
                        <m:ctrlPr>
                          <a:rPr kumimoji="0" lang="en-US" altLang="zh-CN" sz="1800" b="0" i="1" u="none" strike="noStrike" kern="1200" cap="none" spc="300" normalizeH="0" baseline="0" noProof="0" smtClean="0">
                            <a:ln>
                              <a:noFill/>
                            </a:ln>
                            <a:solidFill>
                              <a:srgbClr val="191B1F"/>
                            </a:solidFill>
                            <a:effectLst/>
                            <a:uLnTx/>
                            <a:uFillTx/>
                            <a:latin typeface="Cambria Math" panose="02040503050406030204" pitchFamily="18" charset="0"/>
                            <a:cs typeface="+mn-cs"/>
                          </a:rPr>
                        </m:ctrlPr>
                      </m:sSupPr>
                      <m:e>
                        <m:r>
                          <a:rPr kumimoji="0" lang="en-US" altLang="zh-CN" sz="1800" b="0" i="1" u="none" strike="noStrike" kern="1200" cap="none" spc="300" normalizeH="0" baseline="0" noProof="0" smtClean="0">
                            <a:ln>
                              <a:noFill/>
                            </a:ln>
                            <a:solidFill>
                              <a:srgbClr val="191B1F"/>
                            </a:solidFill>
                            <a:effectLst/>
                            <a:uLnTx/>
                            <a:uFillTx/>
                            <a:latin typeface="Cambria Math" panose="02040503050406030204" pitchFamily="18" charset="0"/>
                            <a:cs typeface="+mn-cs"/>
                          </a:rPr>
                          <m:t>𝜋</m:t>
                        </m:r>
                      </m:e>
                      <m:sup>
                        <m:r>
                          <a:rPr kumimoji="0" lang="en-US" altLang="zh-CN" sz="1800" b="0" i="1" u="none" strike="noStrike" kern="1200" cap="none" spc="300" normalizeH="0" baseline="0" noProof="0" smtClean="0">
                            <a:ln>
                              <a:noFill/>
                            </a:ln>
                            <a:solidFill>
                              <a:srgbClr val="191B1F"/>
                            </a:solidFill>
                            <a:effectLst/>
                            <a:uLnTx/>
                            <a:uFillTx/>
                            <a:latin typeface="Cambria Math" panose="02040503050406030204" pitchFamily="18" charset="0"/>
                            <a:cs typeface="+mn-cs"/>
                          </a:rPr>
                          <m:t>𝜃</m:t>
                        </m:r>
                      </m:sup>
                    </m:sSup>
                  </m:oMath>
                </a14:m>
                <a:r>
                  <a:rPr kumimoji="0" lang="zh-CN" altLang="en-US" sz="1800" b="0" i="0" u="none" strike="noStrike" kern="1200" cap="none" spc="300" normalizeH="0" baseline="0" noProof="0" dirty="0">
                    <a:ln>
                      <a:noFill/>
                    </a:ln>
                    <a:solidFill>
                      <a:srgbClr val="191B1F"/>
                    </a:solidFill>
                    <a:effectLst/>
                    <a:uLnTx/>
                    <a:uFillTx/>
                    <a:latin typeface="-apple-system"/>
                    <a:ea typeface="微软雅黑"/>
                    <a:cs typeface="+mn-cs"/>
                  </a:rPr>
                  <a:t>中采样）优于其他变体。</a:t>
                </a:r>
                <a:endParaRPr kumimoji="0" lang="en-US" altLang="zh-CN" sz="1800" b="0" i="0" u="none" strike="noStrike" kern="1200" cap="none" spc="300" normalizeH="0" baseline="0" noProof="0" dirty="0">
                  <a:ln>
                    <a:noFill/>
                  </a:ln>
                  <a:solidFill>
                    <a:srgbClr val="191B1F"/>
                  </a:solidFill>
                  <a:effectLst/>
                  <a:uLnTx/>
                  <a:uFillTx/>
                  <a:latin typeface="-apple-system"/>
                  <a:ea typeface="微软雅黑"/>
                  <a:cs typeface="+mn-cs"/>
                </a:endParaRPr>
              </a:p>
              <a:p>
                <a:pPr marL="228600" marR="0" lvl="0" indent="-228600" algn="l"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zh-CN" altLang="en-US" sz="1800" b="0" i="0" u="none" strike="noStrike" kern="1200" cap="none" spc="300" normalizeH="0" baseline="0" noProof="0" dirty="0">
                    <a:ln>
                      <a:noFill/>
                    </a:ln>
                    <a:solidFill>
                      <a:srgbClr val="191B1F"/>
                    </a:solidFill>
                    <a:effectLst/>
                    <a:uLnTx/>
                    <a:uFillTx/>
                    <a:latin typeface="-apple-system"/>
                    <a:ea typeface="微软雅黑"/>
                    <a:cs typeface="+mn-cs"/>
                  </a:rPr>
                  <a:t>未经适当和有效</a:t>
                </a:r>
                <a:r>
                  <a:rPr kumimoji="0" lang="en-US" altLang="zh-CN" sz="1800" b="0" i="0" u="none" strike="noStrike" kern="1200" cap="none" spc="300" normalizeH="0" baseline="0" noProof="0" dirty="0">
                    <a:ln>
                      <a:noFill/>
                    </a:ln>
                    <a:solidFill>
                      <a:srgbClr val="191B1F"/>
                    </a:solidFill>
                    <a:effectLst/>
                    <a:uLnTx/>
                    <a:uFillTx/>
                    <a:latin typeface="-apple-system"/>
                    <a:ea typeface="微软雅黑"/>
                    <a:cs typeface="+mn-cs"/>
                  </a:rPr>
                  <a:t>SFT</a:t>
                </a:r>
                <a:r>
                  <a:rPr kumimoji="0" lang="zh-CN" altLang="en-US" sz="1800" b="0" i="0" u="none" strike="noStrike" kern="1200" cap="none" spc="300" normalizeH="0" baseline="0" noProof="0" dirty="0">
                    <a:ln>
                      <a:noFill/>
                    </a:ln>
                    <a:solidFill>
                      <a:srgbClr val="191B1F"/>
                    </a:solidFill>
                    <a:effectLst/>
                    <a:uLnTx/>
                    <a:uFillTx/>
                    <a:latin typeface="-apple-system"/>
                    <a:ea typeface="微软雅黑"/>
                    <a:cs typeface="+mn-cs"/>
                  </a:rPr>
                  <a:t>的</a:t>
                </a:r>
                <a:r>
                  <a:rPr kumimoji="0" lang="en-US" altLang="zh-CN" sz="1800" b="0" i="0" u="none" strike="noStrike" kern="1200" cap="none" spc="300" normalizeH="0" baseline="0" noProof="0" dirty="0">
                    <a:ln>
                      <a:noFill/>
                    </a:ln>
                    <a:solidFill>
                      <a:srgbClr val="191B1F"/>
                    </a:solidFill>
                    <a:effectLst/>
                    <a:uLnTx/>
                    <a:uFillTx/>
                    <a:latin typeface="-apple-system"/>
                    <a:ea typeface="微软雅黑"/>
                    <a:cs typeface="+mn-cs"/>
                  </a:rPr>
                  <a:t>LLMs</a:t>
                </a:r>
                <a:r>
                  <a:rPr kumimoji="0" lang="zh-CN" altLang="en-US" sz="1800" b="0" i="0" u="none" strike="noStrike" kern="1200" cap="none" spc="300" normalizeH="0" baseline="0" noProof="0" dirty="0">
                    <a:ln>
                      <a:noFill/>
                    </a:ln>
                    <a:solidFill>
                      <a:srgbClr val="191B1F"/>
                    </a:solidFill>
                    <a:effectLst/>
                    <a:uLnTx/>
                    <a:uFillTx/>
                    <a:latin typeface="-apple-system"/>
                    <a:ea typeface="微软雅黑"/>
                    <a:cs typeface="+mn-cs"/>
                  </a:rPr>
                  <a:t>通常表现出较差的</a:t>
                </a:r>
                <a:r>
                  <a:rPr kumimoji="0" lang="en-US" altLang="zh-CN" sz="1800" b="0" i="0" u="none" strike="noStrike" kern="1200" cap="none" spc="300" normalizeH="0" baseline="0" noProof="0" dirty="0">
                    <a:ln>
                      <a:noFill/>
                    </a:ln>
                    <a:solidFill>
                      <a:srgbClr val="191B1F"/>
                    </a:solidFill>
                    <a:effectLst/>
                    <a:uLnTx/>
                    <a:uFillTx/>
                    <a:latin typeface="-apple-system"/>
                    <a:ea typeface="微软雅黑"/>
                    <a:cs typeface="+mn-cs"/>
                  </a:rPr>
                  <a:t>DPO</a:t>
                </a:r>
                <a:r>
                  <a:rPr kumimoji="0" lang="zh-CN" altLang="en-US" sz="1800" b="0" i="0" u="none" strike="noStrike" kern="1200" cap="none" spc="300" normalizeH="0" baseline="0" noProof="0" dirty="0">
                    <a:ln>
                      <a:noFill/>
                    </a:ln>
                    <a:solidFill>
                      <a:srgbClr val="191B1F"/>
                    </a:solidFill>
                    <a:effectLst/>
                    <a:uLnTx/>
                    <a:uFillTx/>
                    <a:latin typeface="-apple-system"/>
                    <a:ea typeface="微软雅黑"/>
                    <a:cs typeface="+mn-cs"/>
                  </a:rPr>
                  <a:t>性能。</a:t>
                </a:r>
                <a:endParaRPr kumimoji="0" lang="zh-CN" altLang="en-US" sz="1800" b="0" i="0" u="none" strike="noStrike" kern="1200" cap="none" spc="30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mc:Choice>
        <mc:Fallback xmlns="">
          <p:sp>
            <p:nvSpPr>
              <p:cNvPr id="11" name="内容占位符 1">
                <a:extLst>
                  <a:ext uri="{FF2B5EF4-FFF2-40B4-BE49-F238E27FC236}">
                    <a16:creationId xmlns:a16="http://schemas.microsoft.com/office/drawing/2014/main" id="{AD6C77BB-B12D-5F33-DE18-0264EF30B065}"/>
                  </a:ext>
                </a:extLst>
              </p:cNvPr>
              <p:cNvSpPr txBox="1">
                <a:spLocks noRot="1" noChangeAspect="1" noMove="1" noResize="1" noEditPoints="1" noAdjustHandles="1" noChangeArrowheads="1" noChangeShapeType="1" noTextEdit="1"/>
              </p:cNvSpPr>
              <p:nvPr/>
            </p:nvSpPr>
            <p:spPr>
              <a:xfrm>
                <a:off x="1327150" y="1700198"/>
                <a:ext cx="9552517" cy="4141802"/>
              </a:xfrm>
              <a:prstGeom prst="rect">
                <a:avLst/>
              </a:prstGeom>
              <a:blipFill>
                <a:blip r:embed="rId3"/>
                <a:stretch>
                  <a:fillRect l="-1404" t="-1178"/>
                </a:stretch>
              </a:blipFill>
            </p:spPr>
            <p:txBody>
              <a:bodyPr/>
              <a:lstStyle/>
              <a:p>
                <a:r>
                  <a:rPr lang="zh-CN" altLang="en-US">
                    <a:noFill/>
                  </a:rPr>
                  <a:t> </a:t>
                </a:r>
              </a:p>
            </p:txBody>
          </p:sp>
        </mc:Fallback>
      </mc:AlternateContent>
      <p:sp>
        <p:nvSpPr>
          <p:cNvPr id="12" name="半闭框 11">
            <a:extLst>
              <a:ext uri="{FF2B5EF4-FFF2-40B4-BE49-F238E27FC236}">
                <a16:creationId xmlns:a16="http://schemas.microsoft.com/office/drawing/2014/main" id="{3B390DCE-0394-0AE4-F722-D2665D0BA645}"/>
              </a:ext>
            </a:extLst>
          </p:cNvPr>
          <p:cNvSpPr/>
          <p:nvPr/>
        </p:nvSpPr>
        <p:spPr>
          <a:xfrm>
            <a:off x="1058985" y="1459875"/>
            <a:ext cx="480646" cy="480646"/>
          </a:xfrm>
          <a:prstGeom prst="halfFrame">
            <a:avLst>
              <a:gd name="adj1" fmla="val 17948"/>
              <a:gd name="adj2" fmla="val 17949"/>
            </a:avLst>
          </a:prstGeom>
          <a:solidFill>
            <a:schemeClr val="accent4"/>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3" name="半闭框 12">
            <a:extLst>
              <a:ext uri="{FF2B5EF4-FFF2-40B4-BE49-F238E27FC236}">
                <a16:creationId xmlns:a16="http://schemas.microsoft.com/office/drawing/2014/main" id="{DAAC7802-5AD6-1956-4820-B759FA68DFBE}"/>
              </a:ext>
            </a:extLst>
          </p:cNvPr>
          <p:cNvSpPr/>
          <p:nvPr/>
        </p:nvSpPr>
        <p:spPr>
          <a:xfrm flipH="1" flipV="1">
            <a:off x="10639669" y="5185859"/>
            <a:ext cx="480646" cy="480646"/>
          </a:xfrm>
          <a:prstGeom prst="halfFrame">
            <a:avLst>
              <a:gd name="adj1" fmla="val 17948"/>
              <a:gd name="adj2" fmla="val 17949"/>
            </a:avLst>
          </a:prstGeom>
          <a:solidFill>
            <a:schemeClr val="accent4"/>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3679629636"/>
      </p:ext>
    </p:extLst>
  </p:cSld>
  <p:clrMapOvr>
    <a:masterClrMapping/>
  </p:clrMapOvr>
  <p:transition spd="med">
    <p:pull/>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DD8A797-41B6-BB00-124C-87E6C6D63F6A}"/>
              </a:ext>
            </a:extLst>
          </p:cNvPr>
          <p:cNvSpPr>
            <a:spLocks noGrp="1"/>
          </p:cNvSpPr>
          <p:nvPr>
            <p:ph type="title"/>
          </p:nvPr>
        </p:nvSpPr>
        <p:spPr>
          <a:xfrm>
            <a:off x="515939" y="4065867"/>
            <a:ext cx="11160124" cy="707886"/>
          </a:xfrm>
        </p:spPr>
        <p:txBody>
          <a:bodyPr/>
          <a:lstStyle/>
          <a:p>
            <a:r>
              <a:rPr lang="en-US" altLang="zh-CN" dirty="0"/>
              <a:t>Q&amp;A</a:t>
            </a:r>
            <a:endParaRPr lang="zh-CN" altLang="en-US" dirty="0"/>
          </a:p>
        </p:txBody>
      </p:sp>
    </p:spTree>
    <p:extLst>
      <p:ext uri="{BB962C8B-B14F-4D97-AF65-F5344CB8AC3E}">
        <p14:creationId xmlns:p14="http://schemas.microsoft.com/office/powerpoint/2010/main" val="385378536"/>
      </p:ext>
    </p:extLst>
  </p:cSld>
  <p:clrMapOvr>
    <a:masterClrMapping/>
  </p:clrMapOvr>
  <p:transition spd="med">
    <p:fade/>
  </p:transition>
</p:sld>
</file>

<file path=ppt/tags/tag1.xml><?xml version="1.0" encoding="utf-8"?>
<p:tagLst xmlns:a="http://schemas.openxmlformats.org/drawingml/2006/main" xmlns:r="http://schemas.openxmlformats.org/officeDocument/2006/relationships" xmlns:p="http://schemas.openxmlformats.org/presentationml/2006/main">
  <p:tag name="PA" val="v5.1.2"/>
</p:tagLst>
</file>

<file path=ppt/tags/tag2.xml><?xml version="1.0" encoding="utf-8"?>
<p:tagLst xmlns:a="http://schemas.openxmlformats.org/drawingml/2006/main" xmlns:r="http://schemas.openxmlformats.org/officeDocument/2006/relationships" xmlns:p="http://schemas.openxmlformats.org/presentationml/2006/main">
  <p:tag name="PA" val="v5.1.2"/>
</p:tagLst>
</file>

<file path=ppt/tags/tag3.xml><?xml version="1.0" encoding="utf-8"?>
<p:tagLst xmlns:a="http://schemas.openxmlformats.org/drawingml/2006/main" xmlns:r="http://schemas.openxmlformats.org/officeDocument/2006/relationships" xmlns:p="http://schemas.openxmlformats.org/presentationml/2006/main">
  <p:tag name="PA" val="v5.1.2"/>
</p:tagLst>
</file>

<file path=ppt/tags/tag4.xml><?xml version="1.0" encoding="utf-8"?>
<p:tagLst xmlns:a="http://schemas.openxmlformats.org/drawingml/2006/main" xmlns:r="http://schemas.openxmlformats.org/officeDocument/2006/relationships" xmlns:p="http://schemas.openxmlformats.org/presentationml/2006/main">
  <p:tag name="PA" val="v5.1.2"/>
</p:tagLst>
</file>

<file path=ppt/tags/tag5.xml><?xml version="1.0" encoding="utf-8"?>
<p:tagLst xmlns:a="http://schemas.openxmlformats.org/drawingml/2006/main" xmlns:r="http://schemas.openxmlformats.org/officeDocument/2006/relationships" xmlns:p="http://schemas.openxmlformats.org/presentationml/2006/main">
  <p:tag name="PA" val="v5.1.2"/>
</p:tagLst>
</file>

<file path=ppt/tags/tag6.xml><?xml version="1.0" encoding="utf-8"?>
<p:tagLst xmlns:a="http://schemas.openxmlformats.org/drawingml/2006/main" xmlns:r="http://schemas.openxmlformats.org/officeDocument/2006/relationships" xmlns:p="http://schemas.openxmlformats.org/presentationml/2006/main">
  <p:tag name="PA" val="v5.1.2"/>
</p:tagLst>
</file>

<file path=ppt/tags/tag7.xml><?xml version="1.0" encoding="utf-8"?>
<p:tagLst xmlns:a="http://schemas.openxmlformats.org/drawingml/2006/main" xmlns:r="http://schemas.openxmlformats.org/officeDocument/2006/relationships" xmlns:p="http://schemas.openxmlformats.org/presentationml/2006/main">
  <p:tag name="PA" val="v5.1.2"/>
</p:tagLst>
</file>

<file path=ppt/tags/tag8.xml><?xml version="1.0" encoding="utf-8"?>
<p:tagLst xmlns:a="http://schemas.openxmlformats.org/drawingml/2006/main" xmlns:r="http://schemas.openxmlformats.org/officeDocument/2006/relationships" xmlns:p="http://schemas.openxmlformats.org/presentationml/2006/main">
  <p:tag name="PA" val="v5.1.2"/>
</p:tagLst>
</file>

<file path=ppt/tags/tag9.xml><?xml version="1.0" encoding="utf-8"?>
<p:tagLst xmlns:a="http://schemas.openxmlformats.org/drawingml/2006/main" xmlns:r="http://schemas.openxmlformats.org/officeDocument/2006/relationships" xmlns:p="http://schemas.openxmlformats.org/presentationml/2006/main">
  <p:tag name="PA" val="v5.1.2"/>
</p:tagLst>
</file>

<file path=ppt/tags/tag10.xml><?xml version="1.0" encoding="utf-8"?>
<p:tagLst xmlns:a="http://schemas.openxmlformats.org/drawingml/2006/main" xmlns:r="http://schemas.openxmlformats.org/officeDocument/2006/relationships" xmlns:p="http://schemas.openxmlformats.org/presentationml/2006/main">
  <p:tag name="PA" val="v5.1.2"/>
</p:tagLst>
</file>

<file path=ppt/tags/tag11.xml><?xml version="1.0" encoding="utf-8"?>
<p:tagLst xmlns:a="http://schemas.openxmlformats.org/drawingml/2006/main" xmlns:r="http://schemas.openxmlformats.org/officeDocument/2006/relationships" xmlns:p="http://schemas.openxmlformats.org/presentationml/2006/main">
  <p:tag name="PA" val="v5.1.2"/>
</p:tagLst>
</file>

<file path=ppt/tags/tag12.xml><?xml version="1.0" encoding="utf-8"?>
<p:tagLst xmlns:a="http://schemas.openxmlformats.org/drawingml/2006/main" xmlns:r="http://schemas.openxmlformats.org/officeDocument/2006/relationships" xmlns:p="http://schemas.openxmlformats.org/presentationml/2006/main">
  <p:tag name="PA" val="v5.1.2"/>
</p:tagLst>
</file>

<file path=ppt/tags/tag1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6.xml><?xml version="1.0" encoding="utf-8"?>
<p:tagLst xmlns:a="http://schemas.openxmlformats.org/drawingml/2006/main" xmlns:r="http://schemas.openxmlformats.org/officeDocument/2006/relationships" xmlns:p="http://schemas.openxmlformats.org/presentationml/2006/main">
  <p:tag name="KSO_WM_BEAUTIFY_FLAG" val=""/>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自定义 34">
      <a:dk1>
        <a:sysClr val="windowText" lastClr="000000"/>
      </a:dk1>
      <a:lt1>
        <a:sysClr val="window" lastClr="FFFFFF"/>
      </a:lt1>
      <a:dk2>
        <a:srgbClr val="006C39"/>
      </a:dk2>
      <a:lt2>
        <a:srgbClr val="FFFFFF"/>
      </a:lt2>
      <a:accent1>
        <a:srgbClr val="006C39"/>
      </a:accent1>
      <a:accent2>
        <a:srgbClr val="3F3F3F"/>
      </a:accent2>
      <a:accent3>
        <a:srgbClr val="A2A2A2"/>
      </a:accent3>
      <a:accent4>
        <a:srgbClr val="A13F0B"/>
      </a:accent4>
      <a:accent5>
        <a:srgbClr val="4EB3CF"/>
      </a:accent5>
      <a:accent6>
        <a:srgbClr val="51C3F9"/>
      </a:accent6>
      <a:hlink>
        <a:srgbClr val="EE7B08"/>
      </a:hlink>
      <a:folHlink>
        <a:srgbClr val="977B2D"/>
      </a:folHlink>
    </a:clrScheme>
    <a:fontScheme name="自定义 1">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封9​​">
  <a:themeElements>
    <a:clrScheme name="自定义 34">
      <a:dk1>
        <a:sysClr val="windowText" lastClr="000000"/>
      </a:dk1>
      <a:lt1>
        <a:sysClr val="window" lastClr="FFFFFF"/>
      </a:lt1>
      <a:dk2>
        <a:srgbClr val="006C39"/>
      </a:dk2>
      <a:lt2>
        <a:srgbClr val="FFFFFF"/>
      </a:lt2>
      <a:accent1>
        <a:srgbClr val="006C39"/>
      </a:accent1>
      <a:accent2>
        <a:srgbClr val="3F3F3F"/>
      </a:accent2>
      <a:accent3>
        <a:srgbClr val="A2A2A2"/>
      </a:accent3>
      <a:accent4>
        <a:srgbClr val="A13F0B"/>
      </a:accent4>
      <a:accent5>
        <a:srgbClr val="4EB3CF"/>
      </a:accent5>
      <a:accent6>
        <a:srgbClr val="51C3F9"/>
      </a:accent6>
      <a:hlink>
        <a:srgbClr val="EE7B08"/>
      </a:hlink>
      <a:folHlink>
        <a:srgbClr val="977B2D"/>
      </a:folHlink>
    </a:clrScheme>
    <a:fontScheme name="自定义 1">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Paper Presentation">
  <a:themeElements>
    <a:clrScheme name="Simple Light">
      <a:dk1>
        <a:srgbClr val="000000"/>
      </a:dk1>
      <a:lt1>
        <a:srgbClr val="FFFFFF"/>
      </a:lt1>
      <a:dk2>
        <a:srgbClr val="263238"/>
      </a:dk2>
      <a:lt2>
        <a:srgbClr val="EEEEEE"/>
      </a:lt2>
      <a:accent1>
        <a:srgbClr val="E8505B"/>
      </a:accent1>
      <a:accent2>
        <a:srgbClr val="455A64"/>
      </a:accent2>
      <a:accent3>
        <a:srgbClr val="263238"/>
      </a:accent3>
      <a:accent4>
        <a:srgbClr val="B78876"/>
      </a:accent4>
      <a:accent5>
        <a:srgbClr val="EBEBEB"/>
      </a:accent5>
      <a:accent6>
        <a:srgbClr val="AA6550"/>
      </a:accent6>
      <a:hlink>
        <a:srgbClr val="000000"/>
      </a:hlink>
      <a:folHlink>
        <a:srgbClr val="0097A7"/>
      </a:folHlink>
    </a:clrScheme>
    <a:fontScheme name="Montserrat-Lato">
      <a:majorFont>
        <a:latin typeface="Montserrat"/>
        <a:ea typeface="微软雅黑"/>
        <a:cs typeface=""/>
      </a:majorFont>
      <a:minorFont>
        <a:latin typeface="Lato"/>
        <a:ea typeface="微软雅黑 Light"/>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lgn="l">
          <a:defRPr dirty="0" smtClean="0">
            <a:latin typeface="Microsoft YaHei" panose="020B0503020204020204" pitchFamily="34" charset="-122"/>
            <a:ea typeface="Microsoft YaHei" panose="020B0503020204020204" pitchFamily="34" charset="-122"/>
          </a:defRPr>
        </a:defPPr>
      </a:lstStyle>
    </a:txDef>
  </a:objectDefaults>
  <a:extraClrSchemeLst/>
</a:theme>
</file>

<file path=ppt/theme/theme5.xml><?xml version="1.0" encoding="utf-8"?>
<a:theme xmlns:a="http://schemas.openxmlformats.org/drawingml/2006/main" name="目8​​">
  <a:themeElements>
    <a:clrScheme name="自定义 34">
      <a:dk1>
        <a:sysClr val="windowText" lastClr="000000"/>
      </a:dk1>
      <a:lt1>
        <a:sysClr val="window" lastClr="FFFFFF"/>
      </a:lt1>
      <a:dk2>
        <a:srgbClr val="006C39"/>
      </a:dk2>
      <a:lt2>
        <a:srgbClr val="FFFFFF"/>
      </a:lt2>
      <a:accent1>
        <a:srgbClr val="006C39"/>
      </a:accent1>
      <a:accent2>
        <a:srgbClr val="3F3F3F"/>
      </a:accent2>
      <a:accent3>
        <a:srgbClr val="A2A2A2"/>
      </a:accent3>
      <a:accent4>
        <a:srgbClr val="A13F0B"/>
      </a:accent4>
      <a:accent5>
        <a:srgbClr val="4EB3CF"/>
      </a:accent5>
      <a:accent6>
        <a:srgbClr val="51C3F9"/>
      </a:accent6>
      <a:hlink>
        <a:srgbClr val="EE7B08"/>
      </a:hlink>
      <a:folHlink>
        <a:srgbClr val="977B2D"/>
      </a:folHlink>
    </a:clrScheme>
    <a:fontScheme name="自定义 1">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内页​​">
  <a:themeElements>
    <a:clrScheme name="自定义 34">
      <a:dk1>
        <a:sysClr val="windowText" lastClr="000000"/>
      </a:dk1>
      <a:lt1>
        <a:sysClr val="window" lastClr="FFFFFF"/>
      </a:lt1>
      <a:dk2>
        <a:srgbClr val="006C39"/>
      </a:dk2>
      <a:lt2>
        <a:srgbClr val="FFFFFF"/>
      </a:lt2>
      <a:accent1>
        <a:srgbClr val="006C39"/>
      </a:accent1>
      <a:accent2>
        <a:srgbClr val="3F3F3F"/>
      </a:accent2>
      <a:accent3>
        <a:srgbClr val="A2A2A2"/>
      </a:accent3>
      <a:accent4>
        <a:srgbClr val="A13F0B"/>
      </a:accent4>
      <a:accent5>
        <a:srgbClr val="4EB3CF"/>
      </a:accent5>
      <a:accent6>
        <a:srgbClr val="51C3F9"/>
      </a:accent6>
      <a:hlink>
        <a:srgbClr val="EE7B08"/>
      </a:hlink>
      <a:folHlink>
        <a:srgbClr val="977B2D"/>
      </a:folHlink>
    </a:clrScheme>
    <a:fontScheme name="自定义 1">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Simple Light">
    <a:dk1>
      <a:srgbClr val="000000"/>
    </a:dk1>
    <a:lt1>
      <a:srgbClr val="FFFFFF"/>
    </a:lt1>
    <a:dk2>
      <a:srgbClr val="263238"/>
    </a:dk2>
    <a:lt2>
      <a:srgbClr val="EEEEEE"/>
    </a:lt2>
    <a:accent1>
      <a:srgbClr val="E8505B"/>
    </a:accent1>
    <a:accent2>
      <a:srgbClr val="455A64"/>
    </a:accent2>
    <a:accent3>
      <a:srgbClr val="263238"/>
    </a:accent3>
    <a:accent4>
      <a:srgbClr val="B78876"/>
    </a:accent4>
    <a:accent5>
      <a:srgbClr val="EBEBEB"/>
    </a:accent5>
    <a:accent6>
      <a:srgbClr val="AA6550"/>
    </a:accent6>
    <a:hlink>
      <a:srgbClr val="000000"/>
    </a:hlink>
    <a:folHlink>
      <a:srgbClr val="0097A7"/>
    </a:folHlink>
  </a:clrScheme>
</a:themeOverride>
</file>

<file path=docProps/app.xml><?xml version="1.0" encoding="utf-8"?>
<Properties xmlns="http://schemas.openxmlformats.org/officeDocument/2006/extended-properties" xmlns:vt="http://schemas.openxmlformats.org/officeDocument/2006/docPropsVTypes">
  <TotalTime>17</TotalTime>
  <Words>3670</Words>
  <Application>Microsoft Office PowerPoint</Application>
  <PresentationFormat>宽屏</PresentationFormat>
  <Paragraphs>421</Paragraphs>
  <Slides>67</Slides>
  <Notes>48</Notes>
  <HiddenSlides>0</HiddenSlides>
  <MMClips>0</MMClips>
  <ScaleCrop>false</ScaleCrop>
  <HeadingPairs>
    <vt:vector size="6" baseType="variant">
      <vt:variant>
        <vt:lpstr>已用的字体</vt:lpstr>
      </vt:variant>
      <vt:variant>
        <vt:i4>13</vt:i4>
      </vt:variant>
      <vt:variant>
        <vt:lpstr>主题</vt:lpstr>
      </vt:variant>
      <vt:variant>
        <vt:i4>6</vt:i4>
      </vt:variant>
      <vt:variant>
        <vt:lpstr>幻灯片标题</vt:lpstr>
      </vt:variant>
      <vt:variant>
        <vt:i4>67</vt:i4>
      </vt:variant>
    </vt:vector>
  </HeadingPairs>
  <TitlesOfParts>
    <vt:vector size="86" baseType="lpstr">
      <vt:lpstr>-apple-system</vt:lpstr>
      <vt:lpstr>等线</vt:lpstr>
      <vt:lpstr>等线 Light</vt:lpstr>
      <vt:lpstr>Microsoft YaHei</vt:lpstr>
      <vt:lpstr>Microsoft YaHei</vt:lpstr>
      <vt:lpstr>微软雅黑 Light</vt:lpstr>
      <vt:lpstr>Arial</vt:lpstr>
      <vt:lpstr>Calibri</vt:lpstr>
      <vt:lpstr>Cambria Math</vt:lpstr>
      <vt:lpstr>Century Gothic</vt:lpstr>
      <vt:lpstr>Lato</vt:lpstr>
      <vt:lpstr>Times New Roman</vt:lpstr>
      <vt:lpstr>Wingdings</vt:lpstr>
      <vt:lpstr>Office 主题​​</vt:lpstr>
      <vt:lpstr>1_Office 主题​​</vt:lpstr>
      <vt:lpstr>封9​​</vt:lpstr>
      <vt:lpstr>Paper Presentation</vt:lpstr>
      <vt:lpstr>目8​​</vt:lpstr>
      <vt:lpstr>内页​​</vt:lpstr>
      <vt:lpstr>PowerPoint 演示文稿</vt:lpstr>
      <vt:lpstr>Introduction</vt:lpstr>
      <vt:lpstr>大模型与知识结合</vt:lpstr>
      <vt:lpstr>RAG检索增强大模型</vt:lpstr>
      <vt:lpstr>垂直领域大模型</vt:lpstr>
      <vt:lpstr>多模态大模型</vt:lpstr>
      <vt:lpstr>RAG（Retrieval-augmented Generation）</vt:lpstr>
      <vt:lpstr>RAG简介</vt:lpstr>
      <vt:lpstr>RAG简介</vt:lpstr>
      <vt:lpstr>RAG简介</vt:lpstr>
      <vt:lpstr>检索增强生成的研究路径</vt:lpstr>
      <vt:lpstr>召回-排序全流程的检索泛化</vt:lpstr>
      <vt:lpstr>重排-截断阶段的噪音过滤</vt:lpstr>
      <vt:lpstr>GenRT-动机</vt:lpstr>
      <vt:lpstr>GenRT-动机</vt:lpstr>
      <vt:lpstr>GenRT-方法</vt:lpstr>
      <vt:lpstr>GenRT-方法</vt:lpstr>
      <vt:lpstr>GenRT-方法</vt:lpstr>
      <vt:lpstr>GenRT-实验</vt:lpstr>
      <vt:lpstr>大模型视角下的检索增强生成</vt:lpstr>
      <vt:lpstr>无监督检索增强训练</vt:lpstr>
      <vt:lpstr>INFO-RAG-动机</vt:lpstr>
      <vt:lpstr>INFO-RAG-动机</vt:lpstr>
      <vt:lpstr>INFO-RAG-动机</vt:lpstr>
      <vt:lpstr>INFO-RAG-动机</vt:lpstr>
      <vt:lpstr>INFO-RAG-方法</vt:lpstr>
      <vt:lpstr>VTON： Virtual Try-On</vt:lpstr>
      <vt:lpstr>VTON： Virtual Try-On</vt:lpstr>
      <vt:lpstr>GAN-Based Virtual Try-On</vt:lpstr>
      <vt:lpstr>GAN-Based Virtual Try-On</vt:lpstr>
      <vt:lpstr>GAN-Based Virtual Try-On</vt:lpstr>
      <vt:lpstr>GAN-Based Virtual Try-On</vt:lpstr>
      <vt:lpstr>GAN-Based Virtual Try-On</vt:lpstr>
      <vt:lpstr>Diffusion-Based Virtual Try-On</vt:lpstr>
      <vt:lpstr>Diffusion-Based Virtual Try-On</vt:lpstr>
      <vt:lpstr>Diffusion-Based Virtual Try-On</vt:lpstr>
      <vt:lpstr>Diffusion-Based Virtual Try-On</vt:lpstr>
      <vt:lpstr>Diffusion-Based Virtual Try-On</vt:lpstr>
      <vt:lpstr>当前的工作</vt:lpstr>
      <vt:lpstr>PPO(Proximal Policy Optimization) 近端策略优化</vt:lpstr>
      <vt:lpstr>PowerPoint 演示文稿</vt:lpstr>
      <vt:lpstr>概念引入</vt:lpstr>
      <vt:lpstr>概念引入</vt:lpstr>
      <vt:lpstr>概念引入</vt:lpstr>
      <vt:lpstr>PowerPoint 演示文稿</vt:lpstr>
      <vt:lpstr>Policy Gradient</vt:lpstr>
      <vt:lpstr>Policy Gradient</vt:lpstr>
      <vt:lpstr>Policy Gradient</vt:lpstr>
      <vt:lpstr>Policy Gradient</vt:lpstr>
      <vt:lpstr>PowerPoint 演示文稿</vt:lpstr>
      <vt:lpstr>PPO</vt:lpstr>
      <vt:lpstr>PPO</vt:lpstr>
      <vt:lpstr>PPO</vt:lpstr>
      <vt:lpstr>Direct Preference Optimization:  Your Language Model is Secretly a Reward Model</vt:lpstr>
      <vt:lpstr>DPO： Direct Preference Optimization</vt:lpstr>
      <vt:lpstr>Motivation</vt:lpstr>
      <vt:lpstr>DPO outline</vt:lpstr>
      <vt:lpstr>偏好数据（chosen/reject）</vt:lpstr>
      <vt:lpstr>Bradley-Terry 模型</vt:lpstr>
      <vt:lpstr>Preliminary</vt:lpstr>
      <vt:lpstr>Preliminary</vt:lpstr>
      <vt:lpstr>Direct Preference Optimization</vt:lpstr>
      <vt:lpstr>Direct Preference Optimization</vt:lpstr>
      <vt:lpstr>DPO update</vt:lpstr>
      <vt:lpstr>实验效果</vt:lpstr>
      <vt:lpstr>limitations</vt:lpstr>
      <vt:lpstr>Q&amp;A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尔耍 偶</dc:creator>
  <cp:lastModifiedBy>luna liang</cp:lastModifiedBy>
  <cp:revision>4</cp:revision>
  <dcterms:created xsi:type="dcterms:W3CDTF">2024-10-30T04:13:43Z</dcterms:created>
  <dcterms:modified xsi:type="dcterms:W3CDTF">2024-11-19T12:28:01Z</dcterms:modified>
</cp:coreProperties>
</file>