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61" r:id="rId4"/>
    <p:sldId id="267" r:id="rId5"/>
    <p:sldId id="269" r:id="rId6"/>
    <p:sldId id="263" r:id="rId7"/>
    <p:sldId id="260" r:id="rId8"/>
    <p:sldId id="259" r:id="rId9"/>
    <p:sldId id="268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anchor="ctr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853AD36-1EF6-440F-A682-E914FF4D5280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772AD87-A45B-45CC-854B-BDAD29C00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4212" y="811762"/>
            <a:ext cx="8001000" cy="1660849"/>
          </a:xfrm>
        </p:spPr>
        <p:txBody>
          <a:bodyPr>
            <a:normAutofit/>
          </a:bodyPr>
          <a:lstStyle/>
          <a:p>
            <a:r>
              <a:rPr lang="zh-CN" altLang="en-US" sz="5400" b="1" dirty="0"/>
              <a:t>“嗖藏”项目小组汇报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014208"/>
            <a:ext cx="9144000" cy="2845416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组长：汪子辉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组员：宋  杰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张乃夫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陈  鹏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/>
              <a:t>进展状况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684212" y="685800"/>
            <a:ext cx="10018000" cy="3615267"/>
          </a:xfrm>
        </p:spPr>
        <p:txBody>
          <a:bodyPr/>
          <a:lstStyle/>
          <a:p>
            <a:r>
              <a:rPr lang="zh-CN" altLang="en-US" sz="3200" dirty="0"/>
              <a:t>软件的框架搭建完成，</a:t>
            </a:r>
            <a:endParaRPr lang="en-US" altLang="zh-CN" sz="3200" dirty="0"/>
          </a:p>
          <a:p>
            <a:r>
              <a:rPr lang="zh-CN" altLang="en-US" sz="3200" dirty="0"/>
              <a:t>现在在进行界面优化以及各项技术的学习</a:t>
            </a:r>
            <a:endParaRPr lang="en-US" altLang="zh-CN" sz="3200" dirty="0"/>
          </a:p>
          <a:p>
            <a:r>
              <a:rPr lang="zh-CN" altLang="en-US" sz="3200" dirty="0"/>
              <a:t>完善了前一阶段的项目文档和模型</a:t>
            </a:r>
            <a:endParaRPr lang="en-US" altLang="zh-CN" sz="3200" dirty="0"/>
          </a:p>
          <a:p>
            <a:r>
              <a:rPr lang="zh-CN" altLang="en-US" sz="3200" dirty="0"/>
              <a:t>整理了前一阶段的所有资料，去除重复资料保留有效文件</a:t>
            </a:r>
          </a:p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4211" y="4487332"/>
            <a:ext cx="8991633" cy="150706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涉及相关的软件开发技术及掌握状况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4212" y="443205"/>
            <a:ext cx="9364857" cy="3615267"/>
          </a:xfrm>
        </p:spPr>
        <p:txBody>
          <a:bodyPr>
            <a:normAutofit lnSpcReduction="10000"/>
          </a:bodyPr>
          <a:lstStyle/>
          <a:p>
            <a:r>
              <a:rPr lang="zh-CN" altLang="en-US" sz="3200" dirty="0"/>
              <a:t>文档管理</a:t>
            </a:r>
            <a:endParaRPr lang="en-US" altLang="zh-CN" sz="3200" dirty="0"/>
          </a:p>
          <a:p>
            <a:r>
              <a:rPr lang="zh-CN" altLang="en-US" sz="3200" dirty="0"/>
              <a:t>提取第三方软件内容</a:t>
            </a:r>
            <a:endParaRPr lang="en-US" altLang="zh-CN" sz="3200" dirty="0"/>
          </a:p>
          <a:p>
            <a:r>
              <a:rPr lang="zh-CN" altLang="en-US" sz="3200" dirty="0"/>
              <a:t>数据库管理</a:t>
            </a:r>
            <a:endParaRPr lang="en-US" altLang="zh-CN" sz="3200" dirty="0"/>
          </a:p>
          <a:p>
            <a:r>
              <a:rPr lang="zh-CN" altLang="en-US" sz="3200" dirty="0"/>
              <a:t>云同步</a:t>
            </a:r>
            <a:endParaRPr lang="en-US" altLang="zh-CN" sz="3200" dirty="0"/>
          </a:p>
          <a:p>
            <a:r>
              <a:rPr lang="zh-CN" altLang="en-US" sz="3200" dirty="0"/>
              <a:t>关键字搜索</a:t>
            </a:r>
            <a:endParaRPr lang="en-US" altLang="zh-CN" sz="3200" dirty="0"/>
          </a:p>
          <a:p>
            <a:r>
              <a:rPr lang="zh-CN" altLang="en-US" sz="3200" dirty="0"/>
              <a:t>自动分类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081" y="617007"/>
            <a:ext cx="8991633" cy="150706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组内分工表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4212" y="443205"/>
            <a:ext cx="9364857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zh-CN" altLang="en-US" sz="3200" dirty="0"/>
          </a:p>
          <a:p>
            <a:pPr marL="0" indent="0">
              <a:buNone/>
            </a:pPr>
            <a:endParaRPr lang="zh-CN" altLang="en-US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  <p:graphicFrame>
        <p:nvGraphicFramePr>
          <p:cNvPr id="4" name="表格 3"/>
          <p:cNvGraphicFramePr/>
          <p:nvPr>
            <p:extLst>
              <p:ext uri="{D42A27DB-BD31-4B8C-83A1-F6EECF244321}">
                <p14:modId xmlns:p14="http://schemas.microsoft.com/office/powerpoint/2010/main" val="1680257488"/>
              </p:ext>
            </p:extLst>
          </p:nvPr>
        </p:nvGraphicFramePr>
        <p:xfrm>
          <a:off x="1373854" y="2441973"/>
          <a:ext cx="8531860" cy="2583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2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2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29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85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组长汪子辉</a:t>
                      </a:r>
                      <a:endParaRPr lang="zh-CN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组员张乃夫</a:t>
                      </a: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组员陈鹏</a:t>
                      </a: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组员宋杰</a:t>
                      </a:r>
                      <a:endParaRPr lang="zh-CN" alt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51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研究开源代码修改核心功能代码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寻找功能相近的开源软件资源并掌握相关技术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软件界面优化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数据库和服务器搭建</a:t>
                      </a:r>
                    </a:p>
                    <a:p>
                      <a:pPr>
                        <a:buNone/>
                      </a:pP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8811" y="133772"/>
            <a:ext cx="8991633" cy="150706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软件部署图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7392" y="2124050"/>
            <a:ext cx="9364857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zh-CN" altLang="en-US" sz="3200" dirty="0"/>
          </a:p>
          <a:p>
            <a:pPr marL="0" indent="0">
              <a:buNone/>
            </a:pPr>
            <a:endParaRPr lang="zh-CN" altLang="en-US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  <p:pic>
        <p:nvPicPr>
          <p:cNvPr id="4" name="图片 3" descr="软件部署图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30" y="1561465"/>
            <a:ext cx="9151620" cy="44627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4211" y="4487332"/>
            <a:ext cx="8991633" cy="150706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涉及相关的软件开发平台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4212" y="443205"/>
            <a:ext cx="9364857" cy="3615267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GitHub</a:t>
            </a:r>
          </a:p>
          <a:p>
            <a:r>
              <a:rPr lang="en-US" altLang="zh-CN" sz="3200" dirty="0"/>
              <a:t>CSDN</a:t>
            </a:r>
          </a:p>
          <a:p>
            <a:r>
              <a:rPr lang="zh-CN" altLang="en-US" sz="3200" dirty="0"/>
              <a:t>开源中国</a:t>
            </a:r>
            <a:endParaRPr lang="en-US" altLang="zh-CN" sz="3200" dirty="0"/>
          </a:p>
          <a:p>
            <a:r>
              <a:rPr lang="en-US" altLang="zh-CN" sz="3200" dirty="0"/>
              <a:t>Stack Overflow</a:t>
            </a:r>
          </a:p>
          <a:p>
            <a:r>
              <a:rPr lang="en-US" altLang="zh-CN" sz="3200" dirty="0"/>
              <a:t>……</a:t>
            </a:r>
            <a:endParaRPr lang="zh-CN" altLang="en-US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/>
              <a:t>存在哪些问题以及如何解决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核心技术的问题尚需解决</a:t>
            </a:r>
            <a:endParaRPr lang="en-US" altLang="zh-CN" sz="3600" dirty="0"/>
          </a:p>
          <a:p>
            <a:r>
              <a:rPr lang="zh-CN" altLang="en-US" sz="3600" dirty="0"/>
              <a:t>时间紧张，还需推进项目进度</a:t>
            </a:r>
            <a:endParaRPr lang="en-US" altLang="zh-CN" sz="3600" dirty="0"/>
          </a:p>
          <a:p>
            <a:r>
              <a:rPr lang="zh-CN" altLang="en-US" sz="3600" dirty="0"/>
              <a:t>需要调动组内成员积极性，发动每个人的主观能动性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4</a:t>
            </a:r>
            <a:r>
              <a:rPr lang="zh-CN" altLang="en-US" sz="4000" b="1" dirty="0"/>
              <a:t>月初预期要实现并演示的功能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/>
              <a:t>软件整体流畅运行</a:t>
            </a:r>
            <a:endParaRPr lang="en-US" altLang="zh-CN" sz="3200" dirty="0"/>
          </a:p>
          <a:p>
            <a:r>
              <a:rPr lang="zh-CN" altLang="en-US" sz="3200" dirty="0"/>
              <a:t>数据库搭建</a:t>
            </a:r>
            <a:endParaRPr lang="en-US" altLang="zh-CN" sz="3200" dirty="0"/>
          </a:p>
          <a:p>
            <a:r>
              <a:rPr lang="zh-CN" altLang="en-US" sz="3200" dirty="0"/>
              <a:t>界面优化</a:t>
            </a:r>
            <a:endParaRPr lang="en-US" altLang="zh-CN" sz="3200" dirty="0"/>
          </a:p>
          <a:p>
            <a:endParaRPr lang="en-US" altLang="zh-CN" sz="3200" dirty="0"/>
          </a:p>
          <a:p>
            <a:r>
              <a:rPr lang="zh-CN" altLang="en-US" sz="3200" dirty="0"/>
              <a:t>功能展示：一键收藏、字符搜索、自动分类</a:t>
            </a:r>
            <a:endParaRPr lang="en-US" altLang="zh-CN" sz="3200" dirty="0"/>
          </a:p>
          <a:p>
            <a:endParaRPr lang="en-US" altLang="zh-CN" sz="3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8037" y="115357"/>
            <a:ext cx="8534400" cy="150706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需求功能表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5272" y="2011045"/>
            <a:ext cx="8534400" cy="3615267"/>
          </a:xfrm>
        </p:spPr>
        <p:txBody>
          <a:bodyPr>
            <a:normAutofit/>
          </a:bodyPr>
          <a:lstStyle/>
          <a:p>
            <a:endParaRPr lang="en-US" altLang="zh-CN" sz="3200" dirty="0"/>
          </a:p>
          <a:p>
            <a:endParaRPr lang="en-US" altLang="zh-CN" sz="3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9479359-3107-429E-A535-CC959D5E1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521676"/>
              </p:ext>
            </p:extLst>
          </p:nvPr>
        </p:nvGraphicFramePr>
        <p:xfrm>
          <a:off x="1464906" y="1828800"/>
          <a:ext cx="864404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012">
                  <a:extLst>
                    <a:ext uri="{9D8B030D-6E8A-4147-A177-3AD203B41FA5}">
                      <a16:colId xmlns:a16="http://schemas.microsoft.com/office/drawing/2014/main" val="1205234967"/>
                    </a:ext>
                  </a:extLst>
                </a:gridCol>
                <a:gridCol w="2161012">
                  <a:extLst>
                    <a:ext uri="{9D8B030D-6E8A-4147-A177-3AD203B41FA5}">
                      <a16:colId xmlns:a16="http://schemas.microsoft.com/office/drawing/2014/main" val="2220741045"/>
                    </a:ext>
                  </a:extLst>
                </a:gridCol>
                <a:gridCol w="2161012">
                  <a:extLst>
                    <a:ext uri="{9D8B030D-6E8A-4147-A177-3AD203B41FA5}">
                      <a16:colId xmlns:a16="http://schemas.microsoft.com/office/drawing/2014/main" val="1379213714"/>
                    </a:ext>
                  </a:extLst>
                </a:gridCol>
                <a:gridCol w="2161012">
                  <a:extLst>
                    <a:ext uri="{9D8B030D-6E8A-4147-A177-3AD203B41FA5}">
                      <a16:colId xmlns:a16="http://schemas.microsoft.com/office/drawing/2014/main" val="1761630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功能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四月份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五月份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期末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99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软件流畅运行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6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数据库搭建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7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一键收藏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99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文件管理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402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字符搜索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9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自动分类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0718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/>
        </p:nvSpPr>
        <p:spPr>
          <a:xfrm>
            <a:off x="1828800" y="2675466"/>
            <a:ext cx="8534400" cy="15070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6000" b="1" dirty="0"/>
              <a:t>Q&amp;A</a:t>
            </a:r>
            <a:endParaRPr lang="zh-CN" altLang="en-US" sz="60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59" y="5626359"/>
            <a:ext cx="1231641" cy="12316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切片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切片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27</TotalTime>
  <Words>228</Words>
  <Application>Microsoft Office PowerPoint</Application>
  <PresentationFormat>宽屏</PresentationFormat>
  <Paragraphs>55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黑体</vt:lpstr>
      <vt:lpstr>幼圆</vt:lpstr>
      <vt:lpstr>Century Gothic</vt:lpstr>
      <vt:lpstr>Wingdings 3</vt:lpstr>
      <vt:lpstr>切片</vt:lpstr>
      <vt:lpstr>“嗖藏”项目小组汇报</vt:lpstr>
      <vt:lpstr>进展状况</vt:lpstr>
      <vt:lpstr>涉及相关的软件开发技术及掌握状况</vt:lpstr>
      <vt:lpstr>组内分工表</vt:lpstr>
      <vt:lpstr>软件部署图</vt:lpstr>
      <vt:lpstr>涉及相关的软件开发平台</vt:lpstr>
      <vt:lpstr>存在哪些问题以及如何解决</vt:lpstr>
      <vt:lpstr>4月初预期要实现并演示的功能</vt:lpstr>
      <vt:lpstr>需求功能表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103598</dc:creator>
  <cp:lastModifiedBy>103598</cp:lastModifiedBy>
  <cp:revision>21</cp:revision>
  <dcterms:created xsi:type="dcterms:W3CDTF">2018-03-05T11:59:00Z</dcterms:created>
  <dcterms:modified xsi:type="dcterms:W3CDTF">2018-03-07T12:20:47Z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