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05"/>
    <p:restoredTop sz="95037"/>
  </p:normalViewPr>
  <p:slideViewPr>
    <p:cSldViewPr snapToGrid="0" snapToObjects="1">
      <p:cViewPr varScale="1">
        <p:scale>
          <a:sx n="71" d="100"/>
          <a:sy n="71" d="100"/>
        </p:scale>
        <p:origin x="184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55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06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3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4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447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16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7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35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4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0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78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7581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76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3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10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957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1/14/17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482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3237" y="875929"/>
            <a:ext cx="3973607" cy="813832"/>
          </a:xfrm>
        </p:spPr>
        <p:txBody>
          <a:bodyPr/>
          <a:lstStyle/>
          <a:p>
            <a:r>
              <a:rPr kumimoji="1" lang="zh-CN" altLang="en-US" sz="4800" b="1" dirty="0" smtClean="0">
                <a:solidFill>
                  <a:schemeClr val="tx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高级软件工程</a:t>
            </a:r>
            <a:endParaRPr kumimoji="1" lang="zh-CN" alt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820361" y="5090059"/>
            <a:ext cx="5329009" cy="447204"/>
          </a:xfrm>
        </p:spPr>
        <p:txBody>
          <a:bodyPr/>
          <a:lstStyle/>
          <a:p>
            <a:pPr algn="ctr"/>
            <a:r>
              <a:rPr kumimoji="1" lang="zh-CN" altLang="en-US" b="1" dirty="0" smtClean="0">
                <a:solidFill>
                  <a:schemeClr val="tx1"/>
                </a:solidFill>
              </a:rPr>
              <a:t>朱京乔 张裕 尹吉宪 倪令斌 白芳洲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3798" y="2328228"/>
            <a:ext cx="78021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6600" b="1" dirty="0"/>
              <a:t>课程大作业开题报告</a:t>
            </a:r>
            <a:endParaRPr lang="zh-CN" altLang="en-US" sz="6600" dirty="0"/>
          </a:p>
        </p:txBody>
      </p:sp>
      <p:sp>
        <p:nvSpPr>
          <p:cNvPr id="6" name="矩形 5"/>
          <p:cNvSpPr/>
          <p:nvPr/>
        </p:nvSpPr>
        <p:spPr>
          <a:xfrm>
            <a:off x="6207461" y="3436224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/>
              <a:t>——</a:t>
            </a:r>
            <a:r>
              <a:rPr lang="zh-CN" altLang="en-US" sz="4400" dirty="0" smtClean="0"/>
              <a:t>果仁网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2393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7238" y="2091845"/>
            <a:ext cx="8079288" cy="275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14350" indent="-514350">
              <a:spcAft>
                <a:spcPts val="1800"/>
              </a:spcAft>
              <a:buFont typeface="Wingdings" charset="2"/>
              <a:buChar char="n"/>
            </a:pPr>
            <a:r>
              <a:rPr lang="zh-CN" altLang="en-US" sz="3200" dirty="0" smtClean="0"/>
              <a:t>项目</a:t>
            </a:r>
            <a:r>
              <a:rPr lang="zh-CN" altLang="en-US" sz="3200" dirty="0"/>
              <a:t>意义</a:t>
            </a:r>
            <a:endParaRPr lang="en-US" altLang="zh-CN" sz="3200" dirty="0"/>
          </a:p>
          <a:p>
            <a:pPr marL="514350" indent="-514350">
              <a:spcAft>
                <a:spcPts val="1800"/>
              </a:spcAft>
              <a:buFont typeface="Wingdings" charset="2"/>
              <a:buChar char="n"/>
            </a:pPr>
            <a:r>
              <a:rPr lang="zh-CN" altLang="en-US" sz="3200" dirty="0"/>
              <a:t>项目内容</a:t>
            </a:r>
            <a:endParaRPr lang="en-US" altLang="zh-CN" sz="3200" dirty="0"/>
          </a:p>
          <a:p>
            <a:pPr marL="514350" indent="-514350">
              <a:spcAft>
                <a:spcPts val="1800"/>
              </a:spcAft>
              <a:buFont typeface="Wingdings" charset="2"/>
              <a:buChar char="n"/>
            </a:pPr>
            <a:r>
              <a:rPr lang="zh-CN" altLang="en-US" sz="3200" dirty="0" smtClean="0"/>
              <a:t>项目开发的计划与进度安排</a:t>
            </a:r>
            <a:endParaRPr lang="en-US" altLang="zh-CN" sz="3200" dirty="0" smtClean="0"/>
          </a:p>
          <a:p>
            <a:pPr marL="514350" indent="-514350">
              <a:spcAft>
                <a:spcPts val="1800"/>
              </a:spcAft>
              <a:buFont typeface="Wingdings" charset="2"/>
              <a:buChar char="n"/>
            </a:pPr>
            <a:r>
              <a:rPr lang="zh-CN" altLang="en-US" sz="3200" dirty="0" smtClean="0"/>
              <a:t>项目</a:t>
            </a:r>
            <a:r>
              <a:rPr lang="zh-CN" altLang="en-US" sz="3200" dirty="0"/>
              <a:t>团队组成及</a:t>
            </a:r>
            <a:r>
              <a:rPr lang="zh-CN" altLang="en-US" sz="3200" dirty="0" smtClean="0"/>
              <a:t>分工</a:t>
            </a:r>
            <a:endParaRPr lang="en-US" altLang="zh-CN" sz="3200" dirty="0"/>
          </a:p>
        </p:txBody>
      </p: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汇报内容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19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7238" y="2091845"/>
            <a:ext cx="9411468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 smtClean="0"/>
              <a:t>立足</a:t>
            </a:r>
            <a:r>
              <a:rPr lang="zh-CN" altLang="en-US" sz="3200" dirty="0"/>
              <a:t>学生需求，搭建交流平台</a:t>
            </a:r>
            <a:r>
              <a:rPr lang="en-US" altLang="zh-CN" sz="3200" dirty="0"/>
              <a:t>:</a:t>
            </a:r>
            <a:r>
              <a:rPr lang="zh-CN" altLang="en-US" sz="3200" dirty="0"/>
              <a:t>满足学生对于活动组团、失物招领和学习交流等的需求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项目意义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76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项目内容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5" y="1515650"/>
            <a:ext cx="6480000" cy="49412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28351" y="1515650"/>
            <a:ext cx="39456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以时间顺序显示域内所有用户发布的最新信息</a:t>
            </a:r>
          </a:p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下拉刷新</a:t>
            </a:r>
          </a:p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搜索：</a:t>
            </a:r>
            <a:endParaRPr kumimoji="1" lang="zh-CN" altLang="en-US" dirty="0"/>
          </a:p>
          <a:p>
            <a:pPr marL="800100" lvl="1" indent="-342900">
              <a:buFont typeface="Wingdings" charset="2"/>
              <a:buChar char="Ø"/>
            </a:pPr>
            <a:r>
              <a:rPr kumimoji="1" lang="zh-CN" altLang="en-US" dirty="0" smtClean="0"/>
              <a:t>感兴趣的用户的所有信息</a:t>
            </a:r>
          </a:p>
          <a:p>
            <a:pPr marL="800100" lvl="1" indent="-342900">
              <a:buFont typeface="Wingdings" charset="2"/>
              <a:buChar char="Ø"/>
            </a:pPr>
            <a:r>
              <a:rPr kumimoji="1" lang="zh-CN" altLang="en-US" dirty="0" smtClean="0"/>
              <a:t>特定话题的所有信息</a:t>
            </a:r>
          </a:p>
          <a:p>
            <a:pPr marL="800100" lvl="1" indent="-342900">
              <a:buFont typeface="Wingdings" charset="2"/>
              <a:buChar char="Ø"/>
            </a:pPr>
            <a:r>
              <a:rPr kumimoji="1" lang="zh-CN" altLang="en-US" dirty="0" smtClean="0"/>
              <a:t>关键字相关的所有信息</a:t>
            </a:r>
            <a:endParaRPr kumimoji="1" lang="zh-CN" altLang="en-US" dirty="0"/>
          </a:p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私信通知</a:t>
            </a:r>
          </a:p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信息显示的优化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瀑布流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过长折叠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逐步显示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获取信息</a:t>
            </a:r>
          </a:p>
          <a:p>
            <a:pPr marL="285750" indent="-285750">
              <a:buFont typeface="Wingdings" charset="2"/>
              <a:buChar char="l"/>
            </a:pPr>
            <a:r>
              <a:rPr kumimoji="1" lang="en-US" altLang="zh-CN" dirty="0" smtClean="0"/>
              <a:t>AJAX</a:t>
            </a:r>
            <a:r>
              <a:rPr kumimoji="1" lang="zh-CN" altLang="en-US" dirty="0" smtClean="0"/>
              <a:t>异步通信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页面刷新</a:t>
            </a:r>
          </a:p>
        </p:txBody>
      </p:sp>
    </p:spTree>
    <p:extLst>
      <p:ext uri="{BB962C8B-B14F-4D97-AF65-F5344CB8AC3E}">
        <p14:creationId xmlns:p14="http://schemas.microsoft.com/office/powerpoint/2010/main" val="7149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项目内容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5" y="1680650"/>
            <a:ext cx="6480000" cy="494128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15409" y="1680650"/>
            <a:ext cx="38830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用户个人资料的完善和修改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用户图像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资料完善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修改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密码修改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个人喜好配置</a:t>
            </a:r>
          </a:p>
        </p:txBody>
      </p:sp>
    </p:spTree>
    <p:extLst>
      <p:ext uri="{BB962C8B-B14F-4D97-AF65-F5344CB8AC3E}">
        <p14:creationId xmlns:p14="http://schemas.microsoft.com/office/powerpoint/2010/main" val="20190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项目内容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5" y="1628384"/>
            <a:ext cx="6480000" cy="494128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565721" y="1628384"/>
            <a:ext cx="3970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私信交流</a:t>
            </a:r>
            <a:endParaRPr kumimoji="1" lang="zh-CN" altLang="en-US" dirty="0"/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优化私信显示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私信组织（时间顺序、用户顺序）</a:t>
            </a:r>
          </a:p>
        </p:txBody>
      </p:sp>
    </p:spTree>
    <p:extLst>
      <p:ext uri="{BB962C8B-B14F-4D97-AF65-F5344CB8AC3E}">
        <p14:creationId xmlns:p14="http://schemas.microsoft.com/office/powerpoint/2010/main" val="7671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项目内容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5" y="1653436"/>
            <a:ext cx="6480000" cy="49412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65721" y="1628384"/>
            <a:ext cx="3970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用户发布新的信息</a:t>
            </a:r>
          </a:p>
          <a:p>
            <a:pPr marL="285750" indent="-285750">
              <a:buFont typeface="Wingdings" charset="2"/>
              <a:buChar char="l"/>
            </a:pPr>
            <a:r>
              <a:rPr kumimoji="1" lang="zh-CN" altLang="en-US" dirty="0" smtClean="0"/>
              <a:t>用户发布的信息删除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查看详情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查看评论</a:t>
            </a:r>
          </a:p>
          <a:p>
            <a:pPr marL="742950" lvl="1" indent="-285750">
              <a:buFont typeface="Wingdings" charset="2"/>
              <a:buChar char="Ø"/>
            </a:pPr>
            <a:r>
              <a:rPr kumimoji="1" lang="zh-CN" altLang="en-US" dirty="0" smtClean="0"/>
              <a:t>回复评论</a:t>
            </a:r>
          </a:p>
        </p:txBody>
      </p:sp>
    </p:spTree>
    <p:extLst>
      <p:ext uri="{BB962C8B-B14F-4D97-AF65-F5344CB8AC3E}">
        <p14:creationId xmlns:p14="http://schemas.microsoft.com/office/powerpoint/2010/main" val="20218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项目架构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361141" y="2392471"/>
            <a:ext cx="1966586" cy="179122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</a:rPr>
              <a:t>信息</a:t>
            </a:r>
          </a:p>
          <a:p>
            <a:pPr algn="ctr"/>
            <a:r>
              <a:rPr kumimoji="1" lang="en-US" altLang="zh-CN" b="1" dirty="0" smtClean="0">
                <a:solidFill>
                  <a:schemeClr val="bg1"/>
                </a:solidFill>
              </a:rPr>
              <a:t>1.</a:t>
            </a:r>
            <a:r>
              <a:rPr kumimoji="1" lang="zh-CN" altLang="en-US" b="1" dirty="0" smtClean="0">
                <a:solidFill>
                  <a:schemeClr val="bg1"/>
                </a:solidFill>
              </a:rPr>
              <a:t>基本图文</a:t>
            </a:r>
            <a:r>
              <a:rPr kumimoji="1" lang="en-US" altLang="zh-CN" b="1" dirty="0" smtClean="0">
                <a:solidFill>
                  <a:schemeClr val="bg1"/>
                </a:solidFill>
              </a:rPr>
              <a:t>2.</a:t>
            </a:r>
            <a:r>
              <a:rPr kumimoji="1" lang="zh-CN" altLang="en-US" b="1" dirty="0" smtClean="0">
                <a:solidFill>
                  <a:schemeClr val="bg1"/>
                </a:solidFill>
              </a:rPr>
              <a:t>扩展信息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0363" y="2392471"/>
            <a:ext cx="1114816" cy="17912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</a:rPr>
              <a:t>用户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08511" y="2392471"/>
            <a:ext cx="1114816" cy="17912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 smtClean="0">
                <a:solidFill>
                  <a:schemeClr val="bg1"/>
                </a:solidFill>
              </a:rPr>
              <a:t>用户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4" name="曲线连接符 13"/>
          <p:cNvCxnSpPr>
            <a:stCxn id="8" idx="0"/>
            <a:endCxn id="7" idx="0"/>
          </p:cNvCxnSpPr>
          <p:nvPr/>
        </p:nvCxnSpPr>
        <p:spPr>
          <a:xfrm rot="16200000" flipV="1">
            <a:off x="6401845" y="-871603"/>
            <a:ext cx="12700" cy="6528148"/>
          </a:xfrm>
          <a:prstGeom prst="curvedConnector3">
            <a:avLst>
              <a:gd name="adj1" fmla="val 9690417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246971" y="645221"/>
            <a:ext cx="2322447" cy="117118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 smtClean="0">
                <a:solidFill>
                  <a:schemeClr val="bg1"/>
                </a:solidFill>
              </a:rPr>
              <a:t>公开互动</a:t>
            </a:r>
          </a:p>
          <a:p>
            <a:pPr algn="ctr"/>
            <a:r>
              <a:rPr kumimoji="1" lang="zh-CN" altLang="en-US" sz="1400" b="1" dirty="0" smtClean="0">
                <a:solidFill>
                  <a:schemeClr val="bg1"/>
                </a:solidFill>
              </a:rPr>
              <a:t>（评论、活动报名等）</a:t>
            </a:r>
          </a:p>
        </p:txBody>
      </p:sp>
      <p:cxnSp>
        <p:nvCxnSpPr>
          <p:cNvPr id="22" name="曲线连接符 21"/>
          <p:cNvCxnSpPr/>
          <p:nvPr/>
        </p:nvCxnSpPr>
        <p:spPr>
          <a:xfrm rot="5400000">
            <a:off x="6338083" y="932320"/>
            <a:ext cx="12700" cy="6528148"/>
          </a:xfrm>
          <a:prstGeom prst="curvedConnector3">
            <a:avLst>
              <a:gd name="adj1" fmla="val 9986299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5246971" y="4816105"/>
            <a:ext cx="2322447" cy="117118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 smtClean="0">
                <a:solidFill>
                  <a:schemeClr val="bg1"/>
                </a:solidFill>
              </a:rPr>
              <a:t>私人交流</a:t>
            </a:r>
          </a:p>
        </p:txBody>
      </p:sp>
      <p:cxnSp>
        <p:nvCxnSpPr>
          <p:cNvPr id="33" name="直线箭头连接符 32"/>
          <p:cNvCxnSpPr>
            <a:stCxn id="7" idx="3"/>
            <a:endCxn id="3" idx="2"/>
          </p:cNvCxnSpPr>
          <p:nvPr/>
        </p:nvCxnSpPr>
        <p:spPr>
          <a:xfrm>
            <a:off x="3695179" y="3288082"/>
            <a:ext cx="1665962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>
            <a:stCxn id="3" idx="6"/>
            <a:endCxn id="8" idx="1"/>
          </p:cNvCxnSpPr>
          <p:nvPr/>
        </p:nvCxnSpPr>
        <p:spPr>
          <a:xfrm>
            <a:off x="7327727" y="3288082"/>
            <a:ext cx="1780784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30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98395" y="487622"/>
            <a:ext cx="2708476" cy="652246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zh-CN" altLang="en-US" sz="3200" b="1" dirty="0" smtClean="0">
                <a:solidFill>
                  <a:schemeClr val="tx1"/>
                </a:solidFill>
              </a:rPr>
              <a:t>技术实现</a:t>
            </a:r>
            <a:endParaRPr kumimoji="1"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7447" y="1540701"/>
            <a:ext cx="968261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zh-CN" altLang="en-US" sz="2400" b="1" dirty="0" smtClean="0"/>
              <a:t>前端</a:t>
            </a:r>
          </a:p>
          <a:p>
            <a:r>
              <a:rPr kumimoji="1" lang="zh-CN" altLang="en-US" sz="2400" b="1" dirty="0"/>
              <a:t>	</a:t>
            </a:r>
            <a:r>
              <a:rPr kumimoji="1" lang="zh-CN" altLang="en-US" sz="2400" b="1" dirty="0" smtClean="0"/>
              <a:t>	</a:t>
            </a:r>
            <a:r>
              <a:rPr kumimoji="1" lang="en-US" altLang="zh-CN" sz="2000" dirty="0" smtClean="0"/>
              <a:t>Bootstrap</a:t>
            </a:r>
            <a:r>
              <a:rPr kumimoji="1" lang="zh-CN" altLang="en-US" sz="2000" dirty="0" smtClean="0"/>
              <a:t>（</a:t>
            </a:r>
            <a:r>
              <a:rPr kumimoji="1" lang="en-US" altLang="zh-CN" sz="2000" dirty="0" smtClean="0"/>
              <a:t>HMTL+CSS</a:t>
            </a:r>
            <a:r>
              <a:rPr kumimoji="1" lang="zh-CN" altLang="en-US" sz="2000" dirty="0" smtClean="0"/>
              <a:t>）布局</a:t>
            </a:r>
          </a:p>
          <a:p>
            <a:pPr lvl="2"/>
            <a:r>
              <a:rPr kumimoji="1" lang="en-US" altLang="zh-CN" sz="2000" dirty="0" err="1" smtClean="0"/>
              <a:t>Jquery</a:t>
            </a:r>
            <a:r>
              <a:rPr kumimoji="1" lang="zh-CN" altLang="en-US" sz="2000" dirty="0" smtClean="0"/>
              <a:t>（</a:t>
            </a:r>
            <a:r>
              <a:rPr kumimoji="1" lang="en-US" altLang="zh-CN" sz="2000" dirty="0" smtClean="0"/>
              <a:t>Ajax</a:t>
            </a:r>
            <a:r>
              <a:rPr kumimoji="1" lang="zh-CN" altLang="en-US" sz="2000" dirty="0" smtClean="0"/>
              <a:t>）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zh-CN" altLang="en-US" sz="2400" b="1" dirty="0" smtClean="0"/>
              <a:t>后端</a:t>
            </a:r>
          </a:p>
          <a:p>
            <a:r>
              <a:rPr kumimoji="1" lang="zh-CN" altLang="en-US" sz="2400" dirty="0"/>
              <a:t>		</a:t>
            </a:r>
            <a:r>
              <a:rPr kumimoji="1" lang="en-US" altLang="zh-CN" sz="2400" dirty="0" smtClean="0"/>
              <a:t>Ruby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Rails</a:t>
            </a:r>
            <a:endParaRPr kumimoji="1" lang="zh-CN" altLang="en-US" sz="2400" dirty="0" smtClean="0"/>
          </a:p>
          <a:p>
            <a:r>
              <a:rPr kumimoji="1" lang="zh-CN" altLang="en-US" sz="2400" dirty="0"/>
              <a:t>	</a:t>
            </a:r>
            <a:r>
              <a:rPr kumimoji="1" lang="zh-CN" altLang="en-US" sz="2400" dirty="0" smtClean="0"/>
              <a:t>		</a:t>
            </a:r>
            <a:r>
              <a:rPr kumimoji="1" lang="en-US" altLang="zh-CN" sz="2400" dirty="0" smtClean="0"/>
              <a:t>MVC</a:t>
            </a:r>
            <a:r>
              <a:rPr kumimoji="1" lang="zh-CN" altLang="en-US" sz="2400" dirty="0" smtClean="0"/>
              <a:t>模式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zh-CN" altLang="en-US" sz="2400" dirty="0" smtClean="0"/>
              <a:t>数据库</a:t>
            </a:r>
            <a:endParaRPr kumimoji="1" lang="zh-CN" altLang="en-US" sz="2400" dirty="0" smtClean="0"/>
          </a:p>
          <a:p>
            <a:r>
              <a:rPr kumimoji="1" lang="zh-CN" altLang="en-US" sz="2400" dirty="0"/>
              <a:t>	</a:t>
            </a:r>
            <a:r>
              <a:rPr kumimoji="1" lang="zh-CN" altLang="en-US" sz="2400" dirty="0" smtClean="0"/>
              <a:t>	</a:t>
            </a:r>
            <a:r>
              <a:rPr kumimoji="1" lang="it-IT" altLang="zh-CN" sz="2400" dirty="0" err="1" smtClean="0"/>
              <a:t>PostgreSQL</a:t>
            </a:r>
            <a:r>
              <a:rPr kumimoji="1" lang="zh-CN" altLang="en-US" sz="2400" dirty="0" smtClean="0"/>
              <a:t>（</a:t>
            </a:r>
            <a:r>
              <a:rPr kumimoji="1" lang="en-US" altLang="zh-CN" sz="2400" dirty="0" smtClean="0"/>
              <a:t>Ruby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Model</a:t>
            </a:r>
            <a:r>
              <a:rPr kumimoji="1" lang="zh-CN" altLang="en-US" sz="2400" dirty="0" smtClean="0"/>
              <a:t>交互）</a:t>
            </a:r>
          </a:p>
        </p:txBody>
      </p:sp>
    </p:spTree>
    <p:extLst>
      <p:ext uri="{BB962C8B-B14F-4D97-AF65-F5344CB8AC3E}">
        <p14:creationId xmlns:p14="http://schemas.microsoft.com/office/powerpoint/2010/main" val="13450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85</TotalTime>
  <Words>197</Words>
  <Application>Microsoft Macintosh PowerPoint</Application>
  <PresentationFormat>宽屏</PresentationFormat>
  <Paragraphs>57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Century Gothic</vt:lpstr>
      <vt:lpstr>Hiragino Sans GB W3</vt:lpstr>
      <vt:lpstr>Wingdings</vt:lpstr>
      <vt:lpstr>Wingdings 3</vt:lpstr>
      <vt:lpstr>宋体</vt:lpstr>
      <vt:lpstr>Arial</vt:lpstr>
      <vt:lpstr>离子</vt:lpstr>
      <vt:lpstr>高级软件工程</vt:lpstr>
      <vt:lpstr>汇报内容</vt:lpstr>
      <vt:lpstr>项目意义</vt:lpstr>
      <vt:lpstr>项目内容</vt:lpstr>
      <vt:lpstr>项目内容</vt:lpstr>
      <vt:lpstr>项目内容</vt:lpstr>
      <vt:lpstr>项目内容</vt:lpstr>
      <vt:lpstr>项目架构</vt:lpstr>
      <vt:lpstr>技术实现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高级软件工程</dc:title>
  <dc:creator>Yu Zhang</dc:creator>
  <cp:lastModifiedBy>Yu Zhang</cp:lastModifiedBy>
  <cp:revision>14</cp:revision>
  <dcterms:created xsi:type="dcterms:W3CDTF">2016-10-30T04:18:11Z</dcterms:created>
  <dcterms:modified xsi:type="dcterms:W3CDTF">2017-01-14T09:13:07Z</dcterms:modified>
</cp:coreProperties>
</file>