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56" r:id="rId2"/>
    <p:sldId id="257" r:id="rId3"/>
    <p:sldId id="292" r:id="rId4"/>
    <p:sldId id="259" r:id="rId5"/>
    <p:sldId id="275" r:id="rId6"/>
    <p:sldId id="261" r:id="rId7"/>
    <p:sldId id="270" r:id="rId8"/>
    <p:sldId id="289" r:id="rId9"/>
    <p:sldId id="295" r:id="rId10"/>
    <p:sldId id="288" r:id="rId11"/>
    <p:sldId id="286" r:id="rId12"/>
    <p:sldId id="264" r:id="rId13"/>
    <p:sldId id="287" r:id="rId14"/>
    <p:sldId id="293" r:id="rId15"/>
    <p:sldId id="294" r:id="rId16"/>
    <p:sldId id="285" r:id="rId17"/>
    <p:sldId id="272" r:id="rId18"/>
    <p:sldId id="273" r:id="rId19"/>
    <p:sldId id="282" r:id="rId20"/>
    <p:sldId id="290" r:id="rId21"/>
    <p:sldId id="268" r:id="rId22"/>
    <p:sldId id="269" r:id="rId2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/>
    <p:restoredTop sz="94669"/>
  </p:normalViewPr>
  <p:slideViewPr>
    <p:cSldViewPr>
      <p:cViewPr varScale="1">
        <p:scale>
          <a:sx n="87" d="100"/>
          <a:sy n="87" d="100"/>
        </p:scale>
        <p:origin x="960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6BC10-0249-834E-980F-D14E0CF0863F}" type="datetimeFigureOut">
              <a:rPr kumimoji="1" lang="zh-CN" altLang="en-US" smtClean="0"/>
              <a:t>17/1/7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98DCFB-634D-9241-AD4A-EEE1FFA1597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05783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8D02-B98B-4099-80C8-3AA57639A132}" type="datetimeFigureOut">
              <a:rPr lang="zh-CN" altLang="en-US" smtClean="0"/>
              <a:t>17/1/7</a:t>
            </a:fld>
            <a:endParaRPr lang="zh-CN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BC3CB-279E-4C97-B7AD-A6A7A0A288B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8D02-B98B-4099-80C8-3AA57639A132}" type="datetimeFigureOut">
              <a:rPr lang="zh-CN" altLang="en-US" smtClean="0"/>
              <a:t>17/1/7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BC3CB-279E-4C97-B7AD-A6A7A0A288B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8D02-B98B-4099-80C8-3AA57639A132}" type="datetimeFigureOut">
              <a:rPr lang="zh-CN" altLang="en-US" smtClean="0"/>
              <a:t>17/1/7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BC3CB-279E-4C97-B7AD-A6A7A0A288B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8D02-B98B-4099-80C8-3AA57639A132}" type="datetimeFigureOut">
              <a:rPr lang="zh-CN" altLang="en-US" smtClean="0"/>
              <a:t>17/1/7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BC3CB-279E-4C97-B7AD-A6A7A0A288B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8D02-B98B-4099-80C8-3AA57639A132}" type="datetimeFigureOut">
              <a:rPr lang="zh-CN" altLang="en-US" smtClean="0"/>
              <a:t>17/1/7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BC3CB-279E-4C97-B7AD-A6A7A0A288B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8D02-B98B-4099-80C8-3AA57639A132}" type="datetimeFigureOut">
              <a:rPr lang="zh-CN" altLang="en-US" smtClean="0"/>
              <a:t>17/1/7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BC3CB-279E-4C97-B7AD-A6A7A0A288B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8D02-B98B-4099-80C8-3AA57639A132}" type="datetimeFigureOut">
              <a:rPr lang="zh-CN" altLang="en-US" smtClean="0"/>
              <a:t>17/1/7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BC3CB-279E-4C97-B7AD-A6A7A0A288B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8D02-B98B-4099-80C8-3AA57639A132}" type="datetimeFigureOut">
              <a:rPr lang="zh-CN" altLang="en-US" smtClean="0"/>
              <a:t>17/1/7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BC3CB-279E-4C97-B7AD-A6A7A0A288B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8D02-B98B-4099-80C8-3AA57639A132}" type="datetimeFigureOut">
              <a:rPr lang="zh-CN" altLang="en-US" smtClean="0"/>
              <a:t>17/1/7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E6BC3CB-279E-4C97-B7AD-A6A7A0A288B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8D02-B98B-4099-80C8-3AA57639A132}" type="datetimeFigureOut">
              <a:rPr lang="zh-CN" altLang="en-US" smtClean="0"/>
              <a:t>17/1/7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BC3CB-279E-4C97-B7AD-A6A7A0A288B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8D02-B98B-4099-80C8-3AA57639A132}" type="datetimeFigureOut">
              <a:rPr lang="zh-CN" altLang="en-US" smtClean="0"/>
              <a:t>17/1/7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BC3CB-279E-4C97-B7AD-A6A7A0A288B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A38D02-B98B-4099-80C8-3AA57639A132}" type="datetimeFigureOut">
              <a:rPr lang="zh-CN" altLang="en-US" smtClean="0"/>
              <a:t>17/1/7</a:t>
            </a:fld>
            <a:endParaRPr lang="zh-CN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6BC3CB-279E-4C97-B7AD-A6A7A0A288B9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uoren.herokuapp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答辩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国</a:t>
            </a:r>
            <a:r>
              <a:rPr lang="zh-CN" altLang="en-US" dirty="0"/>
              <a:t>科大学生社交平台</a:t>
            </a:r>
            <a:r>
              <a:rPr lang="en-US" altLang="zh-CN" dirty="0"/>
              <a:t>--</a:t>
            </a:r>
            <a:r>
              <a:rPr lang="zh-CN" altLang="en-US" dirty="0"/>
              <a:t>果仁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en-US" altLang="zh-CN" b="1" dirty="0"/>
          </a:p>
          <a:p>
            <a:r>
              <a:rPr kumimoji="1" lang="zh-CN" altLang="en-US" b="1" dirty="0" smtClean="0">
                <a:solidFill>
                  <a:schemeClr val="tx1"/>
                </a:solidFill>
              </a:rPr>
              <a:t>朱京</a:t>
            </a:r>
            <a:r>
              <a:rPr kumimoji="1" lang="zh-CN" altLang="en-US" b="1" dirty="0" smtClean="0">
                <a:solidFill>
                  <a:schemeClr val="tx1"/>
                </a:solidFill>
              </a:rPr>
              <a:t>乔 张裕 </a:t>
            </a:r>
            <a:r>
              <a:rPr kumimoji="1" lang="zh-CN" altLang="en-US" b="1" dirty="0" smtClean="0">
                <a:solidFill>
                  <a:schemeClr val="tx1"/>
                </a:solidFill>
              </a:rPr>
              <a:t>尹吉宪 倪令斌 白芳洲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90488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项目介绍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为了满足国科大学生对学习交流、活动组团、失物招领、通知公告等的需求，搭建学生</a:t>
            </a:r>
            <a:r>
              <a:rPr lang="zh-CN" altLang="en-US" dirty="0" smtClean="0">
                <a:sym typeface="+mn-ea"/>
              </a:rPr>
              <a:t>交流平台</a:t>
            </a:r>
            <a:r>
              <a:rPr lang="en-US" altLang="zh-CN" dirty="0" smtClean="0">
                <a:sym typeface="+mn-ea"/>
              </a:rPr>
              <a:t>——</a:t>
            </a:r>
            <a:r>
              <a:rPr lang="zh-CN" altLang="en-US" dirty="0" smtClean="0">
                <a:sym typeface="+mn-ea"/>
              </a:rPr>
              <a:t>果仁网</a:t>
            </a:r>
            <a:r>
              <a:rPr lang="zh-CN" altLang="en-US" dirty="0" smtClean="0">
                <a:sym typeface="+mn-ea"/>
              </a:rPr>
              <a:t>。</a:t>
            </a:r>
            <a:endParaRPr lang="en-US" altLang="zh-CN" dirty="0">
              <a:sym typeface="+mn-ea"/>
            </a:endParaRPr>
          </a:p>
          <a:p>
            <a:endParaRPr lang="en-US" altLang="zh-CN" b="1" dirty="0" smtClean="0">
              <a:hlinkClick r:id="rId2"/>
            </a:endParaRPr>
          </a:p>
          <a:p>
            <a:r>
              <a:rPr lang="zh-CN" altLang="en-US" b="1" dirty="0" smtClean="0">
                <a:hlinkClick r:id="rId2"/>
              </a:rPr>
              <a:t>项目地址：</a:t>
            </a:r>
            <a:r>
              <a:rPr lang="en-US" altLang="zh-CN" b="1" dirty="0" smtClean="0">
                <a:hlinkClick r:id="rId2"/>
              </a:rPr>
              <a:t>http</a:t>
            </a:r>
            <a:r>
              <a:rPr lang="en-US" altLang="zh-CN" b="1" dirty="0">
                <a:hlinkClick r:id="rId2"/>
              </a:rPr>
              <a:t>://</a:t>
            </a:r>
            <a:r>
              <a:rPr lang="en-US" altLang="zh-CN" b="1" dirty="0" smtClean="0">
                <a:hlinkClick r:id="rId2"/>
              </a:rPr>
              <a:t>ucasguoren.herokuapp.com</a:t>
            </a:r>
            <a:endParaRPr lang="en-US" altLang="zh-CN" b="1" dirty="0" smtClean="0">
              <a:sym typeface="+mn-ea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9226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708920"/>
            <a:ext cx="8390845" cy="2664296"/>
          </a:xfrm>
          <a:prstGeom prst="rect">
            <a:avLst/>
          </a:prstGeom>
        </p:spPr>
      </p:pic>
      <p:sp>
        <p:nvSpPr>
          <p:cNvPr id="6" name="TextBox 1"/>
          <p:cNvSpPr txBox="1"/>
          <p:nvPr/>
        </p:nvSpPr>
        <p:spPr>
          <a:xfrm>
            <a:off x="3438830" y="1340768"/>
            <a:ext cx="2304256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000" smtClean="0"/>
              <a:t>网站流程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925800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项目进展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>
                <a:solidFill>
                  <a:schemeClr val="accent1"/>
                </a:solidFill>
              </a:rPr>
              <a:t>中期答辩之前</a:t>
            </a:r>
            <a:endParaRPr lang="en-US" altLang="zh-CN" dirty="0" smtClean="0">
              <a:solidFill>
                <a:schemeClr val="accent1"/>
              </a:solidFill>
            </a:endParaRPr>
          </a:p>
          <a:p>
            <a:r>
              <a:rPr lang="zh-CN" altLang="en-US" dirty="0" smtClean="0"/>
              <a:t>完成</a:t>
            </a:r>
            <a:r>
              <a:rPr lang="zh-CN" altLang="en-US" dirty="0"/>
              <a:t>了基本界面设计等前端</a:t>
            </a:r>
            <a:r>
              <a:rPr lang="zh-CN" altLang="en-US" dirty="0" smtClean="0"/>
              <a:t>架构</a:t>
            </a:r>
            <a:endParaRPr lang="en-US" altLang="zh-CN" dirty="0" smtClean="0"/>
          </a:p>
          <a:p>
            <a:r>
              <a:rPr lang="zh-CN" altLang="en-US" dirty="0" smtClean="0"/>
              <a:t>实现了注册、</a:t>
            </a:r>
            <a:r>
              <a:rPr lang="zh-CN" altLang="en-US" dirty="0" smtClean="0"/>
              <a:t>登陆</a:t>
            </a:r>
            <a:endParaRPr lang="en-US" altLang="zh-CN" dirty="0" smtClean="0"/>
          </a:p>
          <a:p>
            <a:r>
              <a:rPr lang="zh-CN" altLang="en-US" dirty="0" smtClean="0"/>
              <a:t>动态发布</a:t>
            </a:r>
            <a:endParaRPr lang="en-US" altLang="zh-CN" dirty="0" smtClean="0"/>
          </a:p>
          <a:p>
            <a:r>
              <a:rPr lang="zh-CN" altLang="en-US" dirty="0" smtClean="0"/>
              <a:t>聊天互动</a:t>
            </a:r>
            <a:endParaRPr lang="en-US" altLang="zh-CN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dirty="0" smtClean="0"/>
              <a:t>完成</a:t>
            </a:r>
            <a:r>
              <a:rPr lang="zh-CN" altLang="en-US" dirty="0" smtClean="0"/>
              <a:t>了网站移动端</a:t>
            </a:r>
            <a:r>
              <a:rPr lang="zh-CN" altLang="en-US" dirty="0" smtClean="0"/>
              <a:t>适配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205762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项目进展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>
                <a:solidFill>
                  <a:schemeClr val="accent1"/>
                </a:solidFill>
              </a:rPr>
              <a:t>中期答辩之后</a:t>
            </a:r>
            <a:endParaRPr lang="en-US" altLang="zh-CN" dirty="0" smtClean="0">
              <a:solidFill>
                <a:schemeClr val="accent1"/>
              </a:solidFill>
            </a:endParaRPr>
          </a:p>
          <a:p>
            <a:r>
              <a:rPr lang="zh-CN" altLang="en-US" dirty="0" smtClean="0"/>
              <a:t>用户</a:t>
            </a:r>
            <a:r>
              <a:rPr lang="zh-CN" altLang="en-US" dirty="0" smtClean="0"/>
              <a:t>个人</a:t>
            </a:r>
            <a:r>
              <a:rPr lang="zh-CN" altLang="en-US" dirty="0" smtClean="0"/>
              <a:t>动态的编辑、查看、删除</a:t>
            </a:r>
            <a:endParaRPr lang="en-US" altLang="zh-CN" dirty="0" smtClean="0"/>
          </a:p>
          <a:p>
            <a:r>
              <a:rPr lang="zh-CN" altLang="en-US" dirty="0" smtClean="0"/>
              <a:t>组团报名功能</a:t>
            </a:r>
            <a:endParaRPr lang="en-US" altLang="zh-CN" dirty="0" smtClean="0"/>
          </a:p>
          <a:p>
            <a:r>
              <a:rPr lang="zh-CN" altLang="en-US" dirty="0" smtClean="0"/>
              <a:t>失物</a:t>
            </a:r>
            <a:r>
              <a:rPr lang="zh-CN" altLang="en-US" dirty="0" smtClean="0"/>
              <a:t>招领动态</a:t>
            </a:r>
            <a:endParaRPr lang="en-US" altLang="zh-CN" dirty="0" smtClean="0"/>
          </a:p>
          <a:p>
            <a:r>
              <a:rPr lang="zh-CN" altLang="en-US" dirty="0" smtClean="0"/>
              <a:t>多图片</a:t>
            </a:r>
            <a:r>
              <a:rPr lang="zh-CN" altLang="en-US" dirty="0" smtClean="0"/>
              <a:t>上传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196108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980728"/>
            <a:ext cx="8459444" cy="4968552"/>
          </a:xfrm>
          <a:prstGeom prst="rect">
            <a:avLst/>
          </a:prstGeom>
        </p:spPr>
      </p:pic>
      <p:sp>
        <p:nvSpPr>
          <p:cNvPr id="11" name="TextBox 1"/>
          <p:cNvSpPr txBox="1"/>
          <p:nvPr/>
        </p:nvSpPr>
        <p:spPr>
          <a:xfrm>
            <a:off x="7308304" y="2060848"/>
            <a:ext cx="800219" cy="37444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000" smtClean="0"/>
              <a:t>动态展示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58395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16632"/>
            <a:ext cx="7623648" cy="63833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32240" y="1484527"/>
            <a:ext cx="79208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查看不同类型的动态</a:t>
            </a:r>
            <a:endParaRPr lang="en-US" altLang="zh-CN" sz="3200" dirty="0" smtClean="0"/>
          </a:p>
          <a:p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14109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267019"/>
            <a:ext cx="6840760" cy="544904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67544" y="620688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prstClr val="black"/>
                </a:solidFill>
                <a:latin typeface="Constantia"/>
                <a:ea typeface="宋体" panose="02010600030101010101" pitchFamily="2" charset="-122"/>
              </a:rPr>
              <a:t>单独查看组团信息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004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052736"/>
            <a:ext cx="6336704" cy="533218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67544" y="620688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prstClr val="black"/>
                </a:solidFill>
                <a:latin typeface="Constantia"/>
                <a:ea typeface="宋体" panose="02010600030101010101" pitchFamily="2" charset="-122"/>
              </a:rPr>
              <a:t>单独查看失物信息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815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60648"/>
            <a:ext cx="7398355" cy="6362585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7956376" y="2060848"/>
            <a:ext cx="7920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/>
              <a:t>查看动态详情</a:t>
            </a:r>
            <a:endParaRPr lang="en-US" altLang="zh-CN" sz="3200" dirty="0" smtClean="0"/>
          </a:p>
          <a:p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946767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04664"/>
            <a:ext cx="7202237" cy="601488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028384" y="2276872"/>
            <a:ext cx="7920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用户发布动态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375787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476672"/>
            <a:ext cx="7272808" cy="61361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48064" y="5229200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网页通信功能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49680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404664"/>
            <a:ext cx="7431548" cy="6252194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7164288" y="2060848"/>
            <a:ext cx="7920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/>
              <a:t>分页功能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058469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11560" y="1268760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 smtClean="0">
                <a:solidFill>
                  <a:prstClr val="black"/>
                </a:solidFill>
                <a:latin typeface="Constantia"/>
                <a:ea typeface="宋体" panose="02010600030101010101" pitchFamily="2" charset="-122"/>
              </a:rPr>
              <a:t>忘记密码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" y="1945964"/>
            <a:ext cx="9144000" cy="418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84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484784"/>
            <a:ext cx="7567983" cy="418359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201092" y="692696"/>
            <a:ext cx="4820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宋体" panose="02010600030101010101" pitchFamily="2" charset="-122"/>
                <a:cs typeface="+mn-cs"/>
              </a:rPr>
              <a:t>更改密码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982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7544" y="620688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宋体" panose="02010600030101010101" pitchFamily="2" charset="-122"/>
                <a:cs typeface="+mn-cs"/>
              </a:rPr>
              <a:t>忘记密码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190" y="1484784"/>
            <a:ext cx="3857625" cy="511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58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15"/>
            <a:ext cx="4211960" cy="666807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58714"/>
            <a:ext cx="4716015" cy="66762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59832" y="980727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登陆与注册</a:t>
            </a:r>
            <a:endParaRPr lang="zh-CN" alt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3614057" y="404664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手机端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4828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9992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7" y="0"/>
            <a:ext cx="4399838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16017" y="4365104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手机端</a:t>
            </a:r>
          </a:p>
        </p:txBody>
      </p:sp>
    </p:spTree>
    <p:extLst>
      <p:ext uri="{BB962C8B-B14F-4D97-AF65-F5344CB8AC3E}">
        <p14:creationId xmlns:p14="http://schemas.microsoft.com/office/powerpoint/2010/main" val="2290677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11560" y="1268760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dirty="0" err="1" smtClean="0">
                <a:solidFill>
                  <a:prstClr val="black"/>
                </a:solidFill>
                <a:latin typeface="Constantia"/>
                <a:ea typeface="宋体" panose="02010600030101010101" pitchFamily="2" charset="-122"/>
              </a:rPr>
              <a:t>Trustie</a:t>
            </a:r>
            <a:r>
              <a:rPr lang="zh-CN" altLang="en-US" sz="3600" dirty="0" smtClean="0">
                <a:solidFill>
                  <a:prstClr val="black"/>
                </a:solidFill>
                <a:latin typeface="Constantia"/>
                <a:ea typeface="宋体" panose="02010600030101010101" pitchFamily="2" charset="-122"/>
              </a:rPr>
              <a:t>上的合并和提交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73" y="2348880"/>
            <a:ext cx="7985901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830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908720"/>
            <a:ext cx="6489610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405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小结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基本完成</a:t>
            </a:r>
            <a:r>
              <a:rPr lang="zh-CN" altLang="en-US" dirty="0" smtClean="0"/>
              <a:t>了预期功能</a:t>
            </a:r>
            <a:endParaRPr lang="en-US" altLang="zh-CN" dirty="0" smtClean="0"/>
          </a:p>
          <a:p>
            <a:r>
              <a:rPr lang="zh-CN" altLang="en-US" dirty="0" smtClean="0"/>
              <a:t>未完成点：</a:t>
            </a:r>
            <a:endParaRPr lang="en-US" altLang="zh-CN" dirty="0"/>
          </a:p>
          <a:p>
            <a:r>
              <a:rPr lang="zh-CN" altLang="en-US" dirty="0" smtClean="0"/>
              <a:t> </a:t>
            </a:r>
            <a:r>
              <a:rPr lang="en-US" altLang="zh-CN" dirty="0" smtClean="0"/>
              <a:t>-</a:t>
            </a:r>
            <a:r>
              <a:rPr lang="zh-CN" altLang="en-US" dirty="0" smtClean="0"/>
              <a:t> 用户个人配置修改</a:t>
            </a:r>
            <a:endParaRPr lang="en-US" altLang="zh-CN" dirty="0" smtClean="0"/>
          </a:p>
          <a:p>
            <a:r>
              <a:rPr lang="zh-CN" altLang="en-US" dirty="0" smtClean="0"/>
              <a:t> </a:t>
            </a:r>
            <a:r>
              <a:rPr lang="en-US" altLang="zh-CN" dirty="0" smtClean="0"/>
              <a:t>-</a:t>
            </a:r>
            <a:r>
              <a:rPr lang="zh-CN" altLang="en-US" dirty="0" smtClean="0"/>
              <a:t> 邮件</a:t>
            </a:r>
            <a:r>
              <a:rPr lang="en-US" altLang="zh-CN" dirty="0" smtClean="0"/>
              <a:t>-</a:t>
            </a:r>
            <a:r>
              <a:rPr lang="zh-CN" altLang="en-US" dirty="0" smtClean="0"/>
              <a:t>忘记密码修改在</a:t>
            </a:r>
            <a:r>
              <a:rPr lang="en-US" altLang="zh-CN" dirty="0" err="1" smtClean="0"/>
              <a:t>heroku</a:t>
            </a:r>
            <a:r>
              <a:rPr lang="zh-CN" altLang="en-US" dirty="0" smtClean="0"/>
              <a:t>的部署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890117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923154" y="2967335"/>
            <a:ext cx="32976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zh-CN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Thanks</a:t>
            </a:r>
            <a:r>
              <a:rPr lang="zh-CN" alt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！</a:t>
            </a:r>
            <a:endParaRPr lang="zh-CN" alt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28560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畅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流畅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233</TotalTime>
  <Words>168</Words>
  <Application>Microsoft Macintosh PowerPoint</Application>
  <PresentationFormat>全屏显示(4:3)</PresentationFormat>
  <Paragraphs>42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Calibri</vt:lpstr>
      <vt:lpstr>Constantia</vt:lpstr>
      <vt:lpstr>DengXian</vt:lpstr>
      <vt:lpstr>Wingdings</vt:lpstr>
      <vt:lpstr>Wingdings 2</vt:lpstr>
      <vt:lpstr>隶书</vt:lpstr>
      <vt:lpstr>宋体</vt:lpstr>
      <vt:lpstr>微软雅黑</vt:lpstr>
      <vt:lpstr>流畅</vt:lpstr>
      <vt:lpstr>答辩 国科大学生社交平台--果仁</vt:lpstr>
      <vt:lpstr>项目介绍</vt:lpstr>
      <vt:lpstr>PowerPoint 演示文稿</vt:lpstr>
      <vt:lpstr>项目进展</vt:lpstr>
      <vt:lpstr>项目进展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小结</vt:lpstr>
      <vt:lpstr>PowerPoint 演示文稿</vt:lpstr>
    </vt:vector>
  </TitlesOfParts>
  <Company>Microsoft</Company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Yu Zhang</cp:lastModifiedBy>
  <cp:revision>37</cp:revision>
  <dcterms:created xsi:type="dcterms:W3CDTF">2016-12-04T09:58:53Z</dcterms:created>
  <dcterms:modified xsi:type="dcterms:W3CDTF">2017-01-07T05:24:02Z</dcterms:modified>
</cp:coreProperties>
</file>